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Lst>
  <p:notesMasterIdLst>
    <p:notesMasterId r:id="rId37"/>
  </p:notesMasterIdLst>
  <p:sldIdLst>
    <p:sldId id="256" r:id="rId2"/>
    <p:sldId id="257" r:id="rId3"/>
    <p:sldId id="265" r:id="rId4"/>
    <p:sldId id="259" r:id="rId5"/>
    <p:sldId id="260" r:id="rId6"/>
    <p:sldId id="261" r:id="rId7"/>
    <p:sldId id="262" r:id="rId8"/>
    <p:sldId id="263" r:id="rId9"/>
    <p:sldId id="301" r:id="rId10"/>
    <p:sldId id="268" r:id="rId11"/>
    <p:sldId id="266" r:id="rId12"/>
    <p:sldId id="267" r:id="rId13"/>
    <p:sldId id="269" r:id="rId14"/>
    <p:sldId id="270" r:id="rId15"/>
    <p:sldId id="271" r:id="rId16"/>
    <p:sldId id="272" r:id="rId17"/>
    <p:sldId id="273" r:id="rId18"/>
    <p:sldId id="274" r:id="rId19"/>
    <p:sldId id="276" r:id="rId20"/>
    <p:sldId id="277" r:id="rId21"/>
    <p:sldId id="278" r:id="rId22"/>
    <p:sldId id="302" r:id="rId23"/>
    <p:sldId id="303" r:id="rId24"/>
    <p:sldId id="304" r:id="rId25"/>
    <p:sldId id="305" r:id="rId26"/>
    <p:sldId id="306" r:id="rId27"/>
    <p:sldId id="307" r:id="rId28"/>
    <p:sldId id="275" r:id="rId29"/>
    <p:sldId id="308" r:id="rId30"/>
    <p:sldId id="309" r:id="rId31"/>
    <p:sldId id="310" r:id="rId32"/>
    <p:sldId id="311" r:id="rId33"/>
    <p:sldId id="312" r:id="rId34"/>
    <p:sldId id="313" r:id="rId35"/>
    <p:sldId id="314" r:id="rId36"/>
  </p:sldIdLst>
  <p:sldSz cx="9144000" cy="5143500" type="screen16x9"/>
  <p:notesSz cx="6858000" cy="9144000"/>
  <p:embeddedFontLst>
    <p:embeddedFont>
      <p:font typeface="Nunito Light" charset="0"/>
      <p:regular r:id="rId38"/>
      <p:italic r:id="rId39"/>
    </p:embeddedFont>
    <p:embeddedFont>
      <p:font typeface="Simplified Arabic" pitchFamily="18" charset="-78"/>
      <p:regular r:id="rId40"/>
      <p:bold r:id="rId41"/>
    </p:embeddedFont>
    <p:embeddedFont>
      <p:font typeface="Sora" charset="0"/>
      <p:regular r:id="rId42"/>
      <p:bold r:id="rId43"/>
    </p:embeddedFont>
    <p:embeddedFont>
      <p:font typeface="Roboto Condensed Light" charset="0"/>
      <p:regular r:id="rId44"/>
      <p:italic r:id="rId45"/>
    </p:embeddedFont>
    <p:embeddedFont>
      <p:font typeface="Epilogue" charset="0"/>
      <p:regular r:id="rId46"/>
      <p:bold r:id="rId47"/>
      <p:italic r:id="rId48"/>
      <p:boldItalic r:id="rId4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A6C75C16-8B2C-40DD-ABB6-95DFAAB4F0DD}">
  <a:tblStyle styleId="{A6C75C16-8B2C-40DD-ABB6-95DFAAB4F0DD}"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631CDEE8-A42D-4E07-BFA5-AA8ED07D18B0}"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238" autoAdjust="0"/>
  </p:normalViewPr>
  <p:slideViewPr>
    <p:cSldViewPr>
      <p:cViewPr>
        <p:scale>
          <a:sx n="101" d="100"/>
          <a:sy n="101" d="100"/>
        </p:scale>
        <p:origin x="-486" y="6"/>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5.fntdata"/><Relationship Id="rId47" Type="http://schemas.openxmlformats.org/officeDocument/2006/relationships/font" Target="fonts/font10.fntdata"/><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46"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font" Target="fonts/font3.fntdata"/><Relationship Id="rId45" Type="http://schemas.openxmlformats.org/officeDocument/2006/relationships/font" Target="fonts/font8.fntdata"/><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7.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6.fntdata"/><Relationship Id="rId48" Type="http://schemas.openxmlformats.org/officeDocument/2006/relationships/font" Target="fonts/font11.fntdata"/><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86115421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13c2bc466cf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8" name="Google Shape;368;g13c2bc466c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gd431007ba2_0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0" name="Google Shape;380;gd431007ba2_0_2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g218592045bd_0_1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9" name="Google Shape;629;g218592045bd_0_1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2076646f08d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6" name="Google Shape;406;g2076646f08d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218592045b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9" name="Google Shape;419;g218592045b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g54dda1946d_6_3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8" name="Google Shape;438;g54dda1946d_6_3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0"/>
        <p:cNvGrpSpPr/>
        <p:nvPr/>
      </p:nvGrpSpPr>
      <p:grpSpPr>
        <a:xfrm>
          <a:off x="0" y="0"/>
          <a:ext cx="0" cy="0"/>
          <a:chOff x="0" y="0"/>
          <a:chExt cx="0" cy="0"/>
        </a:xfrm>
      </p:grpSpPr>
      <p:sp>
        <p:nvSpPr>
          <p:cNvPr id="461" name="Google Shape;461;g218592045bd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2" name="Google Shape;462;g218592045bd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g218592045bd_0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8" name="Google Shape;498;g218592045bd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g218592045bd_0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5" name="Google Shape;665;g218592045bd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g218592045bd_0_1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3" name="Google Shape;643;g218592045bd_0_1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g218592045bd_0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9" name="Google Shape;659;g218592045bd_0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5"/>
        <p:cNvGrpSpPr/>
        <p:nvPr/>
      </p:nvGrpSpPr>
      <p:grpSpPr>
        <a:xfrm>
          <a:off x="0" y="0"/>
          <a:ext cx="0" cy="0"/>
          <a:chOff x="0" y="0"/>
          <a:chExt cx="0" cy="0"/>
        </a:xfrm>
      </p:grpSpPr>
      <p:sp>
        <p:nvSpPr>
          <p:cNvPr id="676" name="Google Shape;676;g218592045bd_0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7" name="Google Shape;677;g218592045bd_0_1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g218592045bd_0_2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4" name="Google Shape;734;g218592045bd_0_2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8"/>
        <p:cNvGrpSpPr/>
        <p:nvPr/>
      </p:nvGrpSpPr>
      <p:grpSpPr>
        <a:xfrm>
          <a:off x="0" y="0"/>
          <a:ext cx="0" cy="0"/>
          <a:chOff x="0" y="0"/>
          <a:chExt cx="0" cy="0"/>
        </a:xfrm>
      </p:grpSpPr>
      <p:sp>
        <p:nvSpPr>
          <p:cNvPr id="739" name="Google Shape;739;g218592045bd_0_2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0" name="Google Shape;740;g218592045bd_0_2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3"/>
        <p:cNvGrpSpPr/>
        <p:nvPr/>
      </p:nvGrpSpPr>
      <p:grpSpPr>
        <a:xfrm>
          <a:off x="0" y="0"/>
          <a:ext cx="0" cy="0"/>
          <a:chOff x="0" y="0"/>
          <a:chExt cx="0" cy="0"/>
        </a:xfrm>
      </p:grpSpPr>
      <p:sp>
        <p:nvSpPr>
          <p:cNvPr id="754" name="Google Shape;754;g218592045bd_0_2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55" name="Google Shape;755;g218592045bd_0_2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9"/>
        <p:cNvGrpSpPr/>
        <p:nvPr/>
      </p:nvGrpSpPr>
      <p:grpSpPr>
        <a:xfrm>
          <a:off x="0" y="0"/>
          <a:ext cx="0" cy="0"/>
          <a:chOff x="0" y="0"/>
          <a:chExt cx="0" cy="0"/>
        </a:xfrm>
      </p:grpSpPr>
      <p:sp>
        <p:nvSpPr>
          <p:cNvPr id="790" name="Google Shape;790;g218592045bd_0_3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1" name="Google Shape;791;g218592045bd_0_3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1"/>
        <p:cNvGrpSpPr/>
        <p:nvPr/>
      </p:nvGrpSpPr>
      <p:grpSpPr>
        <a:xfrm>
          <a:off x="0" y="0"/>
          <a:ext cx="0" cy="0"/>
          <a:chOff x="0" y="0"/>
          <a:chExt cx="0" cy="0"/>
        </a:xfrm>
      </p:grpSpPr>
      <p:sp>
        <p:nvSpPr>
          <p:cNvPr id="812" name="Google Shape;812;g218592045bd_0_3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3" name="Google Shape;813;g218592045bd_0_3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g218592045bd_0_3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9" name="Google Shape;859;g218592045bd_0_3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6"/>
        <p:cNvGrpSpPr/>
        <p:nvPr/>
      </p:nvGrpSpPr>
      <p:grpSpPr>
        <a:xfrm>
          <a:off x="0" y="0"/>
          <a:ext cx="0" cy="0"/>
          <a:chOff x="0" y="0"/>
          <a:chExt cx="0" cy="0"/>
        </a:xfrm>
      </p:grpSpPr>
      <p:sp>
        <p:nvSpPr>
          <p:cNvPr id="1257" name="Google Shape;1257;g218592045bd_0_7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8" name="Google Shape;1258;g218592045bd_0_7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2"/>
        <p:cNvGrpSpPr/>
        <p:nvPr/>
      </p:nvGrpSpPr>
      <p:grpSpPr>
        <a:xfrm>
          <a:off x="0" y="0"/>
          <a:ext cx="0" cy="0"/>
          <a:chOff x="0" y="0"/>
          <a:chExt cx="0" cy="0"/>
        </a:xfrm>
      </p:grpSpPr>
      <p:sp>
        <p:nvSpPr>
          <p:cNvPr id="1263" name="Google Shape;1263;g218592045bd_0_8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4" name="Google Shape;1264;g218592045bd_0_8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a:spLocks noGrp="1"/>
          </p:cNvSpPr>
          <p:nvPr>
            <p:ph type="pic" idx="2"/>
          </p:nvPr>
        </p:nvSpPr>
        <p:spPr>
          <a:xfrm>
            <a:off x="5678225" y="0"/>
            <a:ext cx="3465600" cy="5143500"/>
          </a:xfrm>
          <a:prstGeom prst="rect">
            <a:avLst/>
          </a:prstGeom>
          <a:noFill/>
          <a:ln w="9525" cap="flat" cmpd="sng">
            <a:solidFill>
              <a:schemeClr val="dk1"/>
            </a:solidFill>
            <a:prstDash val="solid"/>
            <a:round/>
            <a:headEnd type="none" w="sm" len="sm"/>
            <a:tailEnd type="none" w="sm" len="sm"/>
          </a:ln>
        </p:spPr>
      </p:sp>
      <p:sp>
        <p:nvSpPr>
          <p:cNvPr id="10" name="Google Shape;10;p2"/>
          <p:cNvSpPr txBox="1">
            <a:spLocks noGrp="1"/>
          </p:cNvSpPr>
          <p:nvPr>
            <p:ph type="ctrTitle"/>
          </p:nvPr>
        </p:nvSpPr>
        <p:spPr>
          <a:xfrm>
            <a:off x="724025" y="1191438"/>
            <a:ext cx="4819500" cy="2310900"/>
          </a:xfrm>
          <a:prstGeom prst="rect">
            <a:avLst/>
          </a:prstGeom>
          <a:noFill/>
        </p:spPr>
        <p:txBody>
          <a:bodyPr spcFirstLastPara="1" wrap="square" lIns="91425" tIns="91425" rIns="91425" bIns="91425" anchor="t" anchorCtr="0">
            <a:noAutofit/>
          </a:bodyPr>
          <a:lstStyle>
            <a:lvl1pPr lvl="0" algn="l">
              <a:lnSpc>
                <a:spcPct val="85000"/>
              </a:lnSpc>
              <a:spcBef>
                <a:spcPts val="0"/>
              </a:spcBef>
              <a:spcAft>
                <a:spcPts val="0"/>
              </a:spcAft>
              <a:buSzPts val="4500"/>
              <a:buFont typeface="Loved by the King"/>
              <a:buNone/>
              <a:defRPr sz="6500"/>
            </a:lvl1pPr>
            <a:lvl2pPr lvl="1" algn="ctr">
              <a:spcBef>
                <a:spcPts val="0"/>
              </a:spcBef>
              <a:spcAft>
                <a:spcPts val="0"/>
              </a:spcAft>
              <a:buClr>
                <a:schemeClr val="lt1"/>
              </a:buClr>
              <a:buSzPts val="5200"/>
              <a:buNone/>
              <a:defRPr sz="5200">
                <a:solidFill>
                  <a:schemeClr val="lt1"/>
                </a:solidFill>
              </a:defRPr>
            </a:lvl2pPr>
            <a:lvl3pPr lvl="2" algn="ctr">
              <a:spcBef>
                <a:spcPts val="0"/>
              </a:spcBef>
              <a:spcAft>
                <a:spcPts val="0"/>
              </a:spcAft>
              <a:buClr>
                <a:schemeClr val="lt1"/>
              </a:buClr>
              <a:buSzPts val="5200"/>
              <a:buNone/>
              <a:defRPr sz="5200">
                <a:solidFill>
                  <a:schemeClr val="lt1"/>
                </a:solidFill>
              </a:defRPr>
            </a:lvl3pPr>
            <a:lvl4pPr lvl="3" algn="ctr">
              <a:spcBef>
                <a:spcPts val="0"/>
              </a:spcBef>
              <a:spcAft>
                <a:spcPts val="0"/>
              </a:spcAft>
              <a:buClr>
                <a:schemeClr val="lt1"/>
              </a:buClr>
              <a:buSzPts val="5200"/>
              <a:buNone/>
              <a:defRPr sz="5200">
                <a:solidFill>
                  <a:schemeClr val="lt1"/>
                </a:solidFill>
              </a:defRPr>
            </a:lvl4pPr>
            <a:lvl5pPr lvl="4" algn="ctr">
              <a:spcBef>
                <a:spcPts val="0"/>
              </a:spcBef>
              <a:spcAft>
                <a:spcPts val="0"/>
              </a:spcAft>
              <a:buClr>
                <a:schemeClr val="lt1"/>
              </a:buClr>
              <a:buSzPts val="5200"/>
              <a:buNone/>
              <a:defRPr sz="5200">
                <a:solidFill>
                  <a:schemeClr val="lt1"/>
                </a:solidFill>
              </a:defRPr>
            </a:lvl5pPr>
            <a:lvl6pPr lvl="5" algn="ctr">
              <a:spcBef>
                <a:spcPts val="0"/>
              </a:spcBef>
              <a:spcAft>
                <a:spcPts val="0"/>
              </a:spcAft>
              <a:buClr>
                <a:schemeClr val="lt1"/>
              </a:buClr>
              <a:buSzPts val="5200"/>
              <a:buNone/>
              <a:defRPr sz="5200">
                <a:solidFill>
                  <a:schemeClr val="lt1"/>
                </a:solidFill>
              </a:defRPr>
            </a:lvl6pPr>
            <a:lvl7pPr lvl="6" algn="ctr">
              <a:spcBef>
                <a:spcPts val="0"/>
              </a:spcBef>
              <a:spcAft>
                <a:spcPts val="0"/>
              </a:spcAft>
              <a:buClr>
                <a:schemeClr val="lt1"/>
              </a:buClr>
              <a:buSzPts val="5200"/>
              <a:buNone/>
              <a:defRPr sz="5200">
                <a:solidFill>
                  <a:schemeClr val="lt1"/>
                </a:solidFill>
              </a:defRPr>
            </a:lvl7pPr>
            <a:lvl8pPr lvl="7" algn="ctr">
              <a:spcBef>
                <a:spcPts val="0"/>
              </a:spcBef>
              <a:spcAft>
                <a:spcPts val="0"/>
              </a:spcAft>
              <a:buClr>
                <a:schemeClr val="lt1"/>
              </a:buClr>
              <a:buSzPts val="5200"/>
              <a:buNone/>
              <a:defRPr sz="5200">
                <a:solidFill>
                  <a:schemeClr val="lt1"/>
                </a:solidFill>
              </a:defRPr>
            </a:lvl8pPr>
            <a:lvl9pPr lvl="8" algn="ctr">
              <a:spcBef>
                <a:spcPts val="0"/>
              </a:spcBef>
              <a:spcAft>
                <a:spcPts val="0"/>
              </a:spcAft>
              <a:buClr>
                <a:schemeClr val="lt1"/>
              </a:buClr>
              <a:buSzPts val="5200"/>
              <a:buNone/>
              <a:defRPr sz="5200">
                <a:solidFill>
                  <a:schemeClr val="lt1"/>
                </a:solidFill>
              </a:defRPr>
            </a:lvl9pPr>
          </a:lstStyle>
          <a:p>
            <a:endParaRPr/>
          </a:p>
        </p:txBody>
      </p:sp>
      <p:sp>
        <p:nvSpPr>
          <p:cNvPr id="11" name="Google Shape;11;p2"/>
          <p:cNvSpPr txBox="1">
            <a:spLocks noGrp="1"/>
          </p:cNvSpPr>
          <p:nvPr>
            <p:ph type="subTitle" idx="1"/>
          </p:nvPr>
        </p:nvSpPr>
        <p:spPr>
          <a:xfrm>
            <a:off x="723900" y="3671071"/>
            <a:ext cx="4819800" cy="507300"/>
          </a:xfrm>
          <a:prstGeom prst="rect">
            <a:avLst/>
          </a:prstGeom>
          <a:ln>
            <a:noFill/>
          </a:ln>
        </p:spPr>
        <p:txBody>
          <a:bodyPr spcFirstLastPara="1" wrap="square" lIns="91425" tIns="91425" rIns="91425" bIns="91425" anchor="ctr" anchorCtr="0">
            <a:noAutofit/>
          </a:bodyPr>
          <a:lstStyle>
            <a:lvl1pPr lvl="0">
              <a:spcBef>
                <a:spcPts val="0"/>
              </a:spcBef>
              <a:spcAft>
                <a:spcPts val="0"/>
              </a:spcAft>
              <a:buSzPts val="1200"/>
              <a:buNone/>
              <a:defRPr sz="1600"/>
            </a:lvl1pPr>
            <a:lvl2pPr lvl="1">
              <a:spcBef>
                <a:spcPts val="0"/>
              </a:spcBef>
              <a:spcAft>
                <a:spcPts val="0"/>
              </a:spcAft>
              <a:buSzPts val="1200"/>
              <a:buNone/>
              <a:defRPr/>
            </a:lvl2pPr>
            <a:lvl3pPr lvl="2">
              <a:spcBef>
                <a:spcPts val="0"/>
              </a:spcBef>
              <a:spcAft>
                <a:spcPts val="0"/>
              </a:spcAft>
              <a:buSzPts val="1200"/>
              <a:buNone/>
              <a:defRPr/>
            </a:lvl3pPr>
            <a:lvl4pPr lvl="3">
              <a:spcBef>
                <a:spcPts val="0"/>
              </a:spcBef>
              <a:spcAft>
                <a:spcPts val="0"/>
              </a:spcAft>
              <a:buSzPts val="1200"/>
              <a:buNone/>
              <a:defRPr/>
            </a:lvl4pPr>
            <a:lvl5pPr lvl="4">
              <a:spcBef>
                <a:spcPts val="0"/>
              </a:spcBef>
              <a:spcAft>
                <a:spcPts val="0"/>
              </a:spcAft>
              <a:buSzPts val="1200"/>
              <a:buNone/>
              <a:defRPr/>
            </a:lvl5pPr>
            <a:lvl6pPr lvl="5">
              <a:spcBef>
                <a:spcPts val="0"/>
              </a:spcBef>
              <a:spcAft>
                <a:spcPts val="0"/>
              </a:spcAft>
              <a:buSzPts val="1200"/>
              <a:buNone/>
              <a:defRPr/>
            </a:lvl6pPr>
            <a:lvl7pPr lvl="6">
              <a:spcBef>
                <a:spcPts val="0"/>
              </a:spcBef>
              <a:spcAft>
                <a:spcPts val="0"/>
              </a:spcAft>
              <a:buSzPts val="1200"/>
              <a:buNone/>
              <a:defRPr/>
            </a:lvl7pPr>
            <a:lvl8pPr lvl="7">
              <a:spcBef>
                <a:spcPts val="0"/>
              </a:spcBef>
              <a:spcAft>
                <a:spcPts val="0"/>
              </a:spcAft>
              <a:buSzPts val="1200"/>
              <a:buNone/>
              <a:defRPr/>
            </a:lvl8pPr>
            <a:lvl9pPr lvl="8">
              <a:spcBef>
                <a:spcPts val="0"/>
              </a:spcBef>
              <a:spcAft>
                <a:spcPts val="0"/>
              </a:spcAft>
              <a:buSzPts val="1200"/>
              <a:buNone/>
              <a:defRPr/>
            </a:lvl9pPr>
          </a:lstStyle>
          <a:p>
            <a:endParaRPr/>
          </a:p>
        </p:txBody>
      </p:sp>
      <p:sp>
        <p:nvSpPr>
          <p:cNvPr id="12" name="Google Shape;12;p2"/>
          <p:cNvSpPr/>
          <p:nvPr/>
        </p:nvSpPr>
        <p:spPr>
          <a:xfrm>
            <a:off x="-431499" y="-348729"/>
            <a:ext cx="1155525" cy="1155525"/>
          </a:xfrm>
          <a:custGeom>
            <a:avLst/>
            <a:gdLst/>
            <a:ahLst/>
            <a:cxnLst/>
            <a:rect l="l" t="t" r="r" b="b"/>
            <a:pathLst>
              <a:path w="34119" h="34119" extrusionOk="0">
                <a:moveTo>
                  <a:pt x="17624" y="6028"/>
                </a:moveTo>
                <a:lnTo>
                  <a:pt x="18198" y="6067"/>
                </a:lnTo>
                <a:lnTo>
                  <a:pt x="18734" y="6143"/>
                </a:lnTo>
                <a:lnTo>
                  <a:pt x="19289" y="6239"/>
                </a:lnTo>
                <a:lnTo>
                  <a:pt x="19825" y="6373"/>
                </a:lnTo>
                <a:lnTo>
                  <a:pt x="20342" y="6507"/>
                </a:lnTo>
                <a:lnTo>
                  <a:pt x="20858" y="6698"/>
                </a:lnTo>
                <a:lnTo>
                  <a:pt x="21356" y="6889"/>
                </a:lnTo>
                <a:lnTo>
                  <a:pt x="21853" y="7100"/>
                </a:lnTo>
                <a:lnTo>
                  <a:pt x="22312" y="7349"/>
                </a:lnTo>
                <a:lnTo>
                  <a:pt x="22791" y="7617"/>
                </a:lnTo>
                <a:lnTo>
                  <a:pt x="23231" y="7904"/>
                </a:lnTo>
                <a:lnTo>
                  <a:pt x="23671" y="8210"/>
                </a:lnTo>
                <a:lnTo>
                  <a:pt x="24073" y="8535"/>
                </a:lnTo>
                <a:lnTo>
                  <a:pt x="24475" y="8899"/>
                </a:lnTo>
                <a:lnTo>
                  <a:pt x="24857" y="9262"/>
                </a:lnTo>
                <a:lnTo>
                  <a:pt x="25240" y="9645"/>
                </a:lnTo>
                <a:lnTo>
                  <a:pt x="25585" y="10047"/>
                </a:lnTo>
                <a:lnTo>
                  <a:pt x="25910" y="10449"/>
                </a:lnTo>
                <a:lnTo>
                  <a:pt x="26216" y="10889"/>
                </a:lnTo>
                <a:lnTo>
                  <a:pt x="26503" y="11329"/>
                </a:lnTo>
                <a:lnTo>
                  <a:pt x="26771" y="11807"/>
                </a:lnTo>
                <a:lnTo>
                  <a:pt x="27020" y="12286"/>
                </a:lnTo>
                <a:lnTo>
                  <a:pt x="27230" y="12764"/>
                </a:lnTo>
                <a:lnTo>
                  <a:pt x="27441" y="13261"/>
                </a:lnTo>
                <a:lnTo>
                  <a:pt x="27613" y="13778"/>
                </a:lnTo>
                <a:lnTo>
                  <a:pt x="27747" y="14295"/>
                </a:lnTo>
                <a:lnTo>
                  <a:pt x="27881" y="14830"/>
                </a:lnTo>
                <a:lnTo>
                  <a:pt x="27976" y="15385"/>
                </a:lnTo>
                <a:lnTo>
                  <a:pt x="28053" y="15921"/>
                </a:lnTo>
                <a:lnTo>
                  <a:pt x="28091" y="16495"/>
                </a:lnTo>
                <a:lnTo>
                  <a:pt x="28110" y="17050"/>
                </a:lnTo>
                <a:lnTo>
                  <a:pt x="28091" y="17624"/>
                </a:lnTo>
                <a:lnTo>
                  <a:pt x="28053" y="18179"/>
                </a:lnTo>
                <a:lnTo>
                  <a:pt x="27976" y="18734"/>
                </a:lnTo>
                <a:lnTo>
                  <a:pt x="27881" y="19270"/>
                </a:lnTo>
                <a:lnTo>
                  <a:pt x="27747" y="19806"/>
                </a:lnTo>
                <a:lnTo>
                  <a:pt x="27613" y="20341"/>
                </a:lnTo>
                <a:lnTo>
                  <a:pt x="27441" y="20858"/>
                </a:lnTo>
                <a:lnTo>
                  <a:pt x="27230" y="21356"/>
                </a:lnTo>
                <a:lnTo>
                  <a:pt x="27020" y="21834"/>
                </a:lnTo>
                <a:lnTo>
                  <a:pt x="26771" y="22312"/>
                </a:lnTo>
                <a:lnTo>
                  <a:pt x="26503" y="22772"/>
                </a:lnTo>
                <a:lnTo>
                  <a:pt x="26216" y="23231"/>
                </a:lnTo>
                <a:lnTo>
                  <a:pt x="25910" y="23652"/>
                </a:lnTo>
                <a:lnTo>
                  <a:pt x="25585" y="24073"/>
                </a:lnTo>
                <a:lnTo>
                  <a:pt x="25240" y="24475"/>
                </a:lnTo>
                <a:lnTo>
                  <a:pt x="24857" y="24857"/>
                </a:lnTo>
                <a:lnTo>
                  <a:pt x="24475" y="25221"/>
                </a:lnTo>
                <a:lnTo>
                  <a:pt x="24073" y="25565"/>
                </a:lnTo>
                <a:lnTo>
                  <a:pt x="23671" y="25891"/>
                </a:lnTo>
                <a:lnTo>
                  <a:pt x="23231" y="26216"/>
                </a:lnTo>
                <a:lnTo>
                  <a:pt x="22791" y="26503"/>
                </a:lnTo>
                <a:lnTo>
                  <a:pt x="22312" y="26771"/>
                </a:lnTo>
                <a:lnTo>
                  <a:pt x="21853" y="27001"/>
                </a:lnTo>
                <a:lnTo>
                  <a:pt x="21356" y="27230"/>
                </a:lnTo>
                <a:lnTo>
                  <a:pt x="20858" y="27421"/>
                </a:lnTo>
                <a:lnTo>
                  <a:pt x="20342" y="27594"/>
                </a:lnTo>
                <a:lnTo>
                  <a:pt x="19825" y="27747"/>
                </a:lnTo>
                <a:lnTo>
                  <a:pt x="19289" y="27881"/>
                </a:lnTo>
                <a:lnTo>
                  <a:pt x="18734" y="27976"/>
                </a:lnTo>
                <a:lnTo>
                  <a:pt x="18198" y="28034"/>
                </a:lnTo>
                <a:lnTo>
                  <a:pt x="17624" y="28072"/>
                </a:lnTo>
                <a:lnTo>
                  <a:pt x="17069" y="28091"/>
                </a:lnTo>
                <a:lnTo>
                  <a:pt x="16495" y="28072"/>
                </a:lnTo>
                <a:lnTo>
                  <a:pt x="15940" y="28034"/>
                </a:lnTo>
                <a:lnTo>
                  <a:pt x="15386" y="27976"/>
                </a:lnTo>
                <a:lnTo>
                  <a:pt x="14850" y="27881"/>
                </a:lnTo>
                <a:lnTo>
                  <a:pt x="14314" y="27747"/>
                </a:lnTo>
                <a:lnTo>
                  <a:pt x="13778" y="27594"/>
                </a:lnTo>
                <a:lnTo>
                  <a:pt x="13281" y="27421"/>
                </a:lnTo>
                <a:lnTo>
                  <a:pt x="12764" y="27230"/>
                </a:lnTo>
                <a:lnTo>
                  <a:pt x="12286" y="27001"/>
                </a:lnTo>
                <a:lnTo>
                  <a:pt x="11807" y="26771"/>
                </a:lnTo>
                <a:lnTo>
                  <a:pt x="11348" y="26503"/>
                </a:lnTo>
                <a:lnTo>
                  <a:pt x="10889" y="26216"/>
                </a:lnTo>
                <a:lnTo>
                  <a:pt x="10468" y="25891"/>
                </a:lnTo>
                <a:lnTo>
                  <a:pt x="10047" y="25565"/>
                </a:lnTo>
                <a:lnTo>
                  <a:pt x="9645" y="25221"/>
                </a:lnTo>
                <a:lnTo>
                  <a:pt x="9262" y="24857"/>
                </a:lnTo>
                <a:lnTo>
                  <a:pt x="8899" y="24475"/>
                </a:lnTo>
                <a:lnTo>
                  <a:pt x="8554" y="24073"/>
                </a:lnTo>
                <a:lnTo>
                  <a:pt x="8229" y="23652"/>
                </a:lnTo>
                <a:lnTo>
                  <a:pt x="7904" y="23231"/>
                </a:lnTo>
                <a:lnTo>
                  <a:pt x="7617" y="22772"/>
                </a:lnTo>
                <a:lnTo>
                  <a:pt x="7368" y="22312"/>
                </a:lnTo>
                <a:lnTo>
                  <a:pt x="7119" y="21834"/>
                </a:lnTo>
                <a:lnTo>
                  <a:pt x="6889" y="21356"/>
                </a:lnTo>
                <a:lnTo>
                  <a:pt x="6698" y="20858"/>
                </a:lnTo>
                <a:lnTo>
                  <a:pt x="6526" y="20341"/>
                </a:lnTo>
                <a:lnTo>
                  <a:pt x="6373" y="19806"/>
                </a:lnTo>
                <a:lnTo>
                  <a:pt x="6258" y="19270"/>
                </a:lnTo>
                <a:lnTo>
                  <a:pt x="6143" y="18734"/>
                </a:lnTo>
                <a:lnTo>
                  <a:pt x="6086" y="18179"/>
                </a:lnTo>
                <a:lnTo>
                  <a:pt x="6048" y="17624"/>
                </a:lnTo>
                <a:lnTo>
                  <a:pt x="6028" y="17050"/>
                </a:lnTo>
                <a:lnTo>
                  <a:pt x="6048" y="16495"/>
                </a:lnTo>
                <a:lnTo>
                  <a:pt x="6086" y="15921"/>
                </a:lnTo>
                <a:lnTo>
                  <a:pt x="6143" y="15385"/>
                </a:lnTo>
                <a:lnTo>
                  <a:pt x="6258" y="14830"/>
                </a:lnTo>
                <a:lnTo>
                  <a:pt x="6373" y="14295"/>
                </a:lnTo>
                <a:lnTo>
                  <a:pt x="6526" y="13778"/>
                </a:lnTo>
                <a:lnTo>
                  <a:pt x="6698" y="13261"/>
                </a:lnTo>
                <a:lnTo>
                  <a:pt x="6889" y="12764"/>
                </a:lnTo>
                <a:lnTo>
                  <a:pt x="7119" y="12286"/>
                </a:lnTo>
                <a:lnTo>
                  <a:pt x="7368" y="11807"/>
                </a:lnTo>
                <a:lnTo>
                  <a:pt x="7617" y="11329"/>
                </a:lnTo>
                <a:lnTo>
                  <a:pt x="7904" y="10889"/>
                </a:lnTo>
                <a:lnTo>
                  <a:pt x="8229" y="10449"/>
                </a:lnTo>
                <a:lnTo>
                  <a:pt x="8554" y="10047"/>
                </a:lnTo>
                <a:lnTo>
                  <a:pt x="8899" y="9645"/>
                </a:lnTo>
                <a:lnTo>
                  <a:pt x="9262" y="9262"/>
                </a:lnTo>
                <a:lnTo>
                  <a:pt x="9645" y="8899"/>
                </a:lnTo>
                <a:lnTo>
                  <a:pt x="10047" y="8535"/>
                </a:lnTo>
                <a:lnTo>
                  <a:pt x="10468" y="8210"/>
                </a:lnTo>
                <a:lnTo>
                  <a:pt x="10889" y="7904"/>
                </a:lnTo>
                <a:lnTo>
                  <a:pt x="11348" y="7617"/>
                </a:lnTo>
                <a:lnTo>
                  <a:pt x="11807" y="7349"/>
                </a:lnTo>
                <a:lnTo>
                  <a:pt x="12286" y="7100"/>
                </a:lnTo>
                <a:lnTo>
                  <a:pt x="12764" y="6889"/>
                </a:lnTo>
                <a:lnTo>
                  <a:pt x="13281" y="6698"/>
                </a:lnTo>
                <a:lnTo>
                  <a:pt x="13778" y="6507"/>
                </a:lnTo>
                <a:lnTo>
                  <a:pt x="14314" y="6373"/>
                </a:lnTo>
                <a:lnTo>
                  <a:pt x="14850" y="6239"/>
                </a:lnTo>
                <a:lnTo>
                  <a:pt x="15386" y="6143"/>
                </a:lnTo>
                <a:lnTo>
                  <a:pt x="15940" y="6067"/>
                </a:lnTo>
                <a:lnTo>
                  <a:pt x="16495" y="6028"/>
                </a:lnTo>
                <a:close/>
                <a:moveTo>
                  <a:pt x="17069" y="1"/>
                </a:moveTo>
                <a:lnTo>
                  <a:pt x="16189" y="20"/>
                </a:lnTo>
                <a:lnTo>
                  <a:pt x="15328" y="77"/>
                </a:lnTo>
                <a:lnTo>
                  <a:pt x="14467" y="192"/>
                </a:lnTo>
                <a:lnTo>
                  <a:pt x="13625" y="345"/>
                </a:lnTo>
                <a:lnTo>
                  <a:pt x="12802" y="536"/>
                </a:lnTo>
                <a:lnTo>
                  <a:pt x="11999" y="766"/>
                </a:lnTo>
                <a:lnTo>
                  <a:pt x="11195" y="1034"/>
                </a:lnTo>
                <a:lnTo>
                  <a:pt x="10429" y="1340"/>
                </a:lnTo>
                <a:lnTo>
                  <a:pt x="9664" y="1685"/>
                </a:lnTo>
                <a:lnTo>
                  <a:pt x="8937" y="2048"/>
                </a:lnTo>
                <a:lnTo>
                  <a:pt x="8210" y="2469"/>
                </a:lnTo>
                <a:lnTo>
                  <a:pt x="7521" y="2909"/>
                </a:lnTo>
                <a:lnTo>
                  <a:pt x="6851" y="3388"/>
                </a:lnTo>
                <a:lnTo>
                  <a:pt x="6201" y="3885"/>
                </a:lnTo>
                <a:lnTo>
                  <a:pt x="5588" y="4421"/>
                </a:lnTo>
                <a:lnTo>
                  <a:pt x="4995" y="4995"/>
                </a:lnTo>
                <a:lnTo>
                  <a:pt x="4440" y="5588"/>
                </a:lnTo>
                <a:lnTo>
                  <a:pt x="3904" y="6201"/>
                </a:lnTo>
                <a:lnTo>
                  <a:pt x="3388" y="6851"/>
                </a:lnTo>
                <a:lnTo>
                  <a:pt x="2909" y="7521"/>
                </a:lnTo>
                <a:lnTo>
                  <a:pt x="2469" y="8210"/>
                </a:lnTo>
                <a:lnTo>
                  <a:pt x="2067" y="8918"/>
                </a:lnTo>
                <a:lnTo>
                  <a:pt x="1685" y="9664"/>
                </a:lnTo>
                <a:lnTo>
                  <a:pt x="1340" y="10410"/>
                </a:lnTo>
                <a:lnTo>
                  <a:pt x="1034" y="11195"/>
                </a:lnTo>
                <a:lnTo>
                  <a:pt x="766" y="11979"/>
                </a:lnTo>
                <a:lnTo>
                  <a:pt x="537" y="12802"/>
                </a:lnTo>
                <a:lnTo>
                  <a:pt x="345" y="13625"/>
                </a:lnTo>
                <a:lnTo>
                  <a:pt x="192" y="14467"/>
                </a:lnTo>
                <a:lnTo>
                  <a:pt x="96" y="15309"/>
                </a:lnTo>
                <a:lnTo>
                  <a:pt x="20" y="16170"/>
                </a:lnTo>
                <a:lnTo>
                  <a:pt x="1" y="17050"/>
                </a:lnTo>
                <a:lnTo>
                  <a:pt x="20" y="17930"/>
                </a:lnTo>
                <a:lnTo>
                  <a:pt x="96" y="18811"/>
                </a:lnTo>
                <a:lnTo>
                  <a:pt x="192" y="19653"/>
                </a:lnTo>
                <a:lnTo>
                  <a:pt x="345" y="20495"/>
                </a:lnTo>
                <a:lnTo>
                  <a:pt x="537" y="21317"/>
                </a:lnTo>
                <a:lnTo>
                  <a:pt x="766" y="22140"/>
                </a:lnTo>
                <a:lnTo>
                  <a:pt x="1034" y="22925"/>
                </a:lnTo>
                <a:lnTo>
                  <a:pt x="1340" y="23690"/>
                </a:lnTo>
                <a:lnTo>
                  <a:pt x="1685" y="24456"/>
                </a:lnTo>
                <a:lnTo>
                  <a:pt x="2067" y="25183"/>
                </a:lnTo>
                <a:lnTo>
                  <a:pt x="2469" y="25910"/>
                </a:lnTo>
                <a:lnTo>
                  <a:pt x="2909" y="26599"/>
                </a:lnTo>
                <a:lnTo>
                  <a:pt x="3388" y="27268"/>
                </a:lnTo>
                <a:lnTo>
                  <a:pt x="3904" y="27919"/>
                </a:lnTo>
                <a:lnTo>
                  <a:pt x="4440" y="28531"/>
                </a:lnTo>
                <a:lnTo>
                  <a:pt x="4995" y="29125"/>
                </a:lnTo>
                <a:lnTo>
                  <a:pt x="5588" y="29679"/>
                </a:lnTo>
                <a:lnTo>
                  <a:pt x="6201" y="30215"/>
                </a:lnTo>
                <a:lnTo>
                  <a:pt x="6851" y="30732"/>
                </a:lnTo>
                <a:lnTo>
                  <a:pt x="7521" y="31210"/>
                </a:lnTo>
                <a:lnTo>
                  <a:pt x="8210" y="31650"/>
                </a:lnTo>
                <a:lnTo>
                  <a:pt x="8937" y="32071"/>
                </a:lnTo>
                <a:lnTo>
                  <a:pt x="9664" y="32435"/>
                </a:lnTo>
                <a:lnTo>
                  <a:pt x="10429" y="32779"/>
                </a:lnTo>
                <a:lnTo>
                  <a:pt x="11195" y="33086"/>
                </a:lnTo>
                <a:lnTo>
                  <a:pt x="11999" y="33353"/>
                </a:lnTo>
                <a:lnTo>
                  <a:pt x="12802" y="33583"/>
                </a:lnTo>
                <a:lnTo>
                  <a:pt x="13625" y="33774"/>
                </a:lnTo>
                <a:lnTo>
                  <a:pt x="14467" y="33927"/>
                </a:lnTo>
                <a:lnTo>
                  <a:pt x="15328" y="34042"/>
                </a:lnTo>
                <a:lnTo>
                  <a:pt x="16189" y="34100"/>
                </a:lnTo>
                <a:lnTo>
                  <a:pt x="17069" y="34119"/>
                </a:lnTo>
                <a:lnTo>
                  <a:pt x="17950" y="34100"/>
                </a:lnTo>
                <a:lnTo>
                  <a:pt x="18811" y="34042"/>
                </a:lnTo>
                <a:lnTo>
                  <a:pt x="19672" y="33927"/>
                </a:lnTo>
                <a:lnTo>
                  <a:pt x="20495" y="33774"/>
                </a:lnTo>
                <a:lnTo>
                  <a:pt x="21337" y="33583"/>
                </a:lnTo>
                <a:lnTo>
                  <a:pt x="22140" y="33353"/>
                </a:lnTo>
                <a:lnTo>
                  <a:pt x="22925" y="33086"/>
                </a:lnTo>
                <a:lnTo>
                  <a:pt x="23709" y="32779"/>
                </a:lnTo>
                <a:lnTo>
                  <a:pt x="24456" y="32435"/>
                </a:lnTo>
                <a:lnTo>
                  <a:pt x="25202" y="32071"/>
                </a:lnTo>
                <a:lnTo>
                  <a:pt x="25910" y="31650"/>
                </a:lnTo>
                <a:lnTo>
                  <a:pt x="26599" y="31210"/>
                </a:lnTo>
                <a:lnTo>
                  <a:pt x="27268" y="30732"/>
                </a:lnTo>
                <a:lnTo>
                  <a:pt x="27919" y="30215"/>
                </a:lnTo>
                <a:lnTo>
                  <a:pt x="28531" y="29679"/>
                </a:lnTo>
                <a:lnTo>
                  <a:pt x="29125" y="29125"/>
                </a:lnTo>
                <a:lnTo>
                  <a:pt x="29699" y="28531"/>
                </a:lnTo>
                <a:lnTo>
                  <a:pt x="30234" y="27919"/>
                </a:lnTo>
                <a:lnTo>
                  <a:pt x="30732" y="27268"/>
                </a:lnTo>
                <a:lnTo>
                  <a:pt x="31210" y="26599"/>
                </a:lnTo>
                <a:lnTo>
                  <a:pt x="31650" y="25910"/>
                </a:lnTo>
                <a:lnTo>
                  <a:pt x="32071" y="25183"/>
                </a:lnTo>
                <a:lnTo>
                  <a:pt x="32454" y="24456"/>
                </a:lnTo>
                <a:lnTo>
                  <a:pt x="32779" y="23690"/>
                </a:lnTo>
                <a:lnTo>
                  <a:pt x="33086" y="22925"/>
                </a:lnTo>
                <a:lnTo>
                  <a:pt x="33353" y="22140"/>
                </a:lnTo>
                <a:lnTo>
                  <a:pt x="33583" y="21317"/>
                </a:lnTo>
                <a:lnTo>
                  <a:pt x="33774" y="20495"/>
                </a:lnTo>
                <a:lnTo>
                  <a:pt x="33928" y="19653"/>
                </a:lnTo>
                <a:lnTo>
                  <a:pt x="34042" y="18811"/>
                </a:lnTo>
                <a:lnTo>
                  <a:pt x="34100" y="17930"/>
                </a:lnTo>
                <a:lnTo>
                  <a:pt x="34119" y="17050"/>
                </a:lnTo>
                <a:lnTo>
                  <a:pt x="34100" y="16170"/>
                </a:lnTo>
                <a:lnTo>
                  <a:pt x="34042" y="15309"/>
                </a:lnTo>
                <a:lnTo>
                  <a:pt x="33928" y="14467"/>
                </a:lnTo>
                <a:lnTo>
                  <a:pt x="33774" y="13625"/>
                </a:lnTo>
                <a:lnTo>
                  <a:pt x="33583" y="12802"/>
                </a:lnTo>
                <a:lnTo>
                  <a:pt x="33353" y="11979"/>
                </a:lnTo>
                <a:lnTo>
                  <a:pt x="33086" y="11195"/>
                </a:lnTo>
                <a:lnTo>
                  <a:pt x="32779" y="10410"/>
                </a:lnTo>
                <a:lnTo>
                  <a:pt x="32454" y="9664"/>
                </a:lnTo>
                <a:lnTo>
                  <a:pt x="32071" y="8918"/>
                </a:lnTo>
                <a:lnTo>
                  <a:pt x="31650" y="8210"/>
                </a:lnTo>
                <a:lnTo>
                  <a:pt x="31210" y="7521"/>
                </a:lnTo>
                <a:lnTo>
                  <a:pt x="30732" y="6851"/>
                </a:lnTo>
                <a:lnTo>
                  <a:pt x="30234" y="6201"/>
                </a:lnTo>
                <a:lnTo>
                  <a:pt x="29699" y="5588"/>
                </a:lnTo>
                <a:lnTo>
                  <a:pt x="29125" y="4995"/>
                </a:lnTo>
                <a:lnTo>
                  <a:pt x="28531" y="4421"/>
                </a:lnTo>
                <a:lnTo>
                  <a:pt x="27919" y="3885"/>
                </a:lnTo>
                <a:lnTo>
                  <a:pt x="27268" y="3388"/>
                </a:lnTo>
                <a:lnTo>
                  <a:pt x="26599" y="2909"/>
                </a:lnTo>
                <a:lnTo>
                  <a:pt x="25910" y="2469"/>
                </a:lnTo>
                <a:lnTo>
                  <a:pt x="25202" y="2048"/>
                </a:lnTo>
                <a:lnTo>
                  <a:pt x="24456" y="1685"/>
                </a:lnTo>
                <a:lnTo>
                  <a:pt x="23709" y="1340"/>
                </a:lnTo>
                <a:lnTo>
                  <a:pt x="22925" y="1034"/>
                </a:lnTo>
                <a:lnTo>
                  <a:pt x="22140" y="766"/>
                </a:lnTo>
                <a:lnTo>
                  <a:pt x="21337" y="536"/>
                </a:lnTo>
                <a:lnTo>
                  <a:pt x="20495" y="345"/>
                </a:lnTo>
                <a:lnTo>
                  <a:pt x="19672" y="192"/>
                </a:lnTo>
                <a:lnTo>
                  <a:pt x="18811" y="77"/>
                </a:lnTo>
                <a:lnTo>
                  <a:pt x="17950" y="20"/>
                </a:lnTo>
                <a:lnTo>
                  <a:pt x="170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8278382" y="-432433"/>
            <a:ext cx="1390703" cy="1322938"/>
          </a:xfrm>
          <a:custGeom>
            <a:avLst/>
            <a:gdLst/>
            <a:ahLst/>
            <a:cxnLst/>
            <a:rect l="l" t="t" r="r" b="b"/>
            <a:pathLst>
              <a:path w="29450" h="28015" extrusionOk="0">
                <a:moveTo>
                  <a:pt x="18982" y="938"/>
                </a:moveTo>
                <a:lnTo>
                  <a:pt x="18006" y="9472"/>
                </a:lnTo>
                <a:lnTo>
                  <a:pt x="25833" y="5932"/>
                </a:lnTo>
                <a:lnTo>
                  <a:pt x="20054" y="12266"/>
                </a:lnTo>
                <a:lnTo>
                  <a:pt x="28454" y="14007"/>
                </a:lnTo>
                <a:lnTo>
                  <a:pt x="20054" y="15729"/>
                </a:lnTo>
                <a:lnTo>
                  <a:pt x="25833" y="22063"/>
                </a:lnTo>
                <a:lnTo>
                  <a:pt x="25833" y="22063"/>
                </a:lnTo>
                <a:lnTo>
                  <a:pt x="18006" y="18523"/>
                </a:lnTo>
                <a:lnTo>
                  <a:pt x="18982" y="27057"/>
                </a:lnTo>
                <a:lnTo>
                  <a:pt x="14734" y="19595"/>
                </a:lnTo>
                <a:lnTo>
                  <a:pt x="10486" y="27057"/>
                </a:lnTo>
                <a:lnTo>
                  <a:pt x="11443" y="18523"/>
                </a:lnTo>
                <a:lnTo>
                  <a:pt x="3636" y="22063"/>
                </a:lnTo>
                <a:lnTo>
                  <a:pt x="9415" y="15729"/>
                </a:lnTo>
                <a:lnTo>
                  <a:pt x="1014" y="14007"/>
                </a:lnTo>
                <a:lnTo>
                  <a:pt x="9415" y="12266"/>
                </a:lnTo>
                <a:lnTo>
                  <a:pt x="3636" y="5932"/>
                </a:lnTo>
                <a:lnTo>
                  <a:pt x="11443" y="9472"/>
                </a:lnTo>
                <a:lnTo>
                  <a:pt x="11443" y="9472"/>
                </a:lnTo>
                <a:lnTo>
                  <a:pt x="10486" y="938"/>
                </a:lnTo>
                <a:lnTo>
                  <a:pt x="14734" y="8420"/>
                </a:lnTo>
                <a:lnTo>
                  <a:pt x="18982" y="938"/>
                </a:lnTo>
                <a:close/>
                <a:moveTo>
                  <a:pt x="10180" y="0"/>
                </a:moveTo>
                <a:lnTo>
                  <a:pt x="11213" y="9147"/>
                </a:lnTo>
                <a:lnTo>
                  <a:pt x="2813" y="5339"/>
                </a:lnTo>
                <a:lnTo>
                  <a:pt x="2813" y="5339"/>
                </a:lnTo>
                <a:lnTo>
                  <a:pt x="9032" y="12151"/>
                </a:lnTo>
                <a:lnTo>
                  <a:pt x="0" y="14007"/>
                </a:lnTo>
                <a:lnTo>
                  <a:pt x="9032" y="15863"/>
                </a:lnTo>
                <a:lnTo>
                  <a:pt x="2813" y="22656"/>
                </a:lnTo>
                <a:lnTo>
                  <a:pt x="11213" y="18848"/>
                </a:lnTo>
                <a:lnTo>
                  <a:pt x="10180" y="28014"/>
                </a:lnTo>
                <a:lnTo>
                  <a:pt x="14734" y="19996"/>
                </a:lnTo>
                <a:lnTo>
                  <a:pt x="19288" y="28014"/>
                </a:lnTo>
                <a:lnTo>
                  <a:pt x="18255" y="18848"/>
                </a:lnTo>
                <a:lnTo>
                  <a:pt x="18255" y="18848"/>
                </a:lnTo>
                <a:lnTo>
                  <a:pt x="26636" y="22656"/>
                </a:lnTo>
                <a:lnTo>
                  <a:pt x="20437" y="15863"/>
                </a:lnTo>
                <a:lnTo>
                  <a:pt x="29449" y="14007"/>
                </a:lnTo>
                <a:lnTo>
                  <a:pt x="20437" y="12151"/>
                </a:lnTo>
                <a:lnTo>
                  <a:pt x="26636" y="5339"/>
                </a:lnTo>
                <a:lnTo>
                  <a:pt x="26636" y="5339"/>
                </a:lnTo>
                <a:lnTo>
                  <a:pt x="18255" y="9147"/>
                </a:lnTo>
                <a:lnTo>
                  <a:pt x="19288" y="0"/>
                </a:lnTo>
                <a:lnTo>
                  <a:pt x="14734" y="7999"/>
                </a:lnTo>
                <a:lnTo>
                  <a:pt x="10180"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 name="Google Shape;14;p2"/>
          <p:cNvGrpSpPr/>
          <p:nvPr/>
        </p:nvGrpSpPr>
        <p:grpSpPr>
          <a:xfrm flipH="1">
            <a:off x="-3603" y="4453113"/>
            <a:ext cx="1099325" cy="1029975"/>
            <a:chOff x="6694150" y="-2166650"/>
            <a:chExt cx="1099325" cy="1029975"/>
          </a:xfrm>
        </p:grpSpPr>
        <p:sp>
          <p:nvSpPr>
            <p:cNvPr id="15" name="Google Shape;15;p2"/>
            <p:cNvSpPr/>
            <p:nvPr/>
          </p:nvSpPr>
          <p:spPr>
            <a:xfrm>
              <a:off x="7554275" y="-2166650"/>
              <a:ext cx="239200" cy="881200"/>
            </a:xfrm>
            <a:custGeom>
              <a:avLst/>
              <a:gdLst/>
              <a:ahLst/>
              <a:cxnLst/>
              <a:rect l="l" t="t" r="r" b="b"/>
              <a:pathLst>
                <a:path w="9568" h="35248" extrusionOk="0">
                  <a:moveTo>
                    <a:pt x="0" y="1"/>
                  </a:moveTo>
                  <a:lnTo>
                    <a:pt x="0" y="33430"/>
                  </a:lnTo>
                  <a:lnTo>
                    <a:pt x="19" y="33602"/>
                  </a:lnTo>
                  <a:lnTo>
                    <a:pt x="39" y="33794"/>
                  </a:lnTo>
                  <a:lnTo>
                    <a:pt x="77" y="33966"/>
                  </a:lnTo>
                  <a:lnTo>
                    <a:pt x="153" y="34138"/>
                  </a:lnTo>
                  <a:lnTo>
                    <a:pt x="230" y="34291"/>
                  </a:lnTo>
                  <a:lnTo>
                    <a:pt x="306" y="34444"/>
                  </a:lnTo>
                  <a:lnTo>
                    <a:pt x="421" y="34578"/>
                  </a:lnTo>
                  <a:lnTo>
                    <a:pt x="536" y="34712"/>
                  </a:lnTo>
                  <a:lnTo>
                    <a:pt x="670" y="34827"/>
                  </a:lnTo>
                  <a:lnTo>
                    <a:pt x="804" y="34942"/>
                  </a:lnTo>
                  <a:lnTo>
                    <a:pt x="957" y="35037"/>
                  </a:lnTo>
                  <a:lnTo>
                    <a:pt x="1110" y="35114"/>
                  </a:lnTo>
                  <a:lnTo>
                    <a:pt x="1282" y="35171"/>
                  </a:lnTo>
                  <a:lnTo>
                    <a:pt x="1455" y="35210"/>
                  </a:lnTo>
                  <a:lnTo>
                    <a:pt x="1646" y="35248"/>
                  </a:lnTo>
                  <a:lnTo>
                    <a:pt x="7941" y="35248"/>
                  </a:lnTo>
                  <a:lnTo>
                    <a:pt x="8114" y="35210"/>
                  </a:lnTo>
                  <a:lnTo>
                    <a:pt x="8286" y="35171"/>
                  </a:lnTo>
                  <a:lnTo>
                    <a:pt x="8458" y="35114"/>
                  </a:lnTo>
                  <a:lnTo>
                    <a:pt x="8611" y="35037"/>
                  </a:lnTo>
                  <a:lnTo>
                    <a:pt x="8764" y="34942"/>
                  </a:lnTo>
                  <a:lnTo>
                    <a:pt x="8917" y="34827"/>
                  </a:lnTo>
                  <a:lnTo>
                    <a:pt x="9032" y="34712"/>
                  </a:lnTo>
                  <a:lnTo>
                    <a:pt x="9166" y="34578"/>
                  </a:lnTo>
                  <a:lnTo>
                    <a:pt x="9262" y="34444"/>
                  </a:lnTo>
                  <a:lnTo>
                    <a:pt x="9357" y="34291"/>
                  </a:lnTo>
                  <a:lnTo>
                    <a:pt x="9434" y="34138"/>
                  </a:lnTo>
                  <a:lnTo>
                    <a:pt x="9491" y="33966"/>
                  </a:lnTo>
                  <a:lnTo>
                    <a:pt x="9530" y="33794"/>
                  </a:lnTo>
                  <a:lnTo>
                    <a:pt x="9568" y="33602"/>
                  </a:lnTo>
                  <a:lnTo>
                    <a:pt x="9568" y="33430"/>
                  </a:lnTo>
                  <a:lnTo>
                    <a:pt x="956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6963475" y="-2105900"/>
              <a:ext cx="712800" cy="969225"/>
            </a:xfrm>
            <a:custGeom>
              <a:avLst/>
              <a:gdLst/>
              <a:ahLst/>
              <a:cxnLst/>
              <a:rect l="l" t="t" r="r" b="b"/>
              <a:pathLst>
                <a:path w="28512" h="38769" extrusionOk="0">
                  <a:moveTo>
                    <a:pt x="14256" y="250"/>
                  </a:moveTo>
                  <a:lnTo>
                    <a:pt x="28320" y="8363"/>
                  </a:lnTo>
                  <a:lnTo>
                    <a:pt x="28320" y="30407"/>
                  </a:lnTo>
                  <a:lnTo>
                    <a:pt x="14256" y="38520"/>
                  </a:lnTo>
                  <a:lnTo>
                    <a:pt x="211" y="30407"/>
                  </a:lnTo>
                  <a:lnTo>
                    <a:pt x="211" y="8363"/>
                  </a:lnTo>
                  <a:lnTo>
                    <a:pt x="14256" y="250"/>
                  </a:lnTo>
                  <a:close/>
                  <a:moveTo>
                    <a:pt x="14256" y="1"/>
                  </a:moveTo>
                  <a:lnTo>
                    <a:pt x="0" y="8248"/>
                  </a:lnTo>
                  <a:lnTo>
                    <a:pt x="0" y="30522"/>
                  </a:lnTo>
                  <a:lnTo>
                    <a:pt x="14218" y="38731"/>
                  </a:lnTo>
                  <a:lnTo>
                    <a:pt x="14256" y="38769"/>
                  </a:lnTo>
                  <a:lnTo>
                    <a:pt x="28512" y="30522"/>
                  </a:lnTo>
                  <a:lnTo>
                    <a:pt x="28512" y="8248"/>
                  </a:lnTo>
                  <a:lnTo>
                    <a:pt x="14313" y="39"/>
                  </a:lnTo>
                  <a:lnTo>
                    <a:pt x="14256"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7317475" y="-2102550"/>
              <a:ext cx="5275" cy="582700"/>
            </a:xfrm>
            <a:custGeom>
              <a:avLst/>
              <a:gdLst/>
              <a:ahLst/>
              <a:cxnLst/>
              <a:rect l="l" t="t" r="r" b="b"/>
              <a:pathLst>
                <a:path w="211" h="23308" extrusionOk="0">
                  <a:moveTo>
                    <a:pt x="0" y="1"/>
                  </a:moveTo>
                  <a:lnTo>
                    <a:pt x="0" y="23308"/>
                  </a:lnTo>
                  <a:lnTo>
                    <a:pt x="211" y="23308"/>
                  </a:lnTo>
                  <a:lnTo>
                    <a:pt x="211"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6694150" y="-1522275"/>
              <a:ext cx="627175" cy="313375"/>
            </a:xfrm>
            <a:custGeom>
              <a:avLst/>
              <a:gdLst/>
              <a:ahLst/>
              <a:cxnLst/>
              <a:rect l="l" t="t" r="r" b="b"/>
              <a:pathLst>
                <a:path w="25087" h="12535" extrusionOk="0">
                  <a:moveTo>
                    <a:pt x="24991" y="1"/>
                  </a:moveTo>
                  <a:lnTo>
                    <a:pt x="0" y="12362"/>
                  </a:lnTo>
                  <a:lnTo>
                    <a:pt x="96" y="12534"/>
                  </a:lnTo>
                  <a:lnTo>
                    <a:pt x="25086" y="173"/>
                  </a:lnTo>
                  <a:lnTo>
                    <a:pt x="24991"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 name="Google Shape;19;p2"/>
          <p:cNvGrpSpPr/>
          <p:nvPr/>
        </p:nvGrpSpPr>
        <p:grpSpPr>
          <a:xfrm>
            <a:off x="5347359" y="4453127"/>
            <a:ext cx="826746" cy="1654004"/>
            <a:chOff x="8056100" y="-2370900"/>
            <a:chExt cx="725725" cy="1451900"/>
          </a:xfrm>
        </p:grpSpPr>
        <p:sp>
          <p:nvSpPr>
            <p:cNvPr id="20" name="Google Shape;20;p2"/>
            <p:cNvSpPr/>
            <p:nvPr/>
          </p:nvSpPr>
          <p:spPr>
            <a:xfrm>
              <a:off x="8056100" y="-2370900"/>
              <a:ext cx="725725" cy="725725"/>
            </a:xfrm>
            <a:custGeom>
              <a:avLst/>
              <a:gdLst/>
              <a:ahLst/>
              <a:cxnLst/>
              <a:rect l="l" t="t" r="r" b="b"/>
              <a:pathLst>
                <a:path w="29029" h="29029" extrusionOk="0">
                  <a:moveTo>
                    <a:pt x="14524" y="0"/>
                  </a:moveTo>
                  <a:lnTo>
                    <a:pt x="13777" y="19"/>
                  </a:lnTo>
                  <a:lnTo>
                    <a:pt x="13031" y="77"/>
                  </a:lnTo>
                  <a:lnTo>
                    <a:pt x="12304" y="172"/>
                  </a:lnTo>
                  <a:lnTo>
                    <a:pt x="11596" y="287"/>
                  </a:lnTo>
                  <a:lnTo>
                    <a:pt x="10888" y="459"/>
                  </a:lnTo>
                  <a:lnTo>
                    <a:pt x="10199" y="651"/>
                  </a:lnTo>
                  <a:lnTo>
                    <a:pt x="9529" y="880"/>
                  </a:lnTo>
                  <a:lnTo>
                    <a:pt x="8860" y="1148"/>
                  </a:lnTo>
                  <a:lnTo>
                    <a:pt x="8228" y="1435"/>
                  </a:lnTo>
                  <a:lnTo>
                    <a:pt x="7597" y="1760"/>
                  </a:lnTo>
                  <a:lnTo>
                    <a:pt x="6984" y="2105"/>
                  </a:lnTo>
                  <a:lnTo>
                    <a:pt x="6391" y="2488"/>
                  </a:lnTo>
                  <a:lnTo>
                    <a:pt x="5836" y="2889"/>
                  </a:lnTo>
                  <a:lnTo>
                    <a:pt x="5281" y="3310"/>
                  </a:lnTo>
                  <a:lnTo>
                    <a:pt x="4765" y="3770"/>
                  </a:lnTo>
                  <a:lnTo>
                    <a:pt x="4248" y="4248"/>
                  </a:lnTo>
                  <a:lnTo>
                    <a:pt x="3770" y="4765"/>
                  </a:lnTo>
                  <a:lnTo>
                    <a:pt x="3311" y="5281"/>
                  </a:lnTo>
                  <a:lnTo>
                    <a:pt x="2890" y="5836"/>
                  </a:lnTo>
                  <a:lnTo>
                    <a:pt x="2488" y="6391"/>
                  </a:lnTo>
                  <a:lnTo>
                    <a:pt x="2105" y="6984"/>
                  </a:lnTo>
                  <a:lnTo>
                    <a:pt x="1761" y="7597"/>
                  </a:lnTo>
                  <a:lnTo>
                    <a:pt x="1435" y="8228"/>
                  </a:lnTo>
                  <a:lnTo>
                    <a:pt x="1148" y="8860"/>
                  </a:lnTo>
                  <a:lnTo>
                    <a:pt x="880" y="9529"/>
                  </a:lnTo>
                  <a:lnTo>
                    <a:pt x="651" y="10199"/>
                  </a:lnTo>
                  <a:lnTo>
                    <a:pt x="459" y="10888"/>
                  </a:lnTo>
                  <a:lnTo>
                    <a:pt x="287" y="11596"/>
                  </a:lnTo>
                  <a:lnTo>
                    <a:pt x="172" y="12304"/>
                  </a:lnTo>
                  <a:lnTo>
                    <a:pt x="77" y="13031"/>
                  </a:lnTo>
                  <a:lnTo>
                    <a:pt x="19" y="13777"/>
                  </a:lnTo>
                  <a:lnTo>
                    <a:pt x="0" y="14524"/>
                  </a:lnTo>
                  <a:lnTo>
                    <a:pt x="19" y="15270"/>
                  </a:lnTo>
                  <a:lnTo>
                    <a:pt x="77" y="15997"/>
                  </a:lnTo>
                  <a:lnTo>
                    <a:pt x="172" y="16724"/>
                  </a:lnTo>
                  <a:lnTo>
                    <a:pt x="287" y="17451"/>
                  </a:lnTo>
                  <a:lnTo>
                    <a:pt x="459" y="18140"/>
                  </a:lnTo>
                  <a:lnTo>
                    <a:pt x="651" y="18829"/>
                  </a:lnTo>
                  <a:lnTo>
                    <a:pt x="880" y="19518"/>
                  </a:lnTo>
                  <a:lnTo>
                    <a:pt x="1148" y="20169"/>
                  </a:lnTo>
                  <a:lnTo>
                    <a:pt x="1435" y="20819"/>
                  </a:lnTo>
                  <a:lnTo>
                    <a:pt x="1761" y="21431"/>
                  </a:lnTo>
                  <a:lnTo>
                    <a:pt x="2105" y="22044"/>
                  </a:lnTo>
                  <a:lnTo>
                    <a:pt x="2488" y="22637"/>
                  </a:lnTo>
                  <a:lnTo>
                    <a:pt x="2890" y="23211"/>
                  </a:lnTo>
                  <a:lnTo>
                    <a:pt x="3311" y="23747"/>
                  </a:lnTo>
                  <a:lnTo>
                    <a:pt x="3770" y="24283"/>
                  </a:lnTo>
                  <a:lnTo>
                    <a:pt x="4248" y="24780"/>
                  </a:lnTo>
                  <a:lnTo>
                    <a:pt x="4765" y="25259"/>
                  </a:lnTo>
                  <a:lnTo>
                    <a:pt x="5281" y="25718"/>
                  </a:lnTo>
                  <a:lnTo>
                    <a:pt x="5836" y="26158"/>
                  </a:lnTo>
                  <a:lnTo>
                    <a:pt x="6391" y="26560"/>
                  </a:lnTo>
                  <a:lnTo>
                    <a:pt x="6984" y="26942"/>
                  </a:lnTo>
                  <a:lnTo>
                    <a:pt x="7597" y="27287"/>
                  </a:lnTo>
                  <a:lnTo>
                    <a:pt x="8228" y="27612"/>
                  </a:lnTo>
                  <a:lnTo>
                    <a:pt x="8860" y="27899"/>
                  </a:lnTo>
                  <a:lnTo>
                    <a:pt x="9529" y="28148"/>
                  </a:lnTo>
                  <a:lnTo>
                    <a:pt x="10199" y="28378"/>
                  </a:lnTo>
                  <a:lnTo>
                    <a:pt x="10888" y="28569"/>
                  </a:lnTo>
                  <a:lnTo>
                    <a:pt x="11596" y="28741"/>
                  </a:lnTo>
                  <a:lnTo>
                    <a:pt x="12304" y="28875"/>
                  </a:lnTo>
                  <a:lnTo>
                    <a:pt x="13031" y="28952"/>
                  </a:lnTo>
                  <a:lnTo>
                    <a:pt x="13777" y="29009"/>
                  </a:lnTo>
                  <a:lnTo>
                    <a:pt x="14524" y="29028"/>
                  </a:lnTo>
                  <a:lnTo>
                    <a:pt x="15270" y="29009"/>
                  </a:lnTo>
                  <a:lnTo>
                    <a:pt x="15997" y="28952"/>
                  </a:lnTo>
                  <a:lnTo>
                    <a:pt x="16724" y="28875"/>
                  </a:lnTo>
                  <a:lnTo>
                    <a:pt x="17451" y="28741"/>
                  </a:lnTo>
                  <a:lnTo>
                    <a:pt x="18140" y="28569"/>
                  </a:lnTo>
                  <a:lnTo>
                    <a:pt x="18829" y="28378"/>
                  </a:lnTo>
                  <a:lnTo>
                    <a:pt x="19518" y="28148"/>
                  </a:lnTo>
                  <a:lnTo>
                    <a:pt x="20169" y="27899"/>
                  </a:lnTo>
                  <a:lnTo>
                    <a:pt x="20819" y="27612"/>
                  </a:lnTo>
                  <a:lnTo>
                    <a:pt x="21432" y="27287"/>
                  </a:lnTo>
                  <a:lnTo>
                    <a:pt x="22044" y="26942"/>
                  </a:lnTo>
                  <a:lnTo>
                    <a:pt x="22637" y="26560"/>
                  </a:lnTo>
                  <a:lnTo>
                    <a:pt x="23211" y="26158"/>
                  </a:lnTo>
                  <a:lnTo>
                    <a:pt x="23747" y="25718"/>
                  </a:lnTo>
                  <a:lnTo>
                    <a:pt x="24283" y="25259"/>
                  </a:lnTo>
                  <a:lnTo>
                    <a:pt x="24780" y="24780"/>
                  </a:lnTo>
                  <a:lnTo>
                    <a:pt x="25259" y="24283"/>
                  </a:lnTo>
                  <a:lnTo>
                    <a:pt x="25718" y="23747"/>
                  </a:lnTo>
                  <a:lnTo>
                    <a:pt x="26158" y="23211"/>
                  </a:lnTo>
                  <a:lnTo>
                    <a:pt x="26560" y="22637"/>
                  </a:lnTo>
                  <a:lnTo>
                    <a:pt x="26943" y="22044"/>
                  </a:lnTo>
                  <a:lnTo>
                    <a:pt x="27287" y="21431"/>
                  </a:lnTo>
                  <a:lnTo>
                    <a:pt x="27612" y="20819"/>
                  </a:lnTo>
                  <a:lnTo>
                    <a:pt x="27899" y="20169"/>
                  </a:lnTo>
                  <a:lnTo>
                    <a:pt x="28148" y="19518"/>
                  </a:lnTo>
                  <a:lnTo>
                    <a:pt x="28378" y="18829"/>
                  </a:lnTo>
                  <a:lnTo>
                    <a:pt x="28588" y="18140"/>
                  </a:lnTo>
                  <a:lnTo>
                    <a:pt x="28741" y="17451"/>
                  </a:lnTo>
                  <a:lnTo>
                    <a:pt x="28875" y="16724"/>
                  </a:lnTo>
                  <a:lnTo>
                    <a:pt x="28952" y="15997"/>
                  </a:lnTo>
                  <a:lnTo>
                    <a:pt x="29009" y="15270"/>
                  </a:lnTo>
                  <a:lnTo>
                    <a:pt x="29028" y="14524"/>
                  </a:lnTo>
                  <a:lnTo>
                    <a:pt x="29009" y="13777"/>
                  </a:lnTo>
                  <a:lnTo>
                    <a:pt x="28952" y="13031"/>
                  </a:lnTo>
                  <a:lnTo>
                    <a:pt x="28875" y="12304"/>
                  </a:lnTo>
                  <a:lnTo>
                    <a:pt x="28741" y="11596"/>
                  </a:lnTo>
                  <a:lnTo>
                    <a:pt x="28588" y="10888"/>
                  </a:lnTo>
                  <a:lnTo>
                    <a:pt x="28378" y="10199"/>
                  </a:lnTo>
                  <a:lnTo>
                    <a:pt x="28148" y="9529"/>
                  </a:lnTo>
                  <a:lnTo>
                    <a:pt x="27899" y="8860"/>
                  </a:lnTo>
                  <a:lnTo>
                    <a:pt x="27612" y="8228"/>
                  </a:lnTo>
                  <a:lnTo>
                    <a:pt x="27287" y="7597"/>
                  </a:lnTo>
                  <a:lnTo>
                    <a:pt x="26943" y="6984"/>
                  </a:lnTo>
                  <a:lnTo>
                    <a:pt x="26560" y="6391"/>
                  </a:lnTo>
                  <a:lnTo>
                    <a:pt x="26158" y="5836"/>
                  </a:lnTo>
                  <a:lnTo>
                    <a:pt x="25718" y="5281"/>
                  </a:lnTo>
                  <a:lnTo>
                    <a:pt x="25259" y="4765"/>
                  </a:lnTo>
                  <a:lnTo>
                    <a:pt x="24780" y="4248"/>
                  </a:lnTo>
                  <a:lnTo>
                    <a:pt x="24283" y="3770"/>
                  </a:lnTo>
                  <a:lnTo>
                    <a:pt x="23747" y="3310"/>
                  </a:lnTo>
                  <a:lnTo>
                    <a:pt x="23211" y="2889"/>
                  </a:lnTo>
                  <a:lnTo>
                    <a:pt x="22637" y="2488"/>
                  </a:lnTo>
                  <a:lnTo>
                    <a:pt x="22044" y="2105"/>
                  </a:lnTo>
                  <a:lnTo>
                    <a:pt x="21432" y="1760"/>
                  </a:lnTo>
                  <a:lnTo>
                    <a:pt x="20819" y="1435"/>
                  </a:lnTo>
                  <a:lnTo>
                    <a:pt x="20169" y="1148"/>
                  </a:lnTo>
                  <a:lnTo>
                    <a:pt x="19518" y="880"/>
                  </a:lnTo>
                  <a:lnTo>
                    <a:pt x="18829" y="651"/>
                  </a:lnTo>
                  <a:lnTo>
                    <a:pt x="18140" y="459"/>
                  </a:lnTo>
                  <a:lnTo>
                    <a:pt x="17451" y="287"/>
                  </a:lnTo>
                  <a:lnTo>
                    <a:pt x="16724" y="172"/>
                  </a:lnTo>
                  <a:lnTo>
                    <a:pt x="15997" y="77"/>
                  </a:lnTo>
                  <a:lnTo>
                    <a:pt x="15270" y="19"/>
                  </a:lnTo>
                  <a:lnTo>
                    <a:pt x="1452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8056100" y="-1645200"/>
              <a:ext cx="725725" cy="726200"/>
            </a:xfrm>
            <a:custGeom>
              <a:avLst/>
              <a:gdLst/>
              <a:ahLst/>
              <a:cxnLst/>
              <a:rect l="l" t="t" r="r" b="b"/>
              <a:pathLst>
                <a:path w="29029" h="29048" extrusionOk="0">
                  <a:moveTo>
                    <a:pt x="14524" y="0"/>
                  </a:moveTo>
                  <a:lnTo>
                    <a:pt x="13777" y="19"/>
                  </a:lnTo>
                  <a:lnTo>
                    <a:pt x="13031" y="77"/>
                  </a:lnTo>
                  <a:lnTo>
                    <a:pt x="12304" y="172"/>
                  </a:lnTo>
                  <a:lnTo>
                    <a:pt x="11596" y="306"/>
                  </a:lnTo>
                  <a:lnTo>
                    <a:pt x="10888" y="459"/>
                  </a:lnTo>
                  <a:lnTo>
                    <a:pt x="10199" y="651"/>
                  </a:lnTo>
                  <a:lnTo>
                    <a:pt x="9529" y="880"/>
                  </a:lnTo>
                  <a:lnTo>
                    <a:pt x="8860" y="1148"/>
                  </a:lnTo>
                  <a:lnTo>
                    <a:pt x="8228" y="1435"/>
                  </a:lnTo>
                  <a:lnTo>
                    <a:pt x="7597" y="1761"/>
                  </a:lnTo>
                  <a:lnTo>
                    <a:pt x="6984" y="2105"/>
                  </a:lnTo>
                  <a:lnTo>
                    <a:pt x="6391" y="2488"/>
                  </a:lnTo>
                  <a:lnTo>
                    <a:pt x="5836" y="2890"/>
                  </a:lnTo>
                  <a:lnTo>
                    <a:pt x="5281" y="3330"/>
                  </a:lnTo>
                  <a:lnTo>
                    <a:pt x="4765" y="3770"/>
                  </a:lnTo>
                  <a:lnTo>
                    <a:pt x="4248" y="4267"/>
                  </a:lnTo>
                  <a:lnTo>
                    <a:pt x="3770" y="4765"/>
                  </a:lnTo>
                  <a:lnTo>
                    <a:pt x="3311" y="5281"/>
                  </a:lnTo>
                  <a:lnTo>
                    <a:pt x="2890" y="5836"/>
                  </a:lnTo>
                  <a:lnTo>
                    <a:pt x="2488" y="6410"/>
                  </a:lnTo>
                  <a:lnTo>
                    <a:pt x="2105" y="7004"/>
                  </a:lnTo>
                  <a:lnTo>
                    <a:pt x="1761" y="7597"/>
                  </a:lnTo>
                  <a:lnTo>
                    <a:pt x="1435" y="8228"/>
                  </a:lnTo>
                  <a:lnTo>
                    <a:pt x="1148" y="8879"/>
                  </a:lnTo>
                  <a:lnTo>
                    <a:pt x="880" y="9530"/>
                  </a:lnTo>
                  <a:lnTo>
                    <a:pt x="651" y="10199"/>
                  </a:lnTo>
                  <a:lnTo>
                    <a:pt x="459" y="10888"/>
                  </a:lnTo>
                  <a:lnTo>
                    <a:pt x="287" y="11596"/>
                  </a:lnTo>
                  <a:lnTo>
                    <a:pt x="172" y="12323"/>
                  </a:lnTo>
                  <a:lnTo>
                    <a:pt x="77" y="13050"/>
                  </a:lnTo>
                  <a:lnTo>
                    <a:pt x="19" y="13778"/>
                  </a:lnTo>
                  <a:lnTo>
                    <a:pt x="0" y="14524"/>
                  </a:lnTo>
                  <a:lnTo>
                    <a:pt x="19" y="15270"/>
                  </a:lnTo>
                  <a:lnTo>
                    <a:pt x="77" y="16016"/>
                  </a:lnTo>
                  <a:lnTo>
                    <a:pt x="172" y="16743"/>
                  </a:lnTo>
                  <a:lnTo>
                    <a:pt x="287" y="17451"/>
                  </a:lnTo>
                  <a:lnTo>
                    <a:pt x="459" y="18160"/>
                  </a:lnTo>
                  <a:lnTo>
                    <a:pt x="651" y="18848"/>
                  </a:lnTo>
                  <a:lnTo>
                    <a:pt x="880" y="19518"/>
                  </a:lnTo>
                  <a:lnTo>
                    <a:pt x="1148" y="20169"/>
                  </a:lnTo>
                  <a:lnTo>
                    <a:pt x="1435" y="20819"/>
                  </a:lnTo>
                  <a:lnTo>
                    <a:pt x="1761" y="21451"/>
                  </a:lnTo>
                  <a:lnTo>
                    <a:pt x="2105" y="22063"/>
                  </a:lnTo>
                  <a:lnTo>
                    <a:pt x="2488" y="22637"/>
                  </a:lnTo>
                  <a:lnTo>
                    <a:pt x="2890" y="23211"/>
                  </a:lnTo>
                  <a:lnTo>
                    <a:pt x="3311" y="23766"/>
                  </a:lnTo>
                  <a:lnTo>
                    <a:pt x="3770" y="24283"/>
                  </a:lnTo>
                  <a:lnTo>
                    <a:pt x="4248" y="24799"/>
                  </a:lnTo>
                  <a:lnTo>
                    <a:pt x="4765" y="25278"/>
                  </a:lnTo>
                  <a:lnTo>
                    <a:pt x="5281" y="25737"/>
                  </a:lnTo>
                  <a:lnTo>
                    <a:pt x="5836" y="26158"/>
                  </a:lnTo>
                  <a:lnTo>
                    <a:pt x="6391" y="26560"/>
                  </a:lnTo>
                  <a:lnTo>
                    <a:pt x="6984" y="26943"/>
                  </a:lnTo>
                  <a:lnTo>
                    <a:pt x="7597" y="27287"/>
                  </a:lnTo>
                  <a:lnTo>
                    <a:pt x="8228" y="27612"/>
                  </a:lnTo>
                  <a:lnTo>
                    <a:pt x="8860" y="27899"/>
                  </a:lnTo>
                  <a:lnTo>
                    <a:pt x="9529" y="28167"/>
                  </a:lnTo>
                  <a:lnTo>
                    <a:pt x="10199" y="28397"/>
                  </a:lnTo>
                  <a:lnTo>
                    <a:pt x="10888" y="28588"/>
                  </a:lnTo>
                  <a:lnTo>
                    <a:pt x="11596" y="28741"/>
                  </a:lnTo>
                  <a:lnTo>
                    <a:pt x="12304" y="28875"/>
                  </a:lnTo>
                  <a:lnTo>
                    <a:pt x="13031" y="28971"/>
                  </a:lnTo>
                  <a:lnTo>
                    <a:pt x="13777" y="29028"/>
                  </a:lnTo>
                  <a:lnTo>
                    <a:pt x="14524" y="29047"/>
                  </a:lnTo>
                  <a:lnTo>
                    <a:pt x="15270" y="29028"/>
                  </a:lnTo>
                  <a:lnTo>
                    <a:pt x="15997" y="28971"/>
                  </a:lnTo>
                  <a:lnTo>
                    <a:pt x="16724" y="28875"/>
                  </a:lnTo>
                  <a:lnTo>
                    <a:pt x="17451" y="28741"/>
                  </a:lnTo>
                  <a:lnTo>
                    <a:pt x="18140" y="28588"/>
                  </a:lnTo>
                  <a:lnTo>
                    <a:pt x="18829" y="28397"/>
                  </a:lnTo>
                  <a:lnTo>
                    <a:pt x="19518" y="28167"/>
                  </a:lnTo>
                  <a:lnTo>
                    <a:pt x="20169" y="27899"/>
                  </a:lnTo>
                  <a:lnTo>
                    <a:pt x="20819" y="27612"/>
                  </a:lnTo>
                  <a:lnTo>
                    <a:pt x="21432" y="27287"/>
                  </a:lnTo>
                  <a:lnTo>
                    <a:pt x="22044" y="26943"/>
                  </a:lnTo>
                  <a:lnTo>
                    <a:pt x="22637" y="26560"/>
                  </a:lnTo>
                  <a:lnTo>
                    <a:pt x="23211" y="26158"/>
                  </a:lnTo>
                  <a:lnTo>
                    <a:pt x="23747" y="25737"/>
                  </a:lnTo>
                  <a:lnTo>
                    <a:pt x="24283" y="25278"/>
                  </a:lnTo>
                  <a:lnTo>
                    <a:pt x="24780" y="24799"/>
                  </a:lnTo>
                  <a:lnTo>
                    <a:pt x="25259" y="24283"/>
                  </a:lnTo>
                  <a:lnTo>
                    <a:pt x="25718" y="23766"/>
                  </a:lnTo>
                  <a:lnTo>
                    <a:pt x="26158" y="23211"/>
                  </a:lnTo>
                  <a:lnTo>
                    <a:pt x="26560" y="22637"/>
                  </a:lnTo>
                  <a:lnTo>
                    <a:pt x="26943" y="22063"/>
                  </a:lnTo>
                  <a:lnTo>
                    <a:pt x="27287" y="21451"/>
                  </a:lnTo>
                  <a:lnTo>
                    <a:pt x="27612" y="20819"/>
                  </a:lnTo>
                  <a:lnTo>
                    <a:pt x="27899" y="20169"/>
                  </a:lnTo>
                  <a:lnTo>
                    <a:pt x="28148" y="19518"/>
                  </a:lnTo>
                  <a:lnTo>
                    <a:pt x="28378" y="18848"/>
                  </a:lnTo>
                  <a:lnTo>
                    <a:pt x="28588" y="18160"/>
                  </a:lnTo>
                  <a:lnTo>
                    <a:pt x="28741" y="17451"/>
                  </a:lnTo>
                  <a:lnTo>
                    <a:pt x="28875" y="16743"/>
                  </a:lnTo>
                  <a:lnTo>
                    <a:pt x="28952" y="16016"/>
                  </a:lnTo>
                  <a:lnTo>
                    <a:pt x="29009" y="15270"/>
                  </a:lnTo>
                  <a:lnTo>
                    <a:pt x="29028" y="14524"/>
                  </a:lnTo>
                  <a:lnTo>
                    <a:pt x="29009" y="13778"/>
                  </a:lnTo>
                  <a:lnTo>
                    <a:pt x="28952" y="13050"/>
                  </a:lnTo>
                  <a:lnTo>
                    <a:pt x="28875" y="12323"/>
                  </a:lnTo>
                  <a:lnTo>
                    <a:pt x="28741" y="11596"/>
                  </a:lnTo>
                  <a:lnTo>
                    <a:pt x="28588" y="10888"/>
                  </a:lnTo>
                  <a:lnTo>
                    <a:pt x="28378" y="10199"/>
                  </a:lnTo>
                  <a:lnTo>
                    <a:pt x="28148" y="9530"/>
                  </a:lnTo>
                  <a:lnTo>
                    <a:pt x="27899" y="8879"/>
                  </a:lnTo>
                  <a:lnTo>
                    <a:pt x="27612" y="8228"/>
                  </a:lnTo>
                  <a:lnTo>
                    <a:pt x="27287" y="7597"/>
                  </a:lnTo>
                  <a:lnTo>
                    <a:pt x="26943" y="7004"/>
                  </a:lnTo>
                  <a:lnTo>
                    <a:pt x="26560" y="6410"/>
                  </a:lnTo>
                  <a:lnTo>
                    <a:pt x="26158" y="5836"/>
                  </a:lnTo>
                  <a:lnTo>
                    <a:pt x="25718" y="5281"/>
                  </a:lnTo>
                  <a:lnTo>
                    <a:pt x="25259" y="4765"/>
                  </a:lnTo>
                  <a:lnTo>
                    <a:pt x="24780" y="4267"/>
                  </a:lnTo>
                  <a:lnTo>
                    <a:pt x="24283" y="3770"/>
                  </a:lnTo>
                  <a:lnTo>
                    <a:pt x="23747" y="3330"/>
                  </a:lnTo>
                  <a:lnTo>
                    <a:pt x="23211" y="2890"/>
                  </a:lnTo>
                  <a:lnTo>
                    <a:pt x="22637" y="2488"/>
                  </a:lnTo>
                  <a:lnTo>
                    <a:pt x="22044" y="2105"/>
                  </a:lnTo>
                  <a:lnTo>
                    <a:pt x="21432" y="1761"/>
                  </a:lnTo>
                  <a:lnTo>
                    <a:pt x="20819" y="1435"/>
                  </a:lnTo>
                  <a:lnTo>
                    <a:pt x="20169" y="1148"/>
                  </a:lnTo>
                  <a:lnTo>
                    <a:pt x="19518" y="880"/>
                  </a:lnTo>
                  <a:lnTo>
                    <a:pt x="18829" y="651"/>
                  </a:lnTo>
                  <a:lnTo>
                    <a:pt x="18140" y="459"/>
                  </a:lnTo>
                  <a:lnTo>
                    <a:pt x="17451" y="306"/>
                  </a:lnTo>
                  <a:lnTo>
                    <a:pt x="16724" y="172"/>
                  </a:lnTo>
                  <a:lnTo>
                    <a:pt x="15997" y="77"/>
                  </a:lnTo>
                  <a:lnTo>
                    <a:pt x="15270" y="19"/>
                  </a:lnTo>
                  <a:lnTo>
                    <a:pt x="145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2"/>
        <p:cNvGrpSpPr/>
        <p:nvPr/>
      </p:nvGrpSpPr>
      <p:grpSpPr>
        <a:xfrm>
          <a:off x="0" y="0"/>
          <a:ext cx="0" cy="0"/>
          <a:chOff x="0" y="0"/>
          <a:chExt cx="0" cy="0"/>
        </a:xfrm>
      </p:grpSpPr>
      <p:sp>
        <p:nvSpPr>
          <p:cNvPr id="23" name="Google Shape;23;p3"/>
          <p:cNvSpPr>
            <a:spLocks noGrp="1"/>
          </p:cNvSpPr>
          <p:nvPr>
            <p:ph type="pic" idx="2"/>
          </p:nvPr>
        </p:nvSpPr>
        <p:spPr>
          <a:xfrm>
            <a:off x="5678225" y="0"/>
            <a:ext cx="3465600" cy="5143500"/>
          </a:xfrm>
          <a:prstGeom prst="rect">
            <a:avLst/>
          </a:prstGeom>
          <a:noFill/>
          <a:ln w="9525" cap="flat" cmpd="sng">
            <a:solidFill>
              <a:schemeClr val="dk1"/>
            </a:solidFill>
            <a:prstDash val="solid"/>
            <a:round/>
            <a:headEnd type="none" w="sm" len="sm"/>
            <a:tailEnd type="none" w="sm" len="sm"/>
          </a:ln>
        </p:spPr>
      </p:sp>
      <p:sp>
        <p:nvSpPr>
          <p:cNvPr id="24" name="Google Shape;24;p3"/>
          <p:cNvSpPr txBox="1">
            <a:spLocks noGrp="1"/>
          </p:cNvSpPr>
          <p:nvPr>
            <p:ph type="title"/>
          </p:nvPr>
        </p:nvSpPr>
        <p:spPr>
          <a:xfrm>
            <a:off x="713850" y="2080844"/>
            <a:ext cx="4799700" cy="1567800"/>
          </a:xfrm>
          <a:prstGeom prst="rect">
            <a:avLst/>
          </a:prstGeom>
          <a:noFill/>
        </p:spPr>
        <p:txBody>
          <a:bodyPr spcFirstLastPara="1" wrap="square" lIns="91425" tIns="91425" rIns="91425" bIns="91425" anchor="t" anchorCtr="0">
            <a:noAutofit/>
          </a:bodyPr>
          <a:lstStyle>
            <a:lvl1pPr lvl="0">
              <a:spcBef>
                <a:spcPts val="0"/>
              </a:spcBef>
              <a:spcAft>
                <a:spcPts val="0"/>
              </a:spcAft>
              <a:buSzPts val="3600"/>
              <a:buNone/>
              <a:defRPr sz="5000"/>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a:endParaRPr/>
          </a:p>
        </p:txBody>
      </p:sp>
      <p:sp>
        <p:nvSpPr>
          <p:cNvPr id="25" name="Google Shape;25;p3"/>
          <p:cNvSpPr txBox="1">
            <a:spLocks noGrp="1"/>
          </p:cNvSpPr>
          <p:nvPr>
            <p:ph type="title" idx="3" hasCustomPrompt="1"/>
          </p:nvPr>
        </p:nvSpPr>
        <p:spPr>
          <a:xfrm>
            <a:off x="2533050" y="918085"/>
            <a:ext cx="1161300" cy="1161300"/>
          </a:xfrm>
          <a:prstGeom prst="rect">
            <a:avLst/>
          </a:prstGeom>
          <a:solidFill>
            <a:schemeClr val="lt1"/>
          </a:solidFill>
          <a:ln>
            <a:noFill/>
          </a:ln>
        </p:spPr>
        <p:txBody>
          <a:bodyPr spcFirstLastPara="1" wrap="square" lIns="91425" tIns="91425" rIns="91425" bIns="91425" anchor="ctr" anchorCtr="0">
            <a:noAutofit/>
          </a:bodyPr>
          <a:lstStyle>
            <a:lvl1pPr lvl="0" rtl="0">
              <a:spcBef>
                <a:spcPts val="0"/>
              </a:spcBef>
              <a:spcAft>
                <a:spcPts val="0"/>
              </a:spcAft>
              <a:buSzPts val="6000"/>
              <a:buNone/>
              <a:defRPr sz="5500">
                <a:solidFill>
                  <a:schemeClr val="dk2"/>
                </a:solidFill>
              </a:defRPr>
            </a:lvl1pPr>
            <a:lvl2pPr lvl="1" algn="ctr" rtl="0">
              <a:spcBef>
                <a:spcPts val="0"/>
              </a:spcBef>
              <a:spcAft>
                <a:spcPts val="0"/>
              </a:spcAft>
              <a:buClr>
                <a:schemeClr val="lt1"/>
              </a:buClr>
              <a:buSzPts val="6000"/>
              <a:buNone/>
              <a:defRPr sz="6000">
                <a:solidFill>
                  <a:schemeClr val="lt1"/>
                </a:solidFill>
              </a:defRPr>
            </a:lvl2pPr>
            <a:lvl3pPr lvl="2" algn="ctr" rtl="0">
              <a:spcBef>
                <a:spcPts val="0"/>
              </a:spcBef>
              <a:spcAft>
                <a:spcPts val="0"/>
              </a:spcAft>
              <a:buClr>
                <a:schemeClr val="lt1"/>
              </a:buClr>
              <a:buSzPts val="6000"/>
              <a:buNone/>
              <a:defRPr sz="6000">
                <a:solidFill>
                  <a:schemeClr val="lt1"/>
                </a:solidFill>
              </a:defRPr>
            </a:lvl3pPr>
            <a:lvl4pPr lvl="3" algn="ctr" rtl="0">
              <a:spcBef>
                <a:spcPts val="0"/>
              </a:spcBef>
              <a:spcAft>
                <a:spcPts val="0"/>
              </a:spcAft>
              <a:buClr>
                <a:schemeClr val="lt1"/>
              </a:buClr>
              <a:buSzPts val="6000"/>
              <a:buNone/>
              <a:defRPr sz="6000">
                <a:solidFill>
                  <a:schemeClr val="lt1"/>
                </a:solidFill>
              </a:defRPr>
            </a:lvl4pPr>
            <a:lvl5pPr lvl="4" algn="ctr" rtl="0">
              <a:spcBef>
                <a:spcPts val="0"/>
              </a:spcBef>
              <a:spcAft>
                <a:spcPts val="0"/>
              </a:spcAft>
              <a:buClr>
                <a:schemeClr val="lt1"/>
              </a:buClr>
              <a:buSzPts val="6000"/>
              <a:buNone/>
              <a:defRPr sz="6000">
                <a:solidFill>
                  <a:schemeClr val="lt1"/>
                </a:solidFill>
              </a:defRPr>
            </a:lvl5pPr>
            <a:lvl6pPr lvl="5" algn="ctr" rtl="0">
              <a:spcBef>
                <a:spcPts val="0"/>
              </a:spcBef>
              <a:spcAft>
                <a:spcPts val="0"/>
              </a:spcAft>
              <a:buClr>
                <a:schemeClr val="lt1"/>
              </a:buClr>
              <a:buSzPts val="6000"/>
              <a:buNone/>
              <a:defRPr sz="6000">
                <a:solidFill>
                  <a:schemeClr val="lt1"/>
                </a:solidFill>
              </a:defRPr>
            </a:lvl6pPr>
            <a:lvl7pPr lvl="6" algn="ctr" rtl="0">
              <a:spcBef>
                <a:spcPts val="0"/>
              </a:spcBef>
              <a:spcAft>
                <a:spcPts val="0"/>
              </a:spcAft>
              <a:buClr>
                <a:schemeClr val="lt1"/>
              </a:buClr>
              <a:buSzPts val="6000"/>
              <a:buNone/>
              <a:defRPr sz="6000">
                <a:solidFill>
                  <a:schemeClr val="lt1"/>
                </a:solidFill>
              </a:defRPr>
            </a:lvl7pPr>
            <a:lvl8pPr lvl="7" algn="ctr" rtl="0">
              <a:spcBef>
                <a:spcPts val="0"/>
              </a:spcBef>
              <a:spcAft>
                <a:spcPts val="0"/>
              </a:spcAft>
              <a:buClr>
                <a:schemeClr val="lt1"/>
              </a:buClr>
              <a:buSzPts val="6000"/>
              <a:buNone/>
              <a:defRPr sz="6000">
                <a:solidFill>
                  <a:schemeClr val="lt1"/>
                </a:solidFill>
              </a:defRPr>
            </a:lvl8pPr>
            <a:lvl9pPr lvl="8" algn="ctr" rtl="0">
              <a:spcBef>
                <a:spcPts val="0"/>
              </a:spcBef>
              <a:spcAft>
                <a:spcPts val="0"/>
              </a:spcAft>
              <a:buClr>
                <a:schemeClr val="lt1"/>
              </a:buClr>
              <a:buSzPts val="6000"/>
              <a:buNone/>
              <a:defRPr sz="6000">
                <a:solidFill>
                  <a:schemeClr val="lt1"/>
                </a:solidFill>
              </a:defRPr>
            </a:lvl9pPr>
          </a:lstStyle>
          <a:p>
            <a:r>
              <a:t>xx%</a:t>
            </a:r>
          </a:p>
        </p:txBody>
      </p:sp>
      <p:sp>
        <p:nvSpPr>
          <p:cNvPr id="26" name="Google Shape;26;p3"/>
          <p:cNvSpPr txBox="1">
            <a:spLocks noGrp="1"/>
          </p:cNvSpPr>
          <p:nvPr>
            <p:ph type="subTitle" idx="1"/>
          </p:nvPr>
        </p:nvSpPr>
        <p:spPr>
          <a:xfrm>
            <a:off x="715650" y="3859715"/>
            <a:ext cx="4796100" cy="365700"/>
          </a:xfrm>
          <a:prstGeom prst="rect">
            <a:avLst/>
          </a:prstGeom>
          <a:noFill/>
        </p:spPr>
        <p:txBody>
          <a:bodyPr spcFirstLastPara="1" wrap="square" lIns="91425" tIns="91425" rIns="91425" bIns="91425" anchor="t" anchorCtr="0">
            <a:noAutofit/>
          </a:bodyPr>
          <a:lstStyle>
            <a:lvl1pPr lvl="0" algn="ctr" rtl="0">
              <a:lnSpc>
                <a:spcPct val="100000"/>
              </a:lnSpc>
              <a:spcBef>
                <a:spcPts val="0"/>
              </a:spcBef>
              <a:spcAft>
                <a:spcPts val="0"/>
              </a:spcAft>
              <a:buSzPts val="1200"/>
              <a:buNone/>
              <a:defRPr sz="16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7" name="Google Shape;27;p3"/>
          <p:cNvSpPr/>
          <p:nvPr/>
        </p:nvSpPr>
        <p:spPr>
          <a:xfrm flipH="1">
            <a:off x="-418091" y="2006102"/>
            <a:ext cx="1131324" cy="1131301"/>
          </a:xfrm>
          <a:custGeom>
            <a:avLst/>
            <a:gdLst/>
            <a:ahLst/>
            <a:cxnLst/>
            <a:rect l="l" t="t" r="r" b="b"/>
            <a:pathLst>
              <a:path w="49734" h="49733" extrusionOk="0">
                <a:moveTo>
                  <a:pt x="24857" y="0"/>
                </a:moveTo>
                <a:lnTo>
                  <a:pt x="1" y="24857"/>
                </a:lnTo>
                <a:lnTo>
                  <a:pt x="24857" y="49733"/>
                </a:lnTo>
                <a:lnTo>
                  <a:pt x="49733" y="24857"/>
                </a:lnTo>
                <a:lnTo>
                  <a:pt x="2485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28;p3"/>
          <p:cNvSpPr/>
          <p:nvPr/>
        </p:nvSpPr>
        <p:spPr>
          <a:xfrm flipH="1">
            <a:off x="-836475" y="-415200"/>
            <a:ext cx="1534628" cy="1534628"/>
          </a:xfrm>
          <a:custGeom>
            <a:avLst/>
            <a:gdLst/>
            <a:ahLst/>
            <a:cxnLst/>
            <a:rect l="l" t="t" r="r" b="b"/>
            <a:pathLst>
              <a:path w="117551" h="117551" extrusionOk="0">
                <a:moveTo>
                  <a:pt x="44268" y="0"/>
                </a:moveTo>
                <a:lnTo>
                  <a:pt x="44110" y="68"/>
                </a:lnTo>
                <a:lnTo>
                  <a:pt x="42435" y="33246"/>
                </a:lnTo>
                <a:lnTo>
                  <a:pt x="10433" y="23379"/>
                </a:lnTo>
                <a:lnTo>
                  <a:pt x="30644" y="50107"/>
                </a:lnTo>
                <a:lnTo>
                  <a:pt x="0" y="63030"/>
                </a:lnTo>
                <a:lnTo>
                  <a:pt x="23" y="63189"/>
                </a:lnTo>
                <a:lnTo>
                  <a:pt x="32432" y="70589"/>
                </a:lnTo>
                <a:lnTo>
                  <a:pt x="17313" y="100147"/>
                </a:lnTo>
                <a:lnTo>
                  <a:pt x="17427" y="100283"/>
                </a:lnTo>
                <a:lnTo>
                  <a:pt x="46984" y="85142"/>
                </a:lnTo>
                <a:lnTo>
                  <a:pt x="54407" y="117551"/>
                </a:lnTo>
                <a:lnTo>
                  <a:pt x="54566" y="117551"/>
                </a:lnTo>
                <a:lnTo>
                  <a:pt x="67489" y="86930"/>
                </a:lnTo>
                <a:lnTo>
                  <a:pt x="94194" y="107163"/>
                </a:lnTo>
                <a:lnTo>
                  <a:pt x="94194" y="107163"/>
                </a:lnTo>
                <a:lnTo>
                  <a:pt x="84327" y="75138"/>
                </a:lnTo>
                <a:lnTo>
                  <a:pt x="117528" y="73464"/>
                </a:lnTo>
                <a:lnTo>
                  <a:pt x="117550" y="73305"/>
                </a:lnTo>
                <a:lnTo>
                  <a:pt x="89645" y="55267"/>
                </a:lnTo>
                <a:lnTo>
                  <a:pt x="113997" y="32658"/>
                </a:lnTo>
                <a:lnTo>
                  <a:pt x="113929" y="32500"/>
                </a:lnTo>
                <a:lnTo>
                  <a:pt x="80955" y="36619"/>
                </a:lnTo>
                <a:lnTo>
                  <a:pt x="85074" y="3644"/>
                </a:lnTo>
                <a:lnTo>
                  <a:pt x="84915" y="3598"/>
                </a:lnTo>
                <a:lnTo>
                  <a:pt x="62306" y="27928"/>
                </a:lnTo>
                <a:lnTo>
                  <a:pt x="44268" y="0"/>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 name="Google Shape;29;p3"/>
          <p:cNvGrpSpPr/>
          <p:nvPr/>
        </p:nvGrpSpPr>
        <p:grpSpPr>
          <a:xfrm flipH="1">
            <a:off x="-91274" y="4601713"/>
            <a:ext cx="1099325" cy="1029975"/>
            <a:chOff x="6694150" y="-2166650"/>
            <a:chExt cx="1099325" cy="1029975"/>
          </a:xfrm>
        </p:grpSpPr>
        <p:sp>
          <p:nvSpPr>
            <p:cNvPr id="30" name="Google Shape;30;p3"/>
            <p:cNvSpPr/>
            <p:nvPr/>
          </p:nvSpPr>
          <p:spPr>
            <a:xfrm>
              <a:off x="7554275" y="-2166650"/>
              <a:ext cx="239200" cy="881200"/>
            </a:xfrm>
            <a:custGeom>
              <a:avLst/>
              <a:gdLst/>
              <a:ahLst/>
              <a:cxnLst/>
              <a:rect l="l" t="t" r="r" b="b"/>
              <a:pathLst>
                <a:path w="9568" h="35248" extrusionOk="0">
                  <a:moveTo>
                    <a:pt x="0" y="1"/>
                  </a:moveTo>
                  <a:lnTo>
                    <a:pt x="0" y="33430"/>
                  </a:lnTo>
                  <a:lnTo>
                    <a:pt x="19" y="33602"/>
                  </a:lnTo>
                  <a:lnTo>
                    <a:pt x="39" y="33794"/>
                  </a:lnTo>
                  <a:lnTo>
                    <a:pt x="77" y="33966"/>
                  </a:lnTo>
                  <a:lnTo>
                    <a:pt x="153" y="34138"/>
                  </a:lnTo>
                  <a:lnTo>
                    <a:pt x="230" y="34291"/>
                  </a:lnTo>
                  <a:lnTo>
                    <a:pt x="306" y="34444"/>
                  </a:lnTo>
                  <a:lnTo>
                    <a:pt x="421" y="34578"/>
                  </a:lnTo>
                  <a:lnTo>
                    <a:pt x="536" y="34712"/>
                  </a:lnTo>
                  <a:lnTo>
                    <a:pt x="670" y="34827"/>
                  </a:lnTo>
                  <a:lnTo>
                    <a:pt x="804" y="34942"/>
                  </a:lnTo>
                  <a:lnTo>
                    <a:pt x="957" y="35037"/>
                  </a:lnTo>
                  <a:lnTo>
                    <a:pt x="1110" y="35114"/>
                  </a:lnTo>
                  <a:lnTo>
                    <a:pt x="1282" y="35171"/>
                  </a:lnTo>
                  <a:lnTo>
                    <a:pt x="1455" y="35210"/>
                  </a:lnTo>
                  <a:lnTo>
                    <a:pt x="1646" y="35248"/>
                  </a:lnTo>
                  <a:lnTo>
                    <a:pt x="7941" y="35248"/>
                  </a:lnTo>
                  <a:lnTo>
                    <a:pt x="8114" y="35210"/>
                  </a:lnTo>
                  <a:lnTo>
                    <a:pt x="8286" y="35171"/>
                  </a:lnTo>
                  <a:lnTo>
                    <a:pt x="8458" y="35114"/>
                  </a:lnTo>
                  <a:lnTo>
                    <a:pt x="8611" y="35037"/>
                  </a:lnTo>
                  <a:lnTo>
                    <a:pt x="8764" y="34942"/>
                  </a:lnTo>
                  <a:lnTo>
                    <a:pt x="8917" y="34827"/>
                  </a:lnTo>
                  <a:lnTo>
                    <a:pt x="9032" y="34712"/>
                  </a:lnTo>
                  <a:lnTo>
                    <a:pt x="9166" y="34578"/>
                  </a:lnTo>
                  <a:lnTo>
                    <a:pt x="9262" y="34444"/>
                  </a:lnTo>
                  <a:lnTo>
                    <a:pt x="9357" y="34291"/>
                  </a:lnTo>
                  <a:lnTo>
                    <a:pt x="9434" y="34138"/>
                  </a:lnTo>
                  <a:lnTo>
                    <a:pt x="9491" y="33966"/>
                  </a:lnTo>
                  <a:lnTo>
                    <a:pt x="9530" y="33794"/>
                  </a:lnTo>
                  <a:lnTo>
                    <a:pt x="9568" y="33602"/>
                  </a:lnTo>
                  <a:lnTo>
                    <a:pt x="9568" y="33430"/>
                  </a:lnTo>
                  <a:lnTo>
                    <a:pt x="956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1;p3"/>
            <p:cNvSpPr/>
            <p:nvPr/>
          </p:nvSpPr>
          <p:spPr>
            <a:xfrm>
              <a:off x="6963475" y="-2105900"/>
              <a:ext cx="712800" cy="969225"/>
            </a:xfrm>
            <a:custGeom>
              <a:avLst/>
              <a:gdLst/>
              <a:ahLst/>
              <a:cxnLst/>
              <a:rect l="l" t="t" r="r" b="b"/>
              <a:pathLst>
                <a:path w="28512" h="38769" extrusionOk="0">
                  <a:moveTo>
                    <a:pt x="14256" y="250"/>
                  </a:moveTo>
                  <a:lnTo>
                    <a:pt x="28320" y="8363"/>
                  </a:lnTo>
                  <a:lnTo>
                    <a:pt x="28320" y="30407"/>
                  </a:lnTo>
                  <a:lnTo>
                    <a:pt x="14256" y="38520"/>
                  </a:lnTo>
                  <a:lnTo>
                    <a:pt x="211" y="30407"/>
                  </a:lnTo>
                  <a:lnTo>
                    <a:pt x="211" y="8363"/>
                  </a:lnTo>
                  <a:lnTo>
                    <a:pt x="14256" y="250"/>
                  </a:lnTo>
                  <a:close/>
                  <a:moveTo>
                    <a:pt x="14256" y="1"/>
                  </a:moveTo>
                  <a:lnTo>
                    <a:pt x="0" y="8248"/>
                  </a:lnTo>
                  <a:lnTo>
                    <a:pt x="0" y="30522"/>
                  </a:lnTo>
                  <a:lnTo>
                    <a:pt x="14218" y="38731"/>
                  </a:lnTo>
                  <a:lnTo>
                    <a:pt x="14256" y="38769"/>
                  </a:lnTo>
                  <a:lnTo>
                    <a:pt x="28512" y="30522"/>
                  </a:lnTo>
                  <a:lnTo>
                    <a:pt x="28512" y="8248"/>
                  </a:lnTo>
                  <a:lnTo>
                    <a:pt x="14313" y="39"/>
                  </a:lnTo>
                  <a:lnTo>
                    <a:pt x="14256"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2;p3"/>
            <p:cNvSpPr/>
            <p:nvPr/>
          </p:nvSpPr>
          <p:spPr>
            <a:xfrm>
              <a:off x="6694150" y="-1522275"/>
              <a:ext cx="627175" cy="313375"/>
            </a:xfrm>
            <a:custGeom>
              <a:avLst/>
              <a:gdLst/>
              <a:ahLst/>
              <a:cxnLst/>
              <a:rect l="l" t="t" r="r" b="b"/>
              <a:pathLst>
                <a:path w="25087" h="12535" extrusionOk="0">
                  <a:moveTo>
                    <a:pt x="24991" y="1"/>
                  </a:moveTo>
                  <a:lnTo>
                    <a:pt x="0" y="12362"/>
                  </a:lnTo>
                  <a:lnTo>
                    <a:pt x="96" y="12534"/>
                  </a:lnTo>
                  <a:lnTo>
                    <a:pt x="25086" y="173"/>
                  </a:lnTo>
                  <a:lnTo>
                    <a:pt x="24991"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3;p3"/>
            <p:cNvSpPr/>
            <p:nvPr/>
          </p:nvSpPr>
          <p:spPr>
            <a:xfrm>
              <a:off x="7317475" y="-2102550"/>
              <a:ext cx="5275" cy="582700"/>
            </a:xfrm>
            <a:custGeom>
              <a:avLst/>
              <a:gdLst/>
              <a:ahLst/>
              <a:cxnLst/>
              <a:rect l="l" t="t" r="r" b="b"/>
              <a:pathLst>
                <a:path w="211" h="23308" extrusionOk="0">
                  <a:moveTo>
                    <a:pt x="0" y="1"/>
                  </a:moveTo>
                  <a:lnTo>
                    <a:pt x="0" y="23308"/>
                  </a:lnTo>
                  <a:lnTo>
                    <a:pt x="211" y="23308"/>
                  </a:lnTo>
                  <a:lnTo>
                    <a:pt x="21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 name="Google Shape;34;p3"/>
          <p:cNvGrpSpPr/>
          <p:nvPr/>
        </p:nvGrpSpPr>
        <p:grpSpPr>
          <a:xfrm flipH="1">
            <a:off x="8349301" y="4601713"/>
            <a:ext cx="1099325" cy="1029975"/>
            <a:chOff x="6694150" y="-2166650"/>
            <a:chExt cx="1099325" cy="1029975"/>
          </a:xfrm>
        </p:grpSpPr>
        <p:sp>
          <p:nvSpPr>
            <p:cNvPr id="35" name="Google Shape;35;p3"/>
            <p:cNvSpPr/>
            <p:nvPr/>
          </p:nvSpPr>
          <p:spPr>
            <a:xfrm>
              <a:off x="7554275" y="-2166650"/>
              <a:ext cx="239200" cy="881200"/>
            </a:xfrm>
            <a:custGeom>
              <a:avLst/>
              <a:gdLst/>
              <a:ahLst/>
              <a:cxnLst/>
              <a:rect l="l" t="t" r="r" b="b"/>
              <a:pathLst>
                <a:path w="9568" h="35248" extrusionOk="0">
                  <a:moveTo>
                    <a:pt x="0" y="1"/>
                  </a:moveTo>
                  <a:lnTo>
                    <a:pt x="0" y="33430"/>
                  </a:lnTo>
                  <a:lnTo>
                    <a:pt x="19" y="33602"/>
                  </a:lnTo>
                  <a:lnTo>
                    <a:pt x="39" y="33794"/>
                  </a:lnTo>
                  <a:lnTo>
                    <a:pt x="77" y="33966"/>
                  </a:lnTo>
                  <a:lnTo>
                    <a:pt x="153" y="34138"/>
                  </a:lnTo>
                  <a:lnTo>
                    <a:pt x="230" y="34291"/>
                  </a:lnTo>
                  <a:lnTo>
                    <a:pt x="306" y="34444"/>
                  </a:lnTo>
                  <a:lnTo>
                    <a:pt x="421" y="34578"/>
                  </a:lnTo>
                  <a:lnTo>
                    <a:pt x="536" y="34712"/>
                  </a:lnTo>
                  <a:lnTo>
                    <a:pt x="670" y="34827"/>
                  </a:lnTo>
                  <a:lnTo>
                    <a:pt x="804" y="34942"/>
                  </a:lnTo>
                  <a:lnTo>
                    <a:pt x="957" y="35037"/>
                  </a:lnTo>
                  <a:lnTo>
                    <a:pt x="1110" y="35114"/>
                  </a:lnTo>
                  <a:lnTo>
                    <a:pt x="1282" y="35171"/>
                  </a:lnTo>
                  <a:lnTo>
                    <a:pt x="1455" y="35210"/>
                  </a:lnTo>
                  <a:lnTo>
                    <a:pt x="1646" y="35248"/>
                  </a:lnTo>
                  <a:lnTo>
                    <a:pt x="7941" y="35248"/>
                  </a:lnTo>
                  <a:lnTo>
                    <a:pt x="8114" y="35210"/>
                  </a:lnTo>
                  <a:lnTo>
                    <a:pt x="8286" y="35171"/>
                  </a:lnTo>
                  <a:lnTo>
                    <a:pt x="8458" y="35114"/>
                  </a:lnTo>
                  <a:lnTo>
                    <a:pt x="8611" y="35037"/>
                  </a:lnTo>
                  <a:lnTo>
                    <a:pt x="8764" y="34942"/>
                  </a:lnTo>
                  <a:lnTo>
                    <a:pt x="8917" y="34827"/>
                  </a:lnTo>
                  <a:lnTo>
                    <a:pt x="9032" y="34712"/>
                  </a:lnTo>
                  <a:lnTo>
                    <a:pt x="9166" y="34578"/>
                  </a:lnTo>
                  <a:lnTo>
                    <a:pt x="9262" y="34444"/>
                  </a:lnTo>
                  <a:lnTo>
                    <a:pt x="9357" y="34291"/>
                  </a:lnTo>
                  <a:lnTo>
                    <a:pt x="9434" y="34138"/>
                  </a:lnTo>
                  <a:lnTo>
                    <a:pt x="9491" y="33966"/>
                  </a:lnTo>
                  <a:lnTo>
                    <a:pt x="9530" y="33794"/>
                  </a:lnTo>
                  <a:lnTo>
                    <a:pt x="9568" y="33602"/>
                  </a:lnTo>
                  <a:lnTo>
                    <a:pt x="9568" y="33430"/>
                  </a:lnTo>
                  <a:lnTo>
                    <a:pt x="956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a:off x="6963475" y="-2105900"/>
              <a:ext cx="712800" cy="969225"/>
            </a:xfrm>
            <a:custGeom>
              <a:avLst/>
              <a:gdLst/>
              <a:ahLst/>
              <a:cxnLst/>
              <a:rect l="l" t="t" r="r" b="b"/>
              <a:pathLst>
                <a:path w="28512" h="38769" extrusionOk="0">
                  <a:moveTo>
                    <a:pt x="14256" y="250"/>
                  </a:moveTo>
                  <a:lnTo>
                    <a:pt x="28320" y="8363"/>
                  </a:lnTo>
                  <a:lnTo>
                    <a:pt x="28320" y="30407"/>
                  </a:lnTo>
                  <a:lnTo>
                    <a:pt x="14256" y="38520"/>
                  </a:lnTo>
                  <a:lnTo>
                    <a:pt x="211" y="30407"/>
                  </a:lnTo>
                  <a:lnTo>
                    <a:pt x="211" y="8363"/>
                  </a:lnTo>
                  <a:lnTo>
                    <a:pt x="14256" y="250"/>
                  </a:lnTo>
                  <a:close/>
                  <a:moveTo>
                    <a:pt x="14256" y="1"/>
                  </a:moveTo>
                  <a:lnTo>
                    <a:pt x="0" y="8248"/>
                  </a:lnTo>
                  <a:lnTo>
                    <a:pt x="0" y="30522"/>
                  </a:lnTo>
                  <a:lnTo>
                    <a:pt x="14218" y="38731"/>
                  </a:lnTo>
                  <a:lnTo>
                    <a:pt x="14256" y="38769"/>
                  </a:lnTo>
                  <a:lnTo>
                    <a:pt x="28512" y="30522"/>
                  </a:lnTo>
                  <a:lnTo>
                    <a:pt x="28512" y="8248"/>
                  </a:lnTo>
                  <a:lnTo>
                    <a:pt x="14313" y="39"/>
                  </a:lnTo>
                  <a:lnTo>
                    <a:pt x="14256"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3"/>
            <p:cNvSpPr/>
            <p:nvPr/>
          </p:nvSpPr>
          <p:spPr>
            <a:xfrm>
              <a:off x="6694150" y="-1522275"/>
              <a:ext cx="627175" cy="313375"/>
            </a:xfrm>
            <a:custGeom>
              <a:avLst/>
              <a:gdLst/>
              <a:ahLst/>
              <a:cxnLst/>
              <a:rect l="l" t="t" r="r" b="b"/>
              <a:pathLst>
                <a:path w="25087" h="12535" extrusionOk="0">
                  <a:moveTo>
                    <a:pt x="24991" y="1"/>
                  </a:moveTo>
                  <a:lnTo>
                    <a:pt x="0" y="12362"/>
                  </a:lnTo>
                  <a:lnTo>
                    <a:pt x="96" y="12534"/>
                  </a:lnTo>
                  <a:lnTo>
                    <a:pt x="25086" y="173"/>
                  </a:lnTo>
                  <a:lnTo>
                    <a:pt x="24991"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3"/>
            <p:cNvSpPr/>
            <p:nvPr/>
          </p:nvSpPr>
          <p:spPr>
            <a:xfrm>
              <a:off x="7317475" y="-2102550"/>
              <a:ext cx="5275" cy="582700"/>
            </a:xfrm>
            <a:custGeom>
              <a:avLst/>
              <a:gdLst/>
              <a:ahLst/>
              <a:cxnLst/>
              <a:rect l="l" t="t" r="r" b="b"/>
              <a:pathLst>
                <a:path w="211" h="23308" extrusionOk="0">
                  <a:moveTo>
                    <a:pt x="0" y="1"/>
                  </a:moveTo>
                  <a:lnTo>
                    <a:pt x="0" y="23308"/>
                  </a:lnTo>
                  <a:lnTo>
                    <a:pt x="211" y="23308"/>
                  </a:lnTo>
                  <a:lnTo>
                    <a:pt x="21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9" name="Google Shape;39;p3"/>
          <p:cNvGrpSpPr/>
          <p:nvPr/>
        </p:nvGrpSpPr>
        <p:grpSpPr>
          <a:xfrm rot="-5400000" flipH="1">
            <a:off x="8049147" y="456625"/>
            <a:ext cx="1534675" cy="621425"/>
            <a:chOff x="4285725" y="-2390275"/>
            <a:chExt cx="1534675" cy="621425"/>
          </a:xfrm>
        </p:grpSpPr>
        <p:sp>
          <p:nvSpPr>
            <p:cNvPr id="40" name="Google Shape;40;p3"/>
            <p:cNvSpPr/>
            <p:nvPr/>
          </p:nvSpPr>
          <p:spPr>
            <a:xfrm>
              <a:off x="5148250" y="-1891325"/>
              <a:ext cx="672150" cy="122475"/>
            </a:xfrm>
            <a:custGeom>
              <a:avLst/>
              <a:gdLst/>
              <a:ahLst/>
              <a:cxnLst/>
              <a:rect l="l" t="t" r="r" b="b"/>
              <a:pathLst>
                <a:path w="26886" h="4899" extrusionOk="0">
                  <a:moveTo>
                    <a:pt x="0" y="0"/>
                  </a:moveTo>
                  <a:lnTo>
                    <a:pt x="0" y="4899"/>
                  </a:lnTo>
                  <a:lnTo>
                    <a:pt x="26885" y="4899"/>
                  </a:lnTo>
                  <a:lnTo>
                    <a:pt x="2688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41;p3"/>
            <p:cNvSpPr/>
            <p:nvPr/>
          </p:nvSpPr>
          <p:spPr>
            <a:xfrm>
              <a:off x="4475650" y="-2013800"/>
              <a:ext cx="672625" cy="122500"/>
            </a:xfrm>
            <a:custGeom>
              <a:avLst/>
              <a:gdLst/>
              <a:ahLst/>
              <a:cxnLst/>
              <a:rect l="l" t="t" r="r" b="b"/>
              <a:pathLst>
                <a:path w="26905" h="4900" extrusionOk="0">
                  <a:moveTo>
                    <a:pt x="0" y="1"/>
                  </a:moveTo>
                  <a:lnTo>
                    <a:pt x="0" y="4899"/>
                  </a:lnTo>
                  <a:lnTo>
                    <a:pt x="26904" y="4899"/>
                  </a:lnTo>
                  <a:lnTo>
                    <a:pt x="2690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42;p3"/>
            <p:cNvSpPr/>
            <p:nvPr/>
          </p:nvSpPr>
          <p:spPr>
            <a:xfrm>
              <a:off x="4285725" y="-2203250"/>
              <a:ext cx="192325" cy="192350"/>
            </a:xfrm>
            <a:custGeom>
              <a:avLst/>
              <a:gdLst/>
              <a:ahLst/>
              <a:cxnLst/>
              <a:rect l="l" t="t" r="r" b="b"/>
              <a:pathLst>
                <a:path w="7693" h="7694" extrusionOk="0">
                  <a:moveTo>
                    <a:pt x="7482" y="211"/>
                  </a:moveTo>
                  <a:lnTo>
                    <a:pt x="7482" y="7483"/>
                  </a:lnTo>
                  <a:lnTo>
                    <a:pt x="211" y="7483"/>
                  </a:lnTo>
                  <a:lnTo>
                    <a:pt x="211" y="211"/>
                  </a:lnTo>
                  <a:close/>
                  <a:moveTo>
                    <a:pt x="0" y="1"/>
                  </a:moveTo>
                  <a:lnTo>
                    <a:pt x="0" y="7693"/>
                  </a:lnTo>
                  <a:lnTo>
                    <a:pt x="7693" y="7693"/>
                  </a:lnTo>
                  <a:lnTo>
                    <a:pt x="7693"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3"/>
            <p:cNvSpPr/>
            <p:nvPr/>
          </p:nvSpPr>
          <p:spPr>
            <a:xfrm>
              <a:off x="4472775" y="-2390275"/>
              <a:ext cx="192325" cy="192325"/>
            </a:xfrm>
            <a:custGeom>
              <a:avLst/>
              <a:gdLst/>
              <a:ahLst/>
              <a:cxnLst/>
              <a:rect l="l" t="t" r="r" b="b"/>
              <a:pathLst>
                <a:path w="7693" h="7693" extrusionOk="0">
                  <a:moveTo>
                    <a:pt x="7501" y="211"/>
                  </a:moveTo>
                  <a:lnTo>
                    <a:pt x="7501" y="7482"/>
                  </a:lnTo>
                  <a:lnTo>
                    <a:pt x="211" y="7482"/>
                  </a:lnTo>
                  <a:lnTo>
                    <a:pt x="211" y="211"/>
                  </a:lnTo>
                  <a:close/>
                  <a:moveTo>
                    <a:pt x="0" y="0"/>
                  </a:moveTo>
                  <a:lnTo>
                    <a:pt x="0" y="7692"/>
                  </a:lnTo>
                  <a:lnTo>
                    <a:pt x="7693" y="7692"/>
                  </a:lnTo>
                  <a:lnTo>
                    <a:pt x="7693"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44"/>
        <p:cNvGrpSpPr/>
        <p:nvPr/>
      </p:nvGrpSpPr>
      <p:grpSpPr>
        <a:xfrm>
          <a:off x="0" y="0"/>
          <a:ext cx="0" cy="0"/>
          <a:chOff x="0" y="0"/>
          <a:chExt cx="0" cy="0"/>
        </a:xfrm>
      </p:grpSpPr>
      <p:sp>
        <p:nvSpPr>
          <p:cNvPr id="45" name="Google Shape;45;p4"/>
          <p:cNvSpPr txBox="1">
            <a:spLocks noGrp="1"/>
          </p:cNvSpPr>
          <p:nvPr>
            <p:ph type="title"/>
          </p:nvPr>
        </p:nvSpPr>
        <p:spPr>
          <a:xfrm>
            <a:off x="720000" y="365760"/>
            <a:ext cx="7704000" cy="5487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Clr>
                <a:schemeClr val="lt1"/>
              </a:buClr>
              <a:buSzPts val="3500"/>
              <a:buNone/>
              <a:defRPr>
                <a:solidFill>
                  <a:schemeClr val="lt1"/>
                </a:solidFill>
              </a:defRPr>
            </a:lvl2pPr>
            <a:lvl3pPr lvl="2" algn="ctr" rtl="0">
              <a:spcBef>
                <a:spcPts val="0"/>
              </a:spcBef>
              <a:spcAft>
                <a:spcPts val="0"/>
              </a:spcAft>
              <a:buClr>
                <a:schemeClr val="lt1"/>
              </a:buClr>
              <a:buSzPts val="3500"/>
              <a:buNone/>
              <a:defRPr>
                <a:solidFill>
                  <a:schemeClr val="lt1"/>
                </a:solidFill>
              </a:defRPr>
            </a:lvl3pPr>
            <a:lvl4pPr lvl="3" algn="ctr" rtl="0">
              <a:spcBef>
                <a:spcPts val="0"/>
              </a:spcBef>
              <a:spcAft>
                <a:spcPts val="0"/>
              </a:spcAft>
              <a:buClr>
                <a:schemeClr val="lt1"/>
              </a:buClr>
              <a:buSzPts val="3500"/>
              <a:buNone/>
              <a:defRPr>
                <a:solidFill>
                  <a:schemeClr val="lt1"/>
                </a:solidFill>
              </a:defRPr>
            </a:lvl4pPr>
            <a:lvl5pPr lvl="4" algn="ctr" rtl="0">
              <a:spcBef>
                <a:spcPts val="0"/>
              </a:spcBef>
              <a:spcAft>
                <a:spcPts val="0"/>
              </a:spcAft>
              <a:buClr>
                <a:schemeClr val="lt1"/>
              </a:buClr>
              <a:buSzPts val="3500"/>
              <a:buNone/>
              <a:defRPr>
                <a:solidFill>
                  <a:schemeClr val="lt1"/>
                </a:solidFill>
              </a:defRPr>
            </a:lvl5pPr>
            <a:lvl6pPr lvl="5" algn="ctr" rtl="0">
              <a:spcBef>
                <a:spcPts val="0"/>
              </a:spcBef>
              <a:spcAft>
                <a:spcPts val="0"/>
              </a:spcAft>
              <a:buClr>
                <a:schemeClr val="lt1"/>
              </a:buClr>
              <a:buSzPts val="3500"/>
              <a:buNone/>
              <a:defRPr>
                <a:solidFill>
                  <a:schemeClr val="lt1"/>
                </a:solidFill>
              </a:defRPr>
            </a:lvl6pPr>
            <a:lvl7pPr lvl="6" algn="ctr" rtl="0">
              <a:spcBef>
                <a:spcPts val="0"/>
              </a:spcBef>
              <a:spcAft>
                <a:spcPts val="0"/>
              </a:spcAft>
              <a:buClr>
                <a:schemeClr val="lt1"/>
              </a:buClr>
              <a:buSzPts val="3500"/>
              <a:buNone/>
              <a:defRPr>
                <a:solidFill>
                  <a:schemeClr val="lt1"/>
                </a:solidFill>
              </a:defRPr>
            </a:lvl7pPr>
            <a:lvl8pPr lvl="7" algn="ctr" rtl="0">
              <a:spcBef>
                <a:spcPts val="0"/>
              </a:spcBef>
              <a:spcAft>
                <a:spcPts val="0"/>
              </a:spcAft>
              <a:buClr>
                <a:schemeClr val="lt1"/>
              </a:buClr>
              <a:buSzPts val="3500"/>
              <a:buNone/>
              <a:defRPr>
                <a:solidFill>
                  <a:schemeClr val="lt1"/>
                </a:solidFill>
              </a:defRPr>
            </a:lvl8pPr>
            <a:lvl9pPr lvl="8" algn="ctr" rtl="0">
              <a:spcBef>
                <a:spcPts val="0"/>
              </a:spcBef>
              <a:spcAft>
                <a:spcPts val="0"/>
              </a:spcAft>
              <a:buClr>
                <a:schemeClr val="lt1"/>
              </a:buClr>
              <a:buSzPts val="3500"/>
              <a:buNone/>
              <a:defRPr>
                <a:solidFill>
                  <a:schemeClr val="lt1"/>
                </a:solidFill>
              </a:defRPr>
            </a:lvl9pPr>
          </a:lstStyle>
          <a:p>
            <a:endParaRPr/>
          </a:p>
        </p:txBody>
      </p:sp>
      <p:sp>
        <p:nvSpPr>
          <p:cNvPr id="46" name="Google Shape;46;p4"/>
          <p:cNvSpPr txBox="1">
            <a:spLocks noGrp="1"/>
          </p:cNvSpPr>
          <p:nvPr>
            <p:ph type="body" idx="1"/>
          </p:nvPr>
        </p:nvSpPr>
        <p:spPr>
          <a:xfrm>
            <a:off x="716900" y="1051849"/>
            <a:ext cx="7704000" cy="365700"/>
          </a:xfrm>
          <a:prstGeom prst="rect">
            <a:avLst/>
          </a:prstGeom>
        </p:spPr>
        <p:txBody>
          <a:bodyPr spcFirstLastPara="1" wrap="square" lIns="91425" tIns="91425" rIns="91425" bIns="91425" anchor="t" anchorCtr="0">
            <a:noAutofit/>
          </a:bodyPr>
          <a:lstStyle>
            <a:lvl1pPr marL="457200" lvl="0" indent="-330200" algn="ctr" rtl="0">
              <a:lnSpc>
                <a:spcPct val="100000"/>
              </a:lnSpc>
              <a:spcBef>
                <a:spcPts val="0"/>
              </a:spcBef>
              <a:spcAft>
                <a:spcPts val="0"/>
              </a:spcAft>
              <a:buSzPts val="1600"/>
              <a:buFont typeface="Mulish SemiBold"/>
              <a:buAutoNum type="arabicPeriod"/>
              <a:defRPr/>
            </a:lvl1pPr>
            <a:lvl2pPr marL="914400" lvl="1" indent="-330200" rtl="0">
              <a:lnSpc>
                <a:spcPct val="100000"/>
              </a:lnSpc>
              <a:spcBef>
                <a:spcPts val="0"/>
              </a:spcBef>
              <a:spcAft>
                <a:spcPts val="0"/>
              </a:spcAft>
              <a:buSzPts val="1600"/>
              <a:buFont typeface="Roboto Condensed Light"/>
              <a:buAutoNum type="alphaLcPeriod"/>
              <a:defRPr sz="1600"/>
            </a:lvl2pPr>
            <a:lvl3pPr marL="1371600" lvl="2" indent="-330200" rtl="0">
              <a:lnSpc>
                <a:spcPct val="100000"/>
              </a:lnSpc>
              <a:spcBef>
                <a:spcPts val="0"/>
              </a:spcBef>
              <a:spcAft>
                <a:spcPts val="0"/>
              </a:spcAft>
              <a:buSzPts val="1600"/>
              <a:buFont typeface="Roboto Condensed Light"/>
              <a:buAutoNum type="romanLcPeriod"/>
              <a:defRPr sz="1600"/>
            </a:lvl3pPr>
            <a:lvl4pPr marL="1828800" lvl="3" indent="-330200" rtl="0">
              <a:lnSpc>
                <a:spcPct val="100000"/>
              </a:lnSpc>
              <a:spcBef>
                <a:spcPts val="0"/>
              </a:spcBef>
              <a:spcAft>
                <a:spcPts val="0"/>
              </a:spcAft>
              <a:buSzPts val="1600"/>
              <a:buFont typeface="Roboto Condensed Light"/>
              <a:buAutoNum type="arabicPeriod"/>
              <a:defRPr sz="1600"/>
            </a:lvl4pPr>
            <a:lvl5pPr marL="2286000" lvl="4" indent="-330200" rtl="0">
              <a:lnSpc>
                <a:spcPct val="100000"/>
              </a:lnSpc>
              <a:spcBef>
                <a:spcPts val="0"/>
              </a:spcBef>
              <a:spcAft>
                <a:spcPts val="0"/>
              </a:spcAft>
              <a:buSzPts val="1600"/>
              <a:buFont typeface="Roboto Condensed Light"/>
              <a:buAutoNum type="alphaLcPeriod"/>
              <a:defRPr sz="1600"/>
            </a:lvl5pPr>
            <a:lvl6pPr marL="2743200" lvl="5" indent="-330200" rtl="0">
              <a:lnSpc>
                <a:spcPct val="100000"/>
              </a:lnSpc>
              <a:spcBef>
                <a:spcPts val="0"/>
              </a:spcBef>
              <a:spcAft>
                <a:spcPts val="0"/>
              </a:spcAft>
              <a:buSzPts val="1600"/>
              <a:buFont typeface="Roboto Condensed Light"/>
              <a:buAutoNum type="romanLcPeriod"/>
              <a:defRPr sz="1600"/>
            </a:lvl6pPr>
            <a:lvl7pPr marL="3200400" lvl="6" indent="-330200" rtl="0">
              <a:lnSpc>
                <a:spcPct val="100000"/>
              </a:lnSpc>
              <a:spcBef>
                <a:spcPts val="0"/>
              </a:spcBef>
              <a:spcAft>
                <a:spcPts val="0"/>
              </a:spcAft>
              <a:buSzPts val="1600"/>
              <a:buFont typeface="Roboto Condensed Light"/>
              <a:buAutoNum type="arabicPeriod"/>
              <a:defRPr sz="1600"/>
            </a:lvl7pPr>
            <a:lvl8pPr marL="3657600" lvl="7" indent="-330200" rtl="0">
              <a:lnSpc>
                <a:spcPct val="100000"/>
              </a:lnSpc>
              <a:spcBef>
                <a:spcPts val="0"/>
              </a:spcBef>
              <a:spcAft>
                <a:spcPts val="0"/>
              </a:spcAft>
              <a:buSzPts val="1600"/>
              <a:buFont typeface="Roboto Condensed Light"/>
              <a:buAutoNum type="alphaLcPeriod"/>
              <a:defRPr sz="1600"/>
            </a:lvl8pPr>
            <a:lvl9pPr marL="4114800" lvl="8" indent="-330200" rtl="0">
              <a:lnSpc>
                <a:spcPct val="100000"/>
              </a:lnSpc>
              <a:spcBef>
                <a:spcPts val="0"/>
              </a:spcBef>
              <a:spcAft>
                <a:spcPts val="0"/>
              </a:spcAft>
              <a:buSzPts val="1600"/>
              <a:buFont typeface="Roboto Condensed Light"/>
              <a:buAutoNum type="romanLcPeriod"/>
              <a:defRPr sz="1600"/>
            </a:lvl9pPr>
          </a:lstStyle>
          <a:p>
            <a:endParaRPr/>
          </a:p>
        </p:txBody>
      </p:sp>
      <p:sp>
        <p:nvSpPr>
          <p:cNvPr id="47" name="Google Shape;47;p4"/>
          <p:cNvSpPr/>
          <p:nvPr/>
        </p:nvSpPr>
        <p:spPr>
          <a:xfrm>
            <a:off x="8169914" y="-591798"/>
            <a:ext cx="1131324" cy="1131301"/>
          </a:xfrm>
          <a:custGeom>
            <a:avLst/>
            <a:gdLst/>
            <a:ahLst/>
            <a:cxnLst/>
            <a:rect l="l" t="t" r="r" b="b"/>
            <a:pathLst>
              <a:path w="49734" h="49733" extrusionOk="0">
                <a:moveTo>
                  <a:pt x="24857" y="0"/>
                </a:moveTo>
                <a:lnTo>
                  <a:pt x="1" y="24857"/>
                </a:lnTo>
                <a:lnTo>
                  <a:pt x="24857" y="49733"/>
                </a:lnTo>
                <a:lnTo>
                  <a:pt x="49733" y="24857"/>
                </a:lnTo>
                <a:lnTo>
                  <a:pt x="2485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8" name="Google Shape;48;p4"/>
          <p:cNvGrpSpPr/>
          <p:nvPr/>
        </p:nvGrpSpPr>
        <p:grpSpPr>
          <a:xfrm rot="5400000">
            <a:off x="-607300" y="456625"/>
            <a:ext cx="1534675" cy="621425"/>
            <a:chOff x="4285725" y="-2390275"/>
            <a:chExt cx="1534675" cy="621425"/>
          </a:xfrm>
        </p:grpSpPr>
        <p:sp>
          <p:nvSpPr>
            <p:cNvPr id="49" name="Google Shape;49;p4"/>
            <p:cNvSpPr/>
            <p:nvPr/>
          </p:nvSpPr>
          <p:spPr>
            <a:xfrm>
              <a:off x="4285725" y="-2203250"/>
              <a:ext cx="192325" cy="192350"/>
            </a:xfrm>
            <a:custGeom>
              <a:avLst/>
              <a:gdLst/>
              <a:ahLst/>
              <a:cxnLst/>
              <a:rect l="l" t="t" r="r" b="b"/>
              <a:pathLst>
                <a:path w="7693" h="7694" extrusionOk="0">
                  <a:moveTo>
                    <a:pt x="7482" y="211"/>
                  </a:moveTo>
                  <a:lnTo>
                    <a:pt x="7482" y="7483"/>
                  </a:lnTo>
                  <a:lnTo>
                    <a:pt x="211" y="7483"/>
                  </a:lnTo>
                  <a:lnTo>
                    <a:pt x="211" y="211"/>
                  </a:lnTo>
                  <a:close/>
                  <a:moveTo>
                    <a:pt x="0" y="1"/>
                  </a:moveTo>
                  <a:lnTo>
                    <a:pt x="0" y="7693"/>
                  </a:lnTo>
                  <a:lnTo>
                    <a:pt x="7693" y="7693"/>
                  </a:lnTo>
                  <a:lnTo>
                    <a:pt x="7693"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4"/>
            <p:cNvSpPr/>
            <p:nvPr/>
          </p:nvSpPr>
          <p:spPr>
            <a:xfrm>
              <a:off x="4472775" y="-2390275"/>
              <a:ext cx="192325" cy="192325"/>
            </a:xfrm>
            <a:custGeom>
              <a:avLst/>
              <a:gdLst/>
              <a:ahLst/>
              <a:cxnLst/>
              <a:rect l="l" t="t" r="r" b="b"/>
              <a:pathLst>
                <a:path w="7693" h="7693" extrusionOk="0">
                  <a:moveTo>
                    <a:pt x="7501" y="211"/>
                  </a:moveTo>
                  <a:lnTo>
                    <a:pt x="7501" y="7482"/>
                  </a:lnTo>
                  <a:lnTo>
                    <a:pt x="211" y="7482"/>
                  </a:lnTo>
                  <a:lnTo>
                    <a:pt x="211" y="211"/>
                  </a:lnTo>
                  <a:close/>
                  <a:moveTo>
                    <a:pt x="0" y="0"/>
                  </a:moveTo>
                  <a:lnTo>
                    <a:pt x="0" y="7692"/>
                  </a:lnTo>
                  <a:lnTo>
                    <a:pt x="7693" y="7692"/>
                  </a:lnTo>
                  <a:lnTo>
                    <a:pt x="7693"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4"/>
            <p:cNvSpPr/>
            <p:nvPr/>
          </p:nvSpPr>
          <p:spPr>
            <a:xfrm>
              <a:off x="4475650" y="-2013800"/>
              <a:ext cx="672625" cy="122500"/>
            </a:xfrm>
            <a:custGeom>
              <a:avLst/>
              <a:gdLst/>
              <a:ahLst/>
              <a:cxnLst/>
              <a:rect l="l" t="t" r="r" b="b"/>
              <a:pathLst>
                <a:path w="26905" h="4900" extrusionOk="0">
                  <a:moveTo>
                    <a:pt x="0" y="1"/>
                  </a:moveTo>
                  <a:lnTo>
                    <a:pt x="0" y="4899"/>
                  </a:lnTo>
                  <a:lnTo>
                    <a:pt x="26904" y="4899"/>
                  </a:lnTo>
                  <a:lnTo>
                    <a:pt x="2690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52;p4"/>
            <p:cNvSpPr/>
            <p:nvPr/>
          </p:nvSpPr>
          <p:spPr>
            <a:xfrm>
              <a:off x="5148250" y="-1891325"/>
              <a:ext cx="672150" cy="122475"/>
            </a:xfrm>
            <a:custGeom>
              <a:avLst/>
              <a:gdLst/>
              <a:ahLst/>
              <a:cxnLst/>
              <a:rect l="l" t="t" r="r" b="b"/>
              <a:pathLst>
                <a:path w="26886" h="4899" extrusionOk="0">
                  <a:moveTo>
                    <a:pt x="0" y="0"/>
                  </a:moveTo>
                  <a:lnTo>
                    <a:pt x="0" y="4899"/>
                  </a:lnTo>
                  <a:lnTo>
                    <a:pt x="26885" y="4899"/>
                  </a:lnTo>
                  <a:lnTo>
                    <a:pt x="2688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53" name="Google Shape;53;p4"/>
          <p:cNvSpPr/>
          <p:nvPr/>
        </p:nvSpPr>
        <p:spPr>
          <a:xfrm flipH="1">
            <a:off x="64050" y="4599325"/>
            <a:ext cx="649175" cy="457375"/>
          </a:xfrm>
          <a:custGeom>
            <a:avLst/>
            <a:gdLst/>
            <a:ahLst/>
            <a:cxnLst/>
            <a:rect l="l" t="t" r="r" b="b"/>
            <a:pathLst>
              <a:path w="25967" h="18295" extrusionOk="0">
                <a:moveTo>
                  <a:pt x="16820" y="192"/>
                </a:moveTo>
                <a:lnTo>
                  <a:pt x="17279" y="211"/>
                </a:lnTo>
                <a:lnTo>
                  <a:pt x="17738" y="250"/>
                </a:lnTo>
                <a:lnTo>
                  <a:pt x="18179" y="307"/>
                </a:lnTo>
                <a:lnTo>
                  <a:pt x="18619" y="384"/>
                </a:lnTo>
                <a:lnTo>
                  <a:pt x="19059" y="479"/>
                </a:lnTo>
                <a:lnTo>
                  <a:pt x="19480" y="613"/>
                </a:lnTo>
                <a:lnTo>
                  <a:pt x="19901" y="747"/>
                </a:lnTo>
                <a:lnTo>
                  <a:pt x="20303" y="900"/>
                </a:lnTo>
                <a:lnTo>
                  <a:pt x="20704" y="1092"/>
                </a:lnTo>
                <a:lnTo>
                  <a:pt x="21087" y="1283"/>
                </a:lnTo>
                <a:lnTo>
                  <a:pt x="21451" y="1493"/>
                </a:lnTo>
                <a:lnTo>
                  <a:pt x="21814" y="1723"/>
                </a:lnTo>
                <a:lnTo>
                  <a:pt x="22178" y="1972"/>
                </a:lnTo>
                <a:lnTo>
                  <a:pt x="22503" y="2240"/>
                </a:lnTo>
                <a:lnTo>
                  <a:pt x="22828" y="2527"/>
                </a:lnTo>
                <a:lnTo>
                  <a:pt x="23135" y="2814"/>
                </a:lnTo>
                <a:lnTo>
                  <a:pt x="23441" y="3139"/>
                </a:lnTo>
                <a:lnTo>
                  <a:pt x="23728" y="3464"/>
                </a:lnTo>
                <a:lnTo>
                  <a:pt x="23977" y="3790"/>
                </a:lnTo>
                <a:lnTo>
                  <a:pt x="24225" y="4153"/>
                </a:lnTo>
                <a:lnTo>
                  <a:pt x="24474" y="4517"/>
                </a:lnTo>
                <a:lnTo>
                  <a:pt x="24685" y="4880"/>
                </a:lnTo>
                <a:lnTo>
                  <a:pt x="24876" y="5263"/>
                </a:lnTo>
                <a:lnTo>
                  <a:pt x="25067" y="5665"/>
                </a:lnTo>
                <a:lnTo>
                  <a:pt x="25220" y="6067"/>
                </a:lnTo>
                <a:lnTo>
                  <a:pt x="25354" y="6488"/>
                </a:lnTo>
                <a:lnTo>
                  <a:pt x="25488" y="6909"/>
                </a:lnTo>
                <a:lnTo>
                  <a:pt x="25584" y="7349"/>
                </a:lnTo>
                <a:lnTo>
                  <a:pt x="25660" y="7789"/>
                </a:lnTo>
                <a:lnTo>
                  <a:pt x="25718" y="8229"/>
                </a:lnTo>
                <a:lnTo>
                  <a:pt x="25756" y="8688"/>
                </a:lnTo>
                <a:lnTo>
                  <a:pt x="25756" y="9148"/>
                </a:lnTo>
                <a:lnTo>
                  <a:pt x="25756" y="9607"/>
                </a:lnTo>
                <a:lnTo>
                  <a:pt x="25718" y="10047"/>
                </a:lnTo>
                <a:lnTo>
                  <a:pt x="25660" y="10506"/>
                </a:lnTo>
                <a:lnTo>
                  <a:pt x="25584" y="10946"/>
                </a:lnTo>
                <a:lnTo>
                  <a:pt x="25488" y="11367"/>
                </a:lnTo>
                <a:lnTo>
                  <a:pt x="25354" y="11807"/>
                </a:lnTo>
                <a:lnTo>
                  <a:pt x="25220" y="12209"/>
                </a:lnTo>
                <a:lnTo>
                  <a:pt x="25067" y="12630"/>
                </a:lnTo>
                <a:lnTo>
                  <a:pt x="24876" y="13013"/>
                </a:lnTo>
                <a:lnTo>
                  <a:pt x="24685" y="13396"/>
                </a:lnTo>
                <a:lnTo>
                  <a:pt x="24474" y="13778"/>
                </a:lnTo>
                <a:lnTo>
                  <a:pt x="24225" y="14142"/>
                </a:lnTo>
                <a:lnTo>
                  <a:pt x="23977" y="14486"/>
                </a:lnTo>
                <a:lnTo>
                  <a:pt x="23728" y="14831"/>
                </a:lnTo>
                <a:lnTo>
                  <a:pt x="23441" y="15156"/>
                </a:lnTo>
                <a:lnTo>
                  <a:pt x="23135" y="15462"/>
                </a:lnTo>
                <a:lnTo>
                  <a:pt x="22828" y="15768"/>
                </a:lnTo>
                <a:lnTo>
                  <a:pt x="22503" y="16036"/>
                </a:lnTo>
                <a:lnTo>
                  <a:pt x="22178" y="16304"/>
                </a:lnTo>
                <a:lnTo>
                  <a:pt x="21814" y="16553"/>
                </a:lnTo>
                <a:lnTo>
                  <a:pt x="21451" y="16783"/>
                </a:lnTo>
                <a:lnTo>
                  <a:pt x="21087" y="17012"/>
                </a:lnTo>
                <a:lnTo>
                  <a:pt x="20704" y="17204"/>
                </a:lnTo>
                <a:lnTo>
                  <a:pt x="20303" y="17376"/>
                </a:lnTo>
                <a:lnTo>
                  <a:pt x="19901" y="17548"/>
                </a:lnTo>
                <a:lnTo>
                  <a:pt x="19480" y="17682"/>
                </a:lnTo>
                <a:lnTo>
                  <a:pt x="19059" y="17797"/>
                </a:lnTo>
                <a:lnTo>
                  <a:pt x="18619" y="17912"/>
                </a:lnTo>
                <a:lnTo>
                  <a:pt x="18179" y="17988"/>
                </a:lnTo>
                <a:lnTo>
                  <a:pt x="17738" y="18045"/>
                </a:lnTo>
                <a:lnTo>
                  <a:pt x="17279" y="18065"/>
                </a:lnTo>
                <a:lnTo>
                  <a:pt x="16820" y="18084"/>
                </a:lnTo>
                <a:lnTo>
                  <a:pt x="16418" y="18065"/>
                </a:lnTo>
                <a:lnTo>
                  <a:pt x="15997" y="18007"/>
                </a:lnTo>
                <a:lnTo>
                  <a:pt x="15538" y="17931"/>
                </a:lnTo>
                <a:lnTo>
                  <a:pt x="15040" y="17797"/>
                </a:lnTo>
                <a:lnTo>
                  <a:pt x="14505" y="17644"/>
                </a:lnTo>
                <a:lnTo>
                  <a:pt x="13931" y="17433"/>
                </a:lnTo>
                <a:lnTo>
                  <a:pt x="13337" y="17204"/>
                </a:lnTo>
                <a:lnTo>
                  <a:pt x="12725" y="16936"/>
                </a:lnTo>
                <a:lnTo>
                  <a:pt x="12074" y="16629"/>
                </a:lnTo>
                <a:lnTo>
                  <a:pt x="11386" y="16304"/>
                </a:lnTo>
                <a:lnTo>
                  <a:pt x="10658" y="15941"/>
                </a:lnTo>
                <a:lnTo>
                  <a:pt x="9931" y="15520"/>
                </a:lnTo>
                <a:lnTo>
                  <a:pt x="9147" y="15099"/>
                </a:lnTo>
                <a:lnTo>
                  <a:pt x="8362" y="14620"/>
                </a:lnTo>
                <a:lnTo>
                  <a:pt x="7539" y="14123"/>
                </a:lnTo>
                <a:lnTo>
                  <a:pt x="6678" y="13587"/>
                </a:lnTo>
                <a:lnTo>
                  <a:pt x="5530" y="12841"/>
                </a:lnTo>
                <a:lnTo>
                  <a:pt x="4440" y="12114"/>
                </a:lnTo>
                <a:lnTo>
                  <a:pt x="3444" y="11406"/>
                </a:lnTo>
                <a:lnTo>
                  <a:pt x="2545" y="10774"/>
                </a:lnTo>
                <a:lnTo>
                  <a:pt x="1110" y="9741"/>
                </a:lnTo>
                <a:lnTo>
                  <a:pt x="325" y="9148"/>
                </a:lnTo>
                <a:lnTo>
                  <a:pt x="1110" y="8554"/>
                </a:lnTo>
                <a:lnTo>
                  <a:pt x="2545" y="7521"/>
                </a:lnTo>
                <a:lnTo>
                  <a:pt x="3444" y="6870"/>
                </a:lnTo>
                <a:lnTo>
                  <a:pt x="4440" y="6182"/>
                </a:lnTo>
                <a:lnTo>
                  <a:pt x="5530" y="5454"/>
                </a:lnTo>
                <a:lnTo>
                  <a:pt x="6678" y="4708"/>
                </a:lnTo>
                <a:lnTo>
                  <a:pt x="7520" y="4172"/>
                </a:lnTo>
                <a:lnTo>
                  <a:pt x="8362" y="3675"/>
                </a:lnTo>
                <a:lnTo>
                  <a:pt x="9147" y="3197"/>
                </a:lnTo>
                <a:lnTo>
                  <a:pt x="9931" y="2756"/>
                </a:lnTo>
                <a:lnTo>
                  <a:pt x="10658" y="2355"/>
                </a:lnTo>
                <a:lnTo>
                  <a:pt x="11386" y="1991"/>
                </a:lnTo>
                <a:lnTo>
                  <a:pt x="12074" y="1647"/>
                </a:lnTo>
                <a:lnTo>
                  <a:pt x="12725" y="1340"/>
                </a:lnTo>
                <a:lnTo>
                  <a:pt x="13337" y="1073"/>
                </a:lnTo>
                <a:lnTo>
                  <a:pt x="13931" y="843"/>
                </a:lnTo>
                <a:lnTo>
                  <a:pt x="14505" y="652"/>
                </a:lnTo>
                <a:lnTo>
                  <a:pt x="15040" y="498"/>
                </a:lnTo>
                <a:lnTo>
                  <a:pt x="15538" y="365"/>
                </a:lnTo>
                <a:lnTo>
                  <a:pt x="15997" y="269"/>
                </a:lnTo>
                <a:lnTo>
                  <a:pt x="16418" y="211"/>
                </a:lnTo>
                <a:lnTo>
                  <a:pt x="16820" y="192"/>
                </a:lnTo>
                <a:close/>
                <a:moveTo>
                  <a:pt x="16590" y="1"/>
                </a:moveTo>
                <a:lnTo>
                  <a:pt x="16342" y="20"/>
                </a:lnTo>
                <a:lnTo>
                  <a:pt x="15825" y="97"/>
                </a:lnTo>
                <a:lnTo>
                  <a:pt x="15270" y="211"/>
                </a:lnTo>
                <a:lnTo>
                  <a:pt x="14696" y="384"/>
                </a:lnTo>
                <a:lnTo>
                  <a:pt x="14103" y="575"/>
                </a:lnTo>
                <a:lnTo>
                  <a:pt x="13471" y="805"/>
                </a:lnTo>
                <a:lnTo>
                  <a:pt x="12840" y="1073"/>
                </a:lnTo>
                <a:lnTo>
                  <a:pt x="12189" y="1360"/>
                </a:lnTo>
                <a:lnTo>
                  <a:pt x="11520" y="1685"/>
                </a:lnTo>
                <a:lnTo>
                  <a:pt x="10831" y="2029"/>
                </a:lnTo>
                <a:lnTo>
                  <a:pt x="10161" y="2393"/>
                </a:lnTo>
                <a:lnTo>
                  <a:pt x="9472" y="2776"/>
                </a:lnTo>
                <a:lnTo>
                  <a:pt x="8113" y="3560"/>
                </a:lnTo>
                <a:lnTo>
                  <a:pt x="6774" y="4402"/>
                </a:lnTo>
                <a:lnTo>
                  <a:pt x="5492" y="5225"/>
                </a:lnTo>
                <a:lnTo>
                  <a:pt x="4286" y="6029"/>
                </a:lnTo>
                <a:lnTo>
                  <a:pt x="3196" y="6794"/>
                </a:lnTo>
                <a:lnTo>
                  <a:pt x="2220" y="7483"/>
                </a:lnTo>
                <a:lnTo>
                  <a:pt x="766" y="8574"/>
                </a:lnTo>
                <a:lnTo>
                  <a:pt x="115" y="9071"/>
                </a:lnTo>
                <a:lnTo>
                  <a:pt x="0" y="9148"/>
                </a:lnTo>
                <a:lnTo>
                  <a:pt x="115" y="9224"/>
                </a:lnTo>
                <a:lnTo>
                  <a:pt x="766" y="9722"/>
                </a:lnTo>
                <a:lnTo>
                  <a:pt x="2220" y="10793"/>
                </a:lnTo>
                <a:lnTo>
                  <a:pt x="3196" y="11482"/>
                </a:lnTo>
                <a:lnTo>
                  <a:pt x="4286" y="12248"/>
                </a:lnTo>
                <a:lnTo>
                  <a:pt x="5492" y="13070"/>
                </a:lnTo>
                <a:lnTo>
                  <a:pt x="6774" y="13893"/>
                </a:lnTo>
                <a:lnTo>
                  <a:pt x="8113" y="14716"/>
                </a:lnTo>
                <a:lnTo>
                  <a:pt x="9472" y="15520"/>
                </a:lnTo>
                <a:lnTo>
                  <a:pt x="10161" y="15902"/>
                </a:lnTo>
                <a:lnTo>
                  <a:pt x="10831" y="16266"/>
                </a:lnTo>
                <a:lnTo>
                  <a:pt x="11520" y="16610"/>
                </a:lnTo>
                <a:lnTo>
                  <a:pt x="12189" y="16916"/>
                </a:lnTo>
                <a:lnTo>
                  <a:pt x="12840" y="17223"/>
                </a:lnTo>
                <a:lnTo>
                  <a:pt x="13471" y="17491"/>
                </a:lnTo>
                <a:lnTo>
                  <a:pt x="14103" y="17720"/>
                </a:lnTo>
                <a:lnTo>
                  <a:pt x="14696" y="17912"/>
                </a:lnTo>
                <a:lnTo>
                  <a:pt x="15270" y="18065"/>
                </a:lnTo>
                <a:lnTo>
                  <a:pt x="15825" y="18179"/>
                </a:lnTo>
                <a:lnTo>
                  <a:pt x="16342" y="18256"/>
                </a:lnTo>
                <a:lnTo>
                  <a:pt x="16590" y="18275"/>
                </a:lnTo>
                <a:lnTo>
                  <a:pt x="16820" y="18294"/>
                </a:lnTo>
                <a:lnTo>
                  <a:pt x="17298" y="18275"/>
                </a:lnTo>
                <a:lnTo>
                  <a:pt x="17758" y="18237"/>
                </a:lnTo>
                <a:lnTo>
                  <a:pt x="18217" y="18179"/>
                </a:lnTo>
                <a:lnTo>
                  <a:pt x="18657" y="18103"/>
                </a:lnTo>
                <a:lnTo>
                  <a:pt x="19097" y="18007"/>
                </a:lnTo>
                <a:lnTo>
                  <a:pt x="19537" y="17873"/>
                </a:lnTo>
                <a:lnTo>
                  <a:pt x="19958" y="17739"/>
                </a:lnTo>
                <a:lnTo>
                  <a:pt x="20379" y="17567"/>
                </a:lnTo>
                <a:lnTo>
                  <a:pt x="20781" y="17376"/>
                </a:lnTo>
                <a:lnTo>
                  <a:pt x="21183" y="17184"/>
                </a:lnTo>
                <a:lnTo>
                  <a:pt x="21566" y="16955"/>
                </a:lnTo>
                <a:lnTo>
                  <a:pt x="21929" y="16725"/>
                </a:lnTo>
                <a:lnTo>
                  <a:pt x="22293" y="16476"/>
                </a:lnTo>
                <a:lnTo>
                  <a:pt x="22637" y="16189"/>
                </a:lnTo>
                <a:lnTo>
                  <a:pt x="22962" y="15902"/>
                </a:lnTo>
                <a:lnTo>
                  <a:pt x="23288" y="15596"/>
                </a:lnTo>
                <a:lnTo>
                  <a:pt x="23594" y="15290"/>
                </a:lnTo>
                <a:lnTo>
                  <a:pt x="23881" y="14965"/>
                </a:lnTo>
                <a:lnTo>
                  <a:pt x="24149" y="14601"/>
                </a:lnTo>
                <a:lnTo>
                  <a:pt x="24398" y="14257"/>
                </a:lnTo>
                <a:lnTo>
                  <a:pt x="24646" y="13874"/>
                </a:lnTo>
                <a:lnTo>
                  <a:pt x="24857" y="13491"/>
                </a:lnTo>
                <a:lnTo>
                  <a:pt x="25067" y="13109"/>
                </a:lnTo>
                <a:lnTo>
                  <a:pt x="25240" y="12707"/>
                </a:lnTo>
                <a:lnTo>
                  <a:pt x="25412" y="12286"/>
                </a:lnTo>
                <a:lnTo>
                  <a:pt x="25546" y="11865"/>
                </a:lnTo>
                <a:lnTo>
                  <a:pt x="25680" y="11425"/>
                </a:lnTo>
                <a:lnTo>
                  <a:pt x="25775" y="10985"/>
                </a:lnTo>
                <a:lnTo>
                  <a:pt x="25852" y="10525"/>
                </a:lnTo>
                <a:lnTo>
                  <a:pt x="25909" y="10085"/>
                </a:lnTo>
                <a:lnTo>
                  <a:pt x="25948" y="9607"/>
                </a:lnTo>
                <a:lnTo>
                  <a:pt x="25967" y="9148"/>
                </a:lnTo>
                <a:lnTo>
                  <a:pt x="25948" y="8669"/>
                </a:lnTo>
                <a:lnTo>
                  <a:pt x="25909" y="8210"/>
                </a:lnTo>
                <a:lnTo>
                  <a:pt x="25852" y="7751"/>
                </a:lnTo>
                <a:lnTo>
                  <a:pt x="25775" y="7311"/>
                </a:lnTo>
                <a:lnTo>
                  <a:pt x="25680" y="6870"/>
                </a:lnTo>
                <a:lnTo>
                  <a:pt x="25546" y="6430"/>
                </a:lnTo>
                <a:lnTo>
                  <a:pt x="25412" y="6009"/>
                </a:lnTo>
                <a:lnTo>
                  <a:pt x="25240" y="5588"/>
                </a:lnTo>
                <a:lnTo>
                  <a:pt x="25067" y="5187"/>
                </a:lnTo>
                <a:lnTo>
                  <a:pt x="24857" y="4785"/>
                </a:lnTo>
                <a:lnTo>
                  <a:pt x="24646" y="4402"/>
                </a:lnTo>
                <a:lnTo>
                  <a:pt x="24398" y="4038"/>
                </a:lnTo>
                <a:lnTo>
                  <a:pt x="24149" y="3675"/>
                </a:lnTo>
                <a:lnTo>
                  <a:pt x="23881" y="3330"/>
                </a:lnTo>
                <a:lnTo>
                  <a:pt x="23594" y="3005"/>
                </a:lnTo>
                <a:lnTo>
                  <a:pt x="23288" y="2680"/>
                </a:lnTo>
                <a:lnTo>
                  <a:pt x="22962" y="2374"/>
                </a:lnTo>
                <a:lnTo>
                  <a:pt x="22637" y="2087"/>
                </a:lnTo>
                <a:lnTo>
                  <a:pt x="22293" y="1819"/>
                </a:lnTo>
                <a:lnTo>
                  <a:pt x="21929" y="1570"/>
                </a:lnTo>
                <a:lnTo>
                  <a:pt x="21566" y="1321"/>
                </a:lnTo>
                <a:lnTo>
                  <a:pt x="21183" y="1111"/>
                </a:lnTo>
                <a:lnTo>
                  <a:pt x="20781" y="900"/>
                </a:lnTo>
                <a:lnTo>
                  <a:pt x="20379" y="728"/>
                </a:lnTo>
                <a:lnTo>
                  <a:pt x="19958" y="556"/>
                </a:lnTo>
                <a:lnTo>
                  <a:pt x="19537" y="403"/>
                </a:lnTo>
                <a:lnTo>
                  <a:pt x="19097" y="288"/>
                </a:lnTo>
                <a:lnTo>
                  <a:pt x="18657" y="192"/>
                </a:lnTo>
                <a:lnTo>
                  <a:pt x="18217" y="97"/>
                </a:lnTo>
                <a:lnTo>
                  <a:pt x="17758" y="39"/>
                </a:lnTo>
                <a:lnTo>
                  <a:pt x="17298" y="20"/>
                </a:lnTo>
                <a:lnTo>
                  <a:pt x="16820"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54" name="Google Shape;54;p4"/>
          <p:cNvGrpSpPr/>
          <p:nvPr/>
        </p:nvGrpSpPr>
        <p:grpSpPr>
          <a:xfrm>
            <a:off x="8120872" y="4601713"/>
            <a:ext cx="1099325" cy="1029975"/>
            <a:chOff x="6694150" y="-2166650"/>
            <a:chExt cx="1099325" cy="1029975"/>
          </a:xfrm>
        </p:grpSpPr>
        <p:sp>
          <p:nvSpPr>
            <p:cNvPr id="55" name="Google Shape;55;p4"/>
            <p:cNvSpPr/>
            <p:nvPr/>
          </p:nvSpPr>
          <p:spPr>
            <a:xfrm>
              <a:off x="7554275" y="-2166650"/>
              <a:ext cx="239200" cy="881200"/>
            </a:xfrm>
            <a:custGeom>
              <a:avLst/>
              <a:gdLst/>
              <a:ahLst/>
              <a:cxnLst/>
              <a:rect l="l" t="t" r="r" b="b"/>
              <a:pathLst>
                <a:path w="9568" h="35248" extrusionOk="0">
                  <a:moveTo>
                    <a:pt x="0" y="1"/>
                  </a:moveTo>
                  <a:lnTo>
                    <a:pt x="0" y="33430"/>
                  </a:lnTo>
                  <a:lnTo>
                    <a:pt x="19" y="33602"/>
                  </a:lnTo>
                  <a:lnTo>
                    <a:pt x="39" y="33794"/>
                  </a:lnTo>
                  <a:lnTo>
                    <a:pt x="77" y="33966"/>
                  </a:lnTo>
                  <a:lnTo>
                    <a:pt x="153" y="34138"/>
                  </a:lnTo>
                  <a:lnTo>
                    <a:pt x="230" y="34291"/>
                  </a:lnTo>
                  <a:lnTo>
                    <a:pt x="306" y="34444"/>
                  </a:lnTo>
                  <a:lnTo>
                    <a:pt x="421" y="34578"/>
                  </a:lnTo>
                  <a:lnTo>
                    <a:pt x="536" y="34712"/>
                  </a:lnTo>
                  <a:lnTo>
                    <a:pt x="670" y="34827"/>
                  </a:lnTo>
                  <a:lnTo>
                    <a:pt x="804" y="34942"/>
                  </a:lnTo>
                  <a:lnTo>
                    <a:pt x="957" y="35037"/>
                  </a:lnTo>
                  <a:lnTo>
                    <a:pt x="1110" y="35114"/>
                  </a:lnTo>
                  <a:lnTo>
                    <a:pt x="1282" y="35171"/>
                  </a:lnTo>
                  <a:lnTo>
                    <a:pt x="1455" y="35210"/>
                  </a:lnTo>
                  <a:lnTo>
                    <a:pt x="1646" y="35248"/>
                  </a:lnTo>
                  <a:lnTo>
                    <a:pt x="7941" y="35248"/>
                  </a:lnTo>
                  <a:lnTo>
                    <a:pt x="8114" y="35210"/>
                  </a:lnTo>
                  <a:lnTo>
                    <a:pt x="8286" y="35171"/>
                  </a:lnTo>
                  <a:lnTo>
                    <a:pt x="8458" y="35114"/>
                  </a:lnTo>
                  <a:lnTo>
                    <a:pt x="8611" y="35037"/>
                  </a:lnTo>
                  <a:lnTo>
                    <a:pt x="8764" y="34942"/>
                  </a:lnTo>
                  <a:lnTo>
                    <a:pt x="8917" y="34827"/>
                  </a:lnTo>
                  <a:lnTo>
                    <a:pt x="9032" y="34712"/>
                  </a:lnTo>
                  <a:lnTo>
                    <a:pt x="9166" y="34578"/>
                  </a:lnTo>
                  <a:lnTo>
                    <a:pt x="9262" y="34444"/>
                  </a:lnTo>
                  <a:lnTo>
                    <a:pt x="9357" y="34291"/>
                  </a:lnTo>
                  <a:lnTo>
                    <a:pt x="9434" y="34138"/>
                  </a:lnTo>
                  <a:lnTo>
                    <a:pt x="9491" y="33966"/>
                  </a:lnTo>
                  <a:lnTo>
                    <a:pt x="9530" y="33794"/>
                  </a:lnTo>
                  <a:lnTo>
                    <a:pt x="9568" y="33602"/>
                  </a:lnTo>
                  <a:lnTo>
                    <a:pt x="9568" y="33430"/>
                  </a:lnTo>
                  <a:lnTo>
                    <a:pt x="956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56;p4"/>
            <p:cNvSpPr/>
            <p:nvPr/>
          </p:nvSpPr>
          <p:spPr>
            <a:xfrm>
              <a:off x="6963475" y="-2105900"/>
              <a:ext cx="712800" cy="969225"/>
            </a:xfrm>
            <a:custGeom>
              <a:avLst/>
              <a:gdLst/>
              <a:ahLst/>
              <a:cxnLst/>
              <a:rect l="l" t="t" r="r" b="b"/>
              <a:pathLst>
                <a:path w="28512" h="38769" extrusionOk="0">
                  <a:moveTo>
                    <a:pt x="14256" y="250"/>
                  </a:moveTo>
                  <a:lnTo>
                    <a:pt x="28320" y="8363"/>
                  </a:lnTo>
                  <a:lnTo>
                    <a:pt x="28320" y="30407"/>
                  </a:lnTo>
                  <a:lnTo>
                    <a:pt x="14256" y="38520"/>
                  </a:lnTo>
                  <a:lnTo>
                    <a:pt x="211" y="30407"/>
                  </a:lnTo>
                  <a:lnTo>
                    <a:pt x="211" y="8363"/>
                  </a:lnTo>
                  <a:lnTo>
                    <a:pt x="14256" y="250"/>
                  </a:lnTo>
                  <a:close/>
                  <a:moveTo>
                    <a:pt x="14256" y="1"/>
                  </a:moveTo>
                  <a:lnTo>
                    <a:pt x="0" y="8248"/>
                  </a:lnTo>
                  <a:lnTo>
                    <a:pt x="0" y="30522"/>
                  </a:lnTo>
                  <a:lnTo>
                    <a:pt x="14218" y="38731"/>
                  </a:lnTo>
                  <a:lnTo>
                    <a:pt x="14256" y="38769"/>
                  </a:lnTo>
                  <a:lnTo>
                    <a:pt x="28512" y="30522"/>
                  </a:lnTo>
                  <a:lnTo>
                    <a:pt x="28512" y="8248"/>
                  </a:lnTo>
                  <a:lnTo>
                    <a:pt x="14313" y="39"/>
                  </a:lnTo>
                  <a:lnTo>
                    <a:pt x="14256"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4"/>
            <p:cNvSpPr/>
            <p:nvPr/>
          </p:nvSpPr>
          <p:spPr>
            <a:xfrm>
              <a:off x="7317475" y="-2102550"/>
              <a:ext cx="5275" cy="582700"/>
            </a:xfrm>
            <a:custGeom>
              <a:avLst/>
              <a:gdLst/>
              <a:ahLst/>
              <a:cxnLst/>
              <a:rect l="l" t="t" r="r" b="b"/>
              <a:pathLst>
                <a:path w="211" h="23308" extrusionOk="0">
                  <a:moveTo>
                    <a:pt x="0" y="1"/>
                  </a:moveTo>
                  <a:lnTo>
                    <a:pt x="0" y="23308"/>
                  </a:lnTo>
                  <a:lnTo>
                    <a:pt x="211" y="23308"/>
                  </a:lnTo>
                  <a:lnTo>
                    <a:pt x="21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58;p4"/>
            <p:cNvSpPr/>
            <p:nvPr/>
          </p:nvSpPr>
          <p:spPr>
            <a:xfrm>
              <a:off x="6694150" y="-1522275"/>
              <a:ext cx="627175" cy="313375"/>
            </a:xfrm>
            <a:custGeom>
              <a:avLst/>
              <a:gdLst/>
              <a:ahLst/>
              <a:cxnLst/>
              <a:rect l="l" t="t" r="r" b="b"/>
              <a:pathLst>
                <a:path w="25087" h="12535" extrusionOk="0">
                  <a:moveTo>
                    <a:pt x="24991" y="1"/>
                  </a:moveTo>
                  <a:lnTo>
                    <a:pt x="0" y="12362"/>
                  </a:lnTo>
                  <a:lnTo>
                    <a:pt x="96" y="12534"/>
                  </a:lnTo>
                  <a:lnTo>
                    <a:pt x="25086" y="173"/>
                  </a:lnTo>
                  <a:lnTo>
                    <a:pt x="24991"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9"/>
        <p:cNvGrpSpPr/>
        <p:nvPr/>
      </p:nvGrpSpPr>
      <p:grpSpPr>
        <a:xfrm>
          <a:off x="0" y="0"/>
          <a:ext cx="0" cy="0"/>
          <a:chOff x="0" y="0"/>
          <a:chExt cx="0" cy="0"/>
        </a:xfrm>
      </p:grpSpPr>
      <p:sp>
        <p:nvSpPr>
          <p:cNvPr id="60" name="Google Shape;60;p5"/>
          <p:cNvSpPr txBox="1">
            <a:spLocks noGrp="1"/>
          </p:cNvSpPr>
          <p:nvPr>
            <p:ph type="title"/>
          </p:nvPr>
        </p:nvSpPr>
        <p:spPr>
          <a:xfrm>
            <a:off x="2840401" y="1319350"/>
            <a:ext cx="4373700" cy="365700"/>
          </a:xfrm>
          <a:prstGeom prst="rect">
            <a:avLst/>
          </a:prstGeom>
        </p:spPr>
        <p:txBody>
          <a:bodyPr spcFirstLastPara="1" wrap="square" lIns="91425" tIns="91425" rIns="91425" bIns="91425" anchor="b" anchorCtr="0">
            <a:noAutofit/>
          </a:bodyPr>
          <a:lstStyle>
            <a:lvl1pPr lvl="0" algn="l" rtl="0">
              <a:spcBef>
                <a:spcPts val="0"/>
              </a:spcBef>
              <a:spcAft>
                <a:spcPts val="0"/>
              </a:spcAft>
              <a:buSzPts val="3000"/>
              <a:buNone/>
              <a:defRPr sz="2000" b="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1" name="Google Shape;61;p5"/>
          <p:cNvSpPr txBox="1">
            <a:spLocks noGrp="1"/>
          </p:cNvSpPr>
          <p:nvPr>
            <p:ph type="title" idx="2"/>
          </p:nvPr>
        </p:nvSpPr>
        <p:spPr>
          <a:xfrm>
            <a:off x="2840401" y="2846150"/>
            <a:ext cx="4373700" cy="365700"/>
          </a:xfrm>
          <a:prstGeom prst="rect">
            <a:avLst/>
          </a:prstGeom>
        </p:spPr>
        <p:txBody>
          <a:bodyPr spcFirstLastPara="1" wrap="square" lIns="91425" tIns="91425" rIns="91425" bIns="91425" anchor="b" anchorCtr="0">
            <a:noAutofit/>
          </a:bodyPr>
          <a:lstStyle>
            <a:lvl1pPr lvl="0" algn="l" rtl="0">
              <a:spcBef>
                <a:spcPts val="0"/>
              </a:spcBef>
              <a:spcAft>
                <a:spcPts val="0"/>
              </a:spcAft>
              <a:buSzPts val="3000"/>
              <a:buNone/>
              <a:defRPr sz="2000" b="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62" name="Google Shape;62;p5"/>
          <p:cNvSpPr txBox="1">
            <a:spLocks noGrp="1"/>
          </p:cNvSpPr>
          <p:nvPr>
            <p:ph type="subTitle" idx="1"/>
          </p:nvPr>
        </p:nvSpPr>
        <p:spPr>
          <a:xfrm>
            <a:off x="2840401" y="3062775"/>
            <a:ext cx="4373700" cy="1097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63" name="Google Shape;63;p5"/>
          <p:cNvSpPr txBox="1">
            <a:spLocks noGrp="1"/>
          </p:cNvSpPr>
          <p:nvPr>
            <p:ph type="subTitle" idx="3"/>
          </p:nvPr>
        </p:nvSpPr>
        <p:spPr>
          <a:xfrm>
            <a:off x="2840401" y="1535975"/>
            <a:ext cx="4374600" cy="1097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64" name="Google Shape;64;p5"/>
          <p:cNvSpPr txBox="1">
            <a:spLocks noGrp="1"/>
          </p:cNvSpPr>
          <p:nvPr>
            <p:ph type="title" idx="4"/>
          </p:nvPr>
        </p:nvSpPr>
        <p:spPr>
          <a:xfrm>
            <a:off x="720000" y="365760"/>
            <a:ext cx="7704000" cy="5487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Clr>
                <a:schemeClr val="lt1"/>
              </a:buClr>
              <a:buSzPts val="3500"/>
              <a:buNone/>
              <a:defRPr>
                <a:solidFill>
                  <a:schemeClr val="lt1"/>
                </a:solidFill>
              </a:defRPr>
            </a:lvl2pPr>
            <a:lvl3pPr lvl="2" algn="ctr" rtl="0">
              <a:spcBef>
                <a:spcPts val="0"/>
              </a:spcBef>
              <a:spcAft>
                <a:spcPts val="0"/>
              </a:spcAft>
              <a:buClr>
                <a:schemeClr val="lt1"/>
              </a:buClr>
              <a:buSzPts val="3500"/>
              <a:buNone/>
              <a:defRPr>
                <a:solidFill>
                  <a:schemeClr val="lt1"/>
                </a:solidFill>
              </a:defRPr>
            </a:lvl3pPr>
            <a:lvl4pPr lvl="3" algn="ctr" rtl="0">
              <a:spcBef>
                <a:spcPts val="0"/>
              </a:spcBef>
              <a:spcAft>
                <a:spcPts val="0"/>
              </a:spcAft>
              <a:buClr>
                <a:schemeClr val="lt1"/>
              </a:buClr>
              <a:buSzPts val="3500"/>
              <a:buNone/>
              <a:defRPr>
                <a:solidFill>
                  <a:schemeClr val="lt1"/>
                </a:solidFill>
              </a:defRPr>
            </a:lvl4pPr>
            <a:lvl5pPr lvl="4" algn="ctr" rtl="0">
              <a:spcBef>
                <a:spcPts val="0"/>
              </a:spcBef>
              <a:spcAft>
                <a:spcPts val="0"/>
              </a:spcAft>
              <a:buClr>
                <a:schemeClr val="lt1"/>
              </a:buClr>
              <a:buSzPts val="3500"/>
              <a:buNone/>
              <a:defRPr>
                <a:solidFill>
                  <a:schemeClr val="lt1"/>
                </a:solidFill>
              </a:defRPr>
            </a:lvl5pPr>
            <a:lvl6pPr lvl="5" algn="ctr" rtl="0">
              <a:spcBef>
                <a:spcPts val="0"/>
              </a:spcBef>
              <a:spcAft>
                <a:spcPts val="0"/>
              </a:spcAft>
              <a:buClr>
                <a:schemeClr val="lt1"/>
              </a:buClr>
              <a:buSzPts val="3500"/>
              <a:buNone/>
              <a:defRPr>
                <a:solidFill>
                  <a:schemeClr val="lt1"/>
                </a:solidFill>
              </a:defRPr>
            </a:lvl6pPr>
            <a:lvl7pPr lvl="6" algn="ctr" rtl="0">
              <a:spcBef>
                <a:spcPts val="0"/>
              </a:spcBef>
              <a:spcAft>
                <a:spcPts val="0"/>
              </a:spcAft>
              <a:buClr>
                <a:schemeClr val="lt1"/>
              </a:buClr>
              <a:buSzPts val="3500"/>
              <a:buNone/>
              <a:defRPr>
                <a:solidFill>
                  <a:schemeClr val="lt1"/>
                </a:solidFill>
              </a:defRPr>
            </a:lvl7pPr>
            <a:lvl8pPr lvl="7" algn="ctr" rtl="0">
              <a:spcBef>
                <a:spcPts val="0"/>
              </a:spcBef>
              <a:spcAft>
                <a:spcPts val="0"/>
              </a:spcAft>
              <a:buClr>
                <a:schemeClr val="lt1"/>
              </a:buClr>
              <a:buSzPts val="3500"/>
              <a:buNone/>
              <a:defRPr>
                <a:solidFill>
                  <a:schemeClr val="lt1"/>
                </a:solidFill>
              </a:defRPr>
            </a:lvl8pPr>
            <a:lvl9pPr lvl="8" algn="ctr" rtl="0">
              <a:spcBef>
                <a:spcPts val="0"/>
              </a:spcBef>
              <a:spcAft>
                <a:spcPts val="0"/>
              </a:spcAft>
              <a:buClr>
                <a:schemeClr val="lt1"/>
              </a:buClr>
              <a:buSzPts val="3500"/>
              <a:buNone/>
              <a:defRPr>
                <a:solidFill>
                  <a:schemeClr val="lt1"/>
                </a:solidFill>
              </a:defRPr>
            </a:lvl9pPr>
          </a:lstStyle>
          <a:p>
            <a:endParaRPr/>
          </a:p>
        </p:txBody>
      </p:sp>
      <p:grpSp>
        <p:nvGrpSpPr>
          <p:cNvPr id="65" name="Google Shape;65;p5"/>
          <p:cNvGrpSpPr/>
          <p:nvPr/>
        </p:nvGrpSpPr>
        <p:grpSpPr>
          <a:xfrm rot="5400000">
            <a:off x="-607300" y="456625"/>
            <a:ext cx="1534675" cy="621425"/>
            <a:chOff x="4285725" y="-2390275"/>
            <a:chExt cx="1534675" cy="621425"/>
          </a:xfrm>
        </p:grpSpPr>
        <p:sp>
          <p:nvSpPr>
            <p:cNvPr id="66" name="Google Shape;66;p5"/>
            <p:cNvSpPr/>
            <p:nvPr/>
          </p:nvSpPr>
          <p:spPr>
            <a:xfrm>
              <a:off x="5148250" y="-1891325"/>
              <a:ext cx="672150" cy="122475"/>
            </a:xfrm>
            <a:custGeom>
              <a:avLst/>
              <a:gdLst/>
              <a:ahLst/>
              <a:cxnLst/>
              <a:rect l="l" t="t" r="r" b="b"/>
              <a:pathLst>
                <a:path w="26886" h="4899" extrusionOk="0">
                  <a:moveTo>
                    <a:pt x="0" y="0"/>
                  </a:moveTo>
                  <a:lnTo>
                    <a:pt x="0" y="4899"/>
                  </a:lnTo>
                  <a:lnTo>
                    <a:pt x="26885" y="4899"/>
                  </a:lnTo>
                  <a:lnTo>
                    <a:pt x="2688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5"/>
            <p:cNvSpPr/>
            <p:nvPr/>
          </p:nvSpPr>
          <p:spPr>
            <a:xfrm>
              <a:off x="4475650" y="-2013800"/>
              <a:ext cx="672625" cy="122500"/>
            </a:xfrm>
            <a:custGeom>
              <a:avLst/>
              <a:gdLst/>
              <a:ahLst/>
              <a:cxnLst/>
              <a:rect l="l" t="t" r="r" b="b"/>
              <a:pathLst>
                <a:path w="26905" h="4900" extrusionOk="0">
                  <a:moveTo>
                    <a:pt x="0" y="1"/>
                  </a:moveTo>
                  <a:lnTo>
                    <a:pt x="0" y="4899"/>
                  </a:lnTo>
                  <a:lnTo>
                    <a:pt x="26904" y="4899"/>
                  </a:lnTo>
                  <a:lnTo>
                    <a:pt x="2690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5"/>
            <p:cNvSpPr/>
            <p:nvPr/>
          </p:nvSpPr>
          <p:spPr>
            <a:xfrm>
              <a:off x="4285725" y="-2203250"/>
              <a:ext cx="192325" cy="192350"/>
            </a:xfrm>
            <a:custGeom>
              <a:avLst/>
              <a:gdLst/>
              <a:ahLst/>
              <a:cxnLst/>
              <a:rect l="l" t="t" r="r" b="b"/>
              <a:pathLst>
                <a:path w="7693" h="7694" extrusionOk="0">
                  <a:moveTo>
                    <a:pt x="7482" y="211"/>
                  </a:moveTo>
                  <a:lnTo>
                    <a:pt x="7482" y="7483"/>
                  </a:lnTo>
                  <a:lnTo>
                    <a:pt x="211" y="7483"/>
                  </a:lnTo>
                  <a:lnTo>
                    <a:pt x="211" y="211"/>
                  </a:lnTo>
                  <a:close/>
                  <a:moveTo>
                    <a:pt x="0" y="1"/>
                  </a:moveTo>
                  <a:lnTo>
                    <a:pt x="0" y="7693"/>
                  </a:lnTo>
                  <a:lnTo>
                    <a:pt x="7693" y="7693"/>
                  </a:lnTo>
                  <a:lnTo>
                    <a:pt x="7693"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5"/>
            <p:cNvSpPr/>
            <p:nvPr/>
          </p:nvSpPr>
          <p:spPr>
            <a:xfrm>
              <a:off x="4472775" y="-2390275"/>
              <a:ext cx="192325" cy="192325"/>
            </a:xfrm>
            <a:custGeom>
              <a:avLst/>
              <a:gdLst/>
              <a:ahLst/>
              <a:cxnLst/>
              <a:rect l="l" t="t" r="r" b="b"/>
              <a:pathLst>
                <a:path w="7693" h="7693" extrusionOk="0">
                  <a:moveTo>
                    <a:pt x="7501" y="211"/>
                  </a:moveTo>
                  <a:lnTo>
                    <a:pt x="7501" y="7482"/>
                  </a:lnTo>
                  <a:lnTo>
                    <a:pt x="211" y="7482"/>
                  </a:lnTo>
                  <a:lnTo>
                    <a:pt x="211" y="211"/>
                  </a:lnTo>
                  <a:close/>
                  <a:moveTo>
                    <a:pt x="0" y="0"/>
                  </a:moveTo>
                  <a:lnTo>
                    <a:pt x="0" y="7692"/>
                  </a:lnTo>
                  <a:lnTo>
                    <a:pt x="7693" y="7692"/>
                  </a:lnTo>
                  <a:lnTo>
                    <a:pt x="7693"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0" name="Google Shape;70;p5"/>
          <p:cNvGrpSpPr/>
          <p:nvPr/>
        </p:nvGrpSpPr>
        <p:grpSpPr>
          <a:xfrm rot="-5400000">
            <a:off x="-1134064" y="4160754"/>
            <a:ext cx="2414685" cy="1395307"/>
            <a:chOff x="3069825" y="-1346071"/>
            <a:chExt cx="1782450" cy="1029975"/>
          </a:xfrm>
        </p:grpSpPr>
        <p:sp>
          <p:nvSpPr>
            <p:cNvPr id="71" name="Google Shape;71;p5"/>
            <p:cNvSpPr/>
            <p:nvPr/>
          </p:nvSpPr>
          <p:spPr>
            <a:xfrm>
              <a:off x="3069825" y="-1346071"/>
              <a:ext cx="1456675" cy="1029975"/>
            </a:xfrm>
            <a:custGeom>
              <a:avLst/>
              <a:gdLst/>
              <a:ahLst/>
              <a:cxnLst/>
              <a:rect l="l" t="t" r="r" b="b"/>
              <a:pathLst>
                <a:path w="58267" h="41199" extrusionOk="0">
                  <a:moveTo>
                    <a:pt x="29124" y="0"/>
                  </a:moveTo>
                  <a:lnTo>
                    <a:pt x="28129" y="19"/>
                  </a:lnTo>
                  <a:lnTo>
                    <a:pt x="27153" y="39"/>
                  </a:lnTo>
                  <a:lnTo>
                    <a:pt x="26158" y="115"/>
                  </a:lnTo>
                  <a:lnTo>
                    <a:pt x="25182" y="192"/>
                  </a:lnTo>
                  <a:lnTo>
                    <a:pt x="24187" y="287"/>
                  </a:lnTo>
                  <a:lnTo>
                    <a:pt x="23211" y="421"/>
                  </a:lnTo>
                  <a:lnTo>
                    <a:pt x="22235" y="574"/>
                  </a:lnTo>
                  <a:lnTo>
                    <a:pt x="21259" y="747"/>
                  </a:lnTo>
                  <a:lnTo>
                    <a:pt x="20283" y="957"/>
                  </a:lnTo>
                  <a:lnTo>
                    <a:pt x="19307" y="1187"/>
                  </a:lnTo>
                  <a:lnTo>
                    <a:pt x="18351" y="1435"/>
                  </a:lnTo>
                  <a:lnTo>
                    <a:pt x="17394" y="1703"/>
                  </a:lnTo>
                  <a:lnTo>
                    <a:pt x="16437" y="1990"/>
                  </a:lnTo>
                  <a:lnTo>
                    <a:pt x="15500" y="2316"/>
                  </a:lnTo>
                  <a:lnTo>
                    <a:pt x="14562" y="2660"/>
                  </a:lnTo>
                  <a:lnTo>
                    <a:pt x="13624" y="3024"/>
                  </a:lnTo>
                  <a:lnTo>
                    <a:pt x="12687" y="3406"/>
                  </a:lnTo>
                  <a:lnTo>
                    <a:pt x="11768" y="3827"/>
                  </a:lnTo>
                  <a:lnTo>
                    <a:pt x="10869" y="4248"/>
                  </a:lnTo>
                  <a:lnTo>
                    <a:pt x="9969" y="4708"/>
                  </a:lnTo>
                  <a:lnTo>
                    <a:pt x="9070" y="5205"/>
                  </a:lnTo>
                  <a:lnTo>
                    <a:pt x="8190" y="5703"/>
                  </a:lnTo>
                  <a:lnTo>
                    <a:pt x="7310" y="6238"/>
                  </a:lnTo>
                  <a:lnTo>
                    <a:pt x="6449" y="6793"/>
                  </a:lnTo>
                  <a:lnTo>
                    <a:pt x="5607" y="7367"/>
                  </a:lnTo>
                  <a:lnTo>
                    <a:pt x="4765" y="7961"/>
                  </a:lnTo>
                  <a:lnTo>
                    <a:pt x="3942" y="8592"/>
                  </a:lnTo>
                  <a:lnTo>
                    <a:pt x="3119" y="9243"/>
                  </a:lnTo>
                  <a:lnTo>
                    <a:pt x="2315" y="9912"/>
                  </a:lnTo>
                  <a:lnTo>
                    <a:pt x="1531" y="10601"/>
                  </a:lnTo>
                  <a:lnTo>
                    <a:pt x="746" y="11328"/>
                  </a:lnTo>
                  <a:lnTo>
                    <a:pt x="0" y="12075"/>
                  </a:lnTo>
                  <a:lnTo>
                    <a:pt x="29124" y="41198"/>
                  </a:lnTo>
                  <a:lnTo>
                    <a:pt x="58267" y="12075"/>
                  </a:lnTo>
                  <a:lnTo>
                    <a:pt x="57501" y="11328"/>
                  </a:lnTo>
                  <a:lnTo>
                    <a:pt x="56717" y="10601"/>
                  </a:lnTo>
                  <a:lnTo>
                    <a:pt x="55932" y="9912"/>
                  </a:lnTo>
                  <a:lnTo>
                    <a:pt x="55129" y="9243"/>
                  </a:lnTo>
                  <a:lnTo>
                    <a:pt x="54306" y="8592"/>
                  </a:lnTo>
                  <a:lnTo>
                    <a:pt x="53483" y="7961"/>
                  </a:lnTo>
                  <a:lnTo>
                    <a:pt x="52641" y="7367"/>
                  </a:lnTo>
                  <a:lnTo>
                    <a:pt x="51799" y="6793"/>
                  </a:lnTo>
                  <a:lnTo>
                    <a:pt x="50938" y="6238"/>
                  </a:lnTo>
                  <a:lnTo>
                    <a:pt x="50058" y="5703"/>
                  </a:lnTo>
                  <a:lnTo>
                    <a:pt x="49178" y="5205"/>
                  </a:lnTo>
                  <a:lnTo>
                    <a:pt x="48278" y="4708"/>
                  </a:lnTo>
                  <a:lnTo>
                    <a:pt x="47379" y="4248"/>
                  </a:lnTo>
                  <a:lnTo>
                    <a:pt x="46479" y="3827"/>
                  </a:lnTo>
                  <a:lnTo>
                    <a:pt x="45561" y="3406"/>
                  </a:lnTo>
                  <a:lnTo>
                    <a:pt x="44623" y="3024"/>
                  </a:lnTo>
                  <a:lnTo>
                    <a:pt x="43705" y="2660"/>
                  </a:lnTo>
                  <a:lnTo>
                    <a:pt x="42748" y="2316"/>
                  </a:lnTo>
                  <a:lnTo>
                    <a:pt x="41811" y="1990"/>
                  </a:lnTo>
                  <a:lnTo>
                    <a:pt x="40854" y="1703"/>
                  </a:lnTo>
                  <a:lnTo>
                    <a:pt x="39897" y="1435"/>
                  </a:lnTo>
                  <a:lnTo>
                    <a:pt x="38940" y="1187"/>
                  </a:lnTo>
                  <a:lnTo>
                    <a:pt x="37964" y="957"/>
                  </a:lnTo>
                  <a:lnTo>
                    <a:pt x="36988" y="747"/>
                  </a:lnTo>
                  <a:lnTo>
                    <a:pt x="36013" y="574"/>
                  </a:lnTo>
                  <a:lnTo>
                    <a:pt x="35037" y="421"/>
                  </a:lnTo>
                  <a:lnTo>
                    <a:pt x="34061" y="287"/>
                  </a:lnTo>
                  <a:lnTo>
                    <a:pt x="33066" y="192"/>
                  </a:lnTo>
                  <a:lnTo>
                    <a:pt x="32090" y="115"/>
                  </a:lnTo>
                  <a:lnTo>
                    <a:pt x="31095" y="39"/>
                  </a:lnTo>
                  <a:lnTo>
                    <a:pt x="30119" y="19"/>
                  </a:lnTo>
                  <a:lnTo>
                    <a:pt x="2912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72;p5"/>
            <p:cNvSpPr/>
            <p:nvPr/>
          </p:nvSpPr>
          <p:spPr>
            <a:xfrm>
              <a:off x="3999300" y="-1230079"/>
              <a:ext cx="852975" cy="852975"/>
            </a:xfrm>
            <a:custGeom>
              <a:avLst/>
              <a:gdLst/>
              <a:ahLst/>
              <a:cxnLst/>
              <a:rect l="l" t="t" r="r" b="b"/>
              <a:pathLst>
                <a:path w="34119" h="34119" extrusionOk="0">
                  <a:moveTo>
                    <a:pt x="17624" y="6028"/>
                  </a:moveTo>
                  <a:lnTo>
                    <a:pt x="18198" y="6067"/>
                  </a:lnTo>
                  <a:lnTo>
                    <a:pt x="18734" y="6143"/>
                  </a:lnTo>
                  <a:lnTo>
                    <a:pt x="19289" y="6239"/>
                  </a:lnTo>
                  <a:lnTo>
                    <a:pt x="19825" y="6373"/>
                  </a:lnTo>
                  <a:lnTo>
                    <a:pt x="20342" y="6507"/>
                  </a:lnTo>
                  <a:lnTo>
                    <a:pt x="20858" y="6698"/>
                  </a:lnTo>
                  <a:lnTo>
                    <a:pt x="21356" y="6889"/>
                  </a:lnTo>
                  <a:lnTo>
                    <a:pt x="21853" y="7100"/>
                  </a:lnTo>
                  <a:lnTo>
                    <a:pt x="22312" y="7349"/>
                  </a:lnTo>
                  <a:lnTo>
                    <a:pt x="22791" y="7617"/>
                  </a:lnTo>
                  <a:lnTo>
                    <a:pt x="23231" y="7904"/>
                  </a:lnTo>
                  <a:lnTo>
                    <a:pt x="23671" y="8210"/>
                  </a:lnTo>
                  <a:lnTo>
                    <a:pt x="24073" y="8535"/>
                  </a:lnTo>
                  <a:lnTo>
                    <a:pt x="24475" y="8899"/>
                  </a:lnTo>
                  <a:lnTo>
                    <a:pt x="24857" y="9262"/>
                  </a:lnTo>
                  <a:lnTo>
                    <a:pt x="25240" y="9645"/>
                  </a:lnTo>
                  <a:lnTo>
                    <a:pt x="25585" y="10047"/>
                  </a:lnTo>
                  <a:lnTo>
                    <a:pt x="25910" y="10449"/>
                  </a:lnTo>
                  <a:lnTo>
                    <a:pt x="26216" y="10889"/>
                  </a:lnTo>
                  <a:lnTo>
                    <a:pt x="26503" y="11329"/>
                  </a:lnTo>
                  <a:lnTo>
                    <a:pt x="26771" y="11807"/>
                  </a:lnTo>
                  <a:lnTo>
                    <a:pt x="27020" y="12286"/>
                  </a:lnTo>
                  <a:lnTo>
                    <a:pt x="27230" y="12764"/>
                  </a:lnTo>
                  <a:lnTo>
                    <a:pt x="27441" y="13261"/>
                  </a:lnTo>
                  <a:lnTo>
                    <a:pt x="27613" y="13778"/>
                  </a:lnTo>
                  <a:lnTo>
                    <a:pt x="27747" y="14295"/>
                  </a:lnTo>
                  <a:lnTo>
                    <a:pt x="27881" y="14830"/>
                  </a:lnTo>
                  <a:lnTo>
                    <a:pt x="27976" y="15385"/>
                  </a:lnTo>
                  <a:lnTo>
                    <a:pt x="28053" y="15921"/>
                  </a:lnTo>
                  <a:lnTo>
                    <a:pt x="28091" y="16495"/>
                  </a:lnTo>
                  <a:lnTo>
                    <a:pt x="28110" y="17050"/>
                  </a:lnTo>
                  <a:lnTo>
                    <a:pt x="28091" y="17624"/>
                  </a:lnTo>
                  <a:lnTo>
                    <a:pt x="28053" y="18179"/>
                  </a:lnTo>
                  <a:lnTo>
                    <a:pt x="27976" y="18734"/>
                  </a:lnTo>
                  <a:lnTo>
                    <a:pt x="27881" y="19270"/>
                  </a:lnTo>
                  <a:lnTo>
                    <a:pt x="27747" y="19806"/>
                  </a:lnTo>
                  <a:lnTo>
                    <a:pt x="27613" y="20341"/>
                  </a:lnTo>
                  <a:lnTo>
                    <a:pt x="27441" y="20858"/>
                  </a:lnTo>
                  <a:lnTo>
                    <a:pt x="27230" y="21356"/>
                  </a:lnTo>
                  <a:lnTo>
                    <a:pt x="27020" y="21834"/>
                  </a:lnTo>
                  <a:lnTo>
                    <a:pt x="26771" y="22312"/>
                  </a:lnTo>
                  <a:lnTo>
                    <a:pt x="26503" y="22772"/>
                  </a:lnTo>
                  <a:lnTo>
                    <a:pt x="26216" y="23231"/>
                  </a:lnTo>
                  <a:lnTo>
                    <a:pt x="25910" y="23652"/>
                  </a:lnTo>
                  <a:lnTo>
                    <a:pt x="25585" y="24073"/>
                  </a:lnTo>
                  <a:lnTo>
                    <a:pt x="25240" y="24475"/>
                  </a:lnTo>
                  <a:lnTo>
                    <a:pt x="24857" y="24857"/>
                  </a:lnTo>
                  <a:lnTo>
                    <a:pt x="24475" y="25221"/>
                  </a:lnTo>
                  <a:lnTo>
                    <a:pt x="24073" y="25565"/>
                  </a:lnTo>
                  <a:lnTo>
                    <a:pt x="23671" y="25891"/>
                  </a:lnTo>
                  <a:lnTo>
                    <a:pt x="23231" y="26216"/>
                  </a:lnTo>
                  <a:lnTo>
                    <a:pt x="22791" y="26503"/>
                  </a:lnTo>
                  <a:lnTo>
                    <a:pt x="22312" y="26771"/>
                  </a:lnTo>
                  <a:lnTo>
                    <a:pt x="21853" y="27001"/>
                  </a:lnTo>
                  <a:lnTo>
                    <a:pt x="21356" y="27230"/>
                  </a:lnTo>
                  <a:lnTo>
                    <a:pt x="20858" y="27421"/>
                  </a:lnTo>
                  <a:lnTo>
                    <a:pt x="20342" y="27594"/>
                  </a:lnTo>
                  <a:lnTo>
                    <a:pt x="19825" y="27747"/>
                  </a:lnTo>
                  <a:lnTo>
                    <a:pt x="19289" y="27881"/>
                  </a:lnTo>
                  <a:lnTo>
                    <a:pt x="18734" y="27976"/>
                  </a:lnTo>
                  <a:lnTo>
                    <a:pt x="18198" y="28034"/>
                  </a:lnTo>
                  <a:lnTo>
                    <a:pt x="17624" y="28072"/>
                  </a:lnTo>
                  <a:lnTo>
                    <a:pt x="17069" y="28091"/>
                  </a:lnTo>
                  <a:lnTo>
                    <a:pt x="16495" y="28072"/>
                  </a:lnTo>
                  <a:lnTo>
                    <a:pt x="15940" y="28034"/>
                  </a:lnTo>
                  <a:lnTo>
                    <a:pt x="15386" y="27976"/>
                  </a:lnTo>
                  <a:lnTo>
                    <a:pt x="14850" y="27881"/>
                  </a:lnTo>
                  <a:lnTo>
                    <a:pt x="14314" y="27747"/>
                  </a:lnTo>
                  <a:lnTo>
                    <a:pt x="13778" y="27594"/>
                  </a:lnTo>
                  <a:lnTo>
                    <a:pt x="13281" y="27421"/>
                  </a:lnTo>
                  <a:lnTo>
                    <a:pt x="12764" y="27230"/>
                  </a:lnTo>
                  <a:lnTo>
                    <a:pt x="12286" y="27001"/>
                  </a:lnTo>
                  <a:lnTo>
                    <a:pt x="11807" y="26771"/>
                  </a:lnTo>
                  <a:lnTo>
                    <a:pt x="11348" y="26503"/>
                  </a:lnTo>
                  <a:lnTo>
                    <a:pt x="10889" y="26216"/>
                  </a:lnTo>
                  <a:lnTo>
                    <a:pt x="10468" y="25891"/>
                  </a:lnTo>
                  <a:lnTo>
                    <a:pt x="10047" y="25565"/>
                  </a:lnTo>
                  <a:lnTo>
                    <a:pt x="9645" y="25221"/>
                  </a:lnTo>
                  <a:lnTo>
                    <a:pt x="9262" y="24857"/>
                  </a:lnTo>
                  <a:lnTo>
                    <a:pt x="8899" y="24475"/>
                  </a:lnTo>
                  <a:lnTo>
                    <a:pt x="8554" y="24073"/>
                  </a:lnTo>
                  <a:lnTo>
                    <a:pt x="8229" y="23652"/>
                  </a:lnTo>
                  <a:lnTo>
                    <a:pt x="7904" y="23231"/>
                  </a:lnTo>
                  <a:lnTo>
                    <a:pt x="7617" y="22772"/>
                  </a:lnTo>
                  <a:lnTo>
                    <a:pt x="7368" y="22312"/>
                  </a:lnTo>
                  <a:lnTo>
                    <a:pt x="7119" y="21834"/>
                  </a:lnTo>
                  <a:lnTo>
                    <a:pt x="6889" y="21356"/>
                  </a:lnTo>
                  <a:lnTo>
                    <a:pt x="6698" y="20858"/>
                  </a:lnTo>
                  <a:lnTo>
                    <a:pt x="6526" y="20341"/>
                  </a:lnTo>
                  <a:lnTo>
                    <a:pt x="6373" y="19806"/>
                  </a:lnTo>
                  <a:lnTo>
                    <a:pt x="6258" y="19270"/>
                  </a:lnTo>
                  <a:lnTo>
                    <a:pt x="6143" y="18734"/>
                  </a:lnTo>
                  <a:lnTo>
                    <a:pt x="6086" y="18179"/>
                  </a:lnTo>
                  <a:lnTo>
                    <a:pt x="6048" y="17624"/>
                  </a:lnTo>
                  <a:lnTo>
                    <a:pt x="6028" y="17050"/>
                  </a:lnTo>
                  <a:lnTo>
                    <a:pt x="6048" y="16495"/>
                  </a:lnTo>
                  <a:lnTo>
                    <a:pt x="6086" y="15921"/>
                  </a:lnTo>
                  <a:lnTo>
                    <a:pt x="6143" y="15385"/>
                  </a:lnTo>
                  <a:lnTo>
                    <a:pt x="6258" y="14830"/>
                  </a:lnTo>
                  <a:lnTo>
                    <a:pt x="6373" y="14295"/>
                  </a:lnTo>
                  <a:lnTo>
                    <a:pt x="6526" y="13778"/>
                  </a:lnTo>
                  <a:lnTo>
                    <a:pt x="6698" y="13261"/>
                  </a:lnTo>
                  <a:lnTo>
                    <a:pt x="6889" y="12764"/>
                  </a:lnTo>
                  <a:lnTo>
                    <a:pt x="7119" y="12286"/>
                  </a:lnTo>
                  <a:lnTo>
                    <a:pt x="7368" y="11807"/>
                  </a:lnTo>
                  <a:lnTo>
                    <a:pt x="7617" y="11329"/>
                  </a:lnTo>
                  <a:lnTo>
                    <a:pt x="7904" y="10889"/>
                  </a:lnTo>
                  <a:lnTo>
                    <a:pt x="8229" y="10449"/>
                  </a:lnTo>
                  <a:lnTo>
                    <a:pt x="8554" y="10047"/>
                  </a:lnTo>
                  <a:lnTo>
                    <a:pt x="8899" y="9645"/>
                  </a:lnTo>
                  <a:lnTo>
                    <a:pt x="9262" y="9262"/>
                  </a:lnTo>
                  <a:lnTo>
                    <a:pt x="9645" y="8899"/>
                  </a:lnTo>
                  <a:lnTo>
                    <a:pt x="10047" y="8535"/>
                  </a:lnTo>
                  <a:lnTo>
                    <a:pt x="10468" y="8210"/>
                  </a:lnTo>
                  <a:lnTo>
                    <a:pt x="10889" y="7904"/>
                  </a:lnTo>
                  <a:lnTo>
                    <a:pt x="11348" y="7617"/>
                  </a:lnTo>
                  <a:lnTo>
                    <a:pt x="11807" y="7349"/>
                  </a:lnTo>
                  <a:lnTo>
                    <a:pt x="12286" y="7100"/>
                  </a:lnTo>
                  <a:lnTo>
                    <a:pt x="12764" y="6889"/>
                  </a:lnTo>
                  <a:lnTo>
                    <a:pt x="13281" y="6698"/>
                  </a:lnTo>
                  <a:lnTo>
                    <a:pt x="13778" y="6507"/>
                  </a:lnTo>
                  <a:lnTo>
                    <a:pt x="14314" y="6373"/>
                  </a:lnTo>
                  <a:lnTo>
                    <a:pt x="14850" y="6239"/>
                  </a:lnTo>
                  <a:lnTo>
                    <a:pt x="15386" y="6143"/>
                  </a:lnTo>
                  <a:lnTo>
                    <a:pt x="15940" y="6067"/>
                  </a:lnTo>
                  <a:lnTo>
                    <a:pt x="16495" y="6028"/>
                  </a:lnTo>
                  <a:close/>
                  <a:moveTo>
                    <a:pt x="17069" y="1"/>
                  </a:moveTo>
                  <a:lnTo>
                    <a:pt x="16189" y="20"/>
                  </a:lnTo>
                  <a:lnTo>
                    <a:pt x="15328" y="77"/>
                  </a:lnTo>
                  <a:lnTo>
                    <a:pt x="14467" y="192"/>
                  </a:lnTo>
                  <a:lnTo>
                    <a:pt x="13625" y="345"/>
                  </a:lnTo>
                  <a:lnTo>
                    <a:pt x="12802" y="536"/>
                  </a:lnTo>
                  <a:lnTo>
                    <a:pt x="11999" y="766"/>
                  </a:lnTo>
                  <a:lnTo>
                    <a:pt x="11195" y="1034"/>
                  </a:lnTo>
                  <a:lnTo>
                    <a:pt x="10429" y="1340"/>
                  </a:lnTo>
                  <a:lnTo>
                    <a:pt x="9664" y="1685"/>
                  </a:lnTo>
                  <a:lnTo>
                    <a:pt x="8937" y="2048"/>
                  </a:lnTo>
                  <a:lnTo>
                    <a:pt x="8210" y="2469"/>
                  </a:lnTo>
                  <a:lnTo>
                    <a:pt x="7521" y="2909"/>
                  </a:lnTo>
                  <a:lnTo>
                    <a:pt x="6851" y="3388"/>
                  </a:lnTo>
                  <a:lnTo>
                    <a:pt x="6201" y="3885"/>
                  </a:lnTo>
                  <a:lnTo>
                    <a:pt x="5588" y="4421"/>
                  </a:lnTo>
                  <a:lnTo>
                    <a:pt x="4995" y="4995"/>
                  </a:lnTo>
                  <a:lnTo>
                    <a:pt x="4440" y="5588"/>
                  </a:lnTo>
                  <a:lnTo>
                    <a:pt x="3904" y="6201"/>
                  </a:lnTo>
                  <a:lnTo>
                    <a:pt x="3388" y="6851"/>
                  </a:lnTo>
                  <a:lnTo>
                    <a:pt x="2909" y="7521"/>
                  </a:lnTo>
                  <a:lnTo>
                    <a:pt x="2469" y="8210"/>
                  </a:lnTo>
                  <a:lnTo>
                    <a:pt x="2067" y="8918"/>
                  </a:lnTo>
                  <a:lnTo>
                    <a:pt x="1685" y="9664"/>
                  </a:lnTo>
                  <a:lnTo>
                    <a:pt x="1340" y="10410"/>
                  </a:lnTo>
                  <a:lnTo>
                    <a:pt x="1034" y="11195"/>
                  </a:lnTo>
                  <a:lnTo>
                    <a:pt x="766" y="11979"/>
                  </a:lnTo>
                  <a:lnTo>
                    <a:pt x="537" y="12802"/>
                  </a:lnTo>
                  <a:lnTo>
                    <a:pt x="345" y="13625"/>
                  </a:lnTo>
                  <a:lnTo>
                    <a:pt x="192" y="14467"/>
                  </a:lnTo>
                  <a:lnTo>
                    <a:pt x="96" y="15309"/>
                  </a:lnTo>
                  <a:lnTo>
                    <a:pt x="20" y="16170"/>
                  </a:lnTo>
                  <a:lnTo>
                    <a:pt x="1" y="17050"/>
                  </a:lnTo>
                  <a:lnTo>
                    <a:pt x="20" y="17930"/>
                  </a:lnTo>
                  <a:lnTo>
                    <a:pt x="96" y="18811"/>
                  </a:lnTo>
                  <a:lnTo>
                    <a:pt x="192" y="19653"/>
                  </a:lnTo>
                  <a:lnTo>
                    <a:pt x="345" y="20495"/>
                  </a:lnTo>
                  <a:lnTo>
                    <a:pt x="537" y="21317"/>
                  </a:lnTo>
                  <a:lnTo>
                    <a:pt x="766" y="22140"/>
                  </a:lnTo>
                  <a:lnTo>
                    <a:pt x="1034" y="22925"/>
                  </a:lnTo>
                  <a:lnTo>
                    <a:pt x="1340" y="23690"/>
                  </a:lnTo>
                  <a:lnTo>
                    <a:pt x="1685" y="24456"/>
                  </a:lnTo>
                  <a:lnTo>
                    <a:pt x="2067" y="25183"/>
                  </a:lnTo>
                  <a:lnTo>
                    <a:pt x="2469" y="25910"/>
                  </a:lnTo>
                  <a:lnTo>
                    <a:pt x="2909" y="26599"/>
                  </a:lnTo>
                  <a:lnTo>
                    <a:pt x="3388" y="27268"/>
                  </a:lnTo>
                  <a:lnTo>
                    <a:pt x="3904" y="27919"/>
                  </a:lnTo>
                  <a:lnTo>
                    <a:pt x="4440" y="28531"/>
                  </a:lnTo>
                  <a:lnTo>
                    <a:pt x="4995" y="29125"/>
                  </a:lnTo>
                  <a:lnTo>
                    <a:pt x="5588" y="29679"/>
                  </a:lnTo>
                  <a:lnTo>
                    <a:pt x="6201" y="30215"/>
                  </a:lnTo>
                  <a:lnTo>
                    <a:pt x="6851" y="30732"/>
                  </a:lnTo>
                  <a:lnTo>
                    <a:pt x="7521" y="31210"/>
                  </a:lnTo>
                  <a:lnTo>
                    <a:pt x="8210" y="31650"/>
                  </a:lnTo>
                  <a:lnTo>
                    <a:pt x="8937" y="32071"/>
                  </a:lnTo>
                  <a:lnTo>
                    <a:pt x="9664" y="32435"/>
                  </a:lnTo>
                  <a:lnTo>
                    <a:pt x="10429" y="32779"/>
                  </a:lnTo>
                  <a:lnTo>
                    <a:pt x="11195" y="33086"/>
                  </a:lnTo>
                  <a:lnTo>
                    <a:pt x="11999" y="33353"/>
                  </a:lnTo>
                  <a:lnTo>
                    <a:pt x="12802" y="33583"/>
                  </a:lnTo>
                  <a:lnTo>
                    <a:pt x="13625" y="33774"/>
                  </a:lnTo>
                  <a:lnTo>
                    <a:pt x="14467" y="33927"/>
                  </a:lnTo>
                  <a:lnTo>
                    <a:pt x="15328" y="34042"/>
                  </a:lnTo>
                  <a:lnTo>
                    <a:pt x="16189" y="34100"/>
                  </a:lnTo>
                  <a:lnTo>
                    <a:pt x="17069" y="34119"/>
                  </a:lnTo>
                  <a:lnTo>
                    <a:pt x="17950" y="34100"/>
                  </a:lnTo>
                  <a:lnTo>
                    <a:pt x="18811" y="34042"/>
                  </a:lnTo>
                  <a:lnTo>
                    <a:pt x="19672" y="33927"/>
                  </a:lnTo>
                  <a:lnTo>
                    <a:pt x="20495" y="33774"/>
                  </a:lnTo>
                  <a:lnTo>
                    <a:pt x="21337" y="33583"/>
                  </a:lnTo>
                  <a:lnTo>
                    <a:pt x="22140" y="33353"/>
                  </a:lnTo>
                  <a:lnTo>
                    <a:pt x="22925" y="33086"/>
                  </a:lnTo>
                  <a:lnTo>
                    <a:pt x="23709" y="32779"/>
                  </a:lnTo>
                  <a:lnTo>
                    <a:pt x="24456" y="32435"/>
                  </a:lnTo>
                  <a:lnTo>
                    <a:pt x="25202" y="32071"/>
                  </a:lnTo>
                  <a:lnTo>
                    <a:pt x="25910" y="31650"/>
                  </a:lnTo>
                  <a:lnTo>
                    <a:pt x="26599" y="31210"/>
                  </a:lnTo>
                  <a:lnTo>
                    <a:pt x="27268" y="30732"/>
                  </a:lnTo>
                  <a:lnTo>
                    <a:pt x="27919" y="30215"/>
                  </a:lnTo>
                  <a:lnTo>
                    <a:pt x="28531" y="29679"/>
                  </a:lnTo>
                  <a:lnTo>
                    <a:pt x="29125" y="29125"/>
                  </a:lnTo>
                  <a:lnTo>
                    <a:pt x="29699" y="28531"/>
                  </a:lnTo>
                  <a:lnTo>
                    <a:pt x="30234" y="27919"/>
                  </a:lnTo>
                  <a:lnTo>
                    <a:pt x="30732" y="27268"/>
                  </a:lnTo>
                  <a:lnTo>
                    <a:pt x="31210" y="26599"/>
                  </a:lnTo>
                  <a:lnTo>
                    <a:pt x="31650" y="25910"/>
                  </a:lnTo>
                  <a:lnTo>
                    <a:pt x="32071" y="25183"/>
                  </a:lnTo>
                  <a:lnTo>
                    <a:pt x="32454" y="24456"/>
                  </a:lnTo>
                  <a:lnTo>
                    <a:pt x="32779" y="23690"/>
                  </a:lnTo>
                  <a:lnTo>
                    <a:pt x="33086" y="22925"/>
                  </a:lnTo>
                  <a:lnTo>
                    <a:pt x="33353" y="22140"/>
                  </a:lnTo>
                  <a:lnTo>
                    <a:pt x="33583" y="21317"/>
                  </a:lnTo>
                  <a:lnTo>
                    <a:pt x="33774" y="20495"/>
                  </a:lnTo>
                  <a:lnTo>
                    <a:pt x="33928" y="19653"/>
                  </a:lnTo>
                  <a:lnTo>
                    <a:pt x="34042" y="18811"/>
                  </a:lnTo>
                  <a:lnTo>
                    <a:pt x="34100" y="17930"/>
                  </a:lnTo>
                  <a:lnTo>
                    <a:pt x="34119" y="17050"/>
                  </a:lnTo>
                  <a:lnTo>
                    <a:pt x="34100" y="16170"/>
                  </a:lnTo>
                  <a:lnTo>
                    <a:pt x="34042" y="15309"/>
                  </a:lnTo>
                  <a:lnTo>
                    <a:pt x="33928" y="14467"/>
                  </a:lnTo>
                  <a:lnTo>
                    <a:pt x="33774" y="13625"/>
                  </a:lnTo>
                  <a:lnTo>
                    <a:pt x="33583" y="12802"/>
                  </a:lnTo>
                  <a:lnTo>
                    <a:pt x="33353" y="11979"/>
                  </a:lnTo>
                  <a:lnTo>
                    <a:pt x="33086" y="11195"/>
                  </a:lnTo>
                  <a:lnTo>
                    <a:pt x="32779" y="10410"/>
                  </a:lnTo>
                  <a:lnTo>
                    <a:pt x="32454" y="9664"/>
                  </a:lnTo>
                  <a:lnTo>
                    <a:pt x="32071" y="8918"/>
                  </a:lnTo>
                  <a:lnTo>
                    <a:pt x="31650" y="8210"/>
                  </a:lnTo>
                  <a:lnTo>
                    <a:pt x="31210" y="7521"/>
                  </a:lnTo>
                  <a:lnTo>
                    <a:pt x="30732" y="6851"/>
                  </a:lnTo>
                  <a:lnTo>
                    <a:pt x="30234" y="6201"/>
                  </a:lnTo>
                  <a:lnTo>
                    <a:pt x="29699" y="5588"/>
                  </a:lnTo>
                  <a:lnTo>
                    <a:pt x="29125" y="4995"/>
                  </a:lnTo>
                  <a:lnTo>
                    <a:pt x="28531" y="4421"/>
                  </a:lnTo>
                  <a:lnTo>
                    <a:pt x="27919" y="3885"/>
                  </a:lnTo>
                  <a:lnTo>
                    <a:pt x="27268" y="3388"/>
                  </a:lnTo>
                  <a:lnTo>
                    <a:pt x="26599" y="2909"/>
                  </a:lnTo>
                  <a:lnTo>
                    <a:pt x="25910" y="2469"/>
                  </a:lnTo>
                  <a:lnTo>
                    <a:pt x="25202" y="2048"/>
                  </a:lnTo>
                  <a:lnTo>
                    <a:pt x="24456" y="1685"/>
                  </a:lnTo>
                  <a:lnTo>
                    <a:pt x="23709" y="1340"/>
                  </a:lnTo>
                  <a:lnTo>
                    <a:pt x="22925" y="1034"/>
                  </a:lnTo>
                  <a:lnTo>
                    <a:pt x="22140" y="766"/>
                  </a:lnTo>
                  <a:lnTo>
                    <a:pt x="21337" y="536"/>
                  </a:lnTo>
                  <a:lnTo>
                    <a:pt x="20495" y="345"/>
                  </a:lnTo>
                  <a:lnTo>
                    <a:pt x="19672" y="192"/>
                  </a:lnTo>
                  <a:lnTo>
                    <a:pt x="18811" y="77"/>
                  </a:lnTo>
                  <a:lnTo>
                    <a:pt x="17950" y="20"/>
                  </a:lnTo>
                  <a:lnTo>
                    <a:pt x="170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3" name="Google Shape;73;p5"/>
          <p:cNvSpPr/>
          <p:nvPr/>
        </p:nvSpPr>
        <p:spPr>
          <a:xfrm flipH="1">
            <a:off x="8672325" y="4788400"/>
            <a:ext cx="648983" cy="457378"/>
          </a:xfrm>
          <a:custGeom>
            <a:avLst/>
            <a:gdLst/>
            <a:ahLst/>
            <a:cxnLst/>
            <a:rect l="l" t="t" r="r" b="b"/>
            <a:pathLst>
              <a:path w="32340" h="22792" extrusionOk="0">
                <a:moveTo>
                  <a:pt x="11386" y="211"/>
                </a:moveTo>
                <a:lnTo>
                  <a:pt x="11884" y="231"/>
                </a:lnTo>
                <a:lnTo>
                  <a:pt x="12419" y="307"/>
                </a:lnTo>
                <a:lnTo>
                  <a:pt x="12993" y="422"/>
                </a:lnTo>
                <a:lnTo>
                  <a:pt x="13625" y="575"/>
                </a:lnTo>
                <a:lnTo>
                  <a:pt x="14276" y="766"/>
                </a:lnTo>
                <a:lnTo>
                  <a:pt x="14984" y="1015"/>
                </a:lnTo>
                <a:lnTo>
                  <a:pt x="15730" y="1302"/>
                </a:lnTo>
                <a:lnTo>
                  <a:pt x="16514" y="1647"/>
                </a:lnTo>
                <a:lnTo>
                  <a:pt x="17318" y="2029"/>
                </a:lnTo>
                <a:lnTo>
                  <a:pt x="18179" y="2431"/>
                </a:lnTo>
                <a:lnTo>
                  <a:pt x="19078" y="2910"/>
                </a:lnTo>
                <a:lnTo>
                  <a:pt x="19997" y="3407"/>
                </a:lnTo>
                <a:lnTo>
                  <a:pt x="20973" y="3943"/>
                </a:lnTo>
                <a:lnTo>
                  <a:pt x="21968" y="4536"/>
                </a:lnTo>
                <a:lnTo>
                  <a:pt x="23001" y="5167"/>
                </a:lnTo>
                <a:lnTo>
                  <a:pt x="24054" y="5837"/>
                </a:lnTo>
                <a:lnTo>
                  <a:pt x="25508" y="6775"/>
                </a:lnTo>
                <a:lnTo>
                  <a:pt x="26886" y="7712"/>
                </a:lnTo>
                <a:lnTo>
                  <a:pt x="28149" y="8574"/>
                </a:lnTo>
                <a:lnTo>
                  <a:pt x="29278" y="9377"/>
                </a:lnTo>
                <a:lnTo>
                  <a:pt x="31057" y="10678"/>
                </a:lnTo>
                <a:lnTo>
                  <a:pt x="31995" y="11406"/>
                </a:lnTo>
                <a:lnTo>
                  <a:pt x="31057" y="12114"/>
                </a:lnTo>
                <a:lnTo>
                  <a:pt x="29278" y="13415"/>
                </a:lnTo>
                <a:lnTo>
                  <a:pt x="28149" y="14218"/>
                </a:lnTo>
                <a:lnTo>
                  <a:pt x="26886" y="15099"/>
                </a:lnTo>
                <a:lnTo>
                  <a:pt x="25508" y="16017"/>
                </a:lnTo>
                <a:lnTo>
                  <a:pt x="24054" y="16955"/>
                </a:lnTo>
                <a:lnTo>
                  <a:pt x="23001" y="17625"/>
                </a:lnTo>
                <a:lnTo>
                  <a:pt x="21968" y="18256"/>
                </a:lnTo>
                <a:lnTo>
                  <a:pt x="20973" y="18849"/>
                </a:lnTo>
                <a:lnTo>
                  <a:pt x="19997" y="19385"/>
                </a:lnTo>
                <a:lnTo>
                  <a:pt x="19078" y="19902"/>
                </a:lnTo>
                <a:lnTo>
                  <a:pt x="18179" y="20361"/>
                </a:lnTo>
                <a:lnTo>
                  <a:pt x="17318" y="20782"/>
                </a:lnTo>
                <a:lnTo>
                  <a:pt x="16514" y="21145"/>
                </a:lnTo>
                <a:lnTo>
                  <a:pt x="15730" y="21490"/>
                </a:lnTo>
                <a:lnTo>
                  <a:pt x="14984" y="21777"/>
                </a:lnTo>
                <a:lnTo>
                  <a:pt x="14276" y="22026"/>
                </a:lnTo>
                <a:lnTo>
                  <a:pt x="13625" y="22217"/>
                </a:lnTo>
                <a:lnTo>
                  <a:pt x="12993" y="22370"/>
                </a:lnTo>
                <a:lnTo>
                  <a:pt x="12419" y="22485"/>
                </a:lnTo>
                <a:lnTo>
                  <a:pt x="11884" y="22561"/>
                </a:lnTo>
                <a:lnTo>
                  <a:pt x="11386" y="22581"/>
                </a:lnTo>
                <a:lnTo>
                  <a:pt x="10812" y="22561"/>
                </a:lnTo>
                <a:lnTo>
                  <a:pt x="10238" y="22523"/>
                </a:lnTo>
                <a:lnTo>
                  <a:pt x="9683" y="22447"/>
                </a:lnTo>
                <a:lnTo>
                  <a:pt x="9128" y="22351"/>
                </a:lnTo>
                <a:lnTo>
                  <a:pt x="8592" y="22236"/>
                </a:lnTo>
                <a:lnTo>
                  <a:pt x="8057" y="22083"/>
                </a:lnTo>
                <a:lnTo>
                  <a:pt x="7540" y="21911"/>
                </a:lnTo>
                <a:lnTo>
                  <a:pt x="7023" y="21700"/>
                </a:lnTo>
                <a:lnTo>
                  <a:pt x="6545" y="21471"/>
                </a:lnTo>
                <a:lnTo>
                  <a:pt x="6047" y="21222"/>
                </a:lnTo>
                <a:lnTo>
                  <a:pt x="5588" y="20954"/>
                </a:lnTo>
                <a:lnTo>
                  <a:pt x="5129" y="20667"/>
                </a:lnTo>
                <a:lnTo>
                  <a:pt x="4689" y="20361"/>
                </a:lnTo>
                <a:lnTo>
                  <a:pt x="4268" y="20016"/>
                </a:lnTo>
                <a:lnTo>
                  <a:pt x="3866" y="19672"/>
                </a:lnTo>
                <a:lnTo>
                  <a:pt x="3483" y="19308"/>
                </a:lnTo>
                <a:lnTo>
                  <a:pt x="3101" y="18907"/>
                </a:lnTo>
                <a:lnTo>
                  <a:pt x="2756" y="18505"/>
                </a:lnTo>
                <a:lnTo>
                  <a:pt x="2431" y="18084"/>
                </a:lnTo>
                <a:lnTo>
                  <a:pt x="2106" y="17644"/>
                </a:lnTo>
                <a:lnTo>
                  <a:pt x="1818" y="17184"/>
                </a:lnTo>
                <a:lnTo>
                  <a:pt x="1551" y="16725"/>
                </a:lnTo>
                <a:lnTo>
                  <a:pt x="1302" y="16247"/>
                </a:lnTo>
                <a:lnTo>
                  <a:pt x="1072" y="15749"/>
                </a:lnTo>
                <a:lnTo>
                  <a:pt x="881" y="15233"/>
                </a:lnTo>
                <a:lnTo>
                  <a:pt x="709" y="14716"/>
                </a:lnTo>
                <a:lnTo>
                  <a:pt x="556" y="14180"/>
                </a:lnTo>
                <a:lnTo>
                  <a:pt x="422" y="13644"/>
                </a:lnTo>
                <a:lnTo>
                  <a:pt x="326" y="13089"/>
                </a:lnTo>
                <a:lnTo>
                  <a:pt x="249" y="12535"/>
                </a:lnTo>
                <a:lnTo>
                  <a:pt x="211" y="11980"/>
                </a:lnTo>
                <a:lnTo>
                  <a:pt x="192" y="11406"/>
                </a:lnTo>
                <a:lnTo>
                  <a:pt x="211" y="10831"/>
                </a:lnTo>
                <a:lnTo>
                  <a:pt x="249" y="10257"/>
                </a:lnTo>
                <a:lnTo>
                  <a:pt x="326" y="9703"/>
                </a:lnTo>
                <a:lnTo>
                  <a:pt x="422" y="9148"/>
                </a:lnTo>
                <a:lnTo>
                  <a:pt x="556" y="8612"/>
                </a:lnTo>
                <a:lnTo>
                  <a:pt x="709" y="8076"/>
                </a:lnTo>
                <a:lnTo>
                  <a:pt x="881" y="7559"/>
                </a:lnTo>
                <a:lnTo>
                  <a:pt x="1072" y="7043"/>
                </a:lnTo>
                <a:lnTo>
                  <a:pt x="1302" y="6545"/>
                </a:lnTo>
                <a:lnTo>
                  <a:pt x="1551" y="6067"/>
                </a:lnTo>
                <a:lnTo>
                  <a:pt x="1818" y="5608"/>
                </a:lnTo>
                <a:lnTo>
                  <a:pt x="2106" y="5148"/>
                </a:lnTo>
                <a:lnTo>
                  <a:pt x="2431" y="4708"/>
                </a:lnTo>
                <a:lnTo>
                  <a:pt x="2756" y="4287"/>
                </a:lnTo>
                <a:lnTo>
                  <a:pt x="3101" y="3885"/>
                </a:lnTo>
                <a:lnTo>
                  <a:pt x="3483" y="3484"/>
                </a:lnTo>
                <a:lnTo>
                  <a:pt x="3866" y="3120"/>
                </a:lnTo>
                <a:lnTo>
                  <a:pt x="4268" y="2776"/>
                </a:lnTo>
                <a:lnTo>
                  <a:pt x="4689" y="2431"/>
                </a:lnTo>
                <a:lnTo>
                  <a:pt x="5129" y="2125"/>
                </a:lnTo>
                <a:lnTo>
                  <a:pt x="5588" y="1838"/>
                </a:lnTo>
                <a:lnTo>
                  <a:pt x="6047" y="1570"/>
                </a:lnTo>
                <a:lnTo>
                  <a:pt x="6545" y="1321"/>
                </a:lnTo>
                <a:lnTo>
                  <a:pt x="7023" y="1092"/>
                </a:lnTo>
                <a:lnTo>
                  <a:pt x="7540" y="900"/>
                </a:lnTo>
                <a:lnTo>
                  <a:pt x="8057" y="709"/>
                </a:lnTo>
                <a:lnTo>
                  <a:pt x="8592" y="556"/>
                </a:lnTo>
                <a:lnTo>
                  <a:pt x="9128" y="441"/>
                </a:lnTo>
                <a:lnTo>
                  <a:pt x="9683" y="345"/>
                </a:lnTo>
                <a:lnTo>
                  <a:pt x="10238" y="269"/>
                </a:lnTo>
                <a:lnTo>
                  <a:pt x="10812" y="231"/>
                </a:lnTo>
                <a:lnTo>
                  <a:pt x="11386" y="211"/>
                </a:lnTo>
                <a:close/>
                <a:moveTo>
                  <a:pt x="11386" y="1"/>
                </a:moveTo>
                <a:lnTo>
                  <a:pt x="10793" y="20"/>
                </a:lnTo>
                <a:lnTo>
                  <a:pt x="10219" y="77"/>
                </a:lnTo>
                <a:lnTo>
                  <a:pt x="9645" y="135"/>
                </a:lnTo>
                <a:lnTo>
                  <a:pt x="9090" y="250"/>
                </a:lnTo>
                <a:lnTo>
                  <a:pt x="8535" y="365"/>
                </a:lnTo>
                <a:lnTo>
                  <a:pt x="7999" y="518"/>
                </a:lnTo>
                <a:lnTo>
                  <a:pt x="7463" y="709"/>
                </a:lnTo>
                <a:lnTo>
                  <a:pt x="6947" y="900"/>
                </a:lnTo>
                <a:lnTo>
                  <a:pt x="6449" y="1130"/>
                </a:lnTo>
                <a:lnTo>
                  <a:pt x="5952" y="1379"/>
                </a:lnTo>
                <a:lnTo>
                  <a:pt x="5473" y="1666"/>
                </a:lnTo>
                <a:lnTo>
                  <a:pt x="5014" y="1953"/>
                </a:lnTo>
                <a:lnTo>
                  <a:pt x="4574" y="2278"/>
                </a:lnTo>
                <a:lnTo>
                  <a:pt x="4153" y="2622"/>
                </a:lnTo>
                <a:lnTo>
                  <a:pt x="3732" y="2967"/>
                </a:lnTo>
                <a:lnTo>
                  <a:pt x="3330" y="3350"/>
                </a:lnTo>
                <a:lnTo>
                  <a:pt x="2967" y="3751"/>
                </a:lnTo>
                <a:lnTo>
                  <a:pt x="2603" y="4153"/>
                </a:lnTo>
                <a:lnTo>
                  <a:pt x="2259" y="4593"/>
                </a:lnTo>
                <a:lnTo>
                  <a:pt x="1952" y="5034"/>
                </a:lnTo>
                <a:lnTo>
                  <a:pt x="1646" y="5493"/>
                </a:lnTo>
                <a:lnTo>
                  <a:pt x="1378" y="5971"/>
                </a:lnTo>
                <a:lnTo>
                  <a:pt x="1130" y="6469"/>
                </a:lnTo>
                <a:lnTo>
                  <a:pt x="900" y="6966"/>
                </a:lnTo>
                <a:lnTo>
                  <a:pt x="690" y="7483"/>
                </a:lnTo>
                <a:lnTo>
                  <a:pt x="517" y="8019"/>
                </a:lnTo>
                <a:lnTo>
                  <a:pt x="364" y="8554"/>
                </a:lnTo>
                <a:lnTo>
                  <a:pt x="230" y="9109"/>
                </a:lnTo>
                <a:lnTo>
                  <a:pt x="135" y="9664"/>
                </a:lnTo>
                <a:lnTo>
                  <a:pt x="58" y="10238"/>
                </a:lnTo>
                <a:lnTo>
                  <a:pt x="20" y="10812"/>
                </a:lnTo>
                <a:lnTo>
                  <a:pt x="1" y="11406"/>
                </a:lnTo>
                <a:lnTo>
                  <a:pt x="20" y="11980"/>
                </a:lnTo>
                <a:lnTo>
                  <a:pt x="58" y="12554"/>
                </a:lnTo>
                <a:lnTo>
                  <a:pt x="135" y="13128"/>
                </a:lnTo>
                <a:lnTo>
                  <a:pt x="230" y="13683"/>
                </a:lnTo>
                <a:lnTo>
                  <a:pt x="364" y="14238"/>
                </a:lnTo>
                <a:lnTo>
                  <a:pt x="517" y="14773"/>
                </a:lnTo>
                <a:lnTo>
                  <a:pt x="690" y="15309"/>
                </a:lnTo>
                <a:lnTo>
                  <a:pt x="900" y="15826"/>
                </a:lnTo>
                <a:lnTo>
                  <a:pt x="1130" y="16323"/>
                </a:lnTo>
                <a:lnTo>
                  <a:pt x="1378" y="16821"/>
                </a:lnTo>
                <a:lnTo>
                  <a:pt x="1646" y="17299"/>
                </a:lnTo>
                <a:lnTo>
                  <a:pt x="1952" y="17758"/>
                </a:lnTo>
                <a:lnTo>
                  <a:pt x="2259" y="18199"/>
                </a:lnTo>
                <a:lnTo>
                  <a:pt x="2603" y="18639"/>
                </a:lnTo>
                <a:lnTo>
                  <a:pt x="2967" y="19041"/>
                </a:lnTo>
                <a:lnTo>
                  <a:pt x="3330" y="19442"/>
                </a:lnTo>
                <a:lnTo>
                  <a:pt x="3732" y="19825"/>
                </a:lnTo>
                <a:lnTo>
                  <a:pt x="4153" y="20189"/>
                </a:lnTo>
                <a:lnTo>
                  <a:pt x="4574" y="20514"/>
                </a:lnTo>
                <a:lnTo>
                  <a:pt x="5014" y="20839"/>
                </a:lnTo>
                <a:lnTo>
                  <a:pt x="5473" y="21126"/>
                </a:lnTo>
                <a:lnTo>
                  <a:pt x="5952" y="21413"/>
                </a:lnTo>
                <a:lnTo>
                  <a:pt x="6449" y="21662"/>
                </a:lnTo>
                <a:lnTo>
                  <a:pt x="6947" y="21892"/>
                </a:lnTo>
                <a:lnTo>
                  <a:pt x="7463" y="22083"/>
                </a:lnTo>
                <a:lnTo>
                  <a:pt x="7999" y="22274"/>
                </a:lnTo>
                <a:lnTo>
                  <a:pt x="8535" y="22427"/>
                </a:lnTo>
                <a:lnTo>
                  <a:pt x="9090" y="22542"/>
                </a:lnTo>
                <a:lnTo>
                  <a:pt x="9645" y="22657"/>
                </a:lnTo>
                <a:lnTo>
                  <a:pt x="10219" y="22734"/>
                </a:lnTo>
                <a:lnTo>
                  <a:pt x="10793" y="22772"/>
                </a:lnTo>
                <a:lnTo>
                  <a:pt x="11386" y="22791"/>
                </a:lnTo>
                <a:lnTo>
                  <a:pt x="11673" y="22772"/>
                </a:lnTo>
                <a:lnTo>
                  <a:pt x="11979" y="22753"/>
                </a:lnTo>
                <a:lnTo>
                  <a:pt x="12305" y="22714"/>
                </a:lnTo>
                <a:lnTo>
                  <a:pt x="12630" y="22657"/>
                </a:lnTo>
                <a:lnTo>
                  <a:pt x="13319" y="22523"/>
                </a:lnTo>
                <a:lnTo>
                  <a:pt x="14027" y="22313"/>
                </a:lnTo>
                <a:lnTo>
                  <a:pt x="14773" y="22064"/>
                </a:lnTo>
                <a:lnTo>
                  <a:pt x="15558" y="21777"/>
                </a:lnTo>
                <a:lnTo>
                  <a:pt x="16361" y="21452"/>
                </a:lnTo>
                <a:lnTo>
                  <a:pt x="17165" y="21088"/>
                </a:lnTo>
                <a:lnTo>
                  <a:pt x="18007" y="20686"/>
                </a:lnTo>
                <a:lnTo>
                  <a:pt x="18849" y="20246"/>
                </a:lnTo>
                <a:lnTo>
                  <a:pt x="19691" y="19806"/>
                </a:lnTo>
                <a:lnTo>
                  <a:pt x="20552" y="19328"/>
                </a:lnTo>
                <a:lnTo>
                  <a:pt x="21394" y="18830"/>
                </a:lnTo>
                <a:lnTo>
                  <a:pt x="22236" y="18333"/>
                </a:lnTo>
                <a:lnTo>
                  <a:pt x="23901" y="17299"/>
                </a:lnTo>
                <a:lnTo>
                  <a:pt x="25508" y="16266"/>
                </a:lnTo>
                <a:lnTo>
                  <a:pt x="27000" y="15252"/>
                </a:lnTo>
                <a:lnTo>
                  <a:pt x="28378" y="14295"/>
                </a:lnTo>
                <a:lnTo>
                  <a:pt x="29584" y="13434"/>
                </a:lnTo>
                <a:lnTo>
                  <a:pt x="30617" y="12688"/>
                </a:lnTo>
                <a:lnTo>
                  <a:pt x="31421" y="12094"/>
                </a:lnTo>
                <a:lnTo>
                  <a:pt x="32224" y="11482"/>
                </a:lnTo>
                <a:lnTo>
                  <a:pt x="32339" y="11406"/>
                </a:lnTo>
                <a:lnTo>
                  <a:pt x="32224" y="11310"/>
                </a:lnTo>
                <a:lnTo>
                  <a:pt x="31421" y="10698"/>
                </a:lnTo>
                <a:lnTo>
                  <a:pt x="30617" y="10104"/>
                </a:lnTo>
                <a:lnTo>
                  <a:pt x="29584" y="9358"/>
                </a:lnTo>
                <a:lnTo>
                  <a:pt x="28378" y="8497"/>
                </a:lnTo>
                <a:lnTo>
                  <a:pt x="27000" y="7540"/>
                </a:lnTo>
                <a:lnTo>
                  <a:pt x="25508" y="6526"/>
                </a:lnTo>
                <a:lnTo>
                  <a:pt x="23901" y="5493"/>
                </a:lnTo>
                <a:lnTo>
                  <a:pt x="22236" y="4459"/>
                </a:lnTo>
                <a:lnTo>
                  <a:pt x="21394" y="3962"/>
                </a:lnTo>
                <a:lnTo>
                  <a:pt x="20552" y="3464"/>
                </a:lnTo>
                <a:lnTo>
                  <a:pt x="19691" y="2986"/>
                </a:lnTo>
                <a:lnTo>
                  <a:pt x="18849" y="2546"/>
                </a:lnTo>
                <a:lnTo>
                  <a:pt x="18007" y="2106"/>
                </a:lnTo>
                <a:lnTo>
                  <a:pt x="17165" y="1704"/>
                </a:lnTo>
                <a:lnTo>
                  <a:pt x="16361" y="1340"/>
                </a:lnTo>
                <a:lnTo>
                  <a:pt x="15558" y="1015"/>
                </a:lnTo>
                <a:lnTo>
                  <a:pt x="14773" y="728"/>
                </a:lnTo>
                <a:lnTo>
                  <a:pt x="14027" y="479"/>
                </a:lnTo>
                <a:lnTo>
                  <a:pt x="13319" y="288"/>
                </a:lnTo>
                <a:lnTo>
                  <a:pt x="12630" y="135"/>
                </a:lnTo>
                <a:lnTo>
                  <a:pt x="12305" y="77"/>
                </a:lnTo>
                <a:lnTo>
                  <a:pt x="11979" y="39"/>
                </a:lnTo>
                <a:lnTo>
                  <a:pt x="11673" y="20"/>
                </a:lnTo>
                <a:lnTo>
                  <a:pt x="11386"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4" name="Google Shape;74;p5"/>
          <p:cNvGrpSpPr/>
          <p:nvPr/>
        </p:nvGrpSpPr>
        <p:grpSpPr>
          <a:xfrm>
            <a:off x="8719684" y="-242323"/>
            <a:ext cx="826746" cy="1654004"/>
            <a:chOff x="8056100" y="-2370900"/>
            <a:chExt cx="725725" cy="1451900"/>
          </a:xfrm>
        </p:grpSpPr>
        <p:sp>
          <p:nvSpPr>
            <p:cNvPr id="75" name="Google Shape;75;p5"/>
            <p:cNvSpPr/>
            <p:nvPr/>
          </p:nvSpPr>
          <p:spPr>
            <a:xfrm>
              <a:off x="8056100" y="-2370900"/>
              <a:ext cx="725725" cy="725725"/>
            </a:xfrm>
            <a:custGeom>
              <a:avLst/>
              <a:gdLst/>
              <a:ahLst/>
              <a:cxnLst/>
              <a:rect l="l" t="t" r="r" b="b"/>
              <a:pathLst>
                <a:path w="29029" h="29029" extrusionOk="0">
                  <a:moveTo>
                    <a:pt x="14524" y="0"/>
                  </a:moveTo>
                  <a:lnTo>
                    <a:pt x="13777" y="19"/>
                  </a:lnTo>
                  <a:lnTo>
                    <a:pt x="13031" y="77"/>
                  </a:lnTo>
                  <a:lnTo>
                    <a:pt x="12304" y="172"/>
                  </a:lnTo>
                  <a:lnTo>
                    <a:pt x="11596" y="287"/>
                  </a:lnTo>
                  <a:lnTo>
                    <a:pt x="10888" y="459"/>
                  </a:lnTo>
                  <a:lnTo>
                    <a:pt x="10199" y="651"/>
                  </a:lnTo>
                  <a:lnTo>
                    <a:pt x="9529" y="880"/>
                  </a:lnTo>
                  <a:lnTo>
                    <a:pt x="8860" y="1148"/>
                  </a:lnTo>
                  <a:lnTo>
                    <a:pt x="8228" y="1435"/>
                  </a:lnTo>
                  <a:lnTo>
                    <a:pt x="7597" y="1760"/>
                  </a:lnTo>
                  <a:lnTo>
                    <a:pt x="6984" y="2105"/>
                  </a:lnTo>
                  <a:lnTo>
                    <a:pt x="6391" y="2488"/>
                  </a:lnTo>
                  <a:lnTo>
                    <a:pt x="5836" y="2889"/>
                  </a:lnTo>
                  <a:lnTo>
                    <a:pt x="5281" y="3310"/>
                  </a:lnTo>
                  <a:lnTo>
                    <a:pt x="4765" y="3770"/>
                  </a:lnTo>
                  <a:lnTo>
                    <a:pt x="4248" y="4248"/>
                  </a:lnTo>
                  <a:lnTo>
                    <a:pt x="3770" y="4765"/>
                  </a:lnTo>
                  <a:lnTo>
                    <a:pt x="3311" y="5281"/>
                  </a:lnTo>
                  <a:lnTo>
                    <a:pt x="2890" y="5836"/>
                  </a:lnTo>
                  <a:lnTo>
                    <a:pt x="2488" y="6391"/>
                  </a:lnTo>
                  <a:lnTo>
                    <a:pt x="2105" y="6984"/>
                  </a:lnTo>
                  <a:lnTo>
                    <a:pt x="1761" y="7597"/>
                  </a:lnTo>
                  <a:lnTo>
                    <a:pt x="1435" y="8228"/>
                  </a:lnTo>
                  <a:lnTo>
                    <a:pt x="1148" y="8860"/>
                  </a:lnTo>
                  <a:lnTo>
                    <a:pt x="880" y="9529"/>
                  </a:lnTo>
                  <a:lnTo>
                    <a:pt x="651" y="10199"/>
                  </a:lnTo>
                  <a:lnTo>
                    <a:pt x="459" y="10888"/>
                  </a:lnTo>
                  <a:lnTo>
                    <a:pt x="287" y="11596"/>
                  </a:lnTo>
                  <a:lnTo>
                    <a:pt x="172" y="12304"/>
                  </a:lnTo>
                  <a:lnTo>
                    <a:pt x="77" y="13031"/>
                  </a:lnTo>
                  <a:lnTo>
                    <a:pt x="19" y="13777"/>
                  </a:lnTo>
                  <a:lnTo>
                    <a:pt x="0" y="14524"/>
                  </a:lnTo>
                  <a:lnTo>
                    <a:pt x="19" y="15270"/>
                  </a:lnTo>
                  <a:lnTo>
                    <a:pt x="77" y="15997"/>
                  </a:lnTo>
                  <a:lnTo>
                    <a:pt x="172" y="16724"/>
                  </a:lnTo>
                  <a:lnTo>
                    <a:pt x="287" y="17451"/>
                  </a:lnTo>
                  <a:lnTo>
                    <a:pt x="459" y="18140"/>
                  </a:lnTo>
                  <a:lnTo>
                    <a:pt x="651" y="18829"/>
                  </a:lnTo>
                  <a:lnTo>
                    <a:pt x="880" y="19518"/>
                  </a:lnTo>
                  <a:lnTo>
                    <a:pt x="1148" y="20169"/>
                  </a:lnTo>
                  <a:lnTo>
                    <a:pt x="1435" y="20819"/>
                  </a:lnTo>
                  <a:lnTo>
                    <a:pt x="1761" y="21431"/>
                  </a:lnTo>
                  <a:lnTo>
                    <a:pt x="2105" y="22044"/>
                  </a:lnTo>
                  <a:lnTo>
                    <a:pt x="2488" y="22637"/>
                  </a:lnTo>
                  <a:lnTo>
                    <a:pt x="2890" y="23211"/>
                  </a:lnTo>
                  <a:lnTo>
                    <a:pt x="3311" y="23747"/>
                  </a:lnTo>
                  <a:lnTo>
                    <a:pt x="3770" y="24283"/>
                  </a:lnTo>
                  <a:lnTo>
                    <a:pt x="4248" y="24780"/>
                  </a:lnTo>
                  <a:lnTo>
                    <a:pt x="4765" y="25259"/>
                  </a:lnTo>
                  <a:lnTo>
                    <a:pt x="5281" y="25718"/>
                  </a:lnTo>
                  <a:lnTo>
                    <a:pt x="5836" y="26158"/>
                  </a:lnTo>
                  <a:lnTo>
                    <a:pt x="6391" y="26560"/>
                  </a:lnTo>
                  <a:lnTo>
                    <a:pt x="6984" y="26942"/>
                  </a:lnTo>
                  <a:lnTo>
                    <a:pt x="7597" y="27287"/>
                  </a:lnTo>
                  <a:lnTo>
                    <a:pt x="8228" y="27612"/>
                  </a:lnTo>
                  <a:lnTo>
                    <a:pt x="8860" y="27899"/>
                  </a:lnTo>
                  <a:lnTo>
                    <a:pt x="9529" y="28148"/>
                  </a:lnTo>
                  <a:lnTo>
                    <a:pt x="10199" y="28378"/>
                  </a:lnTo>
                  <a:lnTo>
                    <a:pt x="10888" y="28569"/>
                  </a:lnTo>
                  <a:lnTo>
                    <a:pt x="11596" y="28741"/>
                  </a:lnTo>
                  <a:lnTo>
                    <a:pt x="12304" y="28875"/>
                  </a:lnTo>
                  <a:lnTo>
                    <a:pt x="13031" y="28952"/>
                  </a:lnTo>
                  <a:lnTo>
                    <a:pt x="13777" y="29009"/>
                  </a:lnTo>
                  <a:lnTo>
                    <a:pt x="14524" y="29028"/>
                  </a:lnTo>
                  <a:lnTo>
                    <a:pt x="15270" y="29009"/>
                  </a:lnTo>
                  <a:lnTo>
                    <a:pt x="15997" y="28952"/>
                  </a:lnTo>
                  <a:lnTo>
                    <a:pt x="16724" y="28875"/>
                  </a:lnTo>
                  <a:lnTo>
                    <a:pt x="17451" y="28741"/>
                  </a:lnTo>
                  <a:lnTo>
                    <a:pt x="18140" y="28569"/>
                  </a:lnTo>
                  <a:lnTo>
                    <a:pt x="18829" y="28378"/>
                  </a:lnTo>
                  <a:lnTo>
                    <a:pt x="19518" y="28148"/>
                  </a:lnTo>
                  <a:lnTo>
                    <a:pt x="20169" y="27899"/>
                  </a:lnTo>
                  <a:lnTo>
                    <a:pt x="20819" y="27612"/>
                  </a:lnTo>
                  <a:lnTo>
                    <a:pt x="21432" y="27287"/>
                  </a:lnTo>
                  <a:lnTo>
                    <a:pt x="22044" y="26942"/>
                  </a:lnTo>
                  <a:lnTo>
                    <a:pt x="22637" y="26560"/>
                  </a:lnTo>
                  <a:lnTo>
                    <a:pt x="23211" y="26158"/>
                  </a:lnTo>
                  <a:lnTo>
                    <a:pt x="23747" y="25718"/>
                  </a:lnTo>
                  <a:lnTo>
                    <a:pt x="24283" y="25259"/>
                  </a:lnTo>
                  <a:lnTo>
                    <a:pt x="24780" y="24780"/>
                  </a:lnTo>
                  <a:lnTo>
                    <a:pt x="25259" y="24283"/>
                  </a:lnTo>
                  <a:lnTo>
                    <a:pt x="25718" y="23747"/>
                  </a:lnTo>
                  <a:lnTo>
                    <a:pt x="26158" y="23211"/>
                  </a:lnTo>
                  <a:lnTo>
                    <a:pt x="26560" y="22637"/>
                  </a:lnTo>
                  <a:lnTo>
                    <a:pt x="26943" y="22044"/>
                  </a:lnTo>
                  <a:lnTo>
                    <a:pt x="27287" y="21431"/>
                  </a:lnTo>
                  <a:lnTo>
                    <a:pt x="27612" y="20819"/>
                  </a:lnTo>
                  <a:lnTo>
                    <a:pt x="27899" y="20169"/>
                  </a:lnTo>
                  <a:lnTo>
                    <a:pt x="28148" y="19518"/>
                  </a:lnTo>
                  <a:lnTo>
                    <a:pt x="28378" y="18829"/>
                  </a:lnTo>
                  <a:lnTo>
                    <a:pt x="28588" y="18140"/>
                  </a:lnTo>
                  <a:lnTo>
                    <a:pt x="28741" y="17451"/>
                  </a:lnTo>
                  <a:lnTo>
                    <a:pt x="28875" y="16724"/>
                  </a:lnTo>
                  <a:lnTo>
                    <a:pt x="28952" y="15997"/>
                  </a:lnTo>
                  <a:lnTo>
                    <a:pt x="29009" y="15270"/>
                  </a:lnTo>
                  <a:lnTo>
                    <a:pt x="29028" y="14524"/>
                  </a:lnTo>
                  <a:lnTo>
                    <a:pt x="29009" y="13777"/>
                  </a:lnTo>
                  <a:lnTo>
                    <a:pt x="28952" y="13031"/>
                  </a:lnTo>
                  <a:lnTo>
                    <a:pt x="28875" y="12304"/>
                  </a:lnTo>
                  <a:lnTo>
                    <a:pt x="28741" y="11596"/>
                  </a:lnTo>
                  <a:lnTo>
                    <a:pt x="28588" y="10888"/>
                  </a:lnTo>
                  <a:lnTo>
                    <a:pt x="28378" y="10199"/>
                  </a:lnTo>
                  <a:lnTo>
                    <a:pt x="28148" y="9529"/>
                  </a:lnTo>
                  <a:lnTo>
                    <a:pt x="27899" y="8860"/>
                  </a:lnTo>
                  <a:lnTo>
                    <a:pt x="27612" y="8228"/>
                  </a:lnTo>
                  <a:lnTo>
                    <a:pt x="27287" y="7597"/>
                  </a:lnTo>
                  <a:lnTo>
                    <a:pt x="26943" y="6984"/>
                  </a:lnTo>
                  <a:lnTo>
                    <a:pt x="26560" y="6391"/>
                  </a:lnTo>
                  <a:lnTo>
                    <a:pt x="26158" y="5836"/>
                  </a:lnTo>
                  <a:lnTo>
                    <a:pt x="25718" y="5281"/>
                  </a:lnTo>
                  <a:lnTo>
                    <a:pt x="25259" y="4765"/>
                  </a:lnTo>
                  <a:lnTo>
                    <a:pt x="24780" y="4248"/>
                  </a:lnTo>
                  <a:lnTo>
                    <a:pt x="24283" y="3770"/>
                  </a:lnTo>
                  <a:lnTo>
                    <a:pt x="23747" y="3310"/>
                  </a:lnTo>
                  <a:lnTo>
                    <a:pt x="23211" y="2889"/>
                  </a:lnTo>
                  <a:lnTo>
                    <a:pt x="22637" y="2488"/>
                  </a:lnTo>
                  <a:lnTo>
                    <a:pt x="22044" y="2105"/>
                  </a:lnTo>
                  <a:lnTo>
                    <a:pt x="21432" y="1760"/>
                  </a:lnTo>
                  <a:lnTo>
                    <a:pt x="20819" y="1435"/>
                  </a:lnTo>
                  <a:lnTo>
                    <a:pt x="20169" y="1148"/>
                  </a:lnTo>
                  <a:lnTo>
                    <a:pt x="19518" y="880"/>
                  </a:lnTo>
                  <a:lnTo>
                    <a:pt x="18829" y="651"/>
                  </a:lnTo>
                  <a:lnTo>
                    <a:pt x="18140" y="459"/>
                  </a:lnTo>
                  <a:lnTo>
                    <a:pt x="17451" y="287"/>
                  </a:lnTo>
                  <a:lnTo>
                    <a:pt x="16724" y="172"/>
                  </a:lnTo>
                  <a:lnTo>
                    <a:pt x="15997" y="77"/>
                  </a:lnTo>
                  <a:lnTo>
                    <a:pt x="15270" y="19"/>
                  </a:lnTo>
                  <a:lnTo>
                    <a:pt x="1452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6" name="Google Shape;76;p5"/>
            <p:cNvSpPr/>
            <p:nvPr/>
          </p:nvSpPr>
          <p:spPr>
            <a:xfrm>
              <a:off x="8056100" y="-1645200"/>
              <a:ext cx="725725" cy="726200"/>
            </a:xfrm>
            <a:custGeom>
              <a:avLst/>
              <a:gdLst/>
              <a:ahLst/>
              <a:cxnLst/>
              <a:rect l="l" t="t" r="r" b="b"/>
              <a:pathLst>
                <a:path w="29029" h="29048" extrusionOk="0">
                  <a:moveTo>
                    <a:pt x="14524" y="0"/>
                  </a:moveTo>
                  <a:lnTo>
                    <a:pt x="13777" y="19"/>
                  </a:lnTo>
                  <a:lnTo>
                    <a:pt x="13031" y="77"/>
                  </a:lnTo>
                  <a:lnTo>
                    <a:pt x="12304" y="172"/>
                  </a:lnTo>
                  <a:lnTo>
                    <a:pt x="11596" y="306"/>
                  </a:lnTo>
                  <a:lnTo>
                    <a:pt x="10888" y="459"/>
                  </a:lnTo>
                  <a:lnTo>
                    <a:pt x="10199" y="651"/>
                  </a:lnTo>
                  <a:lnTo>
                    <a:pt x="9529" y="880"/>
                  </a:lnTo>
                  <a:lnTo>
                    <a:pt x="8860" y="1148"/>
                  </a:lnTo>
                  <a:lnTo>
                    <a:pt x="8228" y="1435"/>
                  </a:lnTo>
                  <a:lnTo>
                    <a:pt x="7597" y="1761"/>
                  </a:lnTo>
                  <a:lnTo>
                    <a:pt x="6984" y="2105"/>
                  </a:lnTo>
                  <a:lnTo>
                    <a:pt x="6391" y="2488"/>
                  </a:lnTo>
                  <a:lnTo>
                    <a:pt x="5836" y="2890"/>
                  </a:lnTo>
                  <a:lnTo>
                    <a:pt x="5281" y="3330"/>
                  </a:lnTo>
                  <a:lnTo>
                    <a:pt x="4765" y="3770"/>
                  </a:lnTo>
                  <a:lnTo>
                    <a:pt x="4248" y="4267"/>
                  </a:lnTo>
                  <a:lnTo>
                    <a:pt x="3770" y="4765"/>
                  </a:lnTo>
                  <a:lnTo>
                    <a:pt x="3311" y="5281"/>
                  </a:lnTo>
                  <a:lnTo>
                    <a:pt x="2890" y="5836"/>
                  </a:lnTo>
                  <a:lnTo>
                    <a:pt x="2488" y="6410"/>
                  </a:lnTo>
                  <a:lnTo>
                    <a:pt x="2105" y="7004"/>
                  </a:lnTo>
                  <a:lnTo>
                    <a:pt x="1761" y="7597"/>
                  </a:lnTo>
                  <a:lnTo>
                    <a:pt x="1435" y="8228"/>
                  </a:lnTo>
                  <a:lnTo>
                    <a:pt x="1148" y="8879"/>
                  </a:lnTo>
                  <a:lnTo>
                    <a:pt x="880" y="9530"/>
                  </a:lnTo>
                  <a:lnTo>
                    <a:pt x="651" y="10199"/>
                  </a:lnTo>
                  <a:lnTo>
                    <a:pt x="459" y="10888"/>
                  </a:lnTo>
                  <a:lnTo>
                    <a:pt x="287" y="11596"/>
                  </a:lnTo>
                  <a:lnTo>
                    <a:pt x="172" y="12323"/>
                  </a:lnTo>
                  <a:lnTo>
                    <a:pt x="77" y="13050"/>
                  </a:lnTo>
                  <a:lnTo>
                    <a:pt x="19" y="13778"/>
                  </a:lnTo>
                  <a:lnTo>
                    <a:pt x="0" y="14524"/>
                  </a:lnTo>
                  <a:lnTo>
                    <a:pt x="19" y="15270"/>
                  </a:lnTo>
                  <a:lnTo>
                    <a:pt x="77" y="16016"/>
                  </a:lnTo>
                  <a:lnTo>
                    <a:pt x="172" y="16743"/>
                  </a:lnTo>
                  <a:lnTo>
                    <a:pt x="287" y="17451"/>
                  </a:lnTo>
                  <a:lnTo>
                    <a:pt x="459" y="18160"/>
                  </a:lnTo>
                  <a:lnTo>
                    <a:pt x="651" y="18848"/>
                  </a:lnTo>
                  <a:lnTo>
                    <a:pt x="880" y="19518"/>
                  </a:lnTo>
                  <a:lnTo>
                    <a:pt x="1148" y="20169"/>
                  </a:lnTo>
                  <a:lnTo>
                    <a:pt x="1435" y="20819"/>
                  </a:lnTo>
                  <a:lnTo>
                    <a:pt x="1761" y="21451"/>
                  </a:lnTo>
                  <a:lnTo>
                    <a:pt x="2105" y="22063"/>
                  </a:lnTo>
                  <a:lnTo>
                    <a:pt x="2488" y="22637"/>
                  </a:lnTo>
                  <a:lnTo>
                    <a:pt x="2890" y="23211"/>
                  </a:lnTo>
                  <a:lnTo>
                    <a:pt x="3311" y="23766"/>
                  </a:lnTo>
                  <a:lnTo>
                    <a:pt x="3770" y="24283"/>
                  </a:lnTo>
                  <a:lnTo>
                    <a:pt x="4248" y="24799"/>
                  </a:lnTo>
                  <a:lnTo>
                    <a:pt x="4765" y="25278"/>
                  </a:lnTo>
                  <a:lnTo>
                    <a:pt x="5281" y="25737"/>
                  </a:lnTo>
                  <a:lnTo>
                    <a:pt x="5836" y="26158"/>
                  </a:lnTo>
                  <a:lnTo>
                    <a:pt x="6391" y="26560"/>
                  </a:lnTo>
                  <a:lnTo>
                    <a:pt x="6984" y="26943"/>
                  </a:lnTo>
                  <a:lnTo>
                    <a:pt x="7597" y="27287"/>
                  </a:lnTo>
                  <a:lnTo>
                    <a:pt x="8228" y="27612"/>
                  </a:lnTo>
                  <a:lnTo>
                    <a:pt x="8860" y="27899"/>
                  </a:lnTo>
                  <a:lnTo>
                    <a:pt x="9529" y="28167"/>
                  </a:lnTo>
                  <a:lnTo>
                    <a:pt x="10199" y="28397"/>
                  </a:lnTo>
                  <a:lnTo>
                    <a:pt x="10888" y="28588"/>
                  </a:lnTo>
                  <a:lnTo>
                    <a:pt x="11596" y="28741"/>
                  </a:lnTo>
                  <a:lnTo>
                    <a:pt x="12304" y="28875"/>
                  </a:lnTo>
                  <a:lnTo>
                    <a:pt x="13031" y="28971"/>
                  </a:lnTo>
                  <a:lnTo>
                    <a:pt x="13777" y="29028"/>
                  </a:lnTo>
                  <a:lnTo>
                    <a:pt x="14524" y="29047"/>
                  </a:lnTo>
                  <a:lnTo>
                    <a:pt x="15270" y="29028"/>
                  </a:lnTo>
                  <a:lnTo>
                    <a:pt x="15997" y="28971"/>
                  </a:lnTo>
                  <a:lnTo>
                    <a:pt x="16724" y="28875"/>
                  </a:lnTo>
                  <a:lnTo>
                    <a:pt x="17451" y="28741"/>
                  </a:lnTo>
                  <a:lnTo>
                    <a:pt x="18140" y="28588"/>
                  </a:lnTo>
                  <a:lnTo>
                    <a:pt x="18829" y="28397"/>
                  </a:lnTo>
                  <a:lnTo>
                    <a:pt x="19518" y="28167"/>
                  </a:lnTo>
                  <a:lnTo>
                    <a:pt x="20169" y="27899"/>
                  </a:lnTo>
                  <a:lnTo>
                    <a:pt x="20819" y="27612"/>
                  </a:lnTo>
                  <a:lnTo>
                    <a:pt x="21432" y="27287"/>
                  </a:lnTo>
                  <a:lnTo>
                    <a:pt x="22044" y="26943"/>
                  </a:lnTo>
                  <a:lnTo>
                    <a:pt x="22637" y="26560"/>
                  </a:lnTo>
                  <a:lnTo>
                    <a:pt x="23211" y="26158"/>
                  </a:lnTo>
                  <a:lnTo>
                    <a:pt x="23747" y="25737"/>
                  </a:lnTo>
                  <a:lnTo>
                    <a:pt x="24283" y="25278"/>
                  </a:lnTo>
                  <a:lnTo>
                    <a:pt x="24780" y="24799"/>
                  </a:lnTo>
                  <a:lnTo>
                    <a:pt x="25259" y="24283"/>
                  </a:lnTo>
                  <a:lnTo>
                    <a:pt x="25718" y="23766"/>
                  </a:lnTo>
                  <a:lnTo>
                    <a:pt x="26158" y="23211"/>
                  </a:lnTo>
                  <a:lnTo>
                    <a:pt x="26560" y="22637"/>
                  </a:lnTo>
                  <a:lnTo>
                    <a:pt x="26943" y="22063"/>
                  </a:lnTo>
                  <a:lnTo>
                    <a:pt x="27287" y="21451"/>
                  </a:lnTo>
                  <a:lnTo>
                    <a:pt x="27612" y="20819"/>
                  </a:lnTo>
                  <a:lnTo>
                    <a:pt x="27899" y="20169"/>
                  </a:lnTo>
                  <a:lnTo>
                    <a:pt x="28148" y="19518"/>
                  </a:lnTo>
                  <a:lnTo>
                    <a:pt x="28378" y="18848"/>
                  </a:lnTo>
                  <a:lnTo>
                    <a:pt x="28588" y="18160"/>
                  </a:lnTo>
                  <a:lnTo>
                    <a:pt x="28741" y="17451"/>
                  </a:lnTo>
                  <a:lnTo>
                    <a:pt x="28875" y="16743"/>
                  </a:lnTo>
                  <a:lnTo>
                    <a:pt x="28952" y="16016"/>
                  </a:lnTo>
                  <a:lnTo>
                    <a:pt x="29009" y="15270"/>
                  </a:lnTo>
                  <a:lnTo>
                    <a:pt x="29028" y="14524"/>
                  </a:lnTo>
                  <a:lnTo>
                    <a:pt x="29009" y="13778"/>
                  </a:lnTo>
                  <a:lnTo>
                    <a:pt x="28952" y="13050"/>
                  </a:lnTo>
                  <a:lnTo>
                    <a:pt x="28875" y="12323"/>
                  </a:lnTo>
                  <a:lnTo>
                    <a:pt x="28741" y="11596"/>
                  </a:lnTo>
                  <a:lnTo>
                    <a:pt x="28588" y="10888"/>
                  </a:lnTo>
                  <a:lnTo>
                    <a:pt x="28378" y="10199"/>
                  </a:lnTo>
                  <a:lnTo>
                    <a:pt x="28148" y="9530"/>
                  </a:lnTo>
                  <a:lnTo>
                    <a:pt x="27899" y="8879"/>
                  </a:lnTo>
                  <a:lnTo>
                    <a:pt x="27612" y="8228"/>
                  </a:lnTo>
                  <a:lnTo>
                    <a:pt x="27287" y="7597"/>
                  </a:lnTo>
                  <a:lnTo>
                    <a:pt x="26943" y="7004"/>
                  </a:lnTo>
                  <a:lnTo>
                    <a:pt x="26560" y="6410"/>
                  </a:lnTo>
                  <a:lnTo>
                    <a:pt x="26158" y="5836"/>
                  </a:lnTo>
                  <a:lnTo>
                    <a:pt x="25718" y="5281"/>
                  </a:lnTo>
                  <a:lnTo>
                    <a:pt x="25259" y="4765"/>
                  </a:lnTo>
                  <a:lnTo>
                    <a:pt x="24780" y="4267"/>
                  </a:lnTo>
                  <a:lnTo>
                    <a:pt x="24283" y="3770"/>
                  </a:lnTo>
                  <a:lnTo>
                    <a:pt x="23747" y="3330"/>
                  </a:lnTo>
                  <a:lnTo>
                    <a:pt x="23211" y="2890"/>
                  </a:lnTo>
                  <a:lnTo>
                    <a:pt x="22637" y="2488"/>
                  </a:lnTo>
                  <a:lnTo>
                    <a:pt x="22044" y="2105"/>
                  </a:lnTo>
                  <a:lnTo>
                    <a:pt x="21432" y="1761"/>
                  </a:lnTo>
                  <a:lnTo>
                    <a:pt x="20819" y="1435"/>
                  </a:lnTo>
                  <a:lnTo>
                    <a:pt x="20169" y="1148"/>
                  </a:lnTo>
                  <a:lnTo>
                    <a:pt x="19518" y="880"/>
                  </a:lnTo>
                  <a:lnTo>
                    <a:pt x="18829" y="651"/>
                  </a:lnTo>
                  <a:lnTo>
                    <a:pt x="18140" y="459"/>
                  </a:lnTo>
                  <a:lnTo>
                    <a:pt x="17451" y="306"/>
                  </a:lnTo>
                  <a:lnTo>
                    <a:pt x="16724" y="172"/>
                  </a:lnTo>
                  <a:lnTo>
                    <a:pt x="15997" y="77"/>
                  </a:lnTo>
                  <a:lnTo>
                    <a:pt x="15270" y="19"/>
                  </a:lnTo>
                  <a:lnTo>
                    <a:pt x="145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7"/>
        <p:cNvGrpSpPr/>
        <p:nvPr/>
      </p:nvGrpSpPr>
      <p:grpSpPr>
        <a:xfrm>
          <a:off x="0" y="0"/>
          <a:ext cx="0" cy="0"/>
          <a:chOff x="0" y="0"/>
          <a:chExt cx="0" cy="0"/>
        </a:xfrm>
      </p:grpSpPr>
      <p:sp>
        <p:nvSpPr>
          <p:cNvPr id="78" name="Google Shape;78;p6"/>
          <p:cNvSpPr txBox="1">
            <a:spLocks noGrp="1"/>
          </p:cNvSpPr>
          <p:nvPr>
            <p:ph type="title"/>
          </p:nvPr>
        </p:nvSpPr>
        <p:spPr>
          <a:xfrm>
            <a:off x="720000" y="365760"/>
            <a:ext cx="7704000" cy="5487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Clr>
                <a:schemeClr val="lt1"/>
              </a:buClr>
              <a:buSzPts val="3500"/>
              <a:buNone/>
              <a:defRPr>
                <a:solidFill>
                  <a:schemeClr val="lt1"/>
                </a:solidFill>
              </a:defRPr>
            </a:lvl2pPr>
            <a:lvl3pPr lvl="2" algn="ctr" rtl="0">
              <a:spcBef>
                <a:spcPts val="0"/>
              </a:spcBef>
              <a:spcAft>
                <a:spcPts val="0"/>
              </a:spcAft>
              <a:buClr>
                <a:schemeClr val="lt1"/>
              </a:buClr>
              <a:buSzPts val="3500"/>
              <a:buNone/>
              <a:defRPr>
                <a:solidFill>
                  <a:schemeClr val="lt1"/>
                </a:solidFill>
              </a:defRPr>
            </a:lvl3pPr>
            <a:lvl4pPr lvl="3" algn="ctr" rtl="0">
              <a:spcBef>
                <a:spcPts val="0"/>
              </a:spcBef>
              <a:spcAft>
                <a:spcPts val="0"/>
              </a:spcAft>
              <a:buClr>
                <a:schemeClr val="lt1"/>
              </a:buClr>
              <a:buSzPts val="3500"/>
              <a:buNone/>
              <a:defRPr>
                <a:solidFill>
                  <a:schemeClr val="lt1"/>
                </a:solidFill>
              </a:defRPr>
            </a:lvl4pPr>
            <a:lvl5pPr lvl="4" algn="ctr" rtl="0">
              <a:spcBef>
                <a:spcPts val="0"/>
              </a:spcBef>
              <a:spcAft>
                <a:spcPts val="0"/>
              </a:spcAft>
              <a:buClr>
                <a:schemeClr val="lt1"/>
              </a:buClr>
              <a:buSzPts val="3500"/>
              <a:buNone/>
              <a:defRPr>
                <a:solidFill>
                  <a:schemeClr val="lt1"/>
                </a:solidFill>
              </a:defRPr>
            </a:lvl5pPr>
            <a:lvl6pPr lvl="5" algn="ctr" rtl="0">
              <a:spcBef>
                <a:spcPts val="0"/>
              </a:spcBef>
              <a:spcAft>
                <a:spcPts val="0"/>
              </a:spcAft>
              <a:buClr>
                <a:schemeClr val="lt1"/>
              </a:buClr>
              <a:buSzPts val="3500"/>
              <a:buNone/>
              <a:defRPr>
                <a:solidFill>
                  <a:schemeClr val="lt1"/>
                </a:solidFill>
              </a:defRPr>
            </a:lvl6pPr>
            <a:lvl7pPr lvl="6" algn="ctr" rtl="0">
              <a:spcBef>
                <a:spcPts val="0"/>
              </a:spcBef>
              <a:spcAft>
                <a:spcPts val="0"/>
              </a:spcAft>
              <a:buClr>
                <a:schemeClr val="lt1"/>
              </a:buClr>
              <a:buSzPts val="3500"/>
              <a:buNone/>
              <a:defRPr>
                <a:solidFill>
                  <a:schemeClr val="lt1"/>
                </a:solidFill>
              </a:defRPr>
            </a:lvl7pPr>
            <a:lvl8pPr lvl="7" algn="ctr" rtl="0">
              <a:spcBef>
                <a:spcPts val="0"/>
              </a:spcBef>
              <a:spcAft>
                <a:spcPts val="0"/>
              </a:spcAft>
              <a:buClr>
                <a:schemeClr val="lt1"/>
              </a:buClr>
              <a:buSzPts val="3500"/>
              <a:buNone/>
              <a:defRPr>
                <a:solidFill>
                  <a:schemeClr val="lt1"/>
                </a:solidFill>
              </a:defRPr>
            </a:lvl8pPr>
            <a:lvl9pPr lvl="8" algn="ctr" rtl="0">
              <a:spcBef>
                <a:spcPts val="0"/>
              </a:spcBef>
              <a:spcAft>
                <a:spcPts val="0"/>
              </a:spcAft>
              <a:buClr>
                <a:schemeClr val="lt1"/>
              </a:buClr>
              <a:buSzPts val="3500"/>
              <a:buNone/>
              <a:defRPr>
                <a:solidFill>
                  <a:schemeClr val="lt1"/>
                </a:solidFill>
              </a:defRPr>
            </a:lvl9pPr>
          </a:lstStyle>
          <a:p>
            <a:endParaRPr/>
          </a:p>
        </p:txBody>
      </p:sp>
      <p:sp>
        <p:nvSpPr>
          <p:cNvPr id="79" name="Google Shape;79;p6"/>
          <p:cNvSpPr/>
          <p:nvPr/>
        </p:nvSpPr>
        <p:spPr>
          <a:xfrm rot="10800000">
            <a:off x="8505597" y="4355400"/>
            <a:ext cx="1534628" cy="1534628"/>
          </a:xfrm>
          <a:custGeom>
            <a:avLst/>
            <a:gdLst/>
            <a:ahLst/>
            <a:cxnLst/>
            <a:rect l="l" t="t" r="r" b="b"/>
            <a:pathLst>
              <a:path w="117551" h="117551" extrusionOk="0">
                <a:moveTo>
                  <a:pt x="44268" y="0"/>
                </a:moveTo>
                <a:lnTo>
                  <a:pt x="44110" y="68"/>
                </a:lnTo>
                <a:lnTo>
                  <a:pt x="42435" y="33246"/>
                </a:lnTo>
                <a:lnTo>
                  <a:pt x="10433" y="23379"/>
                </a:lnTo>
                <a:lnTo>
                  <a:pt x="30644" y="50107"/>
                </a:lnTo>
                <a:lnTo>
                  <a:pt x="0" y="63030"/>
                </a:lnTo>
                <a:lnTo>
                  <a:pt x="23" y="63189"/>
                </a:lnTo>
                <a:lnTo>
                  <a:pt x="32432" y="70589"/>
                </a:lnTo>
                <a:lnTo>
                  <a:pt x="17313" y="100147"/>
                </a:lnTo>
                <a:lnTo>
                  <a:pt x="17427" y="100283"/>
                </a:lnTo>
                <a:lnTo>
                  <a:pt x="46984" y="85142"/>
                </a:lnTo>
                <a:lnTo>
                  <a:pt x="54407" y="117551"/>
                </a:lnTo>
                <a:lnTo>
                  <a:pt x="54566" y="117551"/>
                </a:lnTo>
                <a:lnTo>
                  <a:pt x="67489" y="86930"/>
                </a:lnTo>
                <a:lnTo>
                  <a:pt x="94194" y="107163"/>
                </a:lnTo>
                <a:lnTo>
                  <a:pt x="94194" y="107163"/>
                </a:lnTo>
                <a:lnTo>
                  <a:pt x="84327" y="75138"/>
                </a:lnTo>
                <a:lnTo>
                  <a:pt x="117528" y="73464"/>
                </a:lnTo>
                <a:lnTo>
                  <a:pt x="117550" y="73305"/>
                </a:lnTo>
                <a:lnTo>
                  <a:pt x="89645" y="55267"/>
                </a:lnTo>
                <a:lnTo>
                  <a:pt x="113997" y="32658"/>
                </a:lnTo>
                <a:lnTo>
                  <a:pt x="113929" y="32500"/>
                </a:lnTo>
                <a:lnTo>
                  <a:pt x="80955" y="36619"/>
                </a:lnTo>
                <a:lnTo>
                  <a:pt x="85074" y="3644"/>
                </a:lnTo>
                <a:lnTo>
                  <a:pt x="84915" y="3598"/>
                </a:lnTo>
                <a:lnTo>
                  <a:pt x="62306" y="27928"/>
                </a:lnTo>
                <a:lnTo>
                  <a:pt x="44268" y="0"/>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0" name="Google Shape;80;p6"/>
          <p:cNvGrpSpPr/>
          <p:nvPr/>
        </p:nvGrpSpPr>
        <p:grpSpPr>
          <a:xfrm rot="5400000" flipH="1">
            <a:off x="-548175" y="549903"/>
            <a:ext cx="1344750" cy="244950"/>
            <a:chOff x="4475650" y="-2013800"/>
            <a:chExt cx="1344750" cy="244950"/>
          </a:xfrm>
        </p:grpSpPr>
        <p:sp>
          <p:nvSpPr>
            <p:cNvPr id="81" name="Google Shape;81;p6"/>
            <p:cNvSpPr/>
            <p:nvPr/>
          </p:nvSpPr>
          <p:spPr>
            <a:xfrm>
              <a:off x="5148250" y="-1891325"/>
              <a:ext cx="672150" cy="122475"/>
            </a:xfrm>
            <a:custGeom>
              <a:avLst/>
              <a:gdLst/>
              <a:ahLst/>
              <a:cxnLst/>
              <a:rect l="l" t="t" r="r" b="b"/>
              <a:pathLst>
                <a:path w="26886" h="4899" extrusionOk="0">
                  <a:moveTo>
                    <a:pt x="0" y="0"/>
                  </a:moveTo>
                  <a:lnTo>
                    <a:pt x="0" y="4899"/>
                  </a:lnTo>
                  <a:lnTo>
                    <a:pt x="26885" y="4899"/>
                  </a:lnTo>
                  <a:lnTo>
                    <a:pt x="2688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82;p6"/>
            <p:cNvSpPr/>
            <p:nvPr/>
          </p:nvSpPr>
          <p:spPr>
            <a:xfrm>
              <a:off x="4475650" y="-2013800"/>
              <a:ext cx="672625" cy="122500"/>
            </a:xfrm>
            <a:custGeom>
              <a:avLst/>
              <a:gdLst/>
              <a:ahLst/>
              <a:cxnLst/>
              <a:rect l="l" t="t" r="r" b="b"/>
              <a:pathLst>
                <a:path w="26905" h="4900" extrusionOk="0">
                  <a:moveTo>
                    <a:pt x="0" y="1"/>
                  </a:moveTo>
                  <a:lnTo>
                    <a:pt x="0" y="4899"/>
                  </a:lnTo>
                  <a:lnTo>
                    <a:pt x="26904" y="4899"/>
                  </a:lnTo>
                  <a:lnTo>
                    <a:pt x="2690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83" name="Google Shape;83;p6"/>
          <p:cNvGrpSpPr/>
          <p:nvPr/>
        </p:nvGrpSpPr>
        <p:grpSpPr>
          <a:xfrm flipH="1">
            <a:off x="-220428" y="3854028"/>
            <a:ext cx="583373" cy="457380"/>
            <a:chOff x="6080600" y="-1763600"/>
            <a:chExt cx="576000" cy="451600"/>
          </a:xfrm>
        </p:grpSpPr>
        <p:sp>
          <p:nvSpPr>
            <p:cNvPr id="84" name="Google Shape;84;p6"/>
            <p:cNvSpPr/>
            <p:nvPr/>
          </p:nvSpPr>
          <p:spPr>
            <a:xfrm>
              <a:off x="6080600" y="-1763600"/>
              <a:ext cx="576000" cy="153575"/>
            </a:xfrm>
            <a:custGeom>
              <a:avLst/>
              <a:gdLst/>
              <a:ahLst/>
              <a:cxnLst/>
              <a:rect l="l" t="t" r="r" b="b"/>
              <a:pathLst>
                <a:path w="23040" h="6143" extrusionOk="0">
                  <a:moveTo>
                    <a:pt x="11520" y="192"/>
                  </a:moveTo>
                  <a:lnTo>
                    <a:pt x="12649" y="211"/>
                  </a:lnTo>
                  <a:lnTo>
                    <a:pt x="13759" y="249"/>
                  </a:lnTo>
                  <a:lnTo>
                    <a:pt x="14850" y="326"/>
                  </a:lnTo>
                  <a:lnTo>
                    <a:pt x="15883" y="421"/>
                  </a:lnTo>
                  <a:lnTo>
                    <a:pt x="16859" y="536"/>
                  </a:lnTo>
                  <a:lnTo>
                    <a:pt x="17797" y="689"/>
                  </a:lnTo>
                  <a:lnTo>
                    <a:pt x="18677" y="861"/>
                  </a:lnTo>
                  <a:lnTo>
                    <a:pt x="19481" y="1053"/>
                  </a:lnTo>
                  <a:lnTo>
                    <a:pt x="20208" y="1244"/>
                  </a:lnTo>
                  <a:lnTo>
                    <a:pt x="20877" y="1474"/>
                  </a:lnTo>
                  <a:lnTo>
                    <a:pt x="21164" y="1589"/>
                  </a:lnTo>
                  <a:lnTo>
                    <a:pt x="21451" y="1703"/>
                  </a:lnTo>
                  <a:lnTo>
                    <a:pt x="21700" y="1837"/>
                  </a:lnTo>
                  <a:lnTo>
                    <a:pt x="21930" y="1971"/>
                  </a:lnTo>
                  <a:lnTo>
                    <a:pt x="22140" y="2086"/>
                  </a:lnTo>
                  <a:lnTo>
                    <a:pt x="22313" y="2220"/>
                  </a:lnTo>
                  <a:lnTo>
                    <a:pt x="22485" y="2354"/>
                  </a:lnTo>
                  <a:lnTo>
                    <a:pt x="22600" y="2507"/>
                  </a:lnTo>
                  <a:lnTo>
                    <a:pt x="22714" y="2641"/>
                  </a:lnTo>
                  <a:lnTo>
                    <a:pt x="22772" y="2775"/>
                  </a:lnTo>
                  <a:lnTo>
                    <a:pt x="22829" y="2928"/>
                  </a:lnTo>
                  <a:lnTo>
                    <a:pt x="22848" y="3062"/>
                  </a:lnTo>
                  <a:lnTo>
                    <a:pt x="22829" y="3215"/>
                  </a:lnTo>
                  <a:lnTo>
                    <a:pt x="22772" y="3368"/>
                  </a:lnTo>
                  <a:lnTo>
                    <a:pt x="22714" y="3502"/>
                  </a:lnTo>
                  <a:lnTo>
                    <a:pt x="22600" y="3636"/>
                  </a:lnTo>
                  <a:lnTo>
                    <a:pt x="22485" y="3770"/>
                  </a:lnTo>
                  <a:lnTo>
                    <a:pt x="22313" y="3923"/>
                  </a:lnTo>
                  <a:lnTo>
                    <a:pt x="22140" y="4057"/>
                  </a:lnTo>
                  <a:lnTo>
                    <a:pt x="21930" y="4172"/>
                  </a:lnTo>
                  <a:lnTo>
                    <a:pt x="21700" y="4306"/>
                  </a:lnTo>
                  <a:lnTo>
                    <a:pt x="21451" y="4421"/>
                  </a:lnTo>
                  <a:lnTo>
                    <a:pt x="21164" y="4554"/>
                  </a:lnTo>
                  <a:lnTo>
                    <a:pt x="20877" y="4669"/>
                  </a:lnTo>
                  <a:lnTo>
                    <a:pt x="20208" y="4880"/>
                  </a:lnTo>
                  <a:lnTo>
                    <a:pt x="19481" y="5090"/>
                  </a:lnTo>
                  <a:lnTo>
                    <a:pt x="18677" y="5282"/>
                  </a:lnTo>
                  <a:lnTo>
                    <a:pt x="17797" y="5454"/>
                  </a:lnTo>
                  <a:lnTo>
                    <a:pt x="16859" y="5588"/>
                  </a:lnTo>
                  <a:lnTo>
                    <a:pt x="15883" y="5722"/>
                  </a:lnTo>
                  <a:lnTo>
                    <a:pt x="14850" y="5817"/>
                  </a:lnTo>
                  <a:lnTo>
                    <a:pt x="13759" y="5894"/>
                  </a:lnTo>
                  <a:lnTo>
                    <a:pt x="12649" y="5932"/>
                  </a:lnTo>
                  <a:lnTo>
                    <a:pt x="11520" y="5951"/>
                  </a:lnTo>
                  <a:lnTo>
                    <a:pt x="10372" y="5932"/>
                  </a:lnTo>
                  <a:lnTo>
                    <a:pt x="9262" y="5894"/>
                  </a:lnTo>
                  <a:lnTo>
                    <a:pt x="8191" y="5817"/>
                  </a:lnTo>
                  <a:lnTo>
                    <a:pt x="7157" y="5722"/>
                  </a:lnTo>
                  <a:lnTo>
                    <a:pt x="6162" y="5588"/>
                  </a:lnTo>
                  <a:lnTo>
                    <a:pt x="5244" y="5454"/>
                  </a:lnTo>
                  <a:lnTo>
                    <a:pt x="4364" y="5282"/>
                  </a:lnTo>
                  <a:lnTo>
                    <a:pt x="3560" y="5090"/>
                  </a:lnTo>
                  <a:lnTo>
                    <a:pt x="2814" y="4880"/>
                  </a:lnTo>
                  <a:lnTo>
                    <a:pt x="2163" y="4669"/>
                  </a:lnTo>
                  <a:lnTo>
                    <a:pt x="1857" y="4554"/>
                  </a:lnTo>
                  <a:lnTo>
                    <a:pt x="1589" y="4421"/>
                  </a:lnTo>
                  <a:lnTo>
                    <a:pt x="1321" y="4306"/>
                  </a:lnTo>
                  <a:lnTo>
                    <a:pt x="1092" y="4172"/>
                  </a:lnTo>
                  <a:lnTo>
                    <a:pt x="900" y="4057"/>
                  </a:lnTo>
                  <a:lnTo>
                    <a:pt x="709" y="3923"/>
                  </a:lnTo>
                  <a:lnTo>
                    <a:pt x="556" y="3770"/>
                  </a:lnTo>
                  <a:lnTo>
                    <a:pt x="422" y="3636"/>
                  </a:lnTo>
                  <a:lnTo>
                    <a:pt x="326" y="3502"/>
                  </a:lnTo>
                  <a:lnTo>
                    <a:pt x="250" y="3368"/>
                  </a:lnTo>
                  <a:lnTo>
                    <a:pt x="211" y="3215"/>
                  </a:lnTo>
                  <a:lnTo>
                    <a:pt x="192" y="3062"/>
                  </a:lnTo>
                  <a:lnTo>
                    <a:pt x="211" y="2928"/>
                  </a:lnTo>
                  <a:lnTo>
                    <a:pt x="250" y="2775"/>
                  </a:lnTo>
                  <a:lnTo>
                    <a:pt x="326" y="2641"/>
                  </a:lnTo>
                  <a:lnTo>
                    <a:pt x="422" y="2507"/>
                  </a:lnTo>
                  <a:lnTo>
                    <a:pt x="556" y="2354"/>
                  </a:lnTo>
                  <a:lnTo>
                    <a:pt x="709" y="2220"/>
                  </a:lnTo>
                  <a:lnTo>
                    <a:pt x="900" y="2086"/>
                  </a:lnTo>
                  <a:lnTo>
                    <a:pt x="1092" y="1971"/>
                  </a:lnTo>
                  <a:lnTo>
                    <a:pt x="1321" y="1837"/>
                  </a:lnTo>
                  <a:lnTo>
                    <a:pt x="1589" y="1703"/>
                  </a:lnTo>
                  <a:lnTo>
                    <a:pt x="1857" y="1589"/>
                  </a:lnTo>
                  <a:lnTo>
                    <a:pt x="2163" y="1474"/>
                  </a:lnTo>
                  <a:lnTo>
                    <a:pt x="2814" y="1244"/>
                  </a:lnTo>
                  <a:lnTo>
                    <a:pt x="3560" y="1053"/>
                  </a:lnTo>
                  <a:lnTo>
                    <a:pt x="4364" y="861"/>
                  </a:lnTo>
                  <a:lnTo>
                    <a:pt x="5244" y="689"/>
                  </a:lnTo>
                  <a:lnTo>
                    <a:pt x="6162" y="536"/>
                  </a:lnTo>
                  <a:lnTo>
                    <a:pt x="7157" y="421"/>
                  </a:lnTo>
                  <a:lnTo>
                    <a:pt x="8191" y="326"/>
                  </a:lnTo>
                  <a:lnTo>
                    <a:pt x="9262" y="249"/>
                  </a:lnTo>
                  <a:lnTo>
                    <a:pt x="10372" y="211"/>
                  </a:lnTo>
                  <a:lnTo>
                    <a:pt x="11520" y="192"/>
                  </a:lnTo>
                  <a:close/>
                  <a:moveTo>
                    <a:pt x="10315" y="0"/>
                  </a:moveTo>
                  <a:lnTo>
                    <a:pt x="9167" y="58"/>
                  </a:lnTo>
                  <a:lnTo>
                    <a:pt x="8057" y="134"/>
                  </a:lnTo>
                  <a:lnTo>
                    <a:pt x="6985" y="230"/>
                  </a:lnTo>
                  <a:lnTo>
                    <a:pt x="5971" y="364"/>
                  </a:lnTo>
                  <a:lnTo>
                    <a:pt x="5033" y="517"/>
                  </a:lnTo>
                  <a:lnTo>
                    <a:pt x="4153" y="689"/>
                  </a:lnTo>
                  <a:lnTo>
                    <a:pt x="3330" y="881"/>
                  </a:lnTo>
                  <a:lnTo>
                    <a:pt x="2584" y="1110"/>
                  </a:lnTo>
                  <a:lnTo>
                    <a:pt x="1934" y="1340"/>
                  </a:lnTo>
                  <a:lnTo>
                    <a:pt x="1647" y="1455"/>
                  </a:lnTo>
                  <a:lnTo>
                    <a:pt x="1359" y="1589"/>
                  </a:lnTo>
                  <a:lnTo>
                    <a:pt x="1111" y="1722"/>
                  </a:lnTo>
                  <a:lnTo>
                    <a:pt x="881" y="1856"/>
                  </a:lnTo>
                  <a:lnTo>
                    <a:pt x="671" y="2009"/>
                  </a:lnTo>
                  <a:lnTo>
                    <a:pt x="498" y="2143"/>
                  </a:lnTo>
                  <a:lnTo>
                    <a:pt x="345" y="2297"/>
                  </a:lnTo>
                  <a:lnTo>
                    <a:pt x="231" y="2450"/>
                  </a:lnTo>
                  <a:lnTo>
                    <a:pt x="116" y="2603"/>
                  </a:lnTo>
                  <a:lnTo>
                    <a:pt x="58" y="2756"/>
                  </a:lnTo>
                  <a:lnTo>
                    <a:pt x="1" y="2909"/>
                  </a:lnTo>
                  <a:lnTo>
                    <a:pt x="1" y="3062"/>
                  </a:lnTo>
                  <a:lnTo>
                    <a:pt x="1" y="3234"/>
                  </a:lnTo>
                  <a:lnTo>
                    <a:pt x="58" y="3387"/>
                  </a:lnTo>
                  <a:lnTo>
                    <a:pt x="116" y="3540"/>
                  </a:lnTo>
                  <a:lnTo>
                    <a:pt x="231" y="3693"/>
                  </a:lnTo>
                  <a:lnTo>
                    <a:pt x="345" y="3846"/>
                  </a:lnTo>
                  <a:lnTo>
                    <a:pt x="498" y="4000"/>
                  </a:lnTo>
                  <a:lnTo>
                    <a:pt x="671" y="4133"/>
                  </a:lnTo>
                  <a:lnTo>
                    <a:pt x="881" y="4287"/>
                  </a:lnTo>
                  <a:lnTo>
                    <a:pt x="1111" y="4421"/>
                  </a:lnTo>
                  <a:lnTo>
                    <a:pt x="1359" y="4554"/>
                  </a:lnTo>
                  <a:lnTo>
                    <a:pt x="1647" y="4669"/>
                  </a:lnTo>
                  <a:lnTo>
                    <a:pt x="1934" y="4803"/>
                  </a:lnTo>
                  <a:lnTo>
                    <a:pt x="2584" y="5033"/>
                  </a:lnTo>
                  <a:lnTo>
                    <a:pt x="3330" y="5262"/>
                  </a:lnTo>
                  <a:lnTo>
                    <a:pt x="4153" y="5454"/>
                  </a:lnTo>
                  <a:lnTo>
                    <a:pt x="5033" y="5626"/>
                  </a:lnTo>
                  <a:lnTo>
                    <a:pt x="5971" y="5779"/>
                  </a:lnTo>
                  <a:lnTo>
                    <a:pt x="6985" y="5913"/>
                  </a:lnTo>
                  <a:lnTo>
                    <a:pt x="8057" y="6009"/>
                  </a:lnTo>
                  <a:lnTo>
                    <a:pt x="9167" y="6085"/>
                  </a:lnTo>
                  <a:lnTo>
                    <a:pt x="10315" y="6124"/>
                  </a:lnTo>
                  <a:lnTo>
                    <a:pt x="11520" y="6143"/>
                  </a:lnTo>
                  <a:lnTo>
                    <a:pt x="12707" y="6124"/>
                  </a:lnTo>
                  <a:lnTo>
                    <a:pt x="13874" y="6085"/>
                  </a:lnTo>
                  <a:lnTo>
                    <a:pt x="14984" y="6009"/>
                  </a:lnTo>
                  <a:lnTo>
                    <a:pt x="16036" y="5913"/>
                  </a:lnTo>
                  <a:lnTo>
                    <a:pt x="17050" y="5779"/>
                  </a:lnTo>
                  <a:lnTo>
                    <a:pt x="18007" y="5626"/>
                  </a:lnTo>
                  <a:lnTo>
                    <a:pt x="18887" y="5454"/>
                  </a:lnTo>
                  <a:lnTo>
                    <a:pt x="19710" y="5262"/>
                  </a:lnTo>
                  <a:lnTo>
                    <a:pt x="20437" y="5033"/>
                  </a:lnTo>
                  <a:lnTo>
                    <a:pt x="21107" y="4803"/>
                  </a:lnTo>
                  <a:lnTo>
                    <a:pt x="21394" y="4669"/>
                  </a:lnTo>
                  <a:lnTo>
                    <a:pt x="21662" y="4554"/>
                  </a:lnTo>
                  <a:lnTo>
                    <a:pt x="21930" y="4421"/>
                  </a:lnTo>
                  <a:lnTo>
                    <a:pt x="22140" y="4287"/>
                  </a:lnTo>
                  <a:lnTo>
                    <a:pt x="22351" y="4133"/>
                  </a:lnTo>
                  <a:lnTo>
                    <a:pt x="22523" y="4000"/>
                  </a:lnTo>
                  <a:lnTo>
                    <a:pt x="22676" y="3846"/>
                  </a:lnTo>
                  <a:lnTo>
                    <a:pt x="22810" y="3693"/>
                  </a:lnTo>
                  <a:lnTo>
                    <a:pt x="22906" y="3540"/>
                  </a:lnTo>
                  <a:lnTo>
                    <a:pt x="22982" y="3387"/>
                  </a:lnTo>
                  <a:lnTo>
                    <a:pt x="23021" y="3234"/>
                  </a:lnTo>
                  <a:lnTo>
                    <a:pt x="23040" y="3062"/>
                  </a:lnTo>
                  <a:lnTo>
                    <a:pt x="23021" y="2909"/>
                  </a:lnTo>
                  <a:lnTo>
                    <a:pt x="22982" y="2756"/>
                  </a:lnTo>
                  <a:lnTo>
                    <a:pt x="22906" y="2603"/>
                  </a:lnTo>
                  <a:lnTo>
                    <a:pt x="22810" y="2450"/>
                  </a:lnTo>
                  <a:lnTo>
                    <a:pt x="22676" y="2297"/>
                  </a:lnTo>
                  <a:lnTo>
                    <a:pt x="22523" y="2143"/>
                  </a:lnTo>
                  <a:lnTo>
                    <a:pt x="22351" y="2009"/>
                  </a:lnTo>
                  <a:lnTo>
                    <a:pt x="22140" y="1856"/>
                  </a:lnTo>
                  <a:lnTo>
                    <a:pt x="21930" y="1722"/>
                  </a:lnTo>
                  <a:lnTo>
                    <a:pt x="21662" y="1589"/>
                  </a:lnTo>
                  <a:lnTo>
                    <a:pt x="21394" y="1455"/>
                  </a:lnTo>
                  <a:lnTo>
                    <a:pt x="21107" y="1340"/>
                  </a:lnTo>
                  <a:lnTo>
                    <a:pt x="20437" y="1110"/>
                  </a:lnTo>
                  <a:lnTo>
                    <a:pt x="19710" y="881"/>
                  </a:lnTo>
                  <a:lnTo>
                    <a:pt x="18887" y="689"/>
                  </a:lnTo>
                  <a:lnTo>
                    <a:pt x="18007" y="517"/>
                  </a:lnTo>
                  <a:lnTo>
                    <a:pt x="17050" y="364"/>
                  </a:lnTo>
                  <a:lnTo>
                    <a:pt x="16036" y="230"/>
                  </a:lnTo>
                  <a:lnTo>
                    <a:pt x="14984" y="134"/>
                  </a:lnTo>
                  <a:lnTo>
                    <a:pt x="13874" y="58"/>
                  </a:lnTo>
                  <a:lnTo>
                    <a:pt x="12707"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6"/>
            <p:cNvSpPr/>
            <p:nvPr/>
          </p:nvSpPr>
          <p:spPr>
            <a:xfrm>
              <a:off x="6080600" y="-1614825"/>
              <a:ext cx="576000" cy="154050"/>
            </a:xfrm>
            <a:custGeom>
              <a:avLst/>
              <a:gdLst/>
              <a:ahLst/>
              <a:cxnLst/>
              <a:rect l="l" t="t" r="r" b="b"/>
              <a:pathLst>
                <a:path w="23040" h="6162" extrusionOk="0">
                  <a:moveTo>
                    <a:pt x="11520" y="192"/>
                  </a:moveTo>
                  <a:lnTo>
                    <a:pt x="12649" y="211"/>
                  </a:lnTo>
                  <a:lnTo>
                    <a:pt x="13759" y="249"/>
                  </a:lnTo>
                  <a:lnTo>
                    <a:pt x="14850" y="326"/>
                  </a:lnTo>
                  <a:lnTo>
                    <a:pt x="15883" y="421"/>
                  </a:lnTo>
                  <a:lnTo>
                    <a:pt x="16859" y="555"/>
                  </a:lnTo>
                  <a:lnTo>
                    <a:pt x="17797" y="689"/>
                  </a:lnTo>
                  <a:lnTo>
                    <a:pt x="18677" y="861"/>
                  </a:lnTo>
                  <a:lnTo>
                    <a:pt x="19481" y="1053"/>
                  </a:lnTo>
                  <a:lnTo>
                    <a:pt x="20208" y="1263"/>
                  </a:lnTo>
                  <a:lnTo>
                    <a:pt x="20877" y="1474"/>
                  </a:lnTo>
                  <a:lnTo>
                    <a:pt x="21164" y="1589"/>
                  </a:lnTo>
                  <a:lnTo>
                    <a:pt x="21451" y="1723"/>
                  </a:lnTo>
                  <a:lnTo>
                    <a:pt x="21700" y="1837"/>
                  </a:lnTo>
                  <a:lnTo>
                    <a:pt x="21930" y="1971"/>
                  </a:lnTo>
                  <a:lnTo>
                    <a:pt x="22140" y="2105"/>
                  </a:lnTo>
                  <a:lnTo>
                    <a:pt x="22313" y="2239"/>
                  </a:lnTo>
                  <a:lnTo>
                    <a:pt x="22485" y="2373"/>
                  </a:lnTo>
                  <a:lnTo>
                    <a:pt x="22600" y="2507"/>
                  </a:lnTo>
                  <a:lnTo>
                    <a:pt x="22714" y="2641"/>
                  </a:lnTo>
                  <a:lnTo>
                    <a:pt x="22772" y="2794"/>
                  </a:lnTo>
                  <a:lnTo>
                    <a:pt x="22829" y="2928"/>
                  </a:lnTo>
                  <a:lnTo>
                    <a:pt x="22848" y="3081"/>
                  </a:lnTo>
                  <a:lnTo>
                    <a:pt x="22829" y="3215"/>
                  </a:lnTo>
                  <a:lnTo>
                    <a:pt x="22772" y="3368"/>
                  </a:lnTo>
                  <a:lnTo>
                    <a:pt x="22714" y="3502"/>
                  </a:lnTo>
                  <a:lnTo>
                    <a:pt x="22600" y="3655"/>
                  </a:lnTo>
                  <a:lnTo>
                    <a:pt x="22485" y="3789"/>
                  </a:lnTo>
                  <a:lnTo>
                    <a:pt x="22313" y="3923"/>
                  </a:lnTo>
                  <a:lnTo>
                    <a:pt x="22140" y="4057"/>
                  </a:lnTo>
                  <a:lnTo>
                    <a:pt x="21930" y="4191"/>
                  </a:lnTo>
                  <a:lnTo>
                    <a:pt x="21700" y="4306"/>
                  </a:lnTo>
                  <a:lnTo>
                    <a:pt x="21451" y="4440"/>
                  </a:lnTo>
                  <a:lnTo>
                    <a:pt x="21164" y="4555"/>
                  </a:lnTo>
                  <a:lnTo>
                    <a:pt x="20877" y="4669"/>
                  </a:lnTo>
                  <a:lnTo>
                    <a:pt x="20208" y="4899"/>
                  </a:lnTo>
                  <a:lnTo>
                    <a:pt x="19481" y="5090"/>
                  </a:lnTo>
                  <a:lnTo>
                    <a:pt x="18677" y="5282"/>
                  </a:lnTo>
                  <a:lnTo>
                    <a:pt x="17797" y="5454"/>
                  </a:lnTo>
                  <a:lnTo>
                    <a:pt x="16859" y="5607"/>
                  </a:lnTo>
                  <a:lnTo>
                    <a:pt x="15883" y="5722"/>
                  </a:lnTo>
                  <a:lnTo>
                    <a:pt x="14850" y="5817"/>
                  </a:lnTo>
                  <a:lnTo>
                    <a:pt x="13759" y="5894"/>
                  </a:lnTo>
                  <a:lnTo>
                    <a:pt x="12649" y="5932"/>
                  </a:lnTo>
                  <a:lnTo>
                    <a:pt x="11520" y="5951"/>
                  </a:lnTo>
                  <a:lnTo>
                    <a:pt x="10372" y="5932"/>
                  </a:lnTo>
                  <a:lnTo>
                    <a:pt x="9262" y="5894"/>
                  </a:lnTo>
                  <a:lnTo>
                    <a:pt x="8191" y="5817"/>
                  </a:lnTo>
                  <a:lnTo>
                    <a:pt x="7157" y="5722"/>
                  </a:lnTo>
                  <a:lnTo>
                    <a:pt x="6162" y="5607"/>
                  </a:lnTo>
                  <a:lnTo>
                    <a:pt x="5244" y="5454"/>
                  </a:lnTo>
                  <a:lnTo>
                    <a:pt x="4364" y="5282"/>
                  </a:lnTo>
                  <a:lnTo>
                    <a:pt x="3560" y="5090"/>
                  </a:lnTo>
                  <a:lnTo>
                    <a:pt x="2814" y="4899"/>
                  </a:lnTo>
                  <a:lnTo>
                    <a:pt x="2163" y="4669"/>
                  </a:lnTo>
                  <a:lnTo>
                    <a:pt x="1857" y="4555"/>
                  </a:lnTo>
                  <a:lnTo>
                    <a:pt x="1589" y="4440"/>
                  </a:lnTo>
                  <a:lnTo>
                    <a:pt x="1321" y="4306"/>
                  </a:lnTo>
                  <a:lnTo>
                    <a:pt x="1092" y="4191"/>
                  </a:lnTo>
                  <a:lnTo>
                    <a:pt x="900" y="4057"/>
                  </a:lnTo>
                  <a:lnTo>
                    <a:pt x="709" y="3923"/>
                  </a:lnTo>
                  <a:lnTo>
                    <a:pt x="556" y="3789"/>
                  </a:lnTo>
                  <a:lnTo>
                    <a:pt x="422" y="3655"/>
                  </a:lnTo>
                  <a:lnTo>
                    <a:pt x="326" y="3502"/>
                  </a:lnTo>
                  <a:lnTo>
                    <a:pt x="250" y="3368"/>
                  </a:lnTo>
                  <a:lnTo>
                    <a:pt x="211" y="3215"/>
                  </a:lnTo>
                  <a:lnTo>
                    <a:pt x="192" y="3081"/>
                  </a:lnTo>
                  <a:lnTo>
                    <a:pt x="211" y="2928"/>
                  </a:lnTo>
                  <a:lnTo>
                    <a:pt x="250" y="2794"/>
                  </a:lnTo>
                  <a:lnTo>
                    <a:pt x="326" y="2641"/>
                  </a:lnTo>
                  <a:lnTo>
                    <a:pt x="422" y="2507"/>
                  </a:lnTo>
                  <a:lnTo>
                    <a:pt x="556" y="2373"/>
                  </a:lnTo>
                  <a:lnTo>
                    <a:pt x="709" y="2239"/>
                  </a:lnTo>
                  <a:lnTo>
                    <a:pt x="900" y="2105"/>
                  </a:lnTo>
                  <a:lnTo>
                    <a:pt x="1092" y="1971"/>
                  </a:lnTo>
                  <a:lnTo>
                    <a:pt x="1321" y="1837"/>
                  </a:lnTo>
                  <a:lnTo>
                    <a:pt x="1589" y="1723"/>
                  </a:lnTo>
                  <a:lnTo>
                    <a:pt x="1857" y="1589"/>
                  </a:lnTo>
                  <a:lnTo>
                    <a:pt x="2163" y="1474"/>
                  </a:lnTo>
                  <a:lnTo>
                    <a:pt x="2814" y="1263"/>
                  </a:lnTo>
                  <a:lnTo>
                    <a:pt x="3560" y="1053"/>
                  </a:lnTo>
                  <a:lnTo>
                    <a:pt x="4364" y="861"/>
                  </a:lnTo>
                  <a:lnTo>
                    <a:pt x="5244" y="689"/>
                  </a:lnTo>
                  <a:lnTo>
                    <a:pt x="6162" y="555"/>
                  </a:lnTo>
                  <a:lnTo>
                    <a:pt x="7157" y="421"/>
                  </a:lnTo>
                  <a:lnTo>
                    <a:pt x="8191" y="326"/>
                  </a:lnTo>
                  <a:lnTo>
                    <a:pt x="9262" y="249"/>
                  </a:lnTo>
                  <a:lnTo>
                    <a:pt x="10372" y="211"/>
                  </a:lnTo>
                  <a:lnTo>
                    <a:pt x="11520" y="192"/>
                  </a:lnTo>
                  <a:close/>
                  <a:moveTo>
                    <a:pt x="11520" y="0"/>
                  </a:moveTo>
                  <a:lnTo>
                    <a:pt x="10315" y="19"/>
                  </a:lnTo>
                  <a:lnTo>
                    <a:pt x="9167" y="58"/>
                  </a:lnTo>
                  <a:lnTo>
                    <a:pt x="8057" y="134"/>
                  </a:lnTo>
                  <a:lnTo>
                    <a:pt x="6985" y="230"/>
                  </a:lnTo>
                  <a:lnTo>
                    <a:pt x="5971" y="364"/>
                  </a:lnTo>
                  <a:lnTo>
                    <a:pt x="5033" y="517"/>
                  </a:lnTo>
                  <a:lnTo>
                    <a:pt x="4153" y="689"/>
                  </a:lnTo>
                  <a:lnTo>
                    <a:pt x="3330" y="881"/>
                  </a:lnTo>
                  <a:lnTo>
                    <a:pt x="2584" y="1110"/>
                  </a:lnTo>
                  <a:lnTo>
                    <a:pt x="1934" y="1340"/>
                  </a:lnTo>
                  <a:lnTo>
                    <a:pt x="1647" y="1474"/>
                  </a:lnTo>
                  <a:lnTo>
                    <a:pt x="1359" y="1589"/>
                  </a:lnTo>
                  <a:lnTo>
                    <a:pt x="1111" y="1723"/>
                  </a:lnTo>
                  <a:lnTo>
                    <a:pt x="881" y="1856"/>
                  </a:lnTo>
                  <a:lnTo>
                    <a:pt x="671" y="2010"/>
                  </a:lnTo>
                  <a:lnTo>
                    <a:pt x="498" y="2143"/>
                  </a:lnTo>
                  <a:lnTo>
                    <a:pt x="345" y="2297"/>
                  </a:lnTo>
                  <a:lnTo>
                    <a:pt x="231" y="2450"/>
                  </a:lnTo>
                  <a:lnTo>
                    <a:pt x="116" y="2603"/>
                  </a:lnTo>
                  <a:lnTo>
                    <a:pt x="58" y="2756"/>
                  </a:lnTo>
                  <a:lnTo>
                    <a:pt x="1" y="2909"/>
                  </a:lnTo>
                  <a:lnTo>
                    <a:pt x="1" y="3081"/>
                  </a:lnTo>
                  <a:lnTo>
                    <a:pt x="1" y="3234"/>
                  </a:lnTo>
                  <a:lnTo>
                    <a:pt x="58" y="3387"/>
                  </a:lnTo>
                  <a:lnTo>
                    <a:pt x="116" y="3540"/>
                  </a:lnTo>
                  <a:lnTo>
                    <a:pt x="231" y="3693"/>
                  </a:lnTo>
                  <a:lnTo>
                    <a:pt x="345" y="3847"/>
                  </a:lnTo>
                  <a:lnTo>
                    <a:pt x="498" y="4000"/>
                  </a:lnTo>
                  <a:lnTo>
                    <a:pt x="671" y="4153"/>
                  </a:lnTo>
                  <a:lnTo>
                    <a:pt x="881" y="4287"/>
                  </a:lnTo>
                  <a:lnTo>
                    <a:pt x="1111" y="4421"/>
                  </a:lnTo>
                  <a:lnTo>
                    <a:pt x="1359" y="4555"/>
                  </a:lnTo>
                  <a:lnTo>
                    <a:pt x="1647" y="4688"/>
                  </a:lnTo>
                  <a:lnTo>
                    <a:pt x="1934" y="4803"/>
                  </a:lnTo>
                  <a:lnTo>
                    <a:pt x="2584" y="5052"/>
                  </a:lnTo>
                  <a:lnTo>
                    <a:pt x="3330" y="5263"/>
                  </a:lnTo>
                  <a:lnTo>
                    <a:pt x="4153" y="5454"/>
                  </a:lnTo>
                  <a:lnTo>
                    <a:pt x="5033" y="5626"/>
                  </a:lnTo>
                  <a:lnTo>
                    <a:pt x="5971" y="5779"/>
                  </a:lnTo>
                  <a:lnTo>
                    <a:pt x="6985" y="5913"/>
                  </a:lnTo>
                  <a:lnTo>
                    <a:pt x="8057" y="6009"/>
                  </a:lnTo>
                  <a:lnTo>
                    <a:pt x="9167" y="6085"/>
                  </a:lnTo>
                  <a:lnTo>
                    <a:pt x="10315" y="6143"/>
                  </a:lnTo>
                  <a:lnTo>
                    <a:pt x="11520" y="6162"/>
                  </a:lnTo>
                  <a:lnTo>
                    <a:pt x="12707" y="6143"/>
                  </a:lnTo>
                  <a:lnTo>
                    <a:pt x="13874" y="6085"/>
                  </a:lnTo>
                  <a:lnTo>
                    <a:pt x="14984" y="6009"/>
                  </a:lnTo>
                  <a:lnTo>
                    <a:pt x="16036" y="5913"/>
                  </a:lnTo>
                  <a:lnTo>
                    <a:pt x="17050" y="5779"/>
                  </a:lnTo>
                  <a:lnTo>
                    <a:pt x="18007" y="5626"/>
                  </a:lnTo>
                  <a:lnTo>
                    <a:pt x="18887" y="5454"/>
                  </a:lnTo>
                  <a:lnTo>
                    <a:pt x="19710" y="5263"/>
                  </a:lnTo>
                  <a:lnTo>
                    <a:pt x="20437" y="5052"/>
                  </a:lnTo>
                  <a:lnTo>
                    <a:pt x="21107" y="4803"/>
                  </a:lnTo>
                  <a:lnTo>
                    <a:pt x="21394" y="4688"/>
                  </a:lnTo>
                  <a:lnTo>
                    <a:pt x="21662" y="4555"/>
                  </a:lnTo>
                  <a:lnTo>
                    <a:pt x="21930" y="4421"/>
                  </a:lnTo>
                  <a:lnTo>
                    <a:pt x="22140" y="4287"/>
                  </a:lnTo>
                  <a:lnTo>
                    <a:pt x="22351" y="4153"/>
                  </a:lnTo>
                  <a:lnTo>
                    <a:pt x="22523" y="4000"/>
                  </a:lnTo>
                  <a:lnTo>
                    <a:pt x="22676" y="3847"/>
                  </a:lnTo>
                  <a:lnTo>
                    <a:pt x="22810" y="3693"/>
                  </a:lnTo>
                  <a:lnTo>
                    <a:pt x="22906" y="3540"/>
                  </a:lnTo>
                  <a:lnTo>
                    <a:pt x="22982" y="3387"/>
                  </a:lnTo>
                  <a:lnTo>
                    <a:pt x="23021" y="3234"/>
                  </a:lnTo>
                  <a:lnTo>
                    <a:pt x="23040" y="3081"/>
                  </a:lnTo>
                  <a:lnTo>
                    <a:pt x="23021" y="2909"/>
                  </a:lnTo>
                  <a:lnTo>
                    <a:pt x="22982" y="2756"/>
                  </a:lnTo>
                  <a:lnTo>
                    <a:pt x="22906" y="2603"/>
                  </a:lnTo>
                  <a:lnTo>
                    <a:pt x="22810" y="2450"/>
                  </a:lnTo>
                  <a:lnTo>
                    <a:pt x="22676" y="2297"/>
                  </a:lnTo>
                  <a:lnTo>
                    <a:pt x="22523" y="2143"/>
                  </a:lnTo>
                  <a:lnTo>
                    <a:pt x="22351" y="2010"/>
                  </a:lnTo>
                  <a:lnTo>
                    <a:pt x="22140" y="1856"/>
                  </a:lnTo>
                  <a:lnTo>
                    <a:pt x="21930" y="1723"/>
                  </a:lnTo>
                  <a:lnTo>
                    <a:pt x="21662" y="1589"/>
                  </a:lnTo>
                  <a:lnTo>
                    <a:pt x="21394" y="1474"/>
                  </a:lnTo>
                  <a:lnTo>
                    <a:pt x="21107" y="1340"/>
                  </a:lnTo>
                  <a:lnTo>
                    <a:pt x="20437" y="1110"/>
                  </a:lnTo>
                  <a:lnTo>
                    <a:pt x="19710" y="881"/>
                  </a:lnTo>
                  <a:lnTo>
                    <a:pt x="18887" y="689"/>
                  </a:lnTo>
                  <a:lnTo>
                    <a:pt x="18007" y="517"/>
                  </a:lnTo>
                  <a:lnTo>
                    <a:pt x="17050" y="364"/>
                  </a:lnTo>
                  <a:lnTo>
                    <a:pt x="16036" y="230"/>
                  </a:lnTo>
                  <a:lnTo>
                    <a:pt x="14984" y="134"/>
                  </a:lnTo>
                  <a:lnTo>
                    <a:pt x="13874" y="58"/>
                  </a:lnTo>
                  <a:lnTo>
                    <a:pt x="12707" y="19"/>
                  </a:lnTo>
                  <a:lnTo>
                    <a:pt x="11520"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86;p6"/>
            <p:cNvSpPr/>
            <p:nvPr/>
          </p:nvSpPr>
          <p:spPr>
            <a:xfrm>
              <a:off x="6080600" y="-1466050"/>
              <a:ext cx="576000" cy="154050"/>
            </a:xfrm>
            <a:custGeom>
              <a:avLst/>
              <a:gdLst/>
              <a:ahLst/>
              <a:cxnLst/>
              <a:rect l="l" t="t" r="r" b="b"/>
              <a:pathLst>
                <a:path w="23040" h="6162" extrusionOk="0">
                  <a:moveTo>
                    <a:pt x="12649" y="211"/>
                  </a:moveTo>
                  <a:lnTo>
                    <a:pt x="13759" y="268"/>
                  </a:lnTo>
                  <a:lnTo>
                    <a:pt x="14850" y="326"/>
                  </a:lnTo>
                  <a:lnTo>
                    <a:pt x="15883" y="441"/>
                  </a:lnTo>
                  <a:lnTo>
                    <a:pt x="16859" y="555"/>
                  </a:lnTo>
                  <a:lnTo>
                    <a:pt x="17797" y="708"/>
                  </a:lnTo>
                  <a:lnTo>
                    <a:pt x="18677" y="861"/>
                  </a:lnTo>
                  <a:lnTo>
                    <a:pt x="19481" y="1053"/>
                  </a:lnTo>
                  <a:lnTo>
                    <a:pt x="20208" y="1263"/>
                  </a:lnTo>
                  <a:lnTo>
                    <a:pt x="20877" y="1493"/>
                  </a:lnTo>
                  <a:lnTo>
                    <a:pt x="21164" y="1608"/>
                  </a:lnTo>
                  <a:lnTo>
                    <a:pt x="21451" y="1723"/>
                  </a:lnTo>
                  <a:lnTo>
                    <a:pt x="21700" y="1837"/>
                  </a:lnTo>
                  <a:lnTo>
                    <a:pt x="21930" y="1971"/>
                  </a:lnTo>
                  <a:lnTo>
                    <a:pt x="22140" y="2105"/>
                  </a:lnTo>
                  <a:lnTo>
                    <a:pt x="22313" y="2239"/>
                  </a:lnTo>
                  <a:lnTo>
                    <a:pt x="22485" y="2373"/>
                  </a:lnTo>
                  <a:lnTo>
                    <a:pt x="22600" y="2507"/>
                  </a:lnTo>
                  <a:lnTo>
                    <a:pt x="22714" y="2641"/>
                  </a:lnTo>
                  <a:lnTo>
                    <a:pt x="22772" y="2794"/>
                  </a:lnTo>
                  <a:lnTo>
                    <a:pt x="22829" y="2928"/>
                  </a:lnTo>
                  <a:lnTo>
                    <a:pt x="22848" y="3081"/>
                  </a:lnTo>
                  <a:lnTo>
                    <a:pt x="22829" y="3234"/>
                  </a:lnTo>
                  <a:lnTo>
                    <a:pt x="22772" y="3368"/>
                  </a:lnTo>
                  <a:lnTo>
                    <a:pt x="22714" y="3502"/>
                  </a:lnTo>
                  <a:lnTo>
                    <a:pt x="22600" y="3655"/>
                  </a:lnTo>
                  <a:lnTo>
                    <a:pt x="22485" y="3789"/>
                  </a:lnTo>
                  <a:lnTo>
                    <a:pt x="22313" y="3923"/>
                  </a:lnTo>
                  <a:lnTo>
                    <a:pt x="22140" y="4057"/>
                  </a:lnTo>
                  <a:lnTo>
                    <a:pt x="21930" y="4191"/>
                  </a:lnTo>
                  <a:lnTo>
                    <a:pt x="21700" y="4306"/>
                  </a:lnTo>
                  <a:lnTo>
                    <a:pt x="21451" y="4440"/>
                  </a:lnTo>
                  <a:lnTo>
                    <a:pt x="21164" y="4555"/>
                  </a:lnTo>
                  <a:lnTo>
                    <a:pt x="20877" y="4669"/>
                  </a:lnTo>
                  <a:lnTo>
                    <a:pt x="20208" y="4899"/>
                  </a:lnTo>
                  <a:lnTo>
                    <a:pt x="19481" y="5110"/>
                  </a:lnTo>
                  <a:lnTo>
                    <a:pt x="18677" y="5282"/>
                  </a:lnTo>
                  <a:lnTo>
                    <a:pt x="17797" y="5454"/>
                  </a:lnTo>
                  <a:lnTo>
                    <a:pt x="16859" y="5607"/>
                  </a:lnTo>
                  <a:lnTo>
                    <a:pt x="15883" y="5722"/>
                  </a:lnTo>
                  <a:lnTo>
                    <a:pt x="14850" y="5818"/>
                  </a:lnTo>
                  <a:lnTo>
                    <a:pt x="13759" y="5894"/>
                  </a:lnTo>
                  <a:lnTo>
                    <a:pt x="12649" y="5951"/>
                  </a:lnTo>
                  <a:lnTo>
                    <a:pt x="10372" y="5951"/>
                  </a:lnTo>
                  <a:lnTo>
                    <a:pt x="9262" y="5894"/>
                  </a:lnTo>
                  <a:lnTo>
                    <a:pt x="8191" y="5818"/>
                  </a:lnTo>
                  <a:lnTo>
                    <a:pt x="7157" y="5722"/>
                  </a:lnTo>
                  <a:lnTo>
                    <a:pt x="6162" y="5607"/>
                  </a:lnTo>
                  <a:lnTo>
                    <a:pt x="5244" y="5454"/>
                  </a:lnTo>
                  <a:lnTo>
                    <a:pt x="4364" y="5282"/>
                  </a:lnTo>
                  <a:lnTo>
                    <a:pt x="3560" y="5110"/>
                  </a:lnTo>
                  <a:lnTo>
                    <a:pt x="2814" y="4899"/>
                  </a:lnTo>
                  <a:lnTo>
                    <a:pt x="2163" y="4669"/>
                  </a:lnTo>
                  <a:lnTo>
                    <a:pt x="1857" y="4555"/>
                  </a:lnTo>
                  <a:lnTo>
                    <a:pt x="1589" y="4440"/>
                  </a:lnTo>
                  <a:lnTo>
                    <a:pt x="1321" y="4306"/>
                  </a:lnTo>
                  <a:lnTo>
                    <a:pt x="1092" y="4191"/>
                  </a:lnTo>
                  <a:lnTo>
                    <a:pt x="900" y="4057"/>
                  </a:lnTo>
                  <a:lnTo>
                    <a:pt x="709" y="3923"/>
                  </a:lnTo>
                  <a:lnTo>
                    <a:pt x="556" y="3789"/>
                  </a:lnTo>
                  <a:lnTo>
                    <a:pt x="422" y="3655"/>
                  </a:lnTo>
                  <a:lnTo>
                    <a:pt x="326" y="3502"/>
                  </a:lnTo>
                  <a:lnTo>
                    <a:pt x="250" y="3368"/>
                  </a:lnTo>
                  <a:lnTo>
                    <a:pt x="211" y="3234"/>
                  </a:lnTo>
                  <a:lnTo>
                    <a:pt x="192" y="3081"/>
                  </a:lnTo>
                  <a:lnTo>
                    <a:pt x="211" y="2928"/>
                  </a:lnTo>
                  <a:lnTo>
                    <a:pt x="250" y="2794"/>
                  </a:lnTo>
                  <a:lnTo>
                    <a:pt x="326" y="2641"/>
                  </a:lnTo>
                  <a:lnTo>
                    <a:pt x="422" y="2507"/>
                  </a:lnTo>
                  <a:lnTo>
                    <a:pt x="556" y="2373"/>
                  </a:lnTo>
                  <a:lnTo>
                    <a:pt x="709" y="2239"/>
                  </a:lnTo>
                  <a:lnTo>
                    <a:pt x="900" y="2105"/>
                  </a:lnTo>
                  <a:lnTo>
                    <a:pt x="1092" y="1971"/>
                  </a:lnTo>
                  <a:lnTo>
                    <a:pt x="1321" y="1837"/>
                  </a:lnTo>
                  <a:lnTo>
                    <a:pt x="1589" y="1723"/>
                  </a:lnTo>
                  <a:lnTo>
                    <a:pt x="1857" y="1608"/>
                  </a:lnTo>
                  <a:lnTo>
                    <a:pt x="2163" y="1493"/>
                  </a:lnTo>
                  <a:lnTo>
                    <a:pt x="2814" y="1263"/>
                  </a:lnTo>
                  <a:lnTo>
                    <a:pt x="3560" y="1053"/>
                  </a:lnTo>
                  <a:lnTo>
                    <a:pt x="4364" y="861"/>
                  </a:lnTo>
                  <a:lnTo>
                    <a:pt x="5244" y="708"/>
                  </a:lnTo>
                  <a:lnTo>
                    <a:pt x="6162" y="555"/>
                  </a:lnTo>
                  <a:lnTo>
                    <a:pt x="7157" y="441"/>
                  </a:lnTo>
                  <a:lnTo>
                    <a:pt x="8191" y="326"/>
                  </a:lnTo>
                  <a:lnTo>
                    <a:pt x="9262" y="268"/>
                  </a:lnTo>
                  <a:lnTo>
                    <a:pt x="10372" y="211"/>
                  </a:lnTo>
                  <a:close/>
                  <a:moveTo>
                    <a:pt x="11520" y="0"/>
                  </a:moveTo>
                  <a:lnTo>
                    <a:pt x="10315" y="20"/>
                  </a:lnTo>
                  <a:lnTo>
                    <a:pt x="9167" y="58"/>
                  </a:lnTo>
                  <a:lnTo>
                    <a:pt x="8057" y="134"/>
                  </a:lnTo>
                  <a:lnTo>
                    <a:pt x="6985" y="249"/>
                  </a:lnTo>
                  <a:lnTo>
                    <a:pt x="5971" y="364"/>
                  </a:lnTo>
                  <a:lnTo>
                    <a:pt x="5033" y="517"/>
                  </a:lnTo>
                  <a:lnTo>
                    <a:pt x="4153" y="689"/>
                  </a:lnTo>
                  <a:lnTo>
                    <a:pt x="3330" y="900"/>
                  </a:lnTo>
                  <a:lnTo>
                    <a:pt x="2584" y="1110"/>
                  </a:lnTo>
                  <a:lnTo>
                    <a:pt x="1934" y="1340"/>
                  </a:lnTo>
                  <a:lnTo>
                    <a:pt x="1647" y="1474"/>
                  </a:lnTo>
                  <a:lnTo>
                    <a:pt x="1359" y="1608"/>
                  </a:lnTo>
                  <a:lnTo>
                    <a:pt x="1111" y="1742"/>
                  </a:lnTo>
                  <a:lnTo>
                    <a:pt x="881" y="1876"/>
                  </a:lnTo>
                  <a:lnTo>
                    <a:pt x="671" y="2010"/>
                  </a:lnTo>
                  <a:lnTo>
                    <a:pt x="498" y="2163"/>
                  </a:lnTo>
                  <a:lnTo>
                    <a:pt x="345" y="2297"/>
                  </a:lnTo>
                  <a:lnTo>
                    <a:pt x="231" y="2450"/>
                  </a:lnTo>
                  <a:lnTo>
                    <a:pt x="116" y="2603"/>
                  </a:lnTo>
                  <a:lnTo>
                    <a:pt x="58" y="2756"/>
                  </a:lnTo>
                  <a:lnTo>
                    <a:pt x="1" y="2928"/>
                  </a:lnTo>
                  <a:lnTo>
                    <a:pt x="1" y="3081"/>
                  </a:lnTo>
                  <a:lnTo>
                    <a:pt x="1" y="3234"/>
                  </a:lnTo>
                  <a:lnTo>
                    <a:pt x="58" y="3406"/>
                  </a:lnTo>
                  <a:lnTo>
                    <a:pt x="116" y="3560"/>
                  </a:lnTo>
                  <a:lnTo>
                    <a:pt x="231" y="3713"/>
                  </a:lnTo>
                  <a:lnTo>
                    <a:pt x="345" y="3866"/>
                  </a:lnTo>
                  <a:lnTo>
                    <a:pt x="498" y="4000"/>
                  </a:lnTo>
                  <a:lnTo>
                    <a:pt x="671" y="4153"/>
                  </a:lnTo>
                  <a:lnTo>
                    <a:pt x="881" y="4287"/>
                  </a:lnTo>
                  <a:lnTo>
                    <a:pt x="1111" y="4421"/>
                  </a:lnTo>
                  <a:lnTo>
                    <a:pt x="1359" y="4555"/>
                  </a:lnTo>
                  <a:lnTo>
                    <a:pt x="1647" y="4689"/>
                  </a:lnTo>
                  <a:lnTo>
                    <a:pt x="1934" y="4803"/>
                  </a:lnTo>
                  <a:lnTo>
                    <a:pt x="2584" y="5052"/>
                  </a:lnTo>
                  <a:lnTo>
                    <a:pt x="3330" y="5263"/>
                  </a:lnTo>
                  <a:lnTo>
                    <a:pt x="4153" y="5473"/>
                  </a:lnTo>
                  <a:lnTo>
                    <a:pt x="5033" y="5645"/>
                  </a:lnTo>
                  <a:lnTo>
                    <a:pt x="5971" y="5798"/>
                  </a:lnTo>
                  <a:lnTo>
                    <a:pt x="6985" y="5913"/>
                  </a:lnTo>
                  <a:lnTo>
                    <a:pt x="8057" y="6028"/>
                  </a:lnTo>
                  <a:lnTo>
                    <a:pt x="9167" y="6105"/>
                  </a:lnTo>
                  <a:lnTo>
                    <a:pt x="10315" y="6143"/>
                  </a:lnTo>
                  <a:lnTo>
                    <a:pt x="11520" y="6162"/>
                  </a:lnTo>
                  <a:lnTo>
                    <a:pt x="12707" y="6143"/>
                  </a:lnTo>
                  <a:lnTo>
                    <a:pt x="13874" y="6105"/>
                  </a:lnTo>
                  <a:lnTo>
                    <a:pt x="14984" y="6028"/>
                  </a:lnTo>
                  <a:lnTo>
                    <a:pt x="16036" y="5913"/>
                  </a:lnTo>
                  <a:lnTo>
                    <a:pt x="17050" y="5798"/>
                  </a:lnTo>
                  <a:lnTo>
                    <a:pt x="18007" y="5645"/>
                  </a:lnTo>
                  <a:lnTo>
                    <a:pt x="18887" y="5473"/>
                  </a:lnTo>
                  <a:lnTo>
                    <a:pt x="19710" y="5263"/>
                  </a:lnTo>
                  <a:lnTo>
                    <a:pt x="20437" y="5052"/>
                  </a:lnTo>
                  <a:lnTo>
                    <a:pt x="21107" y="4803"/>
                  </a:lnTo>
                  <a:lnTo>
                    <a:pt x="21394" y="4689"/>
                  </a:lnTo>
                  <a:lnTo>
                    <a:pt x="21662" y="4555"/>
                  </a:lnTo>
                  <a:lnTo>
                    <a:pt x="21930" y="4421"/>
                  </a:lnTo>
                  <a:lnTo>
                    <a:pt x="22140" y="4287"/>
                  </a:lnTo>
                  <a:lnTo>
                    <a:pt x="22351" y="4153"/>
                  </a:lnTo>
                  <a:lnTo>
                    <a:pt x="22523" y="4000"/>
                  </a:lnTo>
                  <a:lnTo>
                    <a:pt x="22676" y="3866"/>
                  </a:lnTo>
                  <a:lnTo>
                    <a:pt x="22810" y="3713"/>
                  </a:lnTo>
                  <a:lnTo>
                    <a:pt x="22906" y="3560"/>
                  </a:lnTo>
                  <a:lnTo>
                    <a:pt x="22982" y="3406"/>
                  </a:lnTo>
                  <a:lnTo>
                    <a:pt x="23021" y="3234"/>
                  </a:lnTo>
                  <a:lnTo>
                    <a:pt x="23040" y="3081"/>
                  </a:lnTo>
                  <a:lnTo>
                    <a:pt x="23021" y="2928"/>
                  </a:lnTo>
                  <a:lnTo>
                    <a:pt x="22982" y="2756"/>
                  </a:lnTo>
                  <a:lnTo>
                    <a:pt x="22906" y="2603"/>
                  </a:lnTo>
                  <a:lnTo>
                    <a:pt x="22810" y="2450"/>
                  </a:lnTo>
                  <a:lnTo>
                    <a:pt x="22676" y="2297"/>
                  </a:lnTo>
                  <a:lnTo>
                    <a:pt x="22523" y="2163"/>
                  </a:lnTo>
                  <a:lnTo>
                    <a:pt x="22351" y="2010"/>
                  </a:lnTo>
                  <a:lnTo>
                    <a:pt x="22140" y="1876"/>
                  </a:lnTo>
                  <a:lnTo>
                    <a:pt x="21930" y="1742"/>
                  </a:lnTo>
                  <a:lnTo>
                    <a:pt x="21662" y="1608"/>
                  </a:lnTo>
                  <a:lnTo>
                    <a:pt x="21394" y="1474"/>
                  </a:lnTo>
                  <a:lnTo>
                    <a:pt x="21107" y="1340"/>
                  </a:lnTo>
                  <a:lnTo>
                    <a:pt x="20437" y="1110"/>
                  </a:lnTo>
                  <a:lnTo>
                    <a:pt x="19710" y="900"/>
                  </a:lnTo>
                  <a:lnTo>
                    <a:pt x="18887" y="689"/>
                  </a:lnTo>
                  <a:lnTo>
                    <a:pt x="18007" y="517"/>
                  </a:lnTo>
                  <a:lnTo>
                    <a:pt x="17050" y="364"/>
                  </a:lnTo>
                  <a:lnTo>
                    <a:pt x="16036" y="249"/>
                  </a:lnTo>
                  <a:lnTo>
                    <a:pt x="14984" y="134"/>
                  </a:lnTo>
                  <a:lnTo>
                    <a:pt x="13874" y="58"/>
                  </a:lnTo>
                  <a:lnTo>
                    <a:pt x="12707" y="20"/>
                  </a:lnTo>
                  <a:lnTo>
                    <a:pt x="11520"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87" name="Google Shape;87;p6"/>
          <p:cNvSpPr/>
          <p:nvPr/>
        </p:nvSpPr>
        <p:spPr>
          <a:xfrm rot="5400000">
            <a:off x="8758407" y="-288875"/>
            <a:ext cx="1155525" cy="1155525"/>
          </a:xfrm>
          <a:custGeom>
            <a:avLst/>
            <a:gdLst/>
            <a:ahLst/>
            <a:cxnLst/>
            <a:rect l="l" t="t" r="r" b="b"/>
            <a:pathLst>
              <a:path w="34119" h="34119" extrusionOk="0">
                <a:moveTo>
                  <a:pt x="17624" y="6028"/>
                </a:moveTo>
                <a:lnTo>
                  <a:pt x="18198" y="6067"/>
                </a:lnTo>
                <a:lnTo>
                  <a:pt x="18734" y="6143"/>
                </a:lnTo>
                <a:lnTo>
                  <a:pt x="19289" y="6239"/>
                </a:lnTo>
                <a:lnTo>
                  <a:pt x="19825" y="6373"/>
                </a:lnTo>
                <a:lnTo>
                  <a:pt x="20342" y="6507"/>
                </a:lnTo>
                <a:lnTo>
                  <a:pt x="20858" y="6698"/>
                </a:lnTo>
                <a:lnTo>
                  <a:pt x="21356" y="6889"/>
                </a:lnTo>
                <a:lnTo>
                  <a:pt x="21853" y="7100"/>
                </a:lnTo>
                <a:lnTo>
                  <a:pt x="22312" y="7349"/>
                </a:lnTo>
                <a:lnTo>
                  <a:pt x="22791" y="7617"/>
                </a:lnTo>
                <a:lnTo>
                  <a:pt x="23231" y="7904"/>
                </a:lnTo>
                <a:lnTo>
                  <a:pt x="23671" y="8210"/>
                </a:lnTo>
                <a:lnTo>
                  <a:pt x="24073" y="8535"/>
                </a:lnTo>
                <a:lnTo>
                  <a:pt x="24475" y="8899"/>
                </a:lnTo>
                <a:lnTo>
                  <a:pt x="24857" y="9262"/>
                </a:lnTo>
                <a:lnTo>
                  <a:pt x="25240" y="9645"/>
                </a:lnTo>
                <a:lnTo>
                  <a:pt x="25585" y="10047"/>
                </a:lnTo>
                <a:lnTo>
                  <a:pt x="25910" y="10449"/>
                </a:lnTo>
                <a:lnTo>
                  <a:pt x="26216" y="10889"/>
                </a:lnTo>
                <a:lnTo>
                  <a:pt x="26503" y="11329"/>
                </a:lnTo>
                <a:lnTo>
                  <a:pt x="26771" y="11807"/>
                </a:lnTo>
                <a:lnTo>
                  <a:pt x="27020" y="12286"/>
                </a:lnTo>
                <a:lnTo>
                  <a:pt x="27230" y="12764"/>
                </a:lnTo>
                <a:lnTo>
                  <a:pt x="27441" y="13261"/>
                </a:lnTo>
                <a:lnTo>
                  <a:pt x="27613" y="13778"/>
                </a:lnTo>
                <a:lnTo>
                  <a:pt x="27747" y="14295"/>
                </a:lnTo>
                <a:lnTo>
                  <a:pt x="27881" y="14830"/>
                </a:lnTo>
                <a:lnTo>
                  <a:pt x="27976" y="15385"/>
                </a:lnTo>
                <a:lnTo>
                  <a:pt x="28053" y="15921"/>
                </a:lnTo>
                <a:lnTo>
                  <a:pt x="28091" y="16495"/>
                </a:lnTo>
                <a:lnTo>
                  <a:pt x="28110" y="17050"/>
                </a:lnTo>
                <a:lnTo>
                  <a:pt x="28091" y="17624"/>
                </a:lnTo>
                <a:lnTo>
                  <a:pt x="28053" y="18179"/>
                </a:lnTo>
                <a:lnTo>
                  <a:pt x="27976" y="18734"/>
                </a:lnTo>
                <a:lnTo>
                  <a:pt x="27881" y="19270"/>
                </a:lnTo>
                <a:lnTo>
                  <a:pt x="27747" y="19806"/>
                </a:lnTo>
                <a:lnTo>
                  <a:pt x="27613" y="20341"/>
                </a:lnTo>
                <a:lnTo>
                  <a:pt x="27441" y="20858"/>
                </a:lnTo>
                <a:lnTo>
                  <a:pt x="27230" y="21356"/>
                </a:lnTo>
                <a:lnTo>
                  <a:pt x="27020" y="21834"/>
                </a:lnTo>
                <a:lnTo>
                  <a:pt x="26771" y="22312"/>
                </a:lnTo>
                <a:lnTo>
                  <a:pt x="26503" y="22772"/>
                </a:lnTo>
                <a:lnTo>
                  <a:pt x="26216" y="23231"/>
                </a:lnTo>
                <a:lnTo>
                  <a:pt x="25910" y="23652"/>
                </a:lnTo>
                <a:lnTo>
                  <a:pt x="25585" y="24073"/>
                </a:lnTo>
                <a:lnTo>
                  <a:pt x="25240" y="24475"/>
                </a:lnTo>
                <a:lnTo>
                  <a:pt x="24857" y="24857"/>
                </a:lnTo>
                <a:lnTo>
                  <a:pt x="24475" y="25221"/>
                </a:lnTo>
                <a:lnTo>
                  <a:pt x="24073" y="25565"/>
                </a:lnTo>
                <a:lnTo>
                  <a:pt x="23671" y="25891"/>
                </a:lnTo>
                <a:lnTo>
                  <a:pt x="23231" y="26216"/>
                </a:lnTo>
                <a:lnTo>
                  <a:pt x="22791" y="26503"/>
                </a:lnTo>
                <a:lnTo>
                  <a:pt x="22312" y="26771"/>
                </a:lnTo>
                <a:lnTo>
                  <a:pt x="21853" y="27001"/>
                </a:lnTo>
                <a:lnTo>
                  <a:pt x="21356" y="27230"/>
                </a:lnTo>
                <a:lnTo>
                  <a:pt x="20858" y="27421"/>
                </a:lnTo>
                <a:lnTo>
                  <a:pt x="20342" y="27594"/>
                </a:lnTo>
                <a:lnTo>
                  <a:pt x="19825" y="27747"/>
                </a:lnTo>
                <a:lnTo>
                  <a:pt x="19289" y="27881"/>
                </a:lnTo>
                <a:lnTo>
                  <a:pt x="18734" y="27976"/>
                </a:lnTo>
                <a:lnTo>
                  <a:pt x="18198" y="28034"/>
                </a:lnTo>
                <a:lnTo>
                  <a:pt x="17624" y="28072"/>
                </a:lnTo>
                <a:lnTo>
                  <a:pt x="17069" y="28091"/>
                </a:lnTo>
                <a:lnTo>
                  <a:pt x="16495" y="28072"/>
                </a:lnTo>
                <a:lnTo>
                  <a:pt x="15940" y="28034"/>
                </a:lnTo>
                <a:lnTo>
                  <a:pt x="15386" y="27976"/>
                </a:lnTo>
                <a:lnTo>
                  <a:pt x="14850" y="27881"/>
                </a:lnTo>
                <a:lnTo>
                  <a:pt x="14314" y="27747"/>
                </a:lnTo>
                <a:lnTo>
                  <a:pt x="13778" y="27594"/>
                </a:lnTo>
                <a:lnTo>
                  <a:pt x="13281" y="27421"/>
                </a:lnTo>
                <a:lnTo>
                  <a:pt x="12764" y="27230"/>
                </a:lnTo>
                <a:lnTo>
                  <a:pt x="12286" y="27001"/>
                </a:lnTo>
                <a:lnTo>
                  <a:pt x="11807" y="26771"/>
                </a:lnTo>
                <a:lnTo>
                  <a:pt x="11348" y="26503"/>
                </a:lnTo>
                <a:lnTo>
                  <a:pt x="10889" y="26216"/>
                </a:lnTo>
                <a:lnTo>
                  <a:pt x="10468" y="25891"/>
                </a:lnTo>
                <a:lnTo>
                  <a:pt x="10047" y="25565"/>
                </a:lnTo>
                <a:lnTo>
                  <a:pt x="9645" y="25221"/>
                </a:lnTo>
                <a:lnTo>
                  <a:pt x="9262" y="24857"/>
                </a:lnTo>
                <a:lnTo>
                  <a:pt x="8899" y="24475"/>
                </a:lnTo>
                <a:lnTo>
                  <a:pt x="8554" y="24073"/>
                </a:lnTo>
                <a:lnTo>
                  <a:pt x="8229" y="23652"/>
                </a:lnTo>
                <a:lnTo>
                  <a:pt x="7904" y="23231"/>
                </a:lnTo>
                <a:lnTo>
                  <a:pt x="7617" y="22772"/>
                </a:lnTo>
                <a:lnTo>
                  <a:pt x="7368" y="22312"/>
                </a:lnTo>
                <a:lnTo>
                  <a:pt x="7119" y="21834"/>
                </a:lnTo>
                <a:lnTo>
                  <a:pt x="6889" y="21356"/>
                </a:lnTo>
                <a:lnTo>
                  <a:pt x="6698" y="20858"/>
                </a:lnTo>
                <a:lnTo>
                  <a:pt x="6526" y="20341"/>
                </a:lnTo>
                <a:lnTo>
                  <a:pt x="6373" y="19806"/>
                </a:lnTo>
                <a:lnTo>
                  <a:pt x="6258" y="19270"/>
                </a:lnTo>
                <a:lnTo>
                  <a:pt x="6143" y="18734"/>
                </a:lnTo>
                <a:lnTo>
                  <a:pt x="6086" y="18179"/>
                </a:lnTo>
                <a:lnTo>
                  <a:pt x="6048" y="17624"/>
                </a:lnTo>
                <a:lnTo>
                  <a:pt x="6028" y="17050"/>
                </a:lnTo>
                <a:lnTo>
                  <a:pt x="6048" y="16495"/>
                </a:lnTo>
                <a:lnTo>
                  <a:pt x="6086" y="15921"/>
                </a:lnTo>
                <a:lnTo>
                  <a:pt x="6143" y="15385"/>
                </a:lnTo>
                <a:lnTo>
                  <a:pt x="6258" y="14830"/>
                </a:lnTo>
                <a:lnTo>
                  <a:pt x="6373" y="14295"/>
                </a:lnTo>
                <a:lnTo>
                  <a:pt x="6526" y="13778"/>
                </a:lnTo>
                <a:lnTo>
                  <a:pt x="6698" y="13261"/>
                </a:lnTo>
                <a:lnTo>
                  <a:pt x="6889" y="12764"/>
                </a:lnTo>
                <a:lnTo>
                  <a:pt x="7119" y="12286"/>
                </a:lnTo>
                <a:lnTo>
                  <a:pt x="7368" y="11807"/>
                </a:lnTo>
                <a:lnTo>
                  <a:pt x="7617" y="11329"/>
                </a:lnTo>
                <a:lnTo>
                  <a:pt x="7904" y="10889"/>
                </a:lnTo>
                <a:lnTo>
                  <a:pt x="8229" y="10449"/>
                </a:lnTo>
                <a:lnTo>
                  <a:pt x="8554" y="10047"/>
                </a:lnTo>
                <a:lnTo>
                  <a:pt x="8899" y="9645"/>
                </a:lnTo>
                <a:lnTo>
                  <a:pt x="9262" y="9262"/>
                </a:lnTo>
                <a:lnTo>
                  <a:pt x="9645" y="8899"/>
                </a:lnTo>
                <a:lnTo>
                  <a:pt x="10047" y="8535"/>
                </a:lnTo>
                <a:lnTo>
                  <a:pt x="10468" y="8210"/>
                </a:lnTo>
                <a:lnTo>
                  <a:pt x="10889" y="7904"/>
                </a:lnTo>
                <a:lnTo>
                  <a:pt x="11348" y="7617"/>
                </a:lnTo>
                <a:lnTo>
                  <a:pt x="11807" y="7349"/>
                </a:lnTo>
                <a:lnTo>
                  <a:pt x="12286" y="7100"/>
                </a:lnTo>
                <a:lnTo>
                  <a:pt x="12764" y="6889"/>
                </a:lnTo>
                <a:lnTo>
                  <a:pt x="13281" y="6698"/>
                </a:lnTo>
                <a:lnTo>
                  <a:pt x="13778" y="6507"/>
                </a:lnTo>
                <a:lnTo>
                  <a:pt x="14314" y="6373"/>
                </a:lnTo>
                <a:lnTo>
                  <a:pt x="14850" y="6239"/>
                </a:lnTo>
                <a:lnTo>
                  <a:pt x="15386" y="6143"/>
                </a:lnTo>
                <a:lnTo>
                  <a:pt x="15940" y="6067"/>
                </a:lnTo>
                <a:lnTo>
                  <a:pt x="16495" y="6028"/>
                </a:lnTo>
                <a:close/>
                <a:moveTo>
                  <a:pt x="17069" y="1"/>
                </a:moveTo>
                <a:lnTo>
                  <a:pt x="16189" y="20"/>
                </a:lnTo>
                <a:lnTo>
                  <a:pt x="15328" y="77"/>
                </a:lnTo>
                <a:lnTo>
                  <a:pt x="14467" y="192"/>
                </a:lnTo>
                <a:lnTo>
                  <a:pt x="13625" y="345"/>
                </a:lnTo>
                <a:lnTo>
                  <a:pt x="12802" y="536"/>
                </a:lnTo>
                <a:lnTo>
                  <a:pt x="11999" y="766"/>
                </a:lnTo>
                <a:lnTo>
                  <a:pt x="11195" y="1034"/>
                </a:lnTo>
                <a:lnTo>
                  <a:pt x="10429" y="1340"/>
                </a:lnTo>
                <a:lnTo>
                  <a:pt x="9664" y="1685"/>
                </a:lnTo>
                <a:lnTo>
                  <a:pt x="8937" y="2048"/>
                </a:lnTo>
                <a:lnTo>
                  <a:pt x="8210" y="2469"/>
                </a:lnTo>
                <a:lnTo>
                  <a:pt x="7521" y="2909"/>
                </a:lnTo>
                <a:lnTo>
                  <a:pt x="6851" y="3388"/>
                </a:lnTo>
                <a:lnTo>
                  <a:pt x="6201" y="3885"/>
                </a:lnTo>
                <a:lnTo>
                  <a:pt x="5588" y="4421"/>
                </a:lnTo>
                <a:lnTo>
                  <a:pt x="4995" y="4995"/>
                </a:lnTo>
                <a:lnTo>
                  <a:pt x="4440" y="5588"/>
                </a:lnTo>
                <a:lnTo>
                  <a:pt x="3904" y="6201"/>
                </a:lnTo>
                <a:lnTo>
                  <a:pt x="3388" y="6851"/>
                </a:lnTo>
                <a:lnTo>
                  <a:pt x="2909" y="7521"/>
                </a:lnTo>
                <a:lnTo>
                  <a:pt x="2469" y="8210"/>
                </a:lnTo>
                <a:lnTo>
                  <a:pt x="2067" y="8918"/>
                </a:lnTo>
                <a:lnTo>
                  <a:pt x="1685" y="9664"/>
                </a:lnTo>
                <a:lnTo>
                  <a:pt x="1340" y="10410"/>
                </a:lnTo>
                <a:lnTo>
                  <a:pt x="1034" y="11195"/>
                </a:lnTo>
                <a:lnTo>
                  <a:pt x="766" y="11979"/>
                </a:lnTo>
                <a:lnTo>
                  <a:pt x="537" y="12802"/>
                </a:lnTo>
                <a:lnTo>
                  <a:pt x="345" y="13625"/>
                </a:lnTo>
                <a:lnTo>
                  <a:pt x="192" y="14467"/>
                </a:lnTo>
                <a:lnTo>
                  <a:pt x="96" y="15309"/>
                </a:lnTo>
                <a:lnTo>
                  <a:pt x="20" y="16170"/>
                </a:lnTo>
                <a:lnTo>
                  <a:pt x="1" y="17050"/>
                </a:lnTo>
                <a:lnTo>
                  <a:pt x="20" y="17930"/>
                </a:lnTo>
                <a:lnTo>
                  <a:pt x="96" y="18811"/>
                </a:lnTo>
                <a:lnTo>
                  <a:pt x="192" y="19653"/>
                </a:lnTo>
                <a:lnTo>
                  <a:pt x="345" y="20495"/>
                </a:lnTo>
                <a:lnTo>
                  <a:pt x="537" y="21317"/>
                </a:lnTo>
                <a:lnTo>
                  <a:pt x="766" y="22140"/>
                </a:lnTo>
                <a:lnTo>
                  <a:pt x="1034" y="22925"/>
                </a:lnTo>
                <a:lnTo>
                  <a:pt x="1340" y="23690"/>
                </a:lnTo>
                <a:lnTo>
                  <a:pt x="1685" y="24456"/>
                </a:lnTo>
                <a:lnTo>
                  <a:pt x="2067" y="25183"/>
                </a:lnTo>
                <a:lnTo>
                  <a:pt x="2469" y="25910"/>
                </a:lnTo>
                <a:lnTo>
                  <a:pt x="2909" y="26599"/>
                </a:lnTo>
                <a:lnTo>
                  <a:pt x="3388" y="27268"/>
                </a:lnTo>
                <a:lnTo>
                  <a:pt x="3904" y="27919"/>
                </a:lnTo>
                <a:lnTo>
                  <a:pt x="4440" y="28531"/>
                </a:lnTo>
                <a:lnTo>
                  <a:pt x="4995" y="29125"/>
                </a:lnTo>
                <a:lnTo>
                  <a:pt x="5588" y="29679"/>
                </a:lnTo>
                <a:lnTo>
                  <a:pt x="6201" y="30215"/>
                </a:lnTo>
                <a:lnTo>
                  <a:pt x="6851" y="30732"/>
                </a:lnTo>
                <a:lnTo>
                  <a:pt x="7521" y="31210"/>
                </a:lnTo>
                <a:lnTo>
                  <a:pt x="8210" y="31650"/>
                </a:lnTo>
                <a:lnTo>
                  <a:pt x="8937" y="32071"/>
                </a:lnTo>
                <a:lnTo>
                  <a:pt x="9664" y="32435"/>
                </a:lnTo>
                <a:lnTo>
                  <a:pt x="10429" y="32779"/>
                </a:lnTo>
                <a:lnTo>
                  <a:pt x="11195" y="33086"/>
                </a:lnTo>
                <a:lnTo>
                  <a:pt x="11999" y="33353"/>
                </a:lnTo>
                <a:lnTo>
                  <a:pt x="12802" y="33583"/>
                </a:lnTo>
                <a:lnTo>
                  <a:pt x="13625" y="33774"/>
                </a:lnTo>
                <a:lnTo>
                  <a:pt x="14467" y="33927"/>
                </a:lnTo>
                <a:lnTo>
                  <a:pt x="15328" y="34042"/>
                </a:lnTo>
                <a:lnTo>
                  <a:pt x="16189" y="34100"/>
                </a:lnTo>
                <a:lnTo>
                  <a:pt x="17069" y="34119"/>
                </a:lnTo>
                <a:lnTo>
                  <a:pt x="17950" y="34100"/>
                </a:lnTo>
                <a:lnTo>
                  <a:pt x="18811" y="34042"/>
                </a:lnTo>
                <a:lnTo>
                  <a:pt x="19672" y="33927"/>
                </a:lnTo>
                <a:lnTo>
                  <a:pt x="20495" y="33774"/>
                </a:lnTo>
                <a:lnTo>
                  <a:pt x="21337" y="33583"/>
                </a:lnTo>
                <a:lnTo>
                  <a:pt x="22140" y="33353"/>
                </a:lnTo>
                <a:lnTo>
                  <a:pt x="22925" y="33086"/>
                </a:lnTo>
                <a:lnTo>
                  <a:pt x="23709" y="32779"/>
                </a:lnTo>
                <a:lnTo>
                  <a:pt x="24456" y="32435"/>
                </a:lnTo>
                <a:lnTo>
                  <a:pt x="25202" y="32071"/>
                </a:lnTo>
                <a:lnTo>
                  <a:pt x="25910" y="31650"/>
                </a:lnTo>
                <a:lnTo>
                  <a:pt x="26599" y="31210"/>
                </a:lnTo>
                <a:lnTo>
                  <a:pt x="27268" y="30732"/>
                </a:lnTo>
                <a:lnTo>
                  <a:pt x="27919" y="30215"/>
                </a:lnTo>
                <a:lnTo>
                  <a:pt x="28531" y="29679"/>
                </a:lnTo>
                <a:lnTo>
                  <a:pt x="29125" y="29125"/>
                </a:lnTo>
                <a:lnTo>
                  <a:pt x="29699" y="28531"/>
                </a:lnTo>
                <a:lnTo>
                  <a:pt x="30234" y="27919"/>
                </a:lnTo>
                <a:lnTo>
                  <a:pt x="30732" y="27268"/>
                </a:lnTo>
                <a:lnTo>
                  <a:pt x="31210" y="26599"/>
                </a:lnTo>
                <a:lnTo>
                  <a:pt x="31650" y="25910"/>
                </a:lnTo>
                <a:lnTo>
                  <a:pt x="32071" y="25183"/>
                </a:lnTo>
                <a:lnTo>
                  <a:pt x="32454" y="24456"/>
                </a:lnTo>
                <a:lnTo>
                  <a:pt x="32779" y="23690"/>
                </a:lnTo>
                <a:lnTo>
                  <a:pt x="33086" y="22925"/>
                </a:lnTo>
                <a:lnTo>
                  <a:pt x="33353" y="22140"/>
                </a:lnTo>
                <a:lnTo>
                  <a:pt x="33583" y="21317"/>
                </a:lnTo>
                <a:lnTo>
                  <a:pt x="33774" y="20495"/>
                </a:lnTo>
                <a:lnTo>
                  <a:pt x="33928" y="19653"/>
                </a:lnTo>
                <a:lnTo>
                  <a:pt x="34042" y="18811"/>
                </a:lnTo>
                <a:lnTo>
                  <a:pt x="34100" y="17930"/>
                </a:lnTo>
                <a:lnTo>
                  <a:pt x="34119" y="17050"/>
                </a:lnTo>
                <a:lnTo>
                  <a:pt x="34100" y="16170"/>
                </a:lnTo>
                <a:lnTo>
                  <a:pt x="34042" y="15309"/>
                </a:lnTo>
                <a:lnTo>
                  <a:pt x="33928" y="14467"/>
                </a:lnTo>
                <a:lnTo>
                  <a:pt x="33774" y="13625"/>
                </a:lnTo>
                <a:lnTo>
                  <a:pt x="33583" y="12802"/>
                </a:lnTo>
                <a:lnTo>
                  <a:pt x="33353" y="11979"/>
                </a:lnTo>
                <a:lnTo>
                  <a:pt x="33086" y="11195"/>
                </a:lnTo>
                <a:lnTo>
                  <a:pt x="32779" y="10410"/>
                </a:lnTo>
                <a:lnTo>
                  <a:pt x="32454" y="9664"/>
                </a:lnTo>
                <a:lnTo>
                  <a:pt x="32071" y="8918"/>
                </a:lnTo>
                <a:lnTo>
                  <a:pt x="31650" y="8210"/>
                </a:lnTo>
                <a:lnTo>
                  <a:pt x="31210" y="7521"/>
                </a:lnTo>
                <a:lnTo>
                  <a:pt x="30732" y="6851"/>
                </a:lnTo>
                <a:lnTo>
                  <a:pt x="30234" y="6201"/>
                </a:lnTo>
                <a:lnTo>
                  <a:pt x="29699" y="5588"/>
                </a:lnTo>
                <a:lnTo>
                  <a:pt x="29125" y="4995"/>
                </a:lnTo>
                <a:lnTo>
                  <a:pt x="28531" y="4421"/>
                </a:lnTo>
                <a:lnTo>
                  <a:pt x="27919" y="3885"/>
                </a:lnTo>
                <a:lnTo>
                  <a:pt x="27268" y="3388"/>
                </a:lnTo>
                <a:lnTo>
                  <a:pt x="26599" y="2909"/>
                </a:lnTo>
                <a:lnTo>
                  <a:pt x="25910" y="2469"/>
                </a:lnTo>
                <a:lnTo>
                  <a:pt x="25202" y="2048"/>
                </a:lnTo>
                <a:lnTo>
                  <a:pt x="24456" y="1685"/>
                </a:lnTo>
                <a:lnTo>
                  <a:pt x="23709" y="1340"/>
                </a:lnTo>
                <a:lnTo>
                  <a:pt x="22925" y="1034"/>
                </a:lnTo>
                <a:lnTo>
                  <a:pt x="22140" y="766"/>
                </a:lnTo>
                <a:lnTo>
                  <a:pt x="21337" y="536"/>
                </a:lnTo>
                <a:lnTo>
                  <a:pt x="20495" y="345"/>
                </a:lnTo>
                <a:lnTo>
                  <a:pt x="19672" y="192"/>
                </a:lnTo>
                <a:lnTo>
                  <a:pt x="18811" y="77"/>
                </a:lnTo>
                <a:lnTo>
                  <a:pt x="17950" y="20"/>
                </a:lnTo>
                <a:lnTo>
                  <a:pt x="170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8" name="Google Shape;88;p6"/>
          <p:cNvGrpSpPr/>
          <p:nvPr/>
        </p:nvGrpSpPr>
        <p:grpSpPr>
          <a:xfrm rot="-5400000">
            <a:off x="-20002" y="4185802"/>
            <a:ext cx="826746" cy="1654004"/>
            <a:chOff x="8056100" y="-2370900"/>
            <a:chExt cx="725725" cy="1451900"/>
          </a:xfrm>
        </p:grpSpPr>
        <p:sp>
          <p:nvSpPr>
            <p:cNvPr id="89" name="Google Shape;89;p6"/>
            <p:cNvSpPr/>
            <p:nvPr/>
          </p:nvSpPr>
          <p:spPr>
            <a:xfrm>
              <a:off x="8056100" y="-2370900"/>
              <a:ext cx="725725" cy="725725"/>
            </a:xfrm>
            <a:custGeom>
              <a:avLst/>
              <a:gdLst/>
              <a:ahLst/>
              <a:cxnLst/>
              <a:rect l="l" t="t" r="r" b="b"/>
              <a:pathLst>
                <a:path w="29029" h="29029" extrusionOk="0">
                  <a:moveTo>
                    <a:pt x="14524" y="0"/>
                  </a:moveTo>
                  <a:lnTo>
                    <a:pt x="13777" y="19"/>
                  </a:lnTo>
                  <a:lnTo>
                    <a:pt x="13031" y="77"/>
                  </a:lnTo>
                  <a:lnTo>
                    <a:pt x="12304" y="172"/>
                  </a:lnTo>
                  <a:lnTo>
                    <a:pt x="11596" y="287"/>
                  </a:lnTo>
                  <a:lnTo>
                    <a:pt x="10888" y="459"/>
                  </a:lnTo>
                  <a:lnTo>
                    <a:pt x="10199" y="651"/>
                  </a:lnTo>
                  <a:lnTo>
                    <a:pt x="9529" y="880"/>
                  </a:lnTo>
                  <a:lnTo>
                    <a:pt x="8860" y="1148"/>
                  </a:lnTo>
                  <a:lnTo>
                    <a:pt x="8228" y="1435"/>
                  </a:lnTo>
                  <a:lnTo>
                    <a:pt x="7597" y="1760"/>
                  </a:lnTo>
                  <a:lnTo>
                    <a:pt x="6984" y="2105"/>
                  </a:lnTo>
                  <a:lnTo>
                    <a:pt x="6391" y="2488"/>
                  </a:lnTo>
                  <a:lnTo>
                    <a:pt x="5836" y="2889"/>
                  </a:lnTo>
                  <a:lnTo>
                    <a:pt x="5281" y="3310"/>
                  </a:lnTo>
                  <a:lnTo>
                    <a:pt x="4765" y="3770"/>
                  </a:lnTo>
                  <a:lnTo>
                    <a:pt x="4248" y="4248"/>
                  </a:lnTo>
                  <a:lnTo>
                    <a:pt x="3770" y="4765"/>
                  </a:lnTo>
                  <a:lnTo>
                    <a:pt x="3311" y="5281"/>
                  </a:lnTo>
                  <a:lnTo>
                    <a:pt x="2890" y="5836"/>
                  </a:lnTo>
                  <a:lnTo>
                    <a:pt x="2488" y="6391"/>
                  </a:lnTo>
                  <a:lnTo>
                    <a:pt x="2105" y="6984"/>
                  </a:lnTo>
                  <a:lnTo>
                    <a:pt x="1761" y="7597"/>
                  </a:lnTo>
                  <a:lnTo>
                    <a:pt x="1435" y="8228"/>
                  </a:lnTo>
                  <a:lnTo>
                    <a:pt x="1148" y="8860"/>
                  </a:lnTo>
                  <a:lnTo>
                    <a:pt x="880" y="9529"/>
                  </a:lnTo>
                  <a:lnTo>
                    <a:pt x="651" y="10199"/>
                  </a:lnTo>
                  <a:lnTo>
                    <a:pt x="459" y="10888"/>
                  </a:lnTo>
                  <a:lnTo>
                    <a:pt x="287" y="11596"/>
                  </a:lnTo>
                  <a:lnTo>
                    <a:pt x="172" y="12304"/>
                  </a:lnTo>
                  <a:lnTo>
                    <a:pt x="77" y="13031"/>
                  </a:lnTo>
                  <a:lnTo>
                    <a:pt x="19" y="13777"/>
                  </a:lnTo>
                  <a:lnTo>
                    <a:pt x="0" y="14524"/>
                  </a:lnTo>
                  <a:lnTo>
                    <a:pt x="19" y="15270"/>
                  </a:lnTo>
                  <a:lnTo>
                    <a:pt x="77" y="15997"/>
                  </a:lnTo>
                  <a:lnTo>
                    <a:pt x="172" y="16724"/>
                  </a:lnTo>
                  <a:lnTo>
                    <a:pt x="287" y="17451"/>
                  </a:lnTo>
                  <a:lnTo>
                    <a:pt x="459" y="18140"/>
                  </a:lnTo>
                  <a:lnTo>
                    <a:pt x="651" y="18829"/>
                  </a:lnTo>
                  <a:lnTo>
                    <a:pt x="880" y="19518"/>
                  </a:lnTo>
                  <a:lnTo>
                    <a:pt x="1148" y="20169"/>
                  </a:lnTo>
                  <a:lnTo>
                    <a:pt x="1435" y="20819"/>
                  </a:lnTo>
                  <a:lnTo>
                    <a:pt x="1761" y="21431"/>
                  </a:lnTo>
                  <a:lnTo>
                    <a:pt x="2105" y="22044"/>
                  </a:lnTo>
                  <a:lnTo>
                    <a:pt x="2488" y="22637"/>
                  </a:lnTo>
                  <a:lnTo>
                    <a:pt x="2890" y="23211"/>
                  </a:lnTo>
                  <a:lnTo>
                    <a:pt x="3311" y="23747"/>
                  </a:lnTo>
                  <a:lnTo>
                    <a:pt x="3770" y="24283"/>
                  </a:lnTo>
                  <a:lnTo>
                    <a:pt x="4248" y="24780"/>
                  </a:lnTo>
                  <a:lnTo>
                    <a:pt x="4765" y="25259"/>
                  </a:lnTo>
                  <a:lnTo>
                    <a:pt x="5281" y="25718"/>
                  </a:lnTo>
                  <a:lnTo>
                    <a:pt x="5836" y="26158"/>
                  </a:lnTo>
                  <a:lnTo>
                    <a:pt x="6391" y="26560"/>
                  </a:lnTo>
                  <a:lnTo>
                    <a:pt x="6984" y="26942"/>
                  </a:lnTo>
                  <a:lnTo>
                    <a:pt x="7597" y="27287"/>
                  </a:lnTo>
                  <a:lnTo>
                    <a:pt x="8228" y="27612"/>
                  </a:lnTo>
                  <a:lnTo>
                    <a:pt x="8860" y="27899"/>
                  </a:lnTo>
                  <a:lnTo>
                    <a:pt x="9529" y="28148"/>
                  </a:lnTo>
                  <a:lnTo>
                    <a:pt x="10199" y="28378"/>
                  </a:lnTo>
                  <a:lnTo>
                    <a:pt x="10888" y="28569"/>
                  </a:lnTo>
                  <a:lnTo>
                    <a:pt x="11596" y="28741"/>
                  </a:lnTo>
                  <a:lnTo>
                    <a:pt x="12304" y="28875"/>
                  </a:lnTo>
                  <a:lnTo>
                    <a:pt x="13031" y="28952"/>
                  </a:lnTo>
                  <a:lnTo>
                    <a:pt x="13777" y="29009"/>
                  </a:lnTo>
                  <a:lnTo>
                    <a:pt x="14524" y="29028"/>
                  </a:lnTo>
                  <a:lnTo>
                    <a:pt x="15270" y="29009"/>
                  </a:lnTo>
                  <a:lnTo>
                    <a:pt x="15997" y="28952"/>
                  </a:lnTo>
                  <a:lnTo>
                    <a:pt x="16724" y="28875"/>
                  </a:lnTo>
                  <a:lnTo>
                    <a:pt x="17451" y="28741"/>
                  </a:lnTo>
                  <a:lnTo>
                    <a:pt x="18140" y="28569"/>
                  </a:lnTo>
                  <a:lnTo>
                    <a:pt x="18829" y="28378"/>
                  </a:lnTo>
                  <a:lnTo>
                    <a:pt x="19518" y="28148"/>
                  </a:lnTo>
                  <a:lnTo>
                    <a:pt x="20169" y="27899"/>
                  </a:lnTo>
                  <a:lnTo>
                    <a:pt x="20819" y="27612"/>
                  </a:lnTo>
                  <a:lnTo>
                    <a:pt x="21432" y="27287"/>
                  </a:lnTo>
                  <a:lnTo>
                    <a:pt x="22044" y="26942"/>
                  </a:lnTo>
                  <a:lnTo>
                    <a:pt x="22637" y="26560"/>
                  </a:lnTo>
                  <a:lnTo>
                    <a:pt x="23211" y="26158"/>
                  </a:lnTo>
                  <a:lnTo>
                    <a:pt x="23747" y="25718"/>
                  </a:lnTo>
                  <a:lnTo>
                    <a:pt x="24283" y="25259"/>
                  </a:lnTo>
                  <a:lnTo>
                    <a:pt x="24780" y="24780"/>
                  </a:lnTo>
                  <a:lnTo>
                    <a:pt x="25259" y="24283"/>
                  </a:lnTo>
                  <a:lnTo>
                    <a:pt x="25718" y="23747"/>
                  </a:lnTo>
                  <a:lnTo>
                    <a:pt x="26158" y="23211"/>
                  </a:lnTo>
                  <a:lnTo>
                    <a:pt x="26560" y="22637"/>
                  </a:lnTo>
                  <a:lnTo>
                    <a:pt x="26943" y="22044"/>
                  </a:lnTo>
                  <a:lnTo>
                    <a:pt x="27287" y="21431"/>
                  </a:lnTo>
                  <a:lnTo>
                    <a:pt x="27612" y="20819"/>
                  </a:lnTo>
                  <a:lnTo>
                    <a:pt x="27899" y="20169"/>
                  </a:lnTo>
                  <a:lnTo>
                    <a:pt x="28148" y="19518"/>
                  </a:lnTo>
                  <a:lnTo>
                    <a:pt x="28378" y="18829"/>
                  </a:lnTo>
                  <a:lnTo>
                    <a:pt x="28588" y="18140"/>
                  </a:lnTo>
                  <a:lnTo>
                    <a:pt x="28741" y="17451"/>
                  </a:lnTo>
                  <a:lnTo>
                    <a:pt x="28875" y="16724"/>
                  </a:lnTo>
                  <a:lnTo>
                    <a:pt x="28952" y="15997"/>
                  </a:lnTo>
                  <a:lnTo>
                    <a:pt x="29009" y="15270"/>
                  </a:lnTo>
                  <a:lnTo>
                    <a:pt x="29028" y="14524"/>
                  </a:lnTo>
                  <a:lnTo>
                    <a:pt x="29009" y="13777"/>
                  </a:lnTo>
                  <a:lnTo>
                    <a:pt x="28952" y="13031"/>
                  </a:lnTo>
                  <a:lnTo>
                    <a:pt x="28875" y="12304"/>
                  </a:lnTo>
                  <a:lnTo>
                    <a:pt x="28741" y="11596"/>
                  </a:lnTo>
                  <a:lnTo>
                    <a:pt x="28588" y="10888"/>
                  </a:lnTo>
                  <a:lnTo>
                    <a:pt x="28378" y="10199"/>
                  </a:lnTo>
                  <a:lnTo>
                    <a:pt x="28148" y="9529"/>
                  </a:lnTo>
                  <a:lnTo>
                    <a:pt x="27899" y="8860"/>
                  </a:lnTo>
                  <a:lnTo>
                    <a:pt x="27612" y="8228"/>
                  </a:lnTo>
                  <a:lnTo>
                    <a:pt x="27287" y="7597"/>
                  </a:lnTo>
                  <a:lnTo>
                    <a:pt x="26943" y="6984"/>
                  </a:lnTo>
                  <a:lnTo>
                    <a:pt x="26560" y="6391"/>
                  </a:lnTo>
                  <a:lnTo>
                    <a:pt x="26158" y="5836"/>
                  </a:lnTo>
                  <a:lnTo>
                    <a:pt x="25718" y="5281"/>
                  </a:lnTo>
                  <a:lnTo>
                    <a:pt x="25259" y="4765"/>
                  </a:lnTo>
                  <a:lnTo>
                    <a:pt x="24780" y="4248"/>
                  </a:lnTo>
                  <a:lnTo>
                    <a:pt x="24283" y="3770"/>
                  </a:lnTo>
                  <a:lnTo>
                    <a:pt x="23747" y="3310"/>
                  </a:lnTo>
                  <a:lnTo>
                    <a:pt x="23211" y="2889"/>
                  </a:lnTo>
                  <a:lnTo>
                    <a:pt x="22637" y="2488"/>
                  </a:lnTo>
                  <a:lnTo>
                    <a:pt x="22044" y="2105"/>
                  </a:lnTo>
                  <a:lnTo>
                    <a:pt x="21432" y="1760"/>
                  </a:lnTo>
                  <a:lnTo>
                    <a:pt x="20819" y="1435"/>
                  </a:lnTo>
                  <a:lnTo>
                    <a:pt x="20169" y="1148"/>
                  </a:lnTo>
                  <a:lnTo>
                    <a:pt x="19518" y="880"/>
                  </a:lnTo>
                  <a:lnTo>
                    <a:pt x="18829" y="651"/>
                  </a:lnTo>
                  <a:lnTo>
                    <a:pt x="18140" y="459"/>
                  </a:lnTo>
                  <a:lnTo>
                    <a:pt x="17451" y="287"/>
                  </a:lnTo>
                  <a:lnTo>
                    <a:pt x="16724" y="172"/>
                  </a:lnTo>
                  <a:lnTo>
                    <a:pt x="15997" y="77"/>
                  </a:lnTo>
                  <a:lnTo>
                    <a:pt x="15270" y="19"/>
                  </a:lnTo>
                  <a:lnTo>
                    <a:pt x="1452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90;p6"/>
            <p:cNvSpPr/>
            <p:nvPr/>
          </p:nvSpPr>
          <p:spPr>
            <a:xfrm>
              <a:off x="8056100" y="-1645200"/>
              <a:ext cx="725725" cy="726200"/>
            </a:xfrm>
            <a:custGeom>
              <a:avLst/>
              <a:gdLst/>
              <a:ahLst/>
              <a:cxnLst/>
              <a:rect l="l" t="t" r="r" b="b"/>
              <a:pathLst>
                <a:path w="29029" h="29048" extrusionOk="0">
                  <a:moveTo>
                    <a:pt x="14524" y="0"/>
                  </a:moveTo>
                  <a:lnTo>
                    <a:pt x="13777" y="19"/>
                  </a:lnTo>
                  <a:lnTo>
                    <a:pt x="13031" y="77"/>
                  </a:lnTo>
                  <a:lnTo>
                    <a:pt x="12304" y="172"/>
                  </a:lnTo>
                  <a:lnTo>
                    <a:pt x="11596" y="306"/>
                  </a:lnTo>
                  <a:lnTo>
                    <a:pt x="10888" y="459"/>
                  </a:lnTo>
                  <a:lnTo>
                    <a:pt x="10199" y="651"/>
                  </a:lnTo>
                  <a:lnTo>
                    <a:pt x="9529" y="880"/>
                  </a:lnTo>
                  <a:lnTo>
                    <a:pt x="8860" y="1148"/>
                  </a:lnTo>
                  <a:lnTo>
                    <a:pt x="8228" y="1435"/>
                  </a:lnTo>
                  <a:lnTo>
                    <a:pt x="7597" y="1761"/>
                  </a:lnTo>
                  <a:lnTo>
                    <a:pt x="6984" y="2105"/>
                  </a:lnTo>
                  <a:lnTo>
                    <a:pt x="6391" y="2488"/>
                  </a:lnTo>
                  <a:lnTo>
                    <a:pt x="5836" y="2890"/>
                  </a:lnTo>
                  <a:lnTo>
                    <a:pt x="5281" y="3330"/>
                  </a:lnTo>
                  <a:lnTo>
                    <a:pt x="4765" y="3770"/>
                  </a:lnTo>
                  <a:lnTo>
                    <a:pt x="4248" y="4267"/>
                  </a:lnTo>
                  <a:lnTo>
                    <a:pt x="3770" y="4765"/>
                  </a:lnTo>
                  <a:lnTo>
                    <a:pt x="3311" y="5281"/>
                  </a:lnTo>
                  <a:lnTo>
                    <a:pt x="2890" y="5836"/>
                  </a:lnTo>
                  <a:lnTo>
                    <a:pt x="2488" y="6410"/>
                  </a:lnTo>
                  <a:lnTo>
                    <a:pt x="2105" y="7004"/>
                  </a:lnTo>
                  <a:lnTo>
                    <a:pt x="1761" y="7597"/>
                  </a:lnTo>
                  <a:lnTo>
                    <a:pt x="1435" y="8228"/>
                  </a:lnTo>
                  <a:lnTo>
                    <a:pt x="1148" y="8879"/>
                  </a:lnTo>
                  <a:lnTo>
                    <a:pt x="880" y="9530"/>
                  </a:lnTo>
                  <a:lnTo>
                    <a:pt x="651" y="10199"/>
                  </a:lnTo>
                  <a:lnTo>
                    <a:pt x="459" y="10888"/>
                  </a:lnTo>
                  <a:lnTo>
                    <a:pt x="287" y="11596"/>
                  </a:lnTo>
                  <a:lnTo>
                    <a:pt x="172" y="12323"/>
                  </a:lnTo>
                  <a:lnTo>
                    <a:pt x="77" y="13050"/>
                  </a:lnTo>
                  <a:lnTo>
                    <a:pt x="19" y="13778"/>
                  </a:lnTo>
                  <a:lnTo>
                    <a:pt x="0" y="14524"/>
                  </a:lnTo>
                  <a:lnTo>
                    <a:pt x="19" y="15270"/>
                  </a:lnTo>
                  <a:lnTo>
                    <a:pt x="77" y="16016"/>
                  </a:lnTo>
                  <a:lnTo>
                    <a:pt x="172" y="16743"/>
                  </a:lnTo>
                  <a:lnTo>
                    <a:pt x="287" y="17451"/>
                  </a:lnTo>
                  <a:lnTo>
                    <a:pt x="459" y="18160"/>
                  </a:lnTo>
                  <a:lnTo>
                    <a:pt x="651" y="18848"/>
                  </a:lnTo>
                  <a:lnTo>
                    <a:pt x="880" y="19518"/>
                  </a:lnTo>
                  <a:lnTo>
                    <a:pt x="1148" y="20169"/>
                  </a:lnTo>
                  <a:lnTo>
                    <a:pt x="1435" y="20819"/>
                  </a:lnTo>
                  <a:lnTo>
                    <a:pt x="1761" y="21451"/>
                  </a:lnTo>
                  <a:lnTo>
                    <a:pt x="2105" y="22063"/>
                  </a:lnTo>
                  <a:lnTo>
                    <a:pt x="2488" y="22637"/>
                  </a:lnTo>
                  <a:lnTo>
                    <a:pt x="2890" y="23211"/>
                  </a:lnTo>
                  <a:lnTo>
                    <a:pt x="3311" y="23766"/>
                  </a:lnTo>
                  <a:lnTo>
                    <a:pt x="3770" y="24283"/>
                  </a:lnTo>
                  <a:lnTo>
                    <a:pt x="4248" y="24799"/>
                  </a:lnTo>
                  <a:lnTo>
                    <a:pt x="4765" y="25278"/>
                  </a:lnTo>
                  <a:lnTo>
                    <a:pt x="5281" y="25737"/>
                  </a:lnTo>
                  <a:lnTo>
                    <a:pt x="5836" y="26158"/>
                  </a:lnTo>
                  <a:lnTo>
                    <a:pt x="6391" y="26560"/>
                  </a:lnTo>
                  <a:lnTo>
                    <a:pt x="6984" y="26943"/>
                  </a:lnTo>
                  <a:lnTo>
                    <a:pt x="7597" y="27287"/>
                  </a:lnTo>
                  <a:lnTo>
                    <a:pt x="8228" y="27612"/>
                  </a:lnTo>
                  <a:lnTo>
                    <a:pt x="8860" y="27899"/>
                  </a:lnTo>
                  <a:lnTo>
                    <a:pt x="9529" y="28167"/>
                  </a:lnTo>
                  <a:lnTo>
                    <a:pt x="10199" y="28397"/>
                  </a:lnTo>
                  <a:lnTo>
                    <a:pt x="10888" y="28588"/>
                  </a:lnTo>
                  <a:lnTo>
                    <a:pt x="11596" y="28741"/>
                  </a:lnTo>
                  <a:lnTo>
                    <a:pt x="12304" y="28875"/>
                  </a:lnTo>
                  <a:lnTo>
                    <a:pt x="13031" y="28971"/>
                  </a:lnTo>
                  <a:lnTo>
                    <a:pt x="13777" y="29028"/>
                  </a:lnTo>
                  <a:lnTo>
                    <a:pt x="14524" y="29047"/>
                  </a:lnTo>
                  <a:lnTo>
                    <a:pt x="15270" y="29028"/>
                  </a:lnTo>
                  <a:lnTo>
                    <a:pt x="15997" y="28971"/>
                  </a:lnTo>
                  <a:lnTo>
                    <a:pt x="16724" y="28875"/>
                  </a:lnTo>
                  <a:lnTo>
                    <a:pt x="17451" y="28741"/>
                  </a:lnTo>
                  <a:lnTo>
                    <a:pt x="18140" y="28588"/>
                  </a:lnTo>
                  <a:lnTo>
                    <a:pt x="18829" y="28397"/>
                  </a:lnTo>
                  <a:lnTo>
                    <a:pt x="19518" y="28167"/>
                  </a:lnTo>
                  <a:lnTo>
                    <a:pt x="20169" y="27899"/>
                  </a:lnTo>
                  <a:lnTo>
                    <a:pt x="20819" y="27612"/>
                  </a:lnTo>
                  <a:lnTo>
                    <a:pt x="21432" y="27287"/>
                  </a:lnTo>
                  <a:lnTo>
                    <a:pt x="22044" y="26943"/>
                  </a:lnTo>
                  <a:lnTo>
                    <a:pt x="22637" y="26560"/>
                  </a:lnTo>
                  <a:lnTo>
                    <a:pt x="23211" y="26158"/>
                  </a:lnTo>
                  <a:lnTo>
                    <a:pt x="23747" y="25737"/>
                  </a:lnTo>
                  <a:lnTo>
                    <a:pt x="24283" y="25278"/>
                  </a:lnTo>
                  <a:lnTo>
                    <a:pt x="24780" y="24799"/>
                  </a:lnTo>
                  <a:lnTo>
                    <a:pt x="25259" y="24283"/>
                  </a:lnTo>
                  <a:lnTo>
                    <a:pt x="25718" y="23766"/>
                  </a:lnTo>
                  <a:lnTo>
                    <a:pt x="26158" y="23211"/>
                  </a:lnTo>
                  <a:lnTo>
                    <a:pt x="26560" y="22637"/>
                  </a:lnTo>
                  <a:lnTo>
                    <a:pt x="26943" y="22063"/>
                  </a:lnTo>
                  <a:lnTo>
                    <a:pt x="27287" y="21451"/>
                  </a:lnTo>
                  <a:lnTo>
                    <a:pt x="27612" y="20819"/>
                  </a:lnTo>
                  <a:lnTo>
                    <a:pt x="27899" y="20169"/>
                  </a:lnTo>
                  <a:lnTo>
                    <a:pt x="28148" y="19518"/>
                  </a:lnTo>
                  <a:lnTo>
                    <a:pt x="28378" y="18848"/>
                  </a:lnTo>
                  <a:lnTo>
                    <a:pt x="28588" y="18160"/>
                  </a:lnTo>
                  <a:lnTo>
                    <a:pt x="28741" y="17451"/>
                  </a:lnTo>
                  <a:lnTo>
                    <a:pt x="28875" y="16743"/>
                  </a:lnTo>
                  <a:lnTo>
                    <a:pt x="28952" y="16016"/>
                  </a:lnTo>
                  <a:lnTo>
                    <a:pt x="29009" y="15270"/>
                  </a:lnTo>
                  <a:lnTo>
                    <a:pt x="29028" y="14524"/>
                  </a:lnTo>
                  <a:lnTo>
                    <a:pt x="29009" y="13778"/>
                  </a:lnTo>
                  <a:lnTo>
                    <a:pt x="28952" y="13050"/>
                  </a:lnTo>
                  <a:lnTo>
                    <a:pt x="28875" y="12323"/>
                  </a:lnTo>
                  <a:lnTo>
                    <a:pt x="28741" y="11596"/>
                  </a:lnTo>
                  <a:lnTo>
                    <a:pt x="28588" y="10888"/>
                  </a:lnTo>
                  <a:lnTo>
                    <a:pt x="28378" y="10199"/>
                  </a:lnTo>
                  <a:lnTo>
                    <a:pt x="28148" y="9530"/>
                  </a:lnTo>
                  <a:lnTo>
                    <a:pt x="27899" y="8879"/>
                  </a:lnTo>
                  <a:lnTo>
                    <a:pt x="27612" y="8228"/>
                  </a:lnTo>
                  <a:lnTo>
                    <a:pt x="27287" y="7597"/>
                  </a:lnTo>
                  <a:lnTo>
                    <a:pt x="26943" y="7004"/>
                  </a:lnTo>
                  <a:lnTo>
                    <a:pt x="26560" y="6410"/>
                  </a:lnTo>
                  <a:lnTo>
                    <a:pt x="26158" y="5836"/>
                  </a:lnTo>
                  <a:lnTo>
                    <a:pt x="25718" y="5281"/>
                  </a:lnTo>
                  <a:lnTo>
                    <a:pt x="25259" y="4765"/>
                  </a:lnTo>
                  <a:lnTo>
                    <a:pt x="24780" y="4267"/>
                  </a:lnTo>
                  <a:lnTo>
                    <a:pt x="24283" y="3770"/>
                  </a:lnTo>
                  <a:lnTo>
                    <a:pt x="23747" y="3330"/>
                  </a:lnTo>
                  <a:lnTo>
                    <a:pt x="23211" y="2890"/>
                  </a:lnTo>
                  <a:lnTo>
                    <a:pt x="22637" y="2488"/>
                  </a:lnTo>
                  <a:lnTo>
                    <a:pt x="22044" y="2105"/>
                  </a:lnTo>
                  <a:lnTo>
                    <a:pt x="21432" y="1761"/>
                  </a:lnTo>
                  <a:lnTo>
                    <a:pt x="20819" y="1435"/>
                  </a:lnTo>
                  <a:lnTo>
                    <a:pt x="20169" y="1148"/>
                  </a:lnTo>
                  <a:lnTo>
                    <a:pt x="19518" y="880"/>
                  </a:lnTo>
                  <a:lnTo>
                    <a:pt x="18829" y="651"/>
                  </a:lnTo>
                  <a:lnTo>
                    <a:pt x="18140" y="459"/>
                  </a:lnTo>
                  <a:lnTo>
                    <a:pt x="17451" y="306"/>
                  </a:lnTo>
                  <a:lnTo>
                    <a:pt x="16724" y="172"/>
                  </a:lnTo>
                  <a:lnTo>
                    <a:pt x="15997" y="77"/>
                  </a:lnTo>
                  <a:lnTo>
                    <a:pt x="15270" y="19"/>
                  </a:lnTo>
                  <a:lnTo>
                    <a:pt x="145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91"/>
        <p:cNvGrpSpPr/>
        <p:nvPr/>
      </p:nvGrpSpPr>
      <p:grpSpPr>
        <a:xfrm>
          <a:off x="0" y="0"/>
          <a:ext cx="0" cy="0"/>
          <a:chOff x="0" y="0"/>
          <a:chExt cx="0" cy="0"/>
        </a:xfrm>
      </p:grpSpPr>
      <p:sp>
        <p:nvSpPr>
          <p:cNvPr id="92" name="Google Shape;92;p7"/>
          <p:cNvSpPr txBox="1">
            <a:spLocks noGrp="1"/>
          </p:cNvSpPr>
          <p:nvPr>
            <p:ph type="body" idx="1"/>
          </p:nvPr>
        </p:nvSpPr>
        <p:spPr>
          <a:xfrm>
            <a:off x="3882450" y="1604879"/>
            <a:ext cx="4124700" cy="2194500"/>
          </a:xfrm>
          <a:prstGeom prst="rect">
            <a:avLst/>
          </a:prstGeom>
        </p:spPr>
        <p:txBody>
          <a:bodyPr spcFirstLastPara="1" wrap="square" lIns="91425" tIns="91425" rIns="91425" bIns="91425" anchor="ctr" anchorCtr="0">
            <a:noAutofit/>
          </a:bodyPr>
          <a:lstStyle>
            <a:lvl1pPr marL="457200" lvl="0" indent="-330200" rtl="0">
              <a:lnSpc>
                <a:spcPct val="100000"/>
              </a:lnSpc>
              <a:spcBef>
                <a:spcPts val="0"/>
              </a:spcBef>
              <a:spcAft>
                <a:spcPts val="0"/>
              </a:spcAft>
              <a:buClr>
                <a:schemeClr val="lt1"/>
              </a:buClr>
              <a:buSzPts val="1600"/>
              <a:buFont typeface="Nunito Light"/>
              <a:buChar char="●"/>
              <a:defRPr/>
            </a:lvl1pPr>
            <a:lvl2pPr marL="914400" lvl="1" indent="-330200" rtl="0">
              <a:lnSpc>
                <a:spcPct val="100000"/>
              </a:lnSpc>
              <a:spcBef>
                <a:spcPts val="0"/>
              </a:spcBef>
              <a:spcAft>
                <a:spcPts val="0"/>
              </a:spcAft>
              <a:buSzPts val="1600"/>
              <a:buFont typeface="Nunito Light"/>
              <a:buChar char="○"/>
              <a:defRPr/>
            </a:lvl2pPr>
            <a:lvl3pPr marL="1371600" lvl="2" indent="-323850" rtl="0">
              <a:lnSpc>
                <a:spcPct val="100000"/>
              </a:lnSpc>
              <a:spcBef>
                <a:spcPts val="1600"/>
              </a:spcBef>
              <a:spcAft>
                <a:spcPts val="0"/>
              </a:spcAft>
              <a:buSzPts val="1500"/>
              <a:buFont typeface="Nunito Light"/>
              <a:buChar char="■"/>
              <a:defRPr/>
            </a:lvl3pPr>
            <a:lvl4pPr marL="1828800" lvl="3" indent="-323850" rtl="0">
              <a:lnSpc>
                <a:spcPct val="100000"/>
              </a:lnSpc>
              <a:spcBef>
                <a:spcPts val="1600"/>
              </a:spcBef>
              <a:spcAft>
                <a:spcPts val="0"/>
              </a:spcAft>
              <a:buSzPts val="1500"/>
              <a:buFont typeface="Nunito Light"/>
              <a:buChar char="●"/>
              <a:defRPr/>
            </a:lvl4pPr>
            <a:lvl5pPr marL="2286000" lvl="4" indent="-304800" rtl="0">
              <a:lnSpc>
                <a:spcPct val="100000"/>
              </a:lnSpc>
              <a:spcBef>
                <a:spcPts val="1600"/>
              </a:spcBef>
              <a:spcAft>
                <a:spcPts val="0"/>
              </a:spcAft>
              <a:buSzPts val="1200"/>
              <a:buFont typeface="Nunito Light"/>
              <a:buChar char="○"/>
              <a:defRPr/>
            </a:lvl5pPr>
            <a:lvl6pPr marL="2743200" lvl="5" indent="-304800" rtl="0">
              <a:lnSpc>
                <a:spcPct val="100000"/>
              </a:lnSpc>
              <a:spcBef>
                <a:spcPts val="1600"/>
              </a:spcBef>
              <a:spcAft>
                <a:spcPts val="0"/>
              </a:spcAft>
              <a:buSzPts val="1200"/>
              <a:buFont typeface="Nunito Light"/>
              <a:buChar char="■"/>
              <a:defRPr/>
            </a:lvl6pPr>
            <a:lvl7pPr marL="3200400" lvl="6" indent="-311150" rtl="0">
              <a:lnSpc>
                <a:spcPct val="100000"/>
              </a:lnSpc>
              <a:spcBef>
                <a:spcPts val="1600"/>
              </a:spcBef>
              <a:spcAft>
                <a:spcPts val="0"/>
              </a:spcAft>
              <a:buSzPts val="1300"/>
              <a:buFont typeface="Nunito Light"/>
              <a:buChar char="●"/>
              <a:defRPr/>
            </a:lvl7pPr>
            <a:lvl8pPr marL="3657600" lvl="7" indent="-311150" rtl="0">
              <a:lnSpc>
                <a:spcPct val="100000"/>
              </a:lnSpc>
              <a:spcBef>
                <a:spcPts val="1600"/>
              </a:spcBef>
              <a:spcAft>
                <a:spcPts val="0"/>
              </a:spcAft>
              <a:buSzPts val="1300"/>
              <a:buFont typeface="Nunito Light"/>
              <a:buChar char="○"/>
              <a:defRPr/>
            </a:lvl8pPr>
            <a:lvl9pPr marL="4114800" lvl="8" indent="-304800" rtl="0">
              <a:lnSpc>
                <a:spcPct val="100000"/>
              </a:lnSpc>
              <a:spcBef>
                <a:spcPts val="1600"/>
              </a:spcBef>
              <a:spcAft>
                <a:spcPts val="1600"/>
              </a:spcAft>
              <a:buSzPts val="1200"/>
              <a:buFont typeface="Nunito Light"/>
              <a:buChar char="■"/>
              <a:defRPr/>
            </a:lvl9pPr>
          </a:lstStyle>
          <a:p>
            <a:endParaRPr/>
          </a:p>
        </p:txBody>
      </p:sp>
      <p:sp>
        <p:nvSpPr>
          <p:cNvPr id="93" name="Google Shape;93;p7"/>
          <p:cNvSpPr txBox="1">
            <a:spLocks noGrp="1"/>
          </p:cNvSpPr>
          <p:nvPr>
            <p:ph type="title"/>
          </p:nvPr>
        </p:nvSpPr>
        <p:spPr>
          <a:xfrm>
            <a:off x="3465600" y="365750"/>
            <a:ext cx="4958400" cy="548700"/>
          </a:xfrm>
          <a:prstGeom prst="rect">
            <a:avLst/>
          </a:prstGeom>
          <a:noFill/>
        </p:spPr>
        <p:txBody>
          <a:bodyPr spcFirstLastPara="1" wrap="square" lIns="91425" tIns="91425" rIns="91425" bIns="91425" anchor="t" anchorCtr="0">
            <a:noAutofit/>
          </a:bodyPr>
          <a:lstStyle>
            <a:lvl1pPr lvl="0" rtl="0">
              <a:spcBef>
                <a:spcPts val="0"/>
              </a:spcBef>
              <a:spcAft>
                <a:spcPts val="0"/>
              </a:spcAft>
              <a:buSzPts val="28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94" name="Google Shape;94;p7"/>
          <p:cNvSpPr>
            <a:spLocks noGrp="1"/>
          </p:cNvSpPr>
          <p:nvPr>
            <p:ph type="pic" idx="2"/>
          </p:nvPr>
        </p:nvSpPr>
        <p:spPr>
          <a:xfrm>
            <a:off x="0" y="0"/>
            <a:ext cx="3465600" cy="5143500"/>
          </a:xfrm>
          <a:prstGeom prst="rect">
            <a:avLst/>
          </a:prstGeom>
          <a:noFill/>
          <a:ln w="9525" cap="flat" cmpd="sng">
            <a:solidFill>
              <a:schemeClr val="dk1"/>
            </a:solidFill>
            <a:prstDash val="solid"/>
            <a:round/>
            <a:headEnd type="none" w="sm" len="sm"/>
            <a:tailEnd type="none" w="sm" len="sm"/>
          </a:ln>
        </p:spPr>
      </p:sp>
      <p:grpSp>
        <p:nvGrpSpPr>
          <p:cNvPr id="95" name="Google Shape;95;p7"/>
          <p:cNvGrpSpPr/>
          <p:nvPr/>
        </p:nvGrpSpPr>
        <p:grpSpPr>
          <a:xfrm rot="-5400000" flipH="1">
            <a:off x="8349154" y="167075"/>
            <a:ext cx="1344750" cy="244950"/>
            <a:chOff x="4475650" y="-2013800"/>
            <a:chExt cx="1344750" cy="244950"/>
          </a:xfrm>
        </p:grpSpPr>
        <p:sp>
          <p:nvSpPr>
            <p:cNvPr id="96" name="Google Shape;96;p7"/>
            <p:cNvSpPr/>
            <p:nvPr/>
          </p:nvSpPr>
          <p:spPr>
            <a:xfrm>
              <a:off x="4475650" y="-2013800"/>
              <a:ext cx="672625" cy="122500"/>
            </a:xfrm>
            <a:custGeom>
              <a:avLst/>
              <a:gdLst/>
              <a:ahLst/>
              <a:cxnLst/>
              <a:rect l="l" t="t" r="r" b="b"/>
              <a:pathLst>
                <a:path w="26905" h="4900" extrusionOk="0">
                  <a:moveTo>
                    <a:pt x="0" y="1"/>
                  </a:moveTo>
                  <a:lnTo>
                    <a:pt x="0" y="4899"/>
                  </a:lnTo>
                  <a:lnTo>
                    <a:pt x="26904" y="4899"/>
                  </a:lnTo>
                  <a:lnTo>
                    <a:pt x="2690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7"/>
            <p:cNvSpPr/>
            <p:nvPr/>
          </p:nvSpPr>
          <p:spPr>
            <a:xfrm>
              <a:off x="5148250" y="-1891325"/>
              <a:ext cx="672150" cy="122475"/>
            </a:xfrm>
            <a:custGeom>
              <a:avLst/>
              <a:gdLst/>
              <a:ahLst/>
              <a:cxnLst/>
              <a:rect l="l" t="t" r="r" b="b"/>
              <a:pathLst>
                <a:path w="26886" h="4899" extrusionOk="0">
                  <a:moveTo>
                    <a:pt x="0" y="0"/>
                  </a:moveTo>
                  <a:lnTo>
                    <a:pt x="0" y="4899"/>
                  </a:lnTo>
                  <a:lnTo>
                    <a:pt x="26885" y="4899"/>
                  </a:lnTo>
                  <a:lnTo>
                    <a:pt x="2688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8" name="Google Shape;98;p7"/>
          <p:cNvGrpSpPr/>
          <p:nvPr/>
        </p:nvGrpSpPr>
        <p:grpSpPr>
          <a:xfrm flipH="1">
            <a:off x="-36757" y="9"/>
            <a:ext cx="1099325" cy="1029975"/>
            <a:chOff x="6694150" y="-2166650"/>
            <a:chExt cx="1099325" cy="1029975"/>
          </a:xfrm>
        </p:grpSpPr>
        <p:sp>
          <p:nvSpPr>
            <p:cNvPr id="99" name="Google Shape;99;p7"/>
            <p:cNvSpPr/>
            <p:nvPr/>
          </p:nvSpPr>
          <p:spPr>
            <a:xfrm>
              <a:off x="7554275" y="-2166650"/>
              <a:ext cx="239200" cy="881200"/>
            </a:xfrm>
            <a:custGeom>
              <a:avLst/>
              <a:gdLst/>
              <a:ahLst/>
              <a:cxnLst/>
              <a:rect l="l" t="t" r="r" b="b"/>
              <a:pathLst>
                <a:path w="9568" h="35248" extrusionOk="0">
                  <a:moveTo>
                    <a:pt x="0" y="1"/>
                  </a:moveTo>
                  <a:lnTo>
                    <a:pt x="0" y="33430"/>
                  </a:lnTo>
                  <a:lnTo>
                    <a:pt x="19" y="33602"/>
                  </a:lnTo>
                  <a:lnTo>
                    <a:pt x="39" y="33794"/>
                  </a:lnTo>
                  <a:lnTo>
                    <a:pt x="77" y="33966"/>
                  </a:lnTo>
                  <a:lnTo>
                    <a:pt x="153" y="34138"/>
                  </a:lnTo>
                  <a:lnTo>
                    <a:pt x="230" y="34291"/>
                  </a:lnTo>
                  <a:lnTo>
                    <a:pt x="306" y="34444"/>
                  </a:lnTo>
                  <a:lnTo>
                    <a:pt x="421" y="34578"/>
                  </a:lnTo>
                  <a:lnTo>
                    <a:pt x="536" y="34712"/>
                  </a:lnTo>
                  <a:lnTo>
                    <a:pt x="670" y="34827"/>
                  </a:lnTo>
                  <a:lnTo>
                    <a:pt x="804" y="34942"/>
                  </a:lnTo>
                  <a:lnTo>
                    <a:pt x="957" y="35037"/>
                  </a:lnTo>
                  <a:lnTo>
                    <a:pt x="1110" y="35114"/>
                  </a:lnTo>
                  <a:lnTo>
                    <a:pt x="1282" y="35171"/>
                  </a:lnTo>
                  <a:lnTo>
                    <a:pt x="1455" y="35210"/>
                  </a:lnTo>
                  <a:lnTo>
                    <a:pt x="1646" y="35248"/>
                  </a:lnTo>
                  <a:lnTo>
                    <a:pt x="7941" y="35248"/>
                  </a:lnTo>
                  <a:lnTo>
                    <a:pt x="8114" y="35210"/>
                  </a:lnTo>
                  <a:lnTo>
                    <a:pt x="8286" y="35171"/>
                  </a:lnTo>
                  <a:lnTo>
                    <a:pt x="8458" y="35114"/>
                  </a:lnTo>
                  <a:lnTo>
                    <a:pt x="8611" y="35037"/>
                  </a:lnTo>
                  <a:lnTo>
                    <a:pt x="8764" y="34942"/>
                  </a:lnTo>
                  <a:lnTo>
                    <a:pt x="8917" y="34827"/>
                  </a:lnTo>
                  <a:lnTo>
                    <a:pt x="9032" y="34712"/>
                  </a:lnTo>
                  <a:lnTo>
                    <a:pt x="9166" y="34578"/>
                  </a:lnTo>
                  <a:lnTo>
                    <a:pt x="9262" y="34444"/>
                  </a:lnTo>
                  <a:lnTo>
                    <a:pt x="9357" y="34291"/>
                  </a:lnTo>
                  <a:lnTo>
                    <a:pt x="9434" y="34138"/>
                  </a:lnTo>
                  <a:lnTo>
                    <a:pt x="9491" y="33966"/>
                  </a:lnTo>
                  <a:lnTo>
                    <a:pt x="9530" y="33794"/>
                  </a:lnTo>
                  <a:lnTo>
                    <a:pt x="9568" y="33602"/>
                  </a:lnTo>
                  <a:lnTo>
                    <a:pt x="9568" y="33430"/>
                  </a:lnTo>
                  <a:lnTo>
                    <a:pt x="956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100;p7"/>
            <p:cNvSpPr/>
            <p:nvPr/>
          </p:nvSpPr>
          <p:spPr>
            <a:xfrm>
              <a:off x="6963475" y="-2105900"/>
              <a:ext cx="712800" cy="969225"/>
            </a:xfrm>
            <a:custGeom>
              <a:avLst/>
              <a:gdLst/>
              <a:ahLst/>
              <a:cxnLst/>
              <a:rect l="l" t="t" r="r" b="b"/>
              <a:pathLst>
                <a:path w="28512" h="38769" extrusionOk="0">
                  <a:moveTo>
                    <a:pt x="14256" y="250"/>
                  </a:moveTo>
                  <a:lnTo>
                    <a:pt x="28320" y="8363"/>
                  </a:lnTo>
                  <a:lnTo>
                    <a:pt x="28320" y="30407"/>
                  </a:lnTo>
                  <a:lnTo>
                    <a:pt x="14256" y="38520"/>
                  </a:lnTo>
                  <a:lnTo>
                    <a:pt x="211" y="30407"/>
                  </a:lnTo>
                  <a:lnTo>
                    <a:pt x="211" y="8363"/>
                  </a:lnTo>
                  <a:lnTo>
                    <a:pt x="14256" y="250"/>
                  </a:lnTo>
                  <a:close/>
                  <a:moveTo>
                    <a:pt x="14256" y="1"/>
                  </a:moveTo>
                  <a:lnTo>
                    <a:pt x="0" y="8248"/>
                  </a:lnTo>
                  <a:lnTo>
                    <a:pt x="0" y="30522"/>
                  </a:lnTo>
                  <a:lnTo>
                    <a:pt x="14218" y="38731"/>
                  </a:lnTo>
                  <a:lnTo>
                    <a:pt x="14256" y="38769"/>
                  </a:lnTo>
                  <a:lnTo>
                    <a:pt x="28512" y="30522"/>
                  </a:lnTo>
                  <a:lnTo>
                    <a:pt x="28512" y="8248"/>
                  </a:lnTo>
                  <a:lnTo>
                    <a:pt x="14313" y="39"/>
                  </a:lnTo>
                  <a:lnTo>
                    <a:pt x="14256"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7"/>
            <p:cNvSpPr/>
            <p:nvPr/>
          </p:nvSpPr>
          <p:spPr>
            <a:xfrm>
              <a:off x="7317475" y="-2102550"/>
              <a:ext cx="5275" cy="582700"/>
            </a:xfrm>
            <a:custGeom>
              <a:avLst/>
              <a:gdLst/>
              <a:ahLst/>
              <a:cxnLst/>
              <a:rect l="l" t="t" r="r" b="b"/>
              <a:pathLst>
                <a:path w="211" h="23308" extrusionOk="0">
                  <a:moveTo>
                    <a:pt x="0" y="1"/>
                  </a:moveTo>
                  <a:lnTo>
                    <a:pt x="0" y="23308"/>
                  </a:lnTo>
                  <a:lnTo>
                    <a:pt x="211" y="23308"/>
                  </a:lnTo>
                  <a:lnTo>
                    <a:pt x="211"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p7"/>
            <p:cNvSpPr/>
            <p:nvPr/>
          </p:nvSpPr>
          <p:spPr>
            <a:xfrm>
              <a:off x="6694150" y="-1522275"/>
              <a:ext cx="627175" cy="313375"/>
            </a:xfrm>
            <a:custGeom>
              <a:avLst/>
              <a:gdLst/>
              <a:ahLst/>
              <a:cxnLst/>
              <a:rect l="l" t="t" r="r" b="b"/>
              <a:pathLst>
                <a:path w="25087" h="12535" extrusionOk="0">
                  <a:moveTo>
                    <a:pt x="24991" y="1"/>
                  </a:moveTo>
                  <a:lnTo>
                    <a:pt x="0" y="12362"/>
                  </a:lnTo>
                  <a:lnTo>
                    <a:pt x="96" y="12534"/>
                  </a:lnTo>
                  <a:lnTo>
                    <a:pt x="25086" y="173"/>
                  </a:lnTo>
                  <a:lnTo>
                    <a:pt x="24991"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03" name="Google Shape;103;p7"/>
          <p:cNvGrpSpPr/>
          <p:nvPr/>
        </p:nvGrpSpPr>
        <p:grpSpPr>
          <a:xfrm>
            <a:off x="8007150" y="4675625"/>
            <a:ext cx="1544725" cy="864925"/>
            <a:chOff x="5544625" y="5264125"/>
            <a:chExt cx="1544725" cy="864925"/>
          </a:xfrm>
        </p:grpSpPr>
        <p:sp>
          <p:nvSpPr>
            <p:cNvPr id="104" name="Google Shape;104;p7"/>
            <p:cNvSpPr/>
            <p:nvPr/>
          </p:nvSpPr>
          <p:spPr>
            <a:xfrm>
              <a:off x="6030175" y="5264125"/>
              <a:ext cx="461675" cy="462125"/>
            </a:xfrm>
            <a:custGeom>
              <a:avLst/>
              <a:gdLst/>
              <a:ahLst/>
              <a:cxnLst/>
              <a:rect l="l" t="t" r="r" b="b"/>
              <a:pathLst>
                <a:path w="18467" h="18485" extrusionOk="0">
                  <a:moveTo>
                    <a:pt x="3522" y="0"/>
                  </a:moveTo>
                  <a:lnTo>
                    <a:pt x="3158" y="19"/>
                  </a:lnTo>
                  <a:lnTo>
                    <a:pt x="2814" y="77"/>
                  </a:lnTo>
                  <a:lnTo>
                    <a:pt x="2469" y="172"/>
                  </a:lnTo>
                  <a:lnTo>
                    <a:pt x="2163" y="287"/>
                  </a:lnTo>
                  <a:lnTo>
                    <a:pt x="1857" y="421"/>
                  </a:lnTo>
                  <a:lnTo>
                    <a:pt x="1551" y="612"/>
                  </a:lnTo>
                  <a:lnTo>
                    <a:pt x="1283" y="804"/>
                  </a:lnTo>
                  <a:lnTo>
                    <a:pt x="1034" y="1033"/>
                  </a:lnTo>
                  <a:lnTo>
                    <a:pt x="805" y="1282"/>
                  </a:lnTo>
                  <a:lnTo>
                    <a:pt x="613" y="1550"/>
                  </a:lnTo>
                  <a:lnTo>
                    <a:pt x="422" y="1856"/>
                  </a:lnTo>
                  <a:lnTo>
                    <a:pt x="288" y="2162"/>
                  </a:lnTo>
                  <a:lnTo>
                    <a:pt x="173" y="2488"/>
                  </a:lnTo>
                  <a:lnTo>
                    <a:pt x="77" y="2813"/>
                  </a:lnTo>
                  <a:lnTo>
                    <a:pt x="20" y="3157"/>
                  </a:lnTo>
                  <a:lnTo>
                    <a:pt x="1" y="3521"/>
                  </a:lnTo>
                  <a:lnTo>
                    <a:pt x="1" y="18485"/>
                  </a:lnTo>
                  <a:lnTo>
                    <a:pt x="18466" y="18485"/>
                  </a:lnTo>
                  <a:lnTo>
                    <a:pt x="18466" y="3521"/>
                  </a:lnTo>
                  <a:lnTo>
                    <a:pt x="18466" y="3157"/>
                  </a:lnTo>
                  <a:lnTo>
                    <a:pt x="18409" y="2813"/>
                  </a:lnTo>
                  <a:lnTo>
                    <a:pt x="18313" y="2488"/>
                  </a:lnTo>
                  <a:lnTo>
                    <a:pt x="18199" y="2162"/>
                  </a:lnTo>
                  <a:lnTo>
                    <a:pt x="18045" y="1856"/>
                  </a:lnTo>
                  <a:lnTo>
                    <a:pt x="17873" y="1550"/>
                  </a:lnTo>
                  <a:lnTo>
                    <a:pt x="17663" y="1282"/>
                  </a:lnTo>
                  <a:lnTo>
                    <a:pt x="17452" y="1033"/>
                  </a:lnTo>
                  <a:lnTo>
                    <a:pt x="17203" y="804"/>
                  </a:lnTo>
                  <a:lnTo>
                    <a:pt x="16916" y="612"/>
                  </a:lnTo>
                  <a:lnTo>
                    <a:pt x="16629" y="421"/>
                  </a:lnTo>
                  <a:lnTo>
                    <a:pt x="16323" y="287"/>
                  </a:lnTo>
                  <a:lnTo>
                    <a:pt x="15998" y="172"/>
                  </a:lnTo>
                  <a:lnTo>
                    <a:pt x="15673" y="77"/>
                  </a:lnTo>
                  <a:lnTo>
                    <a:pt x="15309" y="19"/>
                  </a:lnTo>
                  <a:lnTo>
                    <a:pt x="1496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7"/>
            <p:cNvSpPr/>
            <p:nvPr/>
          </p:nvSpPr>
          <p:spPr>
            <a:xfrm>
              <a:off x="5544625" y="5472200"/>
              <a:ext cx="1544725" cy="656850"/>
            </a:xfrm>
            <a:custGeom>
              <a:avLst/>
              <a:gdLst/>
              <a:ahLst/>
              <a:cxnLst/>
              <a:rect l="l" t="t" r="r" b="b"/>
              <a:pathLst>
                <a:path w="61789" h="26274" extrusionOk="0">
                  <a:moveTo>
                    <a:pt x="55168" y="6641"/>
                  </a:moveTo>
                  <a:lnTo>
                    <a:pt x="55168" y="19634"/>
                  </a:lnTo>
                  <a:lnTo>
                    <a:pt x="12783" y="19634"/>
                  </a:lnTo>
                  <a:lnTo>
                    <a:pt x="12458" y="19595"/>
                  </a:lnTo>
                  <a:lnTo>
                    <a:pt x="12132" y="19557"/>
                  </a:lnTo>
                  <a:lnTo>
                    <a:pt x="11826" y="19500"/>
                  </a:lnTo>
                  <a:lnTo>
                    <a:pt x="11501" y="19423"/>
                  </a:lnTo>
                  <a:lnTo>
                    <a:pt x="11195" y="19347"/>
                  </a:lnTo>
                  <a:lnTo>
                    <a:pt x="10889" y="19251"/>
                  </a:lnTo>
                  <a:lnTo>
                    <a:pt x="10602" y="19117"/>
                  </a:lnTo>
                  <a:lnTo>
                    <a:pt x="10315" y="19002"/>
                  </a:lnTo>
                  <a:lnTo>
                    <a:pt x="10027" y="18849"/>
                  </a:lnTo>
                  <a:lnTo>
                    <a:pt x="9760" y="18696"/>
                  </a:lnTo>
                  <a:lnTo>
                    <a:pt x="9492" y="18524"/>
                  </a:lnTo>
                  <a:lnTo>
                    <a:pt x="9243" y="18352"/>
                  </a:lnTo>
                  <a:lnTo>
                    <a:pt x="8994" y="18160"/>
                  </a:lnTo>
                  <a:lnTo>
                    <a:pt x="8765" y="17950"/>
                  </a:lnTo>
                  <a:lnTo>
                    <a:pt x="8535" y="17739"/>
                  </a:lnTo>
                  <a:lnTo>
                    <a:pt x="8324" y="17510"/>
                  </a:lnTo>
                  <a:lnTo>
                    <a:pt x="8114" y="17261"/>
                  </a:lnTo>
                  <a:lnTo>
                    <a:pt x="7923" y="17031"/>
                  </a:lnTo>
                  <a:lnTo>
                    <a:pt x="7731" y="16763"/>
                  </a:lnTo>
                  <a:lnTo>
                    <a:pt x="7578" y="16495"/>
                  </a:lnTo>
                  <a:lnTo>
                    <a:pt x="7406" y="16228"/>
                  </a:lnTo>
                  <a:lnTo>
                    <a:pt x="7272" y="15960"/>
                  </a:lnTo>
                  <a:lnTo>
                    <a:pt x="7138" y="15673"/>
                  </a:lnTo>
                  <a:lnTo>
                    <a:pt x="7023" y="15366"/>
                  </a:lnTo>
                  <a:lnTo>
                    <a:pt x="6928" y="15060"/>
                  </a:lnTo>
                  <a:lnTo>
                    <a:pt x="6832" y="14754"/>
                  </a:lnTo>
                  <a:lnTo>
                    <a:pt x="6755" y="14448"/>
                  </a:lnTo>
                  <a:lnTo>
                    <a:pt x="6698" y="14123"/>
                  </a:lnTo>
                  <a:lnTo>
                    <a:pt x="6660" y="13797"/>
                  </a:lnTo>
                  <a:lnTo>
                    <a:pt x="6641" y="13472"/>
                  </a:lnTo>
                  <a:lnTo>
                    <a:pt x="6621" y="13147"/>
                  </a:lnTo>
                  <a:lnTo>
                    <a:pt x="6641" y="12802"/>
                  </a:lnTo>
                  <a:lnTo>
                    <a:pt x="6660" y="12477"/>
                  </a:lnTo>
                  <a:lnTo>
                    <a:pt x="6698" y="12152"/>
                  </a:lnTo>
                  <a:lnTo>
                    <a:pt x="6755" y="11826"/>
                  </a:lnTo>
                  <a:lnTo>
                    <a:pt x="6832" y="11520"/>
                  </a:lnTo>
                  <a:lnTo>
                    <a:pt x="6928" y="11214"/>
                  </a:lnTo>
                  <a:lnTo>
                    <a:pt x="7023" y="10908"/>
                  </a:lnTo>
                  <a:lnTo>
                    <a:pt x="7138" y="10602"/>
                  </a:lnTo>
                  <a:lnTo>
                    <a:pt x="7272" y="10315"/>
                  </a:lnTo>
                  <a:lnTo>
                    <a:pt x="7406" y="10047"/>
                  </a:lnTo>
                  <a:lnTo>
                    <a:pt x="7578" y="9779"/>
                  </a:lnTo>
                  <a:lnTo>
                    <a:pt x="7731" y="9511"/>
                  </a:lnTo>
                  <a:lnTo>
                    <a:pt x="7923" y="9243"/>
                  </a:lnTo>
                  <a:lnTo>
                    <a:pt x="8114" y="9014"/>
                  </a:lnTo>
                  <a:lnTo>
                    <a:pt x="8324" y="8765"/>
                  </a:lnTo>
                  <a:lnTo>
                    <a:pt x="8535" y="8535"/>
                  </a:lnTo>
                  <a:lnTo>
                    <a:pt x="8765" y="8325"/>
                  </a:lnTo>
                  <a:lnTo>
                    <a:pt x="8994" y="8133"/>
                  </a:lnTo>
                  <a:lnTo>
                    <a:pt x="9243" y="7923"/>
                  </a:lnTo>
                  <a:lnTo>
                    <a:pt x="9492" y="7751"/>
                  </a:lnTo>
                  <a:lnTo>
                    <a:pt x="9760" y="7578"/>
                  </a:lnTo>
                  <a:lnTo>
                    <a:pt x="10027" y="7425"/>
                  </a:lnTo>
                  <a:lnTo>
                    <a:pt x="10315" y="7272"/>
                  </a:lnTo>
                  <a:lnTo>
                    <a:pt x="10602" y="7157"/>
                  </a:lnTo>
                  <a:lnTo>
                    <a:pt x="10889" y="7024"/>
                  </a:lnTo>
                  <a:lnTo>
                    <a:pt x="11195" y="6928"/>
                  </a:lnTo>
                  <a:lnTo>
                    <a:pt x="11501" y="6851"/>
                  </a:lnTo>
                  <a:lnTo>
                    <a:pt x="11826" y="6775"/>
                  </a:lnTo>
                  <a:lnTo>
                    <a:pt x="12132" y="6717"/>
                  </a:lnTo>
                  <a:lnTo>
                    <a:pt x="12458" y="6679"/>
                  </a:lnTo>
                  <a:lnTo>
                    <a:pt x="12783" y="6641"/>
                  </a:lnTo>
                  <a:close/>
                  <a:moveTo>
                    <a:pt x="13127" y="1"/>
                  </a:moveTo>
                  <a:lnTo>
                    <a:pt x="12458" y="20"/>
                  </a:lnTo>
                  <a:lnTo>
                    <a:pt x="11788" y="77"/>
                  </a:lnTo>
                  <a:lnTo>
                    <a:pt x="11118" y="154"/>
                  </a:lnTo>
                  <a:lnTo>
                    <a:pt x="10487" y="269"/>
                  </a:lnTo>
                  <a:lnTo>
                    <a:pt x="9836" y="422"/>
                  </a:lnTo>
                  <a:lnTo>
                    <a:pt x="9224" y="594"/>
                  </a:lnTo>
                  <a:lnTo>
                    <a:pt x="8611" y="805"/>
                  </a:lnTo>
                  <a:lnTo>
                    <a:pt x="8018" y="1034"/>
                  </a:lnTo>
                  <a:lnTo>
                    <a:pt x="7425" y="1302"/>
                  </a:lnTo>
                  <a:lnTo>
                    <a:pt x="6870" y="1589"/>
                  </a:lnTo>
                  <a:lnTo>
                    <a:pt x="6315" y="1914"/>
                  </a:lnTo>
                  <a:lnTo>
                    <a:pt x="5779" y="2259"/>
                  </a:lnTo>
                  <a:lnTo>
                    <a:pt x="5263" y="2622"/>
                  </a:lnTo>
                  <a:lnTo>
                    <a:pt x="4784" y="3005"/>
                  </a:lnTo>
                  <a:lnTo>
                    <a:pt x="4306" y="3426"/>
                  </a:lnTo>
                  <a:lnTo>
                    <a:pt x="3847" y="3847"/>
                  </a:lnTo>
                  <a:lnTo>
                    <a:pt x="3407" y="4306"/>
                  </a:lnTo>
                  <a:lnTo>
                    <a:pt x="3005" y="4785"/>
                  </a:lnTo>
                  <a:lnTo>
                    <a:pt x="2603" y="5282"/>
                  </a:lnTo>
                  <a:lnTo>
                    <a:pt x="2239" y="5799"/>
                  </a:lnTo>
                  <a:lnTo>
                    <a:pt x="1895" y="6335"/>
                  </a:lnTo>
                  <a:lnTo>
                    <a:pt x="1589" y="6870"/>
                  </a:lnTo>
                  <a:lnTo>
                    <a:pt x="1302" y="7444"/>
                  </a:lnTo>
                  <a:lnTo>
                    <a:pt x="1034" y="8019"/>
                  </a:lnTo>
                  <a:lnTo>
                    <a:pt x="804" y="8631"/>
                  </a:lnTo>
                  <a:lnTo>
                    <a:pt x="594" y="9224"/>
                  </a:lnTo>
                  <a:lnTo>
                    <a:pt x="402" y="9856"/>
                  </a:lnTo>
                  <a:lnTo>
                    <a:pt x="269" y="10487"/>
                  </a:lnTo>
                  <a:lnTo>
                    <a:pt x="154" y="11138"/>
                  </a:lnTo>
                  <a:lnTo>
                    <a:pt x="58" y="11788"/>
                  </a:lnTo>
                  <a:lnTo>
                    <a:pt x="20" y="12458"/>
                  </a:lnTo>
                  <a:lnTo>
                    <a:pt x="1" y="13147"/>
                  </a:lnTo>
                  <a:lnTo>
                    <a:pt x="20" y="13817"/>
                  </a:lnTo>
                  <a:lnTo>
                    <a:pt x="58" y="14486"/>
                  </a:lnTo>
                  <a:lnTo>
                    <a:pt x="154" y="15137"/>
                  </a:lnTo>
                  <a:lnTo>
                    <a:pt x="269" y="15787"/>
                  </a:lnTo>
                  <a:lnTo>
                    <a:pt x="402" y="16419"/>
                  </a:lnTo>
                  <a:lnTo>
                    <a:pt x="594" y="17050"/>
                  </a:lnTo>
                  <a:lnTo>
                    <a:pt x="804" y="17644"/>
                  </a:lnTo>
                  <a:lnTo>
                    <a:pt x="1034" y="18256"/>
                  </a:lnTo>
                  <a:lnTo>
                    <a:pt x="1302" y="18830"/>
                  </a:lnTo>
                  <a:lnTo>
                    <a:pt x="1589" y="19404"/>
                  </a:lnTo>
                  <a:lnTo>
                    <a:pt x="1895" y="19940"/>
                  </a:lnTo>
                  <a:lnTo>
                    <a:pt x="2239" y="20476"/>
                  </a:lnTo>
                  <a:lnTo>
                    <a:pt x="2603" y="20992"/>
                  </a:lnTo>
                  <a:lnTo>
                    <a:pt x="3005" y="21490"/>
                  </a:lnTo>
                  <a:lnTo>
                    <a:pt x="3407" y="21968"/>
                  </a:lnTo>
                  <a:lnTo>
                    <a:pt x="3847" y="22427"/>
                  </a:lnTo>
                  <a:lnTo>
                    <a:pt x="4306" y="22848"/>
                  </a:lnTo>
                  <a:lnTo>
                    <a:pt x="4784" y="23269"/>
                  </a:lnTo>
                  <a:lnTo>
                    <a:pt x="5263" y="23652"/>
                  </a:lnTo>
                  <a:lnTo>
                    <a:pt x="5779" y="24016"/>
                  </a:lnTo>
                  <a:lnTo>
                    <a:pt x="6315" y="24360"/>
                  </a:lnTo>
                  <a:lnTo>
                    <a:pt x="6870" y="24685"/>
                  </a:lnTo>
                  <a:lnTo>
                    <a:pt x="7425" y="24972"/>
                  </a:lnTo>
                  <a:lnTo>
                    <a:pt x="8018" y="25240"/>
                  </a:lnTo>
                  <a:lnTo>
                    <a:pt x="8611" y="25470"/>
                  </a:lnTo>
                  <a:lnTo>
                    <a:pt x="9224" y="25680"/>
                  </a:lnTo>
                  <a:lnTo>
                    <a:pt x="9836" y="25853"/>
                  </a:lnTo>
                  <a:lnTo>
                    <a:pt x="10487" y="26006"/>
                  </a:lnTo>
                  <a:lnTo>
                    <a:pt x="11118" y="26120"/>
                  </a:lnTo>
                  <a:lnTo>
                    <a:pt x="11788" y="26197"/>
                  </a:lnTo>
                  <a:lnTo>
                    <a:pt x="12458" y="26254"/>
                  </a:lnTo>
                  <a:lnTo>
                    <a:pt x="13127" y="26274"/>
                  </a:lnTo>
                  <a:lnTo>
                    <a:pt x="61788" y="26274"/>
                  </a:lnTo>
                  <a:lnTo>
                    <a:pt x="617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106;p7"/>
            <p:cNvSpPr/>
            <p:nvPr/>
          </p:nvSpPr>
          <p:spPr>
            <a:xfrm>
              <a:off x="5544625" y="5472200"/>
              <a:ext cx="1544725" cy="656850"/>
            </a:xfrm>
            <a:custGeom>
              <a:avLst/>
              <a:gdLst/>
              <a:ahLst/>
              <a:cxnLst/>
              <a:rect l="l" t="t" r="r" b="b"/>
              <a:pathLst>
                <a:path w="61789" h="26274" fill="none" extrusionOk="0">
                  <a:moveTo>
                    <a:pt x="61788" y="1"/>
                  </a:moveTo>
                  <a:lnTo>
                    <a:pt x="13127" y="1"/>
                  </a:lnTo>
                  <a:lnTo>
                    <a:pt x="13127" y="1"/>
                  </a:lnTo>
                  <a:lnTo>
                    <a:pt x="12458" y="20"/>
                  </a:lnTo>
                  <a:lnTo>
                    <a:pt x="11788" y="77"/>
                  </a:lnTo>
                  <a:lnTo>
                    <a:pt x="11118" y="154"/>
                  </a:lnTo>
                  <a:lnTo>
                    <a:pt x="10487" y="269"/>
                  </a:lnTo>
                  <a:lnTo>
                    <a:pt x="9836" y="422"/>
                  </a:lnTo>
                  <a:lnTo>
                    <a:pt x="9224" y="594"/>
                  </a:lnTo>
                  <a:lnTo>
                    <a:pt x="8611" y="805"/>
                  </a:lnTo>
                  <a:lnTo>
                    <a:pt x="8018" y="1034"/>
                  </a:lnTo>
                  <a:lnTo>
                    <a:pt x="7425" y="1302"/>
                  </a:lnTo>
                  <a:lnTo>
                    <a:pt x="6870" y="1589"/>
                  </a:lnTo>
                  <a:lnTo>
                    <a:pt x="6315" y="1914"/>
                  </a:lnTo>
                  <a:lnTo>
                    <a:pt x="5779" y="2259"/>
                  </a:lnTo>
                  <a:lnTo>
                    <a:pt x="5263" y="2622"/>
                  </a:lnTo>
                  <a:lnTo>
                    <a:pt x="4784" y="3005"/>
                  </a:lnTo>
                  <a:lnTo>
                    <a:pt x="4306" y="3426"/>
                  </a:lnTo>
                  <a:lnTo>
                    <a:pt x="3847" y="3847"/>
                  </a:lnTo>
                  <a:lnTo>
                    <a:pt x="3407" y="4306"/>
                  </a:lnTo>
                  <a:lnTo>
                    <a:pt x="3005" y="4785"/>
                  </a:lnTo>
                  <a:lnTo>
                    <a:pt x="2603" y="5282"/>
                  </a:lnTo>
                  <a:lnTo>
                    <a:pt x="2239" y="5799"/>
                  </a:lnTo>
                  <a:lnTo>
                    <a:pt x="1895" y="6335"/>
                  </a:lnTo>
                  <a:lnTo>
                    <a:pt x="1589" y="6870"/>
                  </a:lnTo>
                  <a:lnTo>
                    <a:pt x="1302" y="7444"/>
                  </a:lnTo>
                  <a:lnTo>
                    <a:pt x="1034" y="8019"/>
                  </a:lnTo>
                  <a:lnTo>
                    <a:pt x="804" y="8631"/>
                  </a:lnTo>
                  <a:lnTo>
                    <a:pt x="594" y="9224"/>
                  </a:lnTo>
                  <a:lnTo>
                    <a:pt x="402" y="9856"/>
                  </a:lnTo>
                  <a:lnTo>
                    <a:pt x="269" y="10487"/>
                  </a:lnTo>
                  <a:lnTo>
                    <a:pt x="154" y="11138"/>
                  </a:lnTo>
                  <a:lnTo>
                    <a:pt x="58" y="11788"/>
                  </a:lnTo>
                  <a:lnTo>
                    <a:pt x="20" y="12458"/>
                  </a:lnTo>
                  <a:lnTo>
                    <a:pt x="1" y="13147"/>
                  </a:lnTo>
                  <a:lnTo>
                    <a:pt x="1" y="13147"/>
                  </a:lnTo>
                  <a:lnTo>
                    <a:pt x="20" y="13817"/>
                  </a:lnTo>
                  <a:lnTo>
                    <a:pt x="58" y="14486"/>
                  </a:lnTo>
                  <a:lnTo>
                    <a:pt x="154" y="15137"/>
                  </a:lnTo>
                  <a:lnTo>
                    <a:pt x="269" y="15787"/>
                  </a:lnTo>
                  <a:lnTo>
                    <a:pt x="402" y="16419"/>
                  </a:lnTo>
                  <a:lnTo>
                    <a:pt x="594" y="17050"/>
                  </a:lnTo>
                  <a:lnTo>
                    <a:pt x="804" y="17644"/>
                  </a:lnTo>
                  <a:lnTo>
                    <a:pt x="1034" y="18256"/>
                  </a:lnTo>
                  <a:lnTo>
                    <a:pt x="1302" y="18830"/>
                  </a:lnTo>
                  <a:lnTo>
                    <a:pt x="1589" y="19404"/>
                  </a:lnTo>
                  <a:lnTo>
                    <a:pt x="1895" y="19940"/>
                  </a:lnTo>
                  <a:lnTo>
                    <a:pt x="2239" y="20476"/>
                  </a:lnTo>
                  <a:lnTo>
                    <a:pt x="2603" y="20992"/>
                  </a:lnTo>
                  <a:lnTo>
                    <a:pt x="3005" y="21490"/>
                  </a:lnTo>
                  <a:lnTo>
                    <a:pt x="3407" y="21968"/>
                  </a:lnTo>
                  <a:lnTo>
                    <a:pt x="3847" y="22427"/>
                  </a:lnTo>
                  <a:lnTo>
                    <a:pt x="4306" y="22848"/>
                  </a:lnTo>
                  <a:lnTo>
                    <a:pt x="4784" y="23269"/>
                  </a:lnTo>
                  <a:lnTo>
                    <a:pt x="5263" y="23652"/>
                  </a:lnTo>
                  <a:lnTo>
                    <a:pt x="5779" y="24016"/>
                  </a:lnTo>
                  <a:lnTo>
                    <a:pt x="6315" y="24360"/>
                  </a:lnTo>
                  <a:lnTo>
                    <a:pt x="6870" y="24685"/>
                  </a:lnTo>
                  <a:lnTo>
                    <a:pt x="7425" y="24972"/>
                  </a:lnTo>
                  <a:lnTo>
                    <a:pt x="8018" y="25240"/>
                  </a:lnTo>
                  <a:lnTo>
                    <a:pt x="8611" y="25470"/>
                  </a:lnTo>
                  <a:lnTo>
                    <a:pt x="9224" y="25680"/>
                  </a:lnTo>
                  <a:lnTo>
                    <a:pt x="9836" y="25853"/>
                  </a:lnTo>
                  <a:lnTo>
                    <a:pt x="10487" y="26006"/>
                  </a:lnTo>
                  <a:lnTo>
                    <a:pt x="11118" y="26120"/>
                  </a:lnTo>
                  <a:lnTo>
                    <a:pt x="11788" y="26197"/>
                  </a:lnTo>
                  <a:lnTo>
                    <a:pt x="12458" y="26254"/>
                  </a:lnTo>
                  <a:lnTo>
                    <a:pt x="13127" y="26274"/>
                  </a:lnTo>
                  <a:lnTo>
                    <a:pt x="61788" y="26274"/>
                  </a:lnTo>
                  <a:lnTo>
                    <a:pt x="61788" y="1"/>
                  </a:lnTo>
                  <a:lnTo>
                    <a:pt x="6178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107;p7"/>
            <p:cNvSpPr/>
            <p:nvPr/>
          </p:nvSpPr>
          <p:spPr>
            <a:xfrm>
              <a:off x="5710150" y="5638200"/>
              <a:ext cx="1213675" cy="324850"/>
            </a:xfrm>
            <a:custGeom>
              <a:avLst/>
              <a:gdLst/>
              <a:ahLst/>
              <a:cxnLst/>
              <a:rect l="l" t="t" r="r" b="b"/>
              <a:pathLst>
                <a:path w="48547" h="12994" fill="none" extrusionOk="0">
                  <a:moveTo>
                    <a:pt x="48547" y="1"/>
                  </a:moveTo>
                  <a:lnTo>
                    <a:pt x="48547" y="12994"/>
                  </a:lnTo>
                  <a:lnTo>
                    <a:pt x="6506" y="12994"/>
                  </a:lnTo>
                  <a:lnTo>
                    <a:pt x="6506" y="12994"/>
                  </a:lnTo>
                  <a:lnTo>
                    <a:pt x="6162" y="12994"/>
                  </a:lnTo>
                  <a:lnTo>
                    <a:pt x="5837" y="12955"/>
                  </a:lnTo>
                  <a:lnTo>
                    <a:pt x="5511" y="12917"/>
                  </a:lnTo>
                  <a:lnTo>
                    <a:pt x="5205" y="12860"/>
                  </a:lnTo>
                  <a:lnTo>
                    <a:pt x="4880" y="12783"/>
                  </a:lnTo>
                  <a:lnTo>
                    <a:pt x="4574" y="12707"/>
                  </a:lnTo>
                  <a:lnTo>
                    <a:pt x="4268" y="12611"/>
                  </a:lnTo>
                  <a:lnTo>
                    <a:pt x="3981" y="12477"/>
                  </a:lnTo>
                  <a:lnTo>
                    <a:pt x="3694" y="12362"/>
                  </a:lnTo>
                  <a:lnTo>
                    <a:pt x="3406" y="12209"/>
                  </a:lnTo>
                  <a:lnTo>
                    <a:pt x="3139" y="12056"/>
                  </a:lnTo>
                  <a:lnTo>
                    <a:pt x="2871" y="11884"/>
                  </a:lnTo>
                  <a:lnTo>
                    <a:pt x="2622" y="11712"/>
                  </a:lnTo>
                  <a:lnTo>
                    <a:pt x="2373" y="11520"/>
                  </a:lnTo>
                  <a:lnTo>
                    <a:pt x="2144" y="11310"/>
                  </a:lnTo>
                  <a:lnTo>
                    <a:pt x="1914" y="11099"/>
                  </a:lnTo>
                  <a:lnTo>
                    <a:pt x="1703" y="10870"/>
                  </a:lnTo>
                  <a:lnTo>
                    <a:pt x="1493" y="10621"/>
                  </a:lnTo>
                  <a:lnTo>
                    <a:pt x="1302" y="10391"/>
                  </a:lnTo>
                  <a:lnTo>
                    <a:pt x="1110" y="10123"/>
                  </a:lnTo>
                  <a:lnTo>
                    <a:pt x="957" y="9855"/>
                  </a:lnTo>
                  <a:lnTo>
                    <a:pt x="785" y="9588"/>
                  </a:lnTo>
                  <a:lnTo>
                    <a:pt x="651" y="9320"/>
                  </a:lnTo>
                  <a:lnTo>
                    <a:pt x="517" y="9033"/>
                  </a:lnTo>
                  <a:lnTo>
                    <a:pt x="402" y="8726"/>
                  </a:lnTo>
                  <a:lnTo>
                    <a:pt x="307" y="8420"/>
                  </a:lnTo>
                  <a:lnTo>
                    <a:pt x="211" y="8114"/>
                  </a:lnTo>
                  <a:lnTo>
                    <a:pt x="134" y="7808"/>
                  </a:lnTo>
                  <a:lnTo>
                    <a:pt x="77" y="7483"/>
                  </a:lnTo>
                  <a:lnTo>
                    <a:pt x="39" y="7157"/>
                  </a:lnTo>
                  <a:lnTo>
                    <a:pt x="20" y="6832"/>
                  </a:lnTo>
                  <a:lnTo>
                    <a:pt x="0" y="6507"/>
                  </a:lnTo>
                  <a:lnTo>
                    <a:pt x="0" y="6507"/>
                  </a:lnTo>
                  <a:lnTo>
                    <a:pt x="20" y="6162"/>
                  </a:lnTo>
                  <a:lnTo>
                    <a:pt x="39" y="5837"/>
                  </a:lnTo>
                  <a:lnTo>
                    <a:pt x="77" y="5512"/>
                  </a:lnTo>
                  <a:lnTo>
                    <a:pt x="134" y="5186"/>
                  </a:lnTo>
                  <a:lnTo>
                    <a:pt x="211" y="4880"/>
                  </a:lnTo>
                  <a:lnTo>
                    <a:pt x="307" y="4574"/>
                  </a:lnTo>
                  <a:lnTo>
                    <a:pt x="402" y="4268"/>
                  </a:lnTo>
                  <a:lnTo>
                    <a:pt x="517" y="3962"/>
                  </a:lnTo>
                  <a:lnTo>
                    <a:pt x="651" y="3675"/>
                  </a:lnTo>
                  <a:lnTo>
                    <a:pt x="785" y="3407"/>
                  </a:lnTo>
                  <a:lnTo>
                    <a:pt x="957" y="3139"/>
                  </a:lnTo>
                  <a:lnTo>
                    <a:pt x="1110" y="2871"/>
                  </a:lnTo>
                  <a:lnTo>
                    <a:pt x="1302" y="2603"/>
                  </a:lnTo>
                  <a:lnTo>
                    <a:pt x="1493" y="2374"/>
                  </a:lnTo>
                  <a:lnTo>
                    <a:pt x="1703" y="2125"/>
                  </a:lnTo>
                  <a:lnTo>
                    <a:pt x="1914" y="1895"/>
                  </a:lnTo>
                  <a:lnTo>
                    <a:pt x="2144" y="1685"/>
                  </a:lnTo>
                  <a:lnTo>
                    <a:pt x="2373" y="1493"/>
                  </a:lnTo>
                  <a:lnTo>
                    <a:pt x="2622" y="1283"/>
                  </a:lnTo>
                  <a:lnTo>
                    <a:pt x="2871" y="1111"/>
                  </a:lnTo>
                  <a:lnTo>
                    <a:pt x="3139" y="938"/>
                  </a:lnTo>
                  <a:lnTo>
                    <a:pt x="3406" y="785"/>
                  </a:lnTo>
                  <a:lnTo>
                    <a:pt x="3694" y="632"/>
                  </a:lnTo>
                  <a:lnTo>
                    <a:pt x="3981" y="517"/>
                  </a:lnTo>
                  <a:lnTo>
                    <a:pt x="4268" y="384"/>
                  </a:lnTo>
                  <a:lnTo>
                    <a:pt x="4574" y="288"/>
                  </a:lnTo>
                  <a:lnTo>
                    <a:pt x="4880" y="211"/>
                  </a:lnTo>
                  <a:lnTo>
                    <a:pt x="5205" y="135"/>
                  </a:lnTo>
                  <a:lnTo>
                    <a:pt x="5511" y="77"/>
                  </a:lnTo>
                  <a:lnTo>
                    <a:pt x="5837" y="39"/>
                  </a:lnTo>
                  <a:lnTo>
                    <a:pt x="6162" y="1"/>
                  </a:lnTo>
                  <a:lnTo>
                    <a:pt x="6506" y="1"/>
                  </a:lnTo>
                  <a:lnTo>
                    <a:pt x="485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8" name="Google Shape;108;p7"/>
          <p:cNvSpPr/>
          <p:nvPr/>
        </p:nvSpPr>
        <p:spPr>
          <a:xfrm rot="10800000" flipH="1">
            <a:off x="-601268" y="4294557"/>
            <a:ext cx="1390703" cy="1322938"/>
          </a:xfrm>
          <a:custGeom>
            <a:avLst/>
            <a:gdLst/>
            <a:ahLst/>
            <a:cxnLst/>
            <a:rect l="l" t="t" r="r" b="b"/>
            <a:pathLst>
              <a:path w="29450" h="28015" extrusionOk="0">
                <a:moveTo>
                  <a:pt x="18982" y="938"/>
                </a:moveTo>
                <a:lnTo>
                  <a:pt x="18006" y="9472"/>
                </a:lnTo>
                <a:lnTo>
                  <a:pt x="25833" y="5932"/>
                </a:lnTo>
                <a:lnTo>
                  <a:pt x="20054" y="12266"/>
                </a:lnTo>
                <a:lnTo>
                  <a:pt x="28454" y="14007"/>
                </a:lnTo>
                <a:lnTo>
                  <a:pt x="20054" y="15729"/>
                </a:lnTo>
                <a:lnTo>
                  <a:pt x="25833" y="22063"/>
                </a:lnTo>
                <a:lnTo>
                  <a:pt x="25833" y="22063"/>
                </a:lnTo>
                <a:lnTo>
                  <a:pt x="18006" y="18523"/>
                </a:lnTo>
                <a:lnTo>
                  <a:pt x="18982" y="27057"/>
                </a:lnTo>
                <a:lnTo>
                  <a:pt x="14734" y="19595"/>
                </a:lnTo>
                <a:lnTo>
                  <a:pt x="10486" y="27057"/>
                </a:lnTo>
                <a:lnTo>
                  <a:pt x="11443" y="18523"/>
                </a:lnTo>
                <a:lnTo>
                  <a:pt x="3636" y="22063"/>
                </a:lnTo>
                <a:lnTo>
                  <a:pt x="9415" y="15729"/>
                </a:lnTo>
                <a:lnTo>
                  <a:pt x="1014" y="14007"/>
                </a:lnTo>
                <a:lnTo>
                  <a:pt x="9415" y="12266"/>
                </a:lnTo>
                <a:lnTo>
                  <a:pt x="3636" y="5932"/>
                </a:lnTo>
                <a:lnTo>
                  <a:pt x="11443" y="9472"/>
                </a:lnTo>
                <a:lnTo>
                  <a:pt x="11443" y="9472"/>
                </a:lnTo>
                <a:lnTo>
                  <a:pt x="10486" y="938"/>
                </a:lnTo>
                <a:lnTo>
                  <a:pt x="14734" y="8420"/>
                </a:lnTo>
                <a:lnTo>
                  <a:pt x="18982" y="938"/>
                </a:lnTo>
                <a:close/>
                <a:moveTo>
                  <a:pt x="10180" y="0"/>
                </a:moveTo>
                <a:lnTo>
                  <a:pt x="11213" y="9147"/>
                </a:lnTo>
                <a:lnTo>
                  <a:pt x="2813" y="5339"/>
                </a:lnTo>
                <a:lnTo>
                  <a:pt x="2813" y="5339"/>
                </a:lnTo>
                <a:lnTo>
                  <a:pt x="9032" y="12151"/>
                </a:lnTo>
                <a:lnTo>
                  <a:pt x="0" y="14007"/>
                </a:lnTo>
                <a:lnTo>
                  <a:pt x="9032" y="15863"/>
                </a:lnTo>
                <a:lnTo>
                  <a:pt x="2813" y="22656"/>
                </a:lnTo>
                <a:lnTo>
                  <a:pt x="11213" y="18848"/>
                </a:lnTo>
                <a:lnTo>
                  <a:pt x="10180" y="28014"/>
                </a:lnTo>
                <a:lnTo>
                  <a:pt x="14734" y="19996"/>
                </a:lnTo>
                <a:lnTo>
                  <a:pt x="19288" y="28014"/>
                </a:lnTo>
                <a:lnTo>
                  <a:pt x="18255" y="18848"/>
                </a:lnTo>
                <a:lnTo>
                  <a:pt x="18255" y="18848"/>
                </a:lnTo>
                <a:lnTo>
                  <a:pt x="26636" y="22656"/>
                </a:lnTo>
                <a:lnTo>
                  <a:pt x="20437" y="15863"/>
                </a:lnTo>
                <a:lnTo>
                  <a:pt x="29449" y="14007"/>
                </a:lnTo>
                <a:lnTo>
                  <a:pt x="20437" y="12151"/>
                </a:lnTo>
                <a:lnTo>
                  <a:pt x="26636" y="5339"/>
                </a:lnTo>
                <a:lnTo>
                  <a:pt x="26636" y="5339"/>
                </a:lnTo>
                <a:lnTo>
                  <a:pt x="18255" y="9147"/>
                </a:lnTo>
                <a:lnTo>
                  <a:pt x="19288" y="0"/>
                </a:lnTo>
                <a:lnTo>
                  <a:pt x="14734" y="7999"/>
                </a:lnTo>
                <a:lnTo>
                  <a:pt x="10180"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09"/>
        <p:cNvGrpSpPr/>
        <p:nvPr/>
      </p:nvGrpSpPr>
      <p:grpSpPr>
        <a:xfrm>
          <a:off x="0" y="0"/>
          <a:ext cx="0" cy="0"/>
          <a:chOff x="0" y="0"/>
          <a:chExt cx="0" cy="0"/>
        </a:xfrm>
      </p:grpSpPr>
      <p:sp>
        <p:nvSpPr>
          <p:cNvPr id="110" name="Google Shape;110;p8"/>
          <p:cNvSpPr txBox="1">
            <a:spLocks noGrp="1"/>
          </p:cNvSpPr>
          <p:nvPr>
            <p:ph type="title"/>
          </p:nvPr>
        </p:nvSpPr>
        <p:spPr>
          <a:xfrm>
            <a:off x="1280250" y="1482300"/>
            <a:ext cx="6583500" cy="21789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SzPts val="4800"/>
              <a:buNone/>
              <a:defRPr sz="9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111" name="Google Shape;111;p8"/>
          <p:cNvSpPr/>
          <p:nvPr/>
        </p:nvSpPr>
        <p:spPr>
          <a:xfrm rot="10800000">
            <a:off x="8675158" y="4381409"/>
            <a:ext cx="1262792" cy="1262792"/>
          </a:xfrm>
          <a:custGeom>
            <a:avLst/>
            <a:gdLst/>
            <a:ahLst/>
            <a:cxnLst/>
            <a:rect l="l" t="t" r="r" b="b"/>
            <a:pathLst>
              <a:path w="117551" h="117551" extrusionOk="0">
                <a:moveTo>
                  <a:pt x="44268" y="0"/>
                </a:moveTo>
                <a:lnTo>
                  <a:pt x="44110" y="68"/>
                </a:lnTo>
                <a:lnTo>
                  <a:pt x="42435" y="33246"/>
                </a:lnTo>
                <a:lnTo>
                  <a:pt x="10433" y="23379"/>
                </a:lnTo>
                <a:lnTo>
                  <a:pt x="30644" y="50107"/>
                </a:lnTo>
                <a:lnTo>
                  <a:pt x="0" y="63030"/>
                </a:lnTo>
                <a:lnTo>
                  <a:pt x="23" y="63189"/>
                </a:lnTo>
                <a:lnTo>
                  <a:pt x="32432" y="70589"/>
                </a:lnTo>
                <a:lnTo>
                  <a:pt x="17313" y="100147"/>
                </a:lnTo>
                <a:lnTo>
                  <a:pt x="17427" y="100283"/>
                </a:lnTo>
                <a:lnTo>
                  <a:pt x="46984" y="85142"/>
                </a:lnTo>
                <a:lnTo>
                  <a:pt x="54407" y="117551"/>
                </a:lnTo>
                <a:lnTo>
                  <a:pt x="54566" y="117551"/>
                </a:lnTo>
                <a:lnTo>
                  <a:pt x="67489" y="86930"/>
                </a:lnTo>
                <a:lnTo>
                  <a:pt x="94194" y="107163"/>
                </a:lnTo>
                <a:lnTo>
                  <a:pt x="94194" y="107163"/>
                </a:lnTo>
                <a:lnTo>
                  <a:pt x="84327" y="75138"/>
                </a:lnTo>
                <a:lnTo>
                  <a:pt x="117528" y="73464"/>
                </a:lnTo>
                <a:lnTo>
                  <a:pt x="117550" y="73305"/>
                </a:lnTo>
                <a:lnTo>
                  <a:pt x="89645" y="55267"/>
                </a:lnTo>
                <a:lnTo>
                  <a:pt x="113997" y="32658"/>
                </a:lnTo>
                <a:lnTo>
                  <a:pt x="113929" y="32500"/>
                </a:lnTo>
                <a:lnTo>
                  <a:pt x="80955" y="36619"/>
                </a:lnTo>
                <a:lnTo>
                  <a:pt x="85074" y="3644"/>
                </a:lnTo>
                <a:lnTo>
                  <a:pt x="84915" y="3598"/>
                </a:lnTo>
                <a:lnTo>
                  <a:pt x="62306" y="27928"/>
                </a:lnTo>
                <a:lnTo>
                  <a:pt x="44268" y="0"/>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2" name="Google Shape;112;p8"/>
          <p:cNvGrpSpPr/>
          <p:nvPr/>
        </p:nvGrpSpPr>
        <p:grpSpPr>
          <a:xfrm rot="5400000" flipH="1">
            <a:off x="59650" y="91578"/>
            <a:ext cx="379375" cy="379375"/>
            <a:chOff x="4285725" y="-2390275"/>
            <a:chExt cx="379375" cy="379375"/>
          </a:xfrm>
        </p:grpSpPr>
        <p:sp>
          <p:nvSpPr>
            <p:cNvPr id="113" name="Google Shape;113;p8"/>
            <p:cNvSpPr/>
            <p:nvPr/>
          </p:nvSpPr>
          <p:spPr>
            <a:xfrm>
              <a:off x="4285725" y="-2203250"/>
              <a:ext cx="192325" cy="192350"/>
            </a:xfrm>
            <a:custGeom>
              <a:avLst/>
              <a:gdLst/>
              <a:ahLst/>
              <a:cxnLst/>
              <a:rect l="l" t="t" r="r" b="b"/>
              <a:pathLst>
                <a:path w="7693" h="7694" extrusionOk="0">
                  <a:moveTo>
                    <a:pt x="7482" y="211"/>
                  </a:moveTo>
                  <a:lnTo>
                    <a:pt x="7482" y="7483"/>
                  </a:lnTo>
                  <a:lnTo>
                    <a:pt x="211" y="7483"/>
                  </a:lnTo>
                  <a:lnTo>
                    <a:pt x="211" y="211"/>
                  </a:lnTo>
                  <a:close/>
                  <a:moveTo>
                    <a:pt x="0" y="1"/>
                  </a:moveTo>
                  <a:lnTo>
                    <a:pt x="0" y="7693"/>
                  </a:lnTo>
                  <a:lnTo>
                    <a:pt x="7693" y="7693"/>
                  </a:lnTo>
                  <a:lnTo>
                    <a:pt x="7693"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114;p8"/>
            <p:cNvSpPr/>
            <p:nvPr/>
          </p:nvSpPr>
          <p:spPr>
            <a:xfrm>
              <a:off x="4472775" y="-2390275"/>
              <a:ext cx="192325" cy="192325"/>
            </a:xfrm>
            <a:custGeom>
              <a:avLst/>
              <a:gdLst/>
              <a:ahLst/>
              <a:cxnLst/>
              <a:rect l="l" t="t" r="r" b="b"/>
              <a:pathLst>
                <a:path w="7693" h="7693" extrusionOk="0">
                  <a:moveTo>
                    <a:pt x="7501" y="211"/>
                  </a:moveTo>
                  <a:lnTo>
                    <a:pt x="7501" y="7482"/>
                  </a:lnTo>
                  <a:lnTo>
                    <a:pt x="211" y="7482"/>
                  </a:lnTo>
                  <a:lnTo>
                    <a:pt x="211" y="211"/>
                  </a:lnTo>
                  <a:close/>
                  <a:moveTo>
                    <a:pt x="0" y="0"/>
                  </a:moveTo>
                  <a:lnTo>
                    <a:pt x="0" y="7692"/>
                  </a:lnTo>
                  <a:lnTo>
                    <a:pt x="7693" y="7692"/>
                  </a:lnTo>
                  <a:lnTo>
                    <a:pt x="7693"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5" name="Google Shape;115;p8"/>
          <p:cNvGrpSpPr/>
          <p:nvPr/>
        </p:nvGrpSpPr>
        <p:grpSpPr>
          <a:xfrm flipH="1">
            <a:off x="-220428" y="3854028"/>
            <a:ext cx="583373" cy="457380"/>
            <a:chOff x="6080600" y="-1763600"/>
            <a:chExt cx="576000" cy="451600"/>
          </a:xfrm>
        </p:grpSpPr>
        <p:sp>
          <p:nvSpPr>
            <p:cNvPr id="116" name="Google Shape;116;p8"/>
            <p:cNvSpPr/>
            <p:nvPr/>
          </p:nvSpPr>
          <p:spPr>
            <a:xfrm>
              <a:off x="6080600" y="-1763600"/>
              <a:ext cx="576000" cy="153575"/>
            </a:xfrm>
            <a:custGeom>
              <a:avLst/>
              <a:gdLst/>
              <a:ahLst/>
              <a:cxnLst/>
              <a:rect l="l" t="t" r="r" b="b"/>
              <a:pathLst>
                <a:path w="23040" h="6143" extrusionOk="0">
                  <a:moveTo>
                    <a:pt x="11520" y="192"/>
                  </a:moveTo>
                  <a:lnTo>
                    <a:pt x="12649" y="211"/>
                  </a:lnTo>
                  <a:lnTo>
                    <a:pt x="13759" y="249"/>
                  </a:lnTo>
                  <a:lnTo>
                    <a:pt x="14850" y="326"/>
                  </a:lnTo>
                  <a:lnTo>
                    <a:pt x="15883" y="421"/>
                  </a:lnTo>
                  <a:lnTo>
                    <a:pt x="16859" y="536"/>
                  </a:lnTo>
                  <a:lnTo>
                    <a:pt x="17797" y="689"/>
                  </a:lnTo>
                  <a:lnTo>
                    <a:pt x="18677" y="861"/>
                  </a:lnTo>
                  <a:lnTo>
                    <a:pt x="19481" y="1053"/>
                  </a:lnTo>
                  <a:lnTo>
                    <a:pt x="20208" y="1244"/>
                  </a:lnTo>
                  <a:lnTo>
                    <a:pt x="20877" y="1474"/>
                  </a:lnTo>
                  <a:lnTo>
                    <a:pt x="21164" y="1589"/>
                  </a:lnTo>
                  <a:lnTo>
                    <a:pt x="21451" y="1703"/>
                  </a:lnTo>
                  <a:lnTo>
                    <a:pt x="21700" y="1837"/>
                  </a:lnTo>
                  <a:lnTo>
                    <a:pt x="21930" y="1971"/>
                  </a:lnTo>
                  <a:lnTo>
                    <a:pt x="22140" y="2086"/>
                  </a:lnTo>
                  <a:lnTo>
                    <a:pt x="22313" y="2220"/>
                  </a:lnTo>
                  <a:lnTo>
                    <a:pt x="22485" y="2354"/>
                  </a:lnTo>
                  <a:lnTo>
                    <a:pt x="22600" y="2507"/>
                  </a:lnTo>
                  <a:lnTo>
                    <a:pt x="22714" y="2641"/>
                  </a:lnTo>
                  <a:lnTo>
                    <a:pt x="22772" y="2775"/>
                  </a:lnTo>
                  <a:lnTo>
                    <a:pt x="22829" y="2928"/>
                  </a:lnTo>
                  <a:lnTo>
                    <a:pt x="22848" y="3062"/>
                  </a:lnTo>
                  <a:lnTo>
                    <a:pt x="22829" y="3215"/>
                  </a:lnTo>
                  <a:lnTo>
                    <a:pt x="22772" y="3368"/>
                  </a:lnTo>
                  <a:lnTo>
                    <a:pt x="22714" y="3502"/>
                  </a:lnTo>
                  <a:lnTo>
                    <a:pt x="22600" y="3636"/>
                  </a:lnTo>
                  <a:lnTo>
                    <a:pt x="22485" y="3770"/>
                  </a:lnTo>
                  <a:lnTo>
                    <a:pt x="22313" y="3923"/>
                  </a:lnTo>
                  <a:lnTo>
                    <a:pt x="22140" y="4057"/>
                  </a:lnTo>
                  <a:lnTo>
                    <a:pt x="21930" y="4172"/>
                  </a:lnTo>
                  <a:lnTo>
                    <a:pt x="21700" y="4306"/>
                  </a:lnTo>
                  <a:lnTo>
                    <a:pt x="21451" y="4421"/>
                  </a:lnTo>
                  <a:lnTo>
                    <a:pt x="21164" y="4554"/>
                  </a:lnTo>
                  <a:lnTo>
                    <a:pt x="20877" y="4669"/>
                  </a:lnTo>
                  <a:lnTo>
                    <a:pt x="20208" y="4880"/>
                  </a:lnTo>
                  <a:lnTo>
                    <a:pt x="19481" y="5090"/>
                  </a:lnTo>
                  <a:lnTo>
                    <a:pt x="18677" y="5282"/>
                  </a:lnTo>
                  <a:lnTo>
                    <a:pt x="17797" y="5454"/>
                  </a:lnTo>
                  <a:lnTo>
                    <a:pt x="16859" y="5588"/>
                  </a:lnTo>
                  <a:lnTo>
                    <a:pt x="15883" y="5722"/>
                  </a:lnTo>
                  <a:lnTo>
                    <a:pt x="14850" y="5817"/>
                  </a:lnTo>
                  <a:lnTo>
                    <a:pt x="13759" y="5894"/>
                  </a:lnTo>
                  <a:lnTo>
                    <a:pt x="12649" y="5932"/>
                  </a:lnTo>
                  <a:lnTo>
                    <a:pt x="11520" y="5951"/>
                  </a:lnTo>
                  <a:lnTo>
                    <a:pt x="10372" y="5932"/>
                  </a:lnTo>
                  <a:lnTo>
                    <a:pt x="9262" y="5894"/>
                  </a:lnTo>
                  <a:lnTo>
                    <a:pt x="8191" y="5817"/>
                  </a:lnTo>
                  <a:lnTo>
                    <a:pt x="7157" y="5722"/>
                  </a:lnTo>
                  <a:lnTo>
                    <a:pt x="6162" y="5588"/>
                  </a:lnTo>
                  <a:lnTo>
                    <a:pt x="5244" y="5454"/>
                  </a:lnTo>
                  <a:lnTo>
                    <a:pt x="4364" y="5282"/>
                  </a:lnTo>
                  <a:lnTo>
                    <a:pt x="3560" y="5090"/>
                  </a:lnTo>
                  <a:lnTo>
                    <a:pt x="2814" y="4880"/>
                  </a:lnTo>
                  <a:lnTo>
                    <a:pt x="2163" y="4669"/>
                  </a:lnTo>
                  <a:lnTo>
                    <a:pt x="1857" y="4554"/>
                  </a:lnTo>
                  <a:lnTo>
                    <a:pt x="1589" y="4421"/>
                  </a:lnTo>
                  <a:lnTo>
                    <a:pt x="1321" y="4306"/>
                  </a:lnTo>
                  <a:lnTo>
                    <a:pt x="1092" y="4172"/>
                  </a:lnTo>
                  <a:lnTo>
                    <a:pt x="900" y="4057"/>
                  </a:lnTo>
                  <a:lnTo>
                    <a:pt x="709" y="3923"/>
                  </a:lnTo>
                  <a:lnTo>
                    <a:pt x="556" y="3770"/>
                  </a:lnTo>
                  <a:lnTo>
                    <a:pt x="422" y="3636"/>
                  </a:lnTo>
                  <a:lnTo>
                    <a:pt x="326" y="3502"/>
                  </a:lnTo>
                  <a:lnTo>
                    <a:pt x="250" y="3368"/>
                  </a:lnTo>
                  <a:lnTo>
                    <a:pt x="211" y="3215"/>
                  </a:lnTo>
                  <a:lnTo>
                    <a:pt x="192" y="3062"/>
                  </a:lnTo>
                  <a:lnTo>
                    <a:pt x="211" y="2928"/>
                  </a:lnTo>
                  <a:lnTo>
                    <a:pt x="250" y="2775"/>
                  </a:lnTo>
                  <a:lnTo>
                    <a:pt x="326" y="2641"/>
                  </a:lnTo>
                  <a:lnTo>
                    <a:pt x="422" y="2507"/>
                  </a:lnTo>
                  <a:lnTo>
                    <a:pt x="556" y="2354"/>
                  </a:lnTo>
                  <a:lnTo>
                    <a:pt x="709" y="2220"/>
                  </a:lnTo>
                  <a:lnTo>
                    <a:pt x="900" y="2086"/>
                  </a:lnTo>
                  <a:lnTo>
                    <a:pt x="1092" y="1971"/>
                  </a:lnTo>
                  <a:lnTo>
                    <a:pt x="1321" y="1837"/>
                  </a:lnTo>
                  <a:lnTo>
                    <a:pt x="1589" y="1703"/>
                  </a:lnTo>
                  <a:lnTo>
                    <a:pt x="1857" y="1589"/>
                  </a:lnTo>
                  <a:lnTo>
                    <a:pt x="2163" y="1474"/>
                  </a:lnTo>
                  <a:lnTo>
                    <a:pt x="2814" y="1244"/>
                  </a:lnTo>
                  <a:lnTo>
                    <a:pt x="3560" y="1053"/>
                  </a:lnTo>
                  <a:lnTo>
                    <a:pt x="4364" y="861"/>
                  </a:lnTo>
                  <a:lnTo>
                    <a:pt x="5244" y="689"/>
                  </a:lnTo>
                  <a:lnTo>
                    <a:pt x="6162" y="536"/>
                  </a:lnTo>
                  <a:lnTo>
                    <a:pt x="7157" y="421"/>
                  </a:lnTo>
                  <a:lnTo>
                    <a:pt x="8191" y="326"/>
                  </a:lnTo>
                  <a:lnTo>
                    <a:pt x="9262" y="249"/>
                  </a:lnTo>
                  <a:lnTo>
                    <a:pt x="10372" y="211"/>
                  </a:lnTo>
                  <a:lnTo>
                    <a:pt x="11520" y="192"/>
                  </a:lnTo>
                  <a:close/>
                  <a:moveTo>
                    <a:pt x="10315" y="0"/>
                  </a:moveTo>
                  <a:lnTo>
                    <a:pt x="9167" y="58"/>
                  </a:lnTo>
                  <a:lnTo>
                    <a:pt x="8057" y="134"/>
                  </a:lnTo>
                  <a:lnTo>
                    <a:pt x="6985" y="230"/>
                  </a:lnTo>
                  <a:lnTo>
                    <a:pt x="5971" y="364"/>
                  </a:lnTo>
                  <a:lnTo>
                    <a:pt x="5033" y="517"/>
                  </a:lnTo>
                  <a:lnTo>
                    <a:pt x="4153" y="689"/>
                  </a:lnTo>
                  <a:lnTo>
                    <a:pt x="3330" y="881"/>
                  </a:lnTo>
                  <a:lnTo>
                    <a:pt x="2584" y="1110"/>
                  </a:lnTo>
                  <a:lnTo>
                    <a:pt x="1934" y="1340"/>
                  </a:lnTo>
                  <a:lnTo>
                    <a:pt x="1647" y="1455"/>
                  </a:lnTo>
                  <a:lnTo>
                    <a:pt x="1359" y="1589"/>
                  </a:lnTo>
                  <a:lnTo>
                    <a:pt x="1111" y="1722"/>
                  </a:lnTo>
                  <a:lnTo>
                    <a:pt x="881" y="1856"/>
                  </a:lnTo>
                  <a:lnTo>
                    <a:pt x="671" y="2009"/>
                  </a:lnTo>
                  <a:lnTo>
                    <a:pt x="498" y="2143"/>
                  </a:lnTo>
                  <a:lnTo>
                    <a:pt x="345" y="2297"/>
                  </a:lnTo>
                  <a:lnTo>
                    <a:pt x="231" y="2450"/>
                  </a:lnTo>
                  <a:lnTo>
                    <a:pt x="116" y="2603"/>
                  </a:lnTo>
                  <a:lnTo>
                    <a:pt x="58" y="2756"/>
                  </a:lnTo>
                  <a:lnTo>
                    <a:pt x="1" y="2909"/>
                  </a:lnTo>
                  <a:lnTo>
                    <a:pt x="1" y="3062"/>
                  </a:lnTo>
                  <a:lnTo>
                    <a:pt x="1" y="3234"/>
                  </a:lnTo>
                  <a:lnTo>
                    <a:pt x="58" y="3387"/>
                  </a:lnTo>
                  <a:lnTo>
                    <a:pt x="116" y="3540"/>
                  </a:lnTo>
                  <a:lnTo>
                    <a:pt x="231" y="3693"/>
                  </a:lnTo>
                  <a:lnTo>
                    <a:pt x="345" y="3846"/>
                  </a:lnTo>
                  <a:lnTo>
                    <a:pt x="498" y="4000"/>
                  </a:lnTo>
                  <a:lnTo>
                    <a:pt x="671" y="4133"/>
                  </a:lnTo>
                  <a:lnTo>
                    <a:pt x="881" y="4287"/>
                  </a:lnTo>
                  <a:lnTo>
                    <a:pt x="1111" y="4421"/>
                  </a:lnTo>
                  <a:lnTo>
                    <a:pt x="1359" y="4554"/>
                  </a:lnTo>
                  <a:lnTo>
                    <a:pt x="1647" y="4669"/>
                  </a:lnTo>
                  <a:lnTo>
                    <a:pt x="1934" y="4803"/>
                  </a:lnTo>
                  <a:lnTo>
                    <a:pt x="2584" y="5033"/>
                  </a:lnTo>
                  <a:lnTo>
                    <a:pt x="3330" y="5262"/>
                  </a:lnTo>
                  <a:lnTo>
                    <a:pt x="4153" y="5454"/>
                  </a:lnTo>
                  <a:lnTo>
                    <a:pt x="5033" y="5626"/>
                  </a:lnTo>
                  <a:lnTo>
                    <a:pt x="5971" y="5779"/>
                  </a:lnTo>
                  <a:lnTo>
                    <a:pt x="6985" y="5913"/>
                  </a:lnTo>
                  <a:lnTo>
                    <a:pt x="8057" y="6009"/>
                  </a:lnTo>
                  <a:lnTo>
                    <a:pt x="9167" y="6085"/>
                  </a:lnTo>
                  <a:lnTo>
                    <a:pt x="10315" y="6124"/>
                  </a:lnTo>
                  <a:lnTo>
                    <a:pt x="11520" y="6143"/>
                  </a:lnTo>
                  <a:lnTo>
                    <a:pt x="12707" y="6124"/>
                  </a:lnTo>
                  <a:lnTo>
                    <a:pt x="13874" y="6085"/>
                  </a:lnTo>
                  <a:lnTo>
                    <a:pt x="14984" y="6009"/>
                  </a:lnTo>
                  <a:lnTo>
                    <a:pt x="16036" y="5913"/>
                  </a:lnTo>
                  <a:lnTo>
                    <a:pt x="17050" y="5779"/>
                  </a:lnTo>
                  <a:lnTo>
                    <a:pt x="18007" y="5626"/>
                  </a:lnTo>
                  <a:lnTo>
                    <a:pt x="18887" y="5454"/>
                  </a:lnTo>
                  <a:lnTo>
                    <a:pt x="19710" y="5262"/>
                  </a:lnTo>
                  <a:lnTo>
                    <a:pt x="20437" y="5033"/>
                  </a:lnTo>
                  <a:lnTo>
                    <a:pt x="21107" y="4803"/>
                  </a:lnTo>
                  <a:lnTo>
                    <a:pt x="21394" y="4669"/>
                  </a:lnTo>
                  <a:lnTo>
                    <a:pt x="21662" y="4554"/>
                  </a:lnTo>
                  <a:lnTo>
                    <a:pt x="21930" y="4421"/>
                  </a:lnTo>
                  <a:lnTo>
                    <a:pt x="22140" y="4287"/>
                  </a:lnTo>
                  <a:lnTo>
                    <a:pt x="22351" y="4133"/>
                  </a:lnTo>
                  <a:lnTo>
                    <a:pt x="22523" y="4000"/>
                  </a:lnTo>
                  <a:lnTo>
                    <a:pt x="22676" y="3846"/>
                  </a:lnTo>
                  <a:lnTo>
                    <a:pt x="22810" y="3693"/>
                  </a:lnTo>
                  <a:lnTo>
                    <a:pt x="22906" y="3540"/>
                  </a:lnTo>
                  <a:lnTo>
                    <a:pt x="22982" y="3387"/>
                  </a:lnTo>
                  <a:lnTo>
                    <a:pt x="23021" y="3234"/>
                  </a:lnTo>
                  <a:lnTo>
                    <a:pt x="23040" y="3062"/>
                  </a:lnTo>
                  <a:lnTo>
                    <a:pt x="23021" y="2909"/>
                  </a:lnTo>
                  <a:lnTo>
                    <a:pt x="22982" y="2756"/>
                  </a:lnTo>
                  <a:lnTo>
                    <a:pt x="22906" y="2603"/>
                  </a:lnTo>
                  <a:lnTo>
                    <a:pt x="22810" y="2450"/>
                  </a:lnTo>
                  <a:lnTo>
                    <a:pt x="22676" y="2297"/>
                  </a:lnTo>
                  <a:lnTo>
                    <a:pt x="22523" y="2143"/>
                  </a:lnTo>
                  <a:lnTo>
                    <a:pt x="22351" y="2009"/>
                  </a:lnTo>
                  <a:lnTo>
                    <a:pt x="22140" y="1856"/>
                  </a:lnTo>
                  <a:lnTo>
                    <a:pt x="21930" y="1722"/>
                  </a:lnTo>
                  <a:lnTo>
                    <a:pt x="21662" y="1589"/>
                  </a:lnTo>
                  <a:lnTo>
                    <a:pt x="21394" y="1455"/>
                  </a:lnTo>
                  <a:lnTo>
                    <a:pt x="21107" y="1340"/>
                  </a:lnTo>
                  <a:lnTo>
                    <a:pt x="20437" y="1110"/>
                  </a:lnTo>
                  <a:lnTo>
                    <a:pt x="19710" y="881"/>
                  </a:lnTo>
                  <a:lnTo>
                    <a:pt x="18887" y="689"/>
                  </a:lnTo>
                  <a:lnTo>
                    <a:pt x="18007" y="517"/>
                  </a:lnTo>
                  <a:lnTo>
                    <a:pt x="17050" y="364"/>
                  </a:lnTo>
                  <a:lnTo>
                    <a:pt x="16036" y="230"/>
                  </a:lnTo>
                  <a:lnTo>
                    <a:pt x="14984" y="134"/>
                  </a:lnTo>
                  <a:lnTo>
                    <a:pt x="13874" y="58"/>
                  </a:lnTo>
                  <a:lnTo>
                    <a:pt x="12707"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8"/>
            <p:cNvSpPr/>
            <p:nvPr/>
          </p:nvSpPr>
          <p:spPr>
            <a:xfrm>
              <a:off x="6080600" y="-1614825"/>
              <a:ext cx="576000" cy="154050"/>
            </a:xfrm>
            <a:custGeom>
              <a:avLst/>
              <a:gdLst/>
              <a:ahLst/>
              <a:cxnLst/>
              <a:rect l="l" t="t" r="r" b="b"/>
              <a:pathLst>
                <a:path w="23040" h="6162" extrusionOk="0">
                  <a:moveTo>
                    <a:pt x="11520" y="192"/>
                  </a:moveTo>
                  <a:lnTo>
                    <a:pt x="12649" y="211"/>
                  </a:lnTo>
                  <a:lnTo>
                    <a:pt x="13759" y="249"/>
                  </a:lnTo>
                  <a:lnTo>
                    <a:pt x="14850" y="326"/>
                  </a:lnTo>
                  <a:lnTo>
                    <a:pt x="15883" y="421"/>
                  </a:lnTo>
                  <a:lnTo>
                    <a:pt x="16859" y="555"/>
                  </a:lnTo>
                  <a:lnTo>
                    <a:pt x="17797" y="689"/>
                  </a:lnTo>
                  <a:lnTo>
                    <a:pt x="18677" y="861"/>
                  </a:lnTo>
                  <a:lnTo>
                    <a:pt x="19481" y="1053"/>
                  </a:lnTo>
                  <a:lnTo>
                    <a:pt x="20208" y="1263"/>
                  </a:lnTo>
                  <a:lnTo>
                    <a:pt x="20877" y="1474"/>
                  </a:lnTo>
                  <a:lnTo>
                    <a:pt x="21164" y="1589"/>
                  </a:lnTo>
                  <a:lnTo>
                    <a:pt x="21451" y="1723"/>
                  </a:lnTo>
                  <a:lnTo>
                    <a:pt x="21700" y="1837"/>
                  </a:lnTo>
                  <a:lnTo>
                    <a:pt x="21930" y="1971"/>
                  </a:lnTo>
                  <a:lnTo>
                    <a:pt x="22140" y="2105"/>
                  </a:lnTo>
                  <a:lnTo>
                    <a:pt x="22313" y="2239"/>
                  </a:lnTo>
                  <a:lnTo>
                    <a:pt x="22485" y="2373"/>
                  </a:lnTo>
                  <a:lnTo>
                    <a:pt x="22600" y="2507"/>
                  </a:lnTo>
                  <a:lnTo>
                    <a:pt x="22714" y="2641"/>
                  </a:lnTo>
                  <a:lnTo>
                    <a:pt x="22772" y="2794"/>
                  </a:lnTo>
                  <a:lnTo>
                    <a:pt x="22829" y="2928"/>
                  </a:lnTo>
                  <a:lnTo>
                    <a:pt x="22848" y="3081"/>
                  </a:lnTo>
                  <a:lnTo>
                    <a:pt x="22829" y="3215"/>
                  </a:lnTo>
                  <a:lnTo>
                    <a:pt x="22772" y="3368"/>
                  </a:lnTo>
                  <a:lnTo>
                    <a:pt x="22714" y="3502"/>
                  </a:lnTo>
                  <a:lnTo>
                    <a:pt x="22600" y="3655"/>
                  </a:lnTo>
                  <a:lnTo>
                    <a:pt x="22485" y="3789"/>
                  </a:lnTo>
                  <a:lnTo>
                    <a:pt x="22313" y="3923"/>
                  </a:lnTo>
                  <a:lnTo>
                    <a:pt x="22140" y="4057"/>
                  </a:lnTo>
                  <a:lnTo>
                    <a:pt x="21930" y="4191"/>
                  </a:lnTo>
                  <a:lnTo>
                    <a:pt x="21700" y="4306"/>
                  </a:lnTo>
                  <a:lnTo>
                    <a:pt x="21451" y="4440"/>
                  </a:lnTo>
                  <a:lnTo>
                    <a:pt x="21164" y="4555"/>
                  </a:lnTo>
                  <a:lnTo>
                    <a:pt x="20877" y="4669"/>
                  </a:lnTo>
                  <a:lnTo>
                    <a:pt x="20208" y="4899"/>
                  </a:lnTo>
                  <a:lnTo>
                    <a:pt x="19481" y="5090"/>
                  </a:lnTo>
                  <a:lnTo>
                    <a:pt x="18677" y="5282"/>
                  </a:lnTo>
                  <a:lnTo>
                    <a:pt x="17797" y="5454"/>
                  </a:lnTo>
                  <a:lnTo>
                    <a:pt x="16859" y="5607"/>
                  </a:lnTo>
                  <a:lnTo>
                    <a:pt x="15883" y="5722"/>
                  </a:lnTo>
                  <a:lnTo>
                    <a:pt x="14850" y="5817"/>
                  </a:lnTo>
                  <a:lnTo>
                    <a:pt x="13759" y="5894"/>
                  </a:lnTo>
                  <a:lnTo>
                    <a:pt x="12649" y="5932"/>
                  </a:lnTo>
                  <a:lnTo>
                    <a:pt x="11520" y="5951"/>
                  </a:lnTo>
                  <a:lnTo>
                    <a:pt x="10372" y="5932"/>
                  </a:lnTo>
                  <a:lnTo>
                    <a:pt x="9262" y="5894"/>
                  </a:lnTo>
                  <a:lnTo>
                    <a:pt x="8191" y="5817"/>
                  </a:lnTo>
                  <a:lnTo>
                    <a:pt x="7157" y="5722"/>
                  </a:lnTo>
                  <a:lnTo>
                    <a:pt x="6162" y="5607"/>
                  </a:lnTo>
                  <a:lnTo>
                    <a:pt x="5244" y="5454"/>
                  </a:lnTo>
                  <a:lnTo>
                    <a:pt x="4364" y="5282"/>
                  </a:lnTo>
                  <a:lnTo>
                    <a:pt x="3560" y="5090"/>
                  </a:lnTo>
                  <a:lnTo>
                    <a:pt x="2814" y="4899"/>
                  </a:lnTo>
                  <a:lnTo>
                    <a:pt x="2163" y="4669"/>
                  </a:lnTo>
                  <a:lnTo>
                    <a:pt x="1857" y="4555"/>
                  </a:lnTo>
                  <a:lnTo>
                    <a:pt x="1589" y="4440"/>
                  </a:lnTo>
                  <a:lnTo>
                    <a:pt x="1321" y="4306"/>
                  </a:lnTo>
                  <a:lnTo>
                    <a:pt x="1092" y="4191"/>
                  </a:lnTo>
                  <a:lnTo>
                    <a:pt x="900" y="4057"/>
                  </a:lnTo>
                  <a:lnTo>
                    <a:pt x="709" y="3923"/>
                  </a:lnTo>
                  <a:lnTo>
                    <a:pt x="556" y="3789"/>
                  </a:lnTo>
                  <a:lnTo>
                    <a:pt x="422" y="3655"/>
                  </a:lnTo>
                  <a:lnTo>
                    <a:pt x="326" y="3502"/>
                  </a:lnTo>
                  <a:lnTo>
                    <a:pt x="250" y="3368"/>
                  </a:lnTo>
                  <a:lnTo>
                    <a:pt x="211" y="3215"/>
                  </a:lnTo>
                  <a:lnTo>
                    <a:pt x="192" y="3081"/>
                  </a:lnTo>
                  <a:lnTo>
                    <a:pt x="211" y="2928"/>
                  </a:lnTo>
                  <a:lnTo>
                    <a:pt x="250" y="2794"/>
                  </a:lnTo>
                  <a:lnTo>
                    <a:pt x="326" y="2641"/>
                  </a:lnTo>
                  <a:lnTo>
                    <a:pt x="422" y="2507"/>
                  </a:lnTo>
                  <a:lnTo>
                    <a:pt x="556" y="2373"/>
                  </a:lnTo>
                  <a:lnTo>
                    <a:pt x="709" y="2239"/>
                  </a:lnTo>
                  <a:lnTo>
                    <a:pt x="900" y="2105"/>
                  </a:lnTo>
                  <a:lnTo>
                    <a:pt x="1092" y="1971"/>
                  </a:lnTo>
                  <a:lnTo>
                    <a:pt x="1321" y="1837"/>
                  </a:lnTo>
                  <a:lnTo>
                    <a:pt x="1589" y="1723"/>
                  </a:lnTo>
                  <a:lnTo>
                    <a:pt x="1857" y="1589"/>
                  </a:lnTo>
                  <a:lnTo>
                    <a:pt x="2163" y="1474"/>
                  </a:lnTo>
                  <a:lnTo>
                    <a:pt x="2814" y="1263"/>
                  </a:lnTo>
                  <a:lnTo>
                    <a:pt x="3560" y="1053"/>
                  </a:lnTo>
                  <a:lnTo>
                    <a:pt x="4364" y="861"/>
                  </a:lnTo>
                  <a:lnTo>
                    <a:pt x="5244" y="689"/>
                  </a:lnTo>
                  <a:lnTo>
                    <a:pt x="6162" y="555"/>
                  </a:lnTo>
                  <a:lnTo>
                    <a:pt x="7157" y="421"/>
                  </a:lnTo>
                  <a:lnTo>
                    <a:pt x="8191" y="326"/>
                  </a:lnTo>
                  <a:lnTo>
                    <a:pt x="9262" y="249"/>
                  </a:lnTo>
                  <a:lnTo>
                    <a:pt x="10372" y="211"/>
                  </a:lnTo>
                  <a:lnTo>
                    <a:pt x="11520" y="192"/>
                  </a:lnTo>
                  <a:close/>
                  <a:moveTo>
                    <a:pt x="11520" y="0"/>
                  </a:moveTo>
                  <a:lnTo>
                    <a:pt x="10315" y="19"/>
                  </a:lnTo>
                  <a:lnTo>
                    <a:pt x="9167" y="58"/>
                  </a:lnTo>
                  <a:lnTo>
                    <a:pt x="8057" y="134"/>
                  </a:lnTo>
                  <a:lnTo>
                    <a:pt x="6985" y="230"/>
                  </a:lnTo>
                  <a:lnTo>
                    <a:pt x="5971" y="364"/>
                  </a:lnTo>
                  <a:lnTo>
                    <a:pt x="5033" y="517"/>
                  </a:lnTo>
                  <a:lnTo>
                    <a:pt x="4153" y="689"/>
                  </a:lnTo>
                  <a:lnTo>
                    <a:pt x="3330" y="881"/>
                  </a:lnTo>
                  <a:lnTo>
                    <a:pt x="2584" y="1110"/>
                  </a:lnTo>
                  <a:lnTo>
                    <a:pt x="1934" y="1340"/>
                  </a:lnTo>
                  <a:lnTo>
                    <a:pt x="1647" y="1474"/>
                  </a:lnTo>
                  <a:lnTo>
                    <a:pt x="1359" y="1589"/>
                  </a:lnTo>
                  <a:lnTo>
                    <a:pt x="1111" y="1723"/>
                  </a:lnTo>
                  <a:lnTo>
                    <a:pt x="881" y="1856"/>
                  </a:lnTo>
                  <a:lnTo>
                    <a:pt x="671" y="2010"/>
                  </a:lnTo>
                  <a:lnTo>
                    <a:pt x="498" y="2143"/>
                  </a:lnTo>
                  <a:lnTo>
                    <a:pt x="345" y="2297"/>
                  </a:lnTo>
                  <a:lnTo>
                    <a:pt x="231" y="2450"/>
                  </a:lnTo>
                  <a:lnTo>
                    <a:pt x="116" y="2603"/>
                  </a:lnTo>
                  <a:lnTo>
                    <a:pt x="58" y="2756"/>
                  </a:lnTo>
                  <a:lnTo>
                    <a:pt x="1" y="2909"/>
                  </a:lnTo>
                  <a:lnTo>
                    <a:pt x="1" y="3081"/>
                  </a:lnTo>
                  <a:lnTo>
                    <a:pt x="1" y="3234"/>
                  </a:lnTo>
                  <a:lnTo>
                    <a:pt x="58" y="3387"/>
                  </a:lnTo>
                  <a:lnTo>
                    <a:pt x="116" y="3540"/>
                  </a:lnTo>
                  <a:lnTo>
                    <a:pt x="231" y="3693"/>
                  </a:lnTo>
                  <a:lnTo>
                    <a:pt x="345" y="3847"/>
                  </a:lnTo>
                  <a:lnTo>
                    <a:pt x="498" y="4000"/>
                  </a:lnTo>
                  <a:lnTo>
                    <a:pt x="671" y="4153"/>
                  </a:lnTo>
                  <a:lnTo>
                    <a:pt x="881" y="4287"/>
                  </a:lnTo>
                  <a:lnTo>
                    <a:pt x="1111" y="4421"/>
                  </a:lnTo>
                  <a:lnTo>
                    <a:pt x="1359" y="4555"/>
                  </a:lnTo>
                  <a:lnTo>
                    <a:pt x="1647" y="4688"/>
                  </a:lnTo>
                  <a:lnTo>
                    <a:pt x="1934" y="4803"/>
                  </a:lnTo>
                  <a:lnTo>
                    <a:pt x="2584" y="5052"/>
                  </a:lnTo>
                  <a:lnTo>
                    <a:pt x="3330" y="5263"/>
                  </a:lnTo>
                  <a:lnTo>
                    <a:pt x="4153" y="5454"/>
                  </a:lnTo>
                  <a:lnTo>
                    <a:pt x="5033" y="5626"/>
                  </a:lnTo>
                  <a:lnTo>
                    <a:pt x="5971" y="5779"/>
                  </a:lnTo>
                  <a:lnTo>
                    <a:pt x="6985" y="5913"/>
                  </a:lnTo>
                  <a:lnTo>
                    <a:pt x="8057" y="6009"/>
                  </a:lnTo>
                  <a:lnTo>
                    <a:pt x="9167" y="6085"/>
                  </a:lnTo>
                  <a:lnTo>
                    <a:pt x="10315" y="6143"/>
                  </a:lnTo>
                  <a:lnTo>
                    <a:pt x="11520" y="6162"/>
                  </a:lnTo>
                  <a:lnTo>
                    <a:pt x="12707" y="6143"/>
                  </a:lnTo>
                  <a:lnTo>
                    <a:pt x="13874" y="6085"/>
                  </a:lnTo>
                  <a:lnTo>
                    <a:pt x="14984" y="6009"/>
                  </a:lnTo>
                  <a:lnTo>
                    <a:pt x="16036" y="5913"/>
                  </a:lnTo>
                  <a:lnTo>
                    <a:pt x="17050" y="5779"/>
                  </a:lnTo>
                  <a:lnTo>
                    <a:pt x="18007" y="5626"/>
                  </a:lnTo>
                  <a:lnTo>
                    <a:pt x="18887" y="5454"/>
                  </a:lnTo>
                  <a:lnTo>
                    <a:pt x="19710" y="5263"/>
                  </a:lnTo>
                  <a:lnTo>
                    <a:pt x="20437" y="5052"/>
                  </a:lnTo>
                  <a:lnTo>
                    <a:pt x="21107" y="4803"/>
                  </a:lnTo>
                  <a:lnTo>
                    <a:pt x="21394" y="4688"/>
                  </a:lnTo>
                  <a:lnTo>
                    <a:pt x="21662" y="4555"/>
                  </a:lnTo>
                  <a:lnTo>
                    <a:pt x="21930" y="4421"/>
                  </a:lnTo>
                  <a:lnTo>
                    <a:pt x="22140" y="4287"/>
                  </a:lnTo>
                  <a:lnTo>
                    <a:pt x="22351" y="4153"/>
                  </a:lnTo>
                  <a:lnTo>
                    <a:pt x="22523" y="4000"/>
                  </a:lnTo>
                  <a:lnTo>
                    <a:pt x="22676" y="3847"/>
                  </a:lnTo>
                  <a:lnTo>
                    <a:pt x="22810" y="3693"/>
                  </a:lnTo>
                  <a:lnTo>
                    <a:pt x="22906" y="3540"/>
                  </a:lnTo>
                  <a:lnTo>
                    <a:pt x="22982" y="3387"/>
                  </a:lnTo>
                  <a:lnTo>
                    <a:pt x="23021" y="3234"/>
                  </a:lnTo>
                  <a:lnTo>
                    <a:pt x="23040" y="3081"/>
                  </a:lnTo>
                  <a:lnTo>
                    <a:pt x="23021" y="2909"/>
                  </a:lnTo>
                  <a:lnTo>
                    <a:pt x="22982" y="2756"/>
                  </a:lnTo>
                  <a:lnTo>
                    <a:pt x="22906" y="2603"/>
                  </a:lnTo>
                  <a:lnTo>
                    <a:pt x="22810" y="2450"/>
                  </a:lnTo>
                  <a:lnTo>
                    <a:pt x="22676" y="2297"/>
                  </a:lnTo>
                  <a:lnTo>
                    <a:pt x="22523" y="2143"/>
                  </a:lnTo>
                  <a:lnTo>
                    <a:pt x="22351" y="2010"/>
                  </a:lnTo>
                  <a:lnTo>
                    <a:pt x="22140" y="1856"/>
                  </a:lnTo>
                  <a:lnTo>
                    <a:pt x="21930" y="1723"/>
                  </a:lnTo>
                  <a:lnTo>
                    <a:pt x="21662" y="1589"/>
                  </a:lnTo>
                  <a:lnTo>
                    <a:pt x="21394" y="1474"/>
                  </a:lnTo>
                  <a:lnTo>
                    <a:pt x="21107" y="1340"/>
                  </a:lnTo>
                  <a:lnTo>
                    <a:pt x="20437" y="1110"/>
                  </a:lnTo>
                  <a:lnTo>
                    <a:pt x="19710" y="881"/>
                  </a:lnTo>
                  <a:lnTo>
                    <a:pt x="18887" y="689"/>
                  </a:lnTo>
                  <a:lnTo>
                    <a:pt x="18007" y="517"/>
                  </a:lnTo>
                  <a:lnTo>
                    <a:pt x="17050" y="364"/>
                  </a:lnTo>
                  <a:lnTo>
                    <a:pt x="16036" y="230"/>
                  </a:lnTo>
                  <a:lnTo>
                    <a:pt x="14984" y="134"/>
                  </a:lnTo>
                  <a:lnTo>
                    <a:pt x="13874" y="58"/>
                  </a:lnTo>
                  <a:lnTo>
                    <a:pt x="12707" y="19"/>
                  </a:lnTo>
                  <a:lnTo>
                    <a:pt x="11520"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118;p8"/>
            <p:cNvSpPr/>
            <p:nvPr/>
          </p:nvSpPr>
          <p:spPr>
            <a:xfrm>
              <a:off x="6080600" y="-1466050"/>
              <a:ext cx="576000" cy="154050"/>
            </a:xfrm>
            <a:custGeom>
              <a:avLst/>
              <a:gdLst/>
              <a:ahLst/>
              <a:cxnLst/>
              <a:rect l="l" t="t" r="r" b="b"/>
              <a:pathLst>
                <a:path w="23040" h="6162" extrusionOk="0">
                  <a:moveTo>
                    <a:pt x="12649" y="211"/>
                  </a:moveTo>
                  <a:lnTo>
                    <a:pt x="13759" y="268"/>
                  </a:lnTo>
                  <a:lnTo>
                    <a:pt x="14850" y="326"/>
                  </a:lnTo>
                  <a:lnTo>
                    <a:pt x="15883" y="441"/>
                  </a:lnTo>
                  <a:lnTo>
                    <a:pt x="16859" y="555"/>
                  </a:lnTo>
                  <a:lnTo>
                    <a:pt x="17797" y="708"/>
                  </a:lnTo>
                  <a:lnTo>
                    <a:pt x="18677" y="861"/>
                  </a:lnTo>
                  <a:lnTo>
                    <a:pt x="19481" y="1053"/>
                  </a:lnTo>
                  <a:lnTo>
                    <a:pt x="20208" y="1263"/>
                  </a:lnTo>
                  <a:lnTo>
                    <a:pt x="20877" y="1493"/>
                  </a:lnTo>
                  <a:lnTo>
                    <a:pt x="21164" y="1608"/>
                  </a:lnTo>
                  <a:lnTo>
                    <a:pt x="21451" y="1723"/>
                  </a:lnTo>
                  <a:lnTo>
                    <a:pt x="21700" y="1837"/>
                  </a:lnTo>
                  <a:lnTo>
                    <a:pt x="21930" y="1971"/>
                  </a:lnTo>
                  <a:lnTo>
                    <a:pt x="22140" y="2105"/>
                  </a:lnTo>
                  <a:lnTo>
                    <a:pt x="22313" y="2239"/>
                  </a:lnTo>
                  <a:lnTo>
                    <a:pt x="22485" y="2373"/>
                  </a:lnTo>
                  <a:lnTo>
                    <a:pt x="22600" y="2507"/>
                  </a:lnTo>
                  <a:lnTo>
                    <a:pt x="22714" y="2641"/>
                  </a:lnTo>
                  <a:lnTo>
                    <a:pt x="22772" y="2794"/>
                  </a:lnTo>
                  <a:lnTo>
                    <a:pt x="22829" y="2928"/>
                  </a:lnTo>
                  <a:lnTo>
                    <a:pt x="22848" y="3081"/>
                  </a:lnTo>
                  <a:lnTo>
                    <a:pt x="22829" y="3234"/>
                  </a:lnTo>
                  <a:lnTo>
                    <a:pt x="22772" y="3368"/>
                  </a:lnTo>
                  <a:lnTo>
                    <a:pt x="22714" y="3502"/>
                  </a:lnTo>
                  <a:lnTo>
                    <a:pt x="22600" y="3655"/>
                  </a:lnTo>
                  <a:lnTo>
                    <a:pt x="22485" y="3789"/>
                  </a:lnTo>
                  <a:lnTo>
                    <a:pt x="22313" y="3923"/>
                  </a:lnTo>
                  <a:lnTo>
                    <a:pt x="22140" y="4057"/>
                  </a:lnTo>
                  <a:lnTo>
                    <a:pt x="21930" y="4191"/>
                  </a:lnTo>
                  <a:lnTo>
                    <a:pt x="21700" y="4306"/>
                  </a:lnTo>
                  <a:lnTo>
                    <a:pt x="21451" y="4440"/>
                  </a:lnTo>
                  <a:lnTo>
                    <a:pt x="21164" y="4555"/>
                  </a:lnTo>
                  <a:lnTo>
                    <a:pt x="20877" y="4669"/>
                  </a:lnTo>
                  <a:lnTo>
                    <a:pt x="20208" y="4899"/>
                  </a:lnTo>
                  <a:lnTo>
                    <a:pt x="19481" y="5110"/>
                  </a:lnTo>
                  <a:lnTo>
                    <a:pt x="18677" y="5282"/>
                  </a:lnTo>
                  <a:lnTo>
                    <a:pt x="17797" y="5454"/>
                  </a:lnTo>
                  <a:lnTo>
                    <a:pt x="16859" y="5607"/>
                  </a:lnTo>
                  <a:lnTo>
                    <a:pt x="15883" y="5722"/>
                  </a:lnTo>
                  <a:lnTo>
                    <a:pt x="14850" y="5818"/>
                  </a:lnTo>
                  <a:lnTo>
                    <a:pt x="13759" y="5894"/>
                  </a:lnTo>
                  <a:lnTo>
                    <a:pt x="12649" y="5951"/>
                  </a:lnTo>
                  <a:lnTo>
                    <a:pt x="10372" y="5951"/>
                  </a:lnTo>
                  <a:lnTo>
                    <a:pt x="9262" y="5894"/>
                  </a:lnTo>
                  <a:lnTo>
                    <a:pt x="8191" y="5818"/>
                  </a:lnTo>
                  <a:lnTo>
                    <a:pt x="7157" y="5722"/>
                  </a:lnTo>
                  <a:lnTo>
                    <a:pt x="6162" y="5607"/>
                  </a:lnTo>
                  <a:lnTo>
                    <a:pt x="5244" y="5454"/>
                  </a:lnTo>
                  <a:lnTo>
                    <a:pt x="4364" y="5282"/>
                  </a:lnTo>
                  <a:lnTo>
                    <a:pt x="3560" y="5110"/>
                  </a:lnTo>
                  <a:lnTo>
                    <a:pt x="2814" y="4899"/>
                  </a:lnTo>
                  <a:lnTo>
                    <a:pt x="2163" y="4669"/>
                  </a:lnTo>
                  <a:lnTo>
                    <a:pt x="1857" y="4555"/>
                  </a:lnTo>
                  <a:lnTo>
                    <a:pt x="1589" y="4440"/>
                  </a:lnTo>
                  <a:lnTo>
                    <a:pt x="1321" y="4306"/>
                  </a:lnTo>
                  <a:lnTo>
                    <a:pt x="1092" y="4191"/>
                  </a:lnTo>
                  <a:lnTo>
                    <a:pt x="900" y="4057"/>
                  </a:lnTo>
                  <a:lnTo>
                    <a:pt x="709" y="3923"/>
                  </a:lnTo>
                  <a:lnTo>
                    <a:pt x="556" y="3789"/>
                  </a:lnTo>
                  <a:lnTo>
                    <a:pt x="422" y="3655"/>
                  </a:lnTo>
                  <a:lnTo>
                    <a:pt x="326" y="3502"/>
                  </a:lnTo>
                  <a:lnTo>
                    <a:pt x="250" y="3368"/>
                  </a:lnTo>
                  <a:lnTo>
                    <a:pt x="211" y="3234"/>
                  </a:lnTo>
                  <a:lnTo>
                    <a:pt x="192" y="3081"/>
                  </a:lnTo>
                  <a:lnTo>
                    <a:pt x="211" y="2928"/>
                  </a:lnTo>
                  <a:lnTo>
                    <a:pt x="250" y="2794"/>
                  </a:lnTo>
                  <a:lnTo>
                    <a:pt x="326" y="2641"/>
                  </a:lnTo>
                  <a:lnTo>
                    <a:pt x="422" y="2507"/>
                  </a:lnTo>
                  <a:lnTo>
                    <a:pt x="556" y="2373"/>
                  </a:lnTo>
                  <a:lnTo>
                    <a:pt x="709" y="2239"/>
                  </a:lnTo>
                  <a:lnTo>
                    <a:pt x="900" y="2105"/>
                  </a:lnTo>
                  <a:lnTo>
                    <a:pt x="1092" y="1971"/>
                  </a:lnTo>
                  <a:lnTo>
                    <a:pt x="1321" y="1837"/>
                  </a:lnTo>
                  <a:lnTo>
                    <a:pt x="1589" y="1723"/>
                  </a:lnTo>
                  <a:lnTo>
                    <a:pt x="1857" y="1608"/>
                  </a:lnTo>
                  <a:lnTo>
                    <a:pt x="2163" y="1493"/>
                  </a:lnTo>
                  <a:lnTo>
                    <a:pt x="2814" y="1263"/>
                  </a:lnTo>
                  <a:lnTo>
                    <a:pt x="3560" y="1053"/>
                  </a:lnTo>
                  <a:lnTo>
                    <a:pt x="4364" y="861"/>
                  </a:lnTo>
                  <a:lnTo>
                    <a:pt x="5244" y="708"/>
                  </a:lnTo>
                  <a:lnTo>
                    <a:pt x="6162" y="555"/>
                  </a:lnTo>
                  <a:lnTo>
                    <a:pt x="7157" y="441"/>
                  </a:lnTo>
                  <a:lnTo>
                    <a:pt x="8191" y="326"/>
                  </a:lnTo>
                  <a:lnTo>
                    <a:pt x="9262" y="268"/>
                  </a:lnTo>
                  <a:lnTo>
                    <a:pt x="10372" y="211"/>
                  </a:lnTo>
                  <a:close/>
                  <a:moveTo>
                    <a:pt x="11520" y="0"/>
                  </a:moveTo>
                  <a:lnTo>
                    <a:pt x="10315" y="20"/>
                  </a:lnTo>
                  <a:lnTo>
                    <a:pt x="9167" y="58"/>
                  </a:lnTo>
                  <a:lnTo>
                    <a:pt x="8057" y="134"/>
                  </a:lnTo>
                  <a:lnTo>
                    <a:pt x="6985" y="249"/>
                  </a:lnTo>
                  <a:lnTo>
                    <a:pt x="5971" y="364"/>
                  </a:lnTo>
                  <a:lnTo>
                    <a:pt x="5033" y="517"/>
                  </a:lnTo>
                  <a:lnTo>
                    <a:pt x="4153" y="689"/>
                  </a:lnTo>
                  <a:lnTo>
                    <a:pt x="3330" y="900"/>
                  </a:lnTo>
                  <a:lnTo>
                    <a:pt x="2584" y="1110"/>
                  </a:lnTo>
                  <a:lnTo>
                    <a:pt x="1934" y="1340"/>
                  </a:lnTo>
                  <a:lnTo>
                    <a:pt x="1647" y="1474"/>
                  </a:lnTo>
                  <a:lnTo>
                    <a:pt x="1359" y="1608"/>
                  </a:lnTo>
                  <a:lnTo>
                    <a:pt x="1111" y="1742"/>
                  </a:lnTo>
                  <a:lnTo>
                    <a:pt x="881" y="1876"/>
                  </a:lnTo>
                  <a:lnTo>
                    <a:pt x="671" y="2010"/>
                  </a:lnTo>
                  <a:lnTo>
                    <a:pt x="498" y="2163"/>
                  </a:lnTo>
                  <a:lnTo>
                    <a:pt x="345" y="2297"/>
                  </a:lnTo>
                  <a:lnTo>
                    <a:pt x="231" y="2450"/>
                  </a:lnTo>
                  <a:lnTo>
                    <a:pt x="116" y="2603"/>
                  </a:lnTo>
                  <a:lnTo>
                    <a:pt x="58" y="2756"/>
                  </a:lnTo>
                  <a:lnTo>
                    <a:pt x="1" y="2928"/>
                  </a:lnTo>
                  <a:lnTo>
                    <a:pt x="1" y="3081"/>
                  </a:lnTo>
                  <a:lnTo>
                    <a:pt x="1" y="3234"/>
                  </a:lnTo>
                  <a:lnTo>
                    <a:pt x="58" y="3406"/>
                  </a:lnTo>
                  <a:lnTo>
                    <a:pt x="116" y="3560"/>
                  </a:lnTo>
                  <a:lnTo>
                    <a:pt x="231" y="3713"/>
                  </a:lnTo>
                  <a:lnTo>
                    <a:pt x="345" y="3866"/>
                  </a:lnTo>
                  <a:lnTo>
                    <a:pt x="498" y="4000"/>
                  </a:lnTo>
                  <a:lnTo>
                    <a:pt x="671" y="4153"/>
                  </a:lnTo>
                  <a:lnTo>
                    <a:pt x="881" y="4287"/>
                  </a:lnTo>
                  <a:lnTo>
                    <a:pt x="1111" y="4421"/>
                  </a:lnTo>
                  <a:lnTo>
                    <a:pt x="1359" y="4555"/>
                  </a:lnTo>
                  <a:lnTo>
                    <a:pt x="1647" y="4689"/>
                  </a:lnTo>
                  <a:lnTo>
                    <a:pt x="1934" y="4803"/>
                  </a:lnTo>
                  <a:lnTo>
                    <a:pt x="2584" y="5052"/>
                  </a:lnTo>
                  <a:lnTo>
                    <a:pt x="3330" y="5263"/>
                  </a:lnTo>
                  <a:lnTo>
                    <a:pt x="4153" y="5473"/>
                  </a:lnTo>
                  <a:lnTo>
                    <a:pt x="5033" y="5645"/>
                  </a:lnTo>
                  <a:lnTo>
                    <a:pt x="5971" y="5798"/>
                  </a:lnTo>
                  <a:lnTo>
                    <a:pt x="6985" y="5913"/>
                  </a:lnTo>
                  <a:lnTo>
                    <a:pt x="8057" y="6028"/>
                  </a:lnTo>
                  <a:lnTo>
                    <a:pt x="9167" y="6105"/>
                  </a:lnTo>
                  <a:lnTo>
                    <a:pt x="10315" y="6143"/>
                  </a:lnTo>
                  <a:lnTo>
                    <a:pt x="11520" y="6162"/>
                  </a:lnTo>
                  <a:lnTo>
                    <a:pt x="12707" y="6143"/>
                  </a:lnTo>
                  <a:lnTo>
                    <a:pt x="13874" y="6105"/>
                  </a:lnTo>
                  <a:lnTo>
                    <a:pt x="14984" y="6028"/>
                  </a:lnTo>
                  <a:lnTo>
                    <a:pt x="16036" y="5913"/>
                  </a:lnTo>
                  <a:lnTo>
                    <a:pt x="17050" y="5798"/>
                  </a:lnTo>
                  <a:lnTo>
                    <a:pt x="18007" y="5645"/>
                  </a:lnTo>
                  <a:lnTo>
                    <a:pt x="18887" y="5473"/>
                  </a:lnTo>
                  <a:lnTo>
                    <a:pt x="19710" y="5263"/>
                  </a:lnTo>
                  <a:lnTo>
                    <a:pt x="20437" y="5052"/>
                  </a:lnTo>
                  <a:lnTo>
                    <a:pt x="21107" y="4803"/>
                  </a:lnTo>
                  <a:lnTo>
                    <a:pt x="21394" y="4689"/>
                  </a:lnTo>
                  <a:lnTo>
                    <a:pt x="21662" y="4555"/>
                  </a:lnTo>
                  <a:lnTo>
                    <a:pt x="21930" y="4421"/>
                  </a:lnTo>
                  <a:lnTo>
                    <a:pt x="22140" y="4287"/>
                  </a:lnTo>
                  <a:lnTo>
                    <a:pt x="22351" y="4153"/>
                  </a:lnTo>
                  <a:lnTo>
                    <a:pt x="22523" y="4000"/>
                  </a:lnTo>
                  <a:lnTo>
                    <a:pt x="22676" y="3866"/>
                  </a:lnTo>
                  <a:lnTo>
                    <a:pt x="22810" y="3713"/>
                  </a:lnTo>
                  <a:lnTo>
                    <a:pt x="22906" y="3560"/>
                  </a:lnTo>
                  <a:lnTo>
                    <a:pt x="22982" y="3406"/>
                  </a:lnTo>
                  <a:lnTo>
                    <a:pt x="23021" y="3234"/>
                  </a:lnTo>
                  <a:lnTo>
                    <a:pt x="23040" y="3081"/>
                  </a:lnTo>
                  <a:lnTo>
                    <a:pt x="23021" y="2928"/>
                  </a:lnTo>
                  <a:lnTo>
                    <a:pt x="22982" y="2756"/>
                  </a:lnTo>
                  <a:lnTo>
                    <a:pt x="22906" y="2603"/>
                  </a:lnTo>
                  <a:lnTo>
                    <a:pt x="22810" y="2450"/>
                  </a:lnTo>
                  <a:lnTo>
                    <a:pt x="22676" y="2297"/>
                  </a:lnTo>
                  <a:lnTo>
                    <a:pt x="22523" y="2163"/>
                  </a:lnTo>
                  <a:lnTo>
                    <a:pt x="22351" y="2010"/>
                  </a:lnTo>
                  <a:lnTo>
                    <a:pt x="22140" y="1876"/>
                  </a:lnTo>
                  <a:lnTo>
                    <a:pt x="21930" y="1742"/>
                  </a:lnTo>
                  <a:lnTo>
                    <a:pt x="21662" y="1608"/>
                  </a:lnTo>
                  <a:lnTo>
                    <a:pt x="21394" y="1474"/>
                  </a:lnTo>
                  <a:lnTo>
                    <a:pt x="21107" y="1340"/>
                  </a:lnTo>
                  <a:lnTo>
                    <a:pt x="20437" y="1110"/>
                  </a:lnTo>
                  <a:lnTo>
                    <a:pt x="19710" y="900"/>
                  </a:lnTo>
                  <a:lnTo>
                    <a:pt x="18887" y="689"/>
                  </a:lnTo>
                  <a:lnTo>
                    <a:pt x="18007" y="517"/>
                  </a:lnTo>
                  <a:lnTo>
                    <a:pt x="17050" y="364"/>
                  </a:lnTo>
                  <a:lnTo>
                    <a:pt x="16036" y="249"/>
                  </a:lnTo>
                  <a:lnTo>
                    <a:pt x="14984" y="134"/>
                  </a:lnTo>
                  <a:lnTo>
                    <a:pt x="13874" y="58"/>
                  </a:lnTo>
                  <a:lnTo>
                    <a:pt x="12707" y="20"/>
                  </a:lnTo>
                  <a:lnTo>
                    <a:pt x="11520"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19" name="Google Shape;119;p8"/>
          <p:cNvGrpSpPr/>
          <p:nvPr/>
        </p:nvGrpSpPr>
        <p:grpSpPr>
          <a:xfrm rot="5400000">
            <a:off x="7852078" y="-656504"/>
            <a:ext cx="2414685" cy="1695373"/>
            <a:chOff x="3069825" y="-1398825"/>
            <a:chExt cx="1782450" cy="1251475"/>
          </a:xfrm>
        </p:grpSpPr>
        <p:sp>
          <p:nvSpPr>
            <p:cNvPr id="120" name="Google Shape;120;p8"/>
            <p:cNvSpPr/>
            <p:nvPr/>
          </p:nvSpPr>
          <p:spPr>
            <a:xfrm>
              <a:off x="3069825" y="-1177325"/>
              <a:ext cx="1456675" cy="1029975"/>
            </a:xfrm>
            <a:custGeom>
              <a:avLst/>
              <a:gdLst/>
              <a:ahLst/>
              <a:cxnLst/>
              <a:rect l="l" t="t" r="r" b="b"/>
              <a:pathLst>
                <a:path w="58267" h="41199" extrusionOk="0">
                  <a:moveTo>
                    <a:pt x="29124" y="0"/>
                  </a:moveTo>
                  <a:lnTo>
                    <a:pt x="28129" y="19"/>
                  </a:lnTo>
                  <a:lnTo>
                    <a:pt x="27153" y="39"/>
                  </a:lnTo>
                  <a:lnTo>
                    <a:pt x="26158" y="115"/>
                  </a:lnTo>
                  <a:lnTo>
                    <a:pt x="25182" y="192"/>
                  </a:lnTo>
                  <a:lnTo>
                    <a:pt x="24187" y="287"/>
                  </a:lnTo>
                  <a:lnTo>
                    <a:pt x="23211" y="421"/>
                  </a:lnTo>
                  <a:lnTo>
                    <a:pt x="22235" y="574"/>
                  </a:lnTo>
                  <a:lnTo>
                    <a:pt x="21259" y="747"/>
                  </a:lnTo>
                  <a:lnTo>
                    <a:pt x="20283" y="957"/>
                  </a:lnTo>
                  <a:lnTo>
                    <a:pt x="19307" y="1187"/>
                  </a:lnTo>
                  <a:lnTo>
                    <a:pt x="18351" y="1435"/>
                  </a:lnTo>
                  <a:lnTo>
                    <a:pt x="17394" y="1703"/>
                  </a:lnTo>
                  <a:lnTo>
                    <a:pt x="16437" y="1990"/>
                  </a:lnTo>
                  <a:lnTo>
                    <a:pt x="15500" y="2316"/>
                  </a:lnTo>
                  <a:lnTo>
                    <a:pt x="14562" y="2660"/>
                  </a:lnTo>
                  <a:lnTo>
                    <a:pt x="13624" y="3024"/>
                  </a:lnTo>
                  <a:lnTo>
                    <a:pt x="12687" y="3406"/>
                  </a:lnTo>
                  <a:lnTo>
                    <a:pt x="11768" y="3827"/>
                  </a:lnTo>
                  <a:lnTo>
                    <a:pt x="10869" y="4248"/>
                  </a:lnTo>
                  <a:lnTo>
                    <a:pt x="9969" y="4708"/>
                  </a:lnTo>
                  <a:lnTo>
                    <a:pt x="9070" y="5205"/>
                  </a:lnTo>
                  <a:lnTo>
                    <a:pt x="8190" y="5703"/>
                  </a:lnTo>
                  <a:lnTo>
                    <a:pt x="7310" y="6238"/>
                  </a:lnTo>
                  <a:lnTo>
                    <a:pt x="6449" y="6793"/>
                  </a:lnTo>
                  <a:lnTo>
                    <a:pt x="5607" y="7367"/>
                  </a:lnTo>
                  <a:lnTo>
                    <a:pt x="4765" y="7961"/>
                  </a:lnTo>
                  <a:lnTo>
                    <a:pt x="3942" y="8592"/>
                  </a:lnTo>
                  <a:lnTo>
                    <a:pt x="3119" y="9243"/>
                  </a:lnTo>
                  <a:lnTo>
                    <a:pt x="2315" y="9912"/>
                  </a:lnTo>
                  <a:lnTo>
                    <a:pt x="1531" y="10601"/>
                  </a:lnTo>
                  <a:lnTo>
                    <a:pt x="746" y="11328"/>
                  </a:lnTo>
                  <a:lnTo>
                    <a:pt x="0" y="12075"/>
                  </a:lnTo>
                  <a:lnTo>
                    <a:pt x="29124" y="41198"/>
                  </a:lnTo>
                  <a:lnTo>
                    <a:pt x="58267" y="12075"/>
                  </a:lnTo>
                  <a:lnTo>
                    <a:pt x="57501" y="11328"/>
                  </a:lnTo>
                  <a:lnTo>
                    <a:pt x="56717" y="10601"/>
                  </a:lnTo>
                  <a:lnTo>
                    <a:pt x="55932" y="9912"/>
                  </a:lnTo>
                  <a:lnTo>
                    <a:pt x="55129" y="9243"/>
                  </a:lnTo>
                  <a:lnTo>
                    <a:pt x="54306" y="8592"/>
                  </a:lnTo>
                  <a:lnTo>
                    <a:pt x="53483" y="7961"/>
                  </a:lnTo>
                  <a:lnTo>
                    <a:pt x="52641" y="7367"/>
                  </a:lnTo>
                  <a:lnTo>
                    <a:pt x="51799" y="6793"/>
                  </a:lnTo>
                  <a:lnTo>
                    <a:pt x="50938" y="6238"/>
                  </a:lnTo>
                  <a:lnTo>
                    <a:pt x="50058" y="5703"/>
                  </a:lnTo>
                  <a:lnTo>
                    <a:pt x="49178" y="5205"/>
                  </a:lnTo>
                  <a:lnTo>
                    <a:pt x="48278" y="4708"/>
                  </a:lnTo>
                  <a:lnTo>
                    <a:pt x="47379" y="4248"/>
                  </a:lnTo>
                  <a:lnTo>
                    <a:pt x="46479" y="3827"/>
                  </a:lnTo>
                  <a:lnTo>
                    <a:pt x="45561" y="3406"/>
                  </a:lnTo>
                  <a:lnTo>
                    <a:pt x="44623" y="3024"/>
                  </a:lnTo>
                  <a:lnTo>
                    <a:pt x="43705" y="2660"/>
                  </a:lnTo>
                  <a:lnTo>
                    <a:pt x="42748" y="2316"/>
                  </a:lnTo>
                  <a:lnTo>
                    <a:pt x="41811" y="1990"/>
                  </a:lnTo>
                  <a:lnTo>
                    <a:pt x="40854" y="1703"/>
                  </a:lnTo>
                  <a:lnTo>
                    <a:pt x="39897" y="1435"/>
                  </a:lnTo>
                  <a:lnTo>
                    <a:pt x="38940" y="1187"/>
                  </a:lnTo>
                  <a:lnTo>
                    <a:pt x="37964" y="957"/>
                  </a:lnTo>
                  <a:lnTo>
                    <a:pt x="36988" y="747"/>
                  </a:lnTo>
                  <a:lnTo>
                    <a:pt x="36013" y="574"/>
                  </a:lnTo>
                  <a:lnTo>
                    <a:pt x="35037" y="421"/>
                  </a:lnTo>
                  <a:lnTo>
                    <a:pt x="34061" y="287"/>
                  </a:lnTo>
                  <a:lnTo>
                    <a:pt x="33066" y="192"/>
                  </a:lnTo>
                  <a:lnTo>
                    <a:pt x="32090" y="115"/>
                  </a:lnTo>
                  <a:lnTo>
                    <a:pt x="31095" y="39"/>
                  </a:lnTo>
                  <a:lnTo>
                    <a:pt x="30119" y="19"/>
                  </a:lnTo>
                  <a:lnTo>
                    <a:pt x="2912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121;p8"/>
            <p:cNvSpPr/>
            <p:nvPr/>
          </p:nvSpPr>
          <p:spPr>
            <a:xfrm>
              <a:off x="3999300" y="-1398825"/>
              <a:ext cx="852975" cy="852975"/>
            </a:xfrm>
            <a:custGeom>
              <a:avLst/>
              <a:gdLst/>
              <a:ahLst/>
              <a:cxnLst/>
              <a:rect l="l" t="t" r="r" b="b"/>
              <a:pathLst>
                <a:path w="34119" h="34119" extrusionOk="0">
                  <a:moveTo>
                    <a:pt x="17624" y="6028"/>
                  </a:moveTo>
                  <a:lnTo>
                    <a:pt x="18198" y="6067"/>
                  </a:lnTo>
                  <a:lnTo>
                    <a:pt x="18734" y="6143"/>
                  </a:lnTo>
                  <a:lnTo>
                    <a:pt x="19289" y="6239"/>
                  </a:lnTo>
                  <a:lnTo>
                    <a:pt x="19825" y="6373"/>
                  </a:lnTo>
                  <a:lnTo>
                    <a:pt x="20342" y="6507"/>
                  </a:lnTo>
                  <a:lnTo>
                    <a:pt x="20858" y="6698"/>
                  </a:lnTo>
                  <a:lnTo>
                    <a:pt x="21356" y="6889"/>
                  </a:lnTo>
                  <a:lnTo>
                    <a:pt x="21853" y="7100"/>
                  </a:lnTo>
                  <a:lnTo>
                    <a:pt x="22312" y="7349"/>
                  </a:lnTo>
                  <a:lnTo>
                    <a:pt x="22791" y="7617"/>
                  </a:lnTo>
                  <a:lnTo>
                    <a:pt x="23231" y="7904"/>
                  </a:lnTo>
                  <a:lnTo>
                    <a:pt x="23671" y="8210"/>
                  </a:lnTo>
                  <a:lnTo>
                    <a:pt x="24073" y="8535"/>
                  </a:lnTo>
                  <a:lnTo>
                    <a:pt x="24475" y="8899"/>
                  </a:lnTo>
                  <a:lnTo>
                    <a:pt x="24857" y="9262"/>
                  </a:lnTo>
                  <a:lnTo>
                    <a:pt x="25240" y="9645"/>
                  </a:lnTo>
                  <a:lnTo>
                    <a:pt x="25585" y="10047"/>
                  </a:lnTo>
                  <a:lnTo>
                    <a:pt x="25910" y="10449"/>
                  </a:lnTo>
                  <a:lnTo>
                    <a:pt x="26216" y="10889"/>
                  </a:lnTo>
                  <a:lnTo>
                    <a:pt x="26503" y="11329"/>
                  </a:lnTo>
                  <a:lnTo>
                    <a:pt x="26771" y="11807"/>
                  </a:lnTo>
                  <a:lnTo>
                    <a:pt x="27020" y="12286"/>
                  </a:lnTo>
                  <a:lnTo>
                    <a:pt x="27230" y="12764"/>
                  </a:lnTo>
                  <a:lnTo>
                    <a:pt x="27441" y="13261"/>
                  </a:lnTo>
                  <a:lnTo>
                    <a:pt x="27613" y="13778"/>
                  </a:lnTo>
                  <a:lnTo>
                    <a:pt x="27747" y="14295"/>
                  </a:lnTo>
                  <a:lnTo>
                    <a:pt x="27881" y="14830"/>
                  </a:lnTo>
                  <a:lnTo>
                    <a:pt x="27976" y="15385"/>
                  </a:lnTo>
                  <a:lnTo>
                    <a:pt x="28053" y="15921"/>
                  </a:lnTo>
                  <a:lnTo>
                    <a:pt x="28091" y="16495"/>
                  </a:lnTo>
                  <a:lnTo>
                    <a:pt x="28110" y="17050"/>
                  </a:lnTo>
                  <a:lnTo>
                    <a:pt x="28091" y="17624"/>
                  </a:lnTo>
                  <a:lnTo>
                    <a:pt x="28053" y="18179"/>
                  </a:lnTo>
                  <a:lnTo>
                    <a:pt x="27976" y="18734"/>
                  </a:lnTo>
                  <a:lnTo>
                    <a:pt x="27881" y="19270"/>
                  </a:lnTo>
                  <a:lnTo>
                    <a:pt x="27747" y="19806"/>
                  </a:lnTo>
                  <a:lnTo>
                    <a:pt x="27613" y="20341"/>
                  </a:lnTo>
                  <a:lnTo>
                    <a:pt x="27441" y="20858"/>
                  </a:lnTo>
                  <a:lnTo>
                    <a:pt x="27230" y="21356"/>
                  </a:lnTo>
                  <a:lnTo>
                    <a:pt x="27020" y="21834"/>
                  </a:lnTo>
                  <a:lnTo>
                    <a:pt x="26771" y="22312"/>
                  </a:lnTo>
                  <a:lnTo>
                    <a:pt x="26503" y="22772"/>
                  </a:lnTo>
                  <a:lnTo>
                    <a:pt x="26216" y="23231"/>
                  </a:lnTo>
                  <a:lnTo>
                    <a:pt x="25910" y="23652"/>
                  </a:lnTo>
                  <a:lnTo>
                    <a:pt x="25585" y="24073"/>
                  </a:lnTo>
                  <a:lnTo>
                    <a:pt x="25240" y="24475"/>
                  </a:lnTo>
                  <a:lnTo>
                    <a:pt x="24857" y="24857"/>
                  </a:lnTo>
                  <a:lnTo>
                    <a:pt x="24475" y="25221"/>
                  </a:lnTo>
                  <a:lnTo>
                    <a:pt x="24073" y="25565"/>
                  </a:lnTo>
                  <a:lnTo>
                    <a:pt x="23671" y="25891"/>
                  </a:lnTo>
                  <a:lnTo>
                    <a:pt x="23231" y="26216"/>
                  </a:lnTo>
                  <a:lnTo>
                    <a:pt x="22791" y="26503"/>
                  </a:lnTo>
                  <a:lnTo>
                    <a:pt x="22312" y="26771"/>
                  </a:lnTo>
                  <a:lnTo>
                    <a:pt x="21853" y="27001"/>
                  </a:lnTo>
                  <a:lnTo>
                    <a:pt x="21356" y="27230"/>
                  </a:lnTo>
                  <a:lnTo>
                    <a:pt x="20858" y="27421"/>
                  </a:lnTo>
                  <a:lnTo>
                    <a:pt x="20342" y="27594"/>
                  </a:lnTo>
                  <a:lnTo>
                    <a:pt x="19825" y="27747"/>
                  </a:lnTo>
                  <a:lnTo>
                    <a:pt x="19289" y="27881"/>
                  </a:lnTo>
                  <a:lnTo>
                    <a:pt x="18734" y="27976"/>
                  </a:lnTo>
                  <a:lnTo>
                    <a:pt x="18198" y="28034"/>
                  </a:lnTo>
                  <a:lnTo>
                    <a:pt x="17624" y="28072"/>
                  </a:lnTo>
                  <a:lnTo>
                    <a:pt x="17069" y="28091"/>
                  </a:lnTo>
                  <a:lnTo>
                    <a:pt x="16495" y="28072"/>
                  </a:lnTo>
                  <a:lnTo>
                    <a:pt x="15940" y="28034"/>
                  </a:lnTo>
                  <a:lnTo>
                    <a:pt x="15386" y="27976"/>
                  </a:lnTo>
                  <a:lnTo>
                    <a:pt x="14850" y="27881"/>
                  </a:lnTo>
                  <a:lnTo>
                    <a:pt x="14314" y="27747"/>
                  </a:lnTo>
                  <a:lnTo>
                    <a:pt x="13778" y="27594"/>
                  </a:lnTo>
                  <a:lnTo>
                    <a:pt x="13281" y="27421"/>
                  </a:lnTo>
                  <a:lnTo>
                    <a:pt x="12764" y="27230"/>
                  </a:lnTo>
                  <a:lnTo>
                    <a:pt x="12286" y="27001"/>
                  </a:lnTo>
                  <a:lnTo>
                    <a:pt x="11807" y="26771"/>
                  </a:lnTo>
                  <a:lnTo>
                    <a:pt x="11348" y="26503"/>
                  </a:lnTo>
                  <a:lnTo>
                    <a:pt x="10889" y="26216"/>
                  </a:lnTo>
                  <a:lnTo>
                    <a:pt x="10468" y="25891"/>
                  </a:lnTo>
                  <a:lnTo>
                    <a:pt x="10047" y="25565"/>
                  </a:lnTo>
                  <a:lnTo>
                    <a:pt x="9645" y="25221"/>
                  </a:lnTo>
                  <a:lnTo>
                    <a:pt x="9262" y="24857"/>
                  </a:lnTo>
                  <a:lnTo>
                    <a:pt x="8899" y="24475"/>
                  </a:lnTo>
                  <a:lnTo>
                    <a:pt x="8554" y="24073"/>
                  </a:lnTo>
                  <a:lnTo>
                    <a:pt x="8229" y="23652"/>
                  </a:lnTo>
                  <a:lnTo>
                    <a:pt x="7904" y="23231"/>
                  </a:lnTo>
                  <a:lnTo>
                    <a:pt x="7617" y="22772"/>
                  </a:lnTo>
                  <a:lnTo>
                    <a:pt x="7368" y="22312"/>
                  </a:lnTo>
                  <a:lnTo>
                    <a:pt x="7119" y="21834"/>
                  </a:lnTo>
                  <a:lnTo>
                    <a:pt x="6889" y="21356"/>
                  </a:lnTo>
                  <a:lnTo>
                    <a:pt x="6698" y="20858"/>
                  </a:lnTo>
                  <a:lnTo>
                    <a:pt x="6526" y="20341"/>
                  </a:lnTo>
                  <a:lnTo>
                    <a:pt x="6373" y="19806"/>
                  </a:lnTo>
                  <a:lnTo>
                    <a:pt x="6258" y="19270"/>
                  </a:lnTo>
                  <a:lnTo>
                    <a:pt x="6143" y="18734"/>
                  </a:lnTo>
                  <a:lnTo>
                    <a:pt x="6086" y="18179"/>
                  </a:lnTo>
                  <a:lnTo>
                    <a:pt x="6048" y="17624"/>
                  </a:lnTo>
                  <a:lnTo>
                    <a:pt x="6028" y="17050"/>
                  </a:lnTo>
                  <a:lnTo>
                    <a:pt x="6048" y="16495"/>
                  </a:lnTo>
                  <a:lnTo>
                    <a:pt x="6086" y="15921"/>
                  </a:lnTo>
                  <a:lnTo>
                    <a:pt x="6143" y="15385"/>
                  </a:lnTo>
                  <a:lnTo>
                    <a:pt x="6258" y="14830"/>
                  </a:lnTo>
                  <a:lnTo>
                    <a:pt x="6373" y="14295"/>
                  </a:lnTo>
                  <a:lnTo>
                    <a:pt x="6526" y="13778"/>
                  </a:lnTo>
                  <a:lnTo>
                    <a:pt x="6698" y="13261"/>
                  </a:lnTo>
                  <a:lnTo>
                    <a:pt x="6889" y="12764"/>
                  </a:lnTo>
                  <a:lnTo>
                    <a:pt x="7119" y="12286"/>
                  </a:lnTo>
                  <a:lnTo>
                    <a:pt x="7368" y="11807"/>
                  </a:lnTo>
                  <a:lnTo>
                    <a:pt x="7617" y="11329"/>
                  </a:lnTo>
                  <a:lnTo>
                    <a:pt x="7904" y="10889"/>
                  </a:lnTo>
                  <a:lnTo>
                    <a:pt x="8229" y="10449"/>
                  </a:lnTo>
                  <a:lnTo>
                    <a:pt x="8554" y="10047"/>
                  </a:lnTo>
                  <a:lnTo>
                    <a:pt x="8899" y="9645"/>
                  </a:lnTo>
                  <a:lnTo>
                    <a:pt x="9262" y="9262"/>
                  </a:lnTo>
                  <a:lnTo>
                    <a:pt x="9645" y="8899"/>
                  </a:lnTo>
                  <a:lnTo>
                    <a:pt x="10047" y="8535"/>
                  </a:lnTo>
                  <a:lnTo>
                    <a:pt x="10468" y="8210"/>
                  </a:lnTo>
                  <a:lnTo>
                    <a:pt x="10889" y="7904"/>
                  </a:lnTo>
                  <a:lnTo>
                    <a:pt x="11348" y="7617"/>
                  </a:lnTo>
                  <a:lnTo>
                    <a:pt x="11807" y="7349"/>
                  </a:lnTo>
                  <a:lnTo>
                    <a:pt x="12286" y="7100"/>
                  </a:lnTo>
                  <a:lnTo>
                    <a:pt x="12764" y="6889"/>
                  </a:lnTo>
                  <a:lnTo>
                    <a:pt x="13281" y="6698"/>
                  </a:lnTo>
                  <a:lnTo>
                    <a:pt x="13778" y="6507"/>
                  </a:lnTo>
                  <a:lnTo>
                    <a:pt x="14314" y="6373"/>
                  </a:lnTo>
                  <a:lnTo>
                    <a:pt x="14850" y="6239"/>
                  </a:lnTo>
                  <a:lnTo>
                    <a:pt x="15386" y="6143"/>
                  </a:lnTo>
                  <a:lnTo>
                    <a:pt x="15940" y="6067"/>
                  </a:lnTo>
                  <a:lnTo>
                    <a:pt x="16495" y="6028"/>
                  </a:lnTo>
                  <a:close/>
                  <a:moveTo>
                    <a:pt x="17069" y="1"/>
                  </a:moveTo>
                  <a:lnTo>
                    <a:pt x="16189" y="20"/>
                  </a:lnTo>
                  <a:lnTo>
                    <a:pt x="15328" y="77"/>
                  </a:lnTo>
                  <a:lnTo>
                    <a:pt x="14467" y="192"/>
                  </a:lnTo>
                  <a:lnTo>
                    <a:pt x="13625" y="345"/>
                  </a:lnTo>
                  <a:lnTo>
                    <a:pt x="12802" y="536"/>
                  </a:lnTo>
                  <a:lnTo>
                    <a:pt x="11999" y="766"/>
                  </a:lnTo>
                  <a:lnTo>
                    <a:pt x="11195" y="1034"/>
                  </a:lnTo>
                  <a:lnTo>
                    <a:pt x="10429" y="1340"/>
                  </a:lnTo>
                  <a:lnTo>
                    <a:pt x="9664" y="1685"/>
                  </a:lnTo>
                  <a:lnTo>
                    <a:pt x="8937" y="2048"/>
                  </a:lnTo>
                  <a:lnTo>
                    <a:pt x="8210" y="2469"/>
                  </a:lnTo>
                  <a:lnTo>
                    <a:pt x="7521" y="2909"/>
                  </a:lnTo>
                  <a:lnTo>
                    <a:pt x="6851" y="3388"/>
                  </a:lnTo>
                  <a:lnTo>
                    <a:pt x="6201" y="3885"/>
                  </a:lnTo>
                  <a:lnTo>
                    <a:pt x="5588" y="4421"/>
                  </a:lnTo>
                  <a:lnTo>
                    <a:pt x="4995" y="4995"/>
                  </a:lnTo>
                  <a:lnTo>
                    <a:pt x="4440" y="5588"/>
                  </a:lnTo>
                  <a:lnTo>
                    <a:pt x="3904" y="6201"/>
                  </a:lnTo>
                  <a:lnTo>
                    <a:pt x="3388" y="6851"/>
                  </a:lnTo>
                  <a:lnTo>
                    <a:pt x="2909" y="7521"/>
                  </a:lnTo>
                  <a:lnTo>
                    <a:pt x="2469" y="8210"/>
                  </a:lnTo>
                  <a:lnTo>
                    <a:pt x="2067" y="8918"/>
                  </a:lnTo>
                  <a:lnTo>
                    <a:pt x="1685" y="9664"/>
                  </a:lnTo>
                  <a:lnTo>
                    <a:pt x="1340" y="10410"/>
                  </a:lnTo>
                  <a:lnTo>
                    <a:pt x="1034" y="11195"/>
                  </a:lnTo>
                  <a:lnTo>
                    <a:pt x="766" y="11979"/>
                  </a:lnTo>
                  <a:lnTo>
                    <a:pt x="537" y="12802"/>
                  </a:lnTo>
                  <a:lnTo>
                    <a:pt x="345" y="13625"/>
                  </a:lnTo>
                  <a:lnTo>
                    <a:pt x="192" y="14467"/>
                  </a:lnTo>
                  <a:lnTo>
                    <a:pt x="96" y="15309"/>
                  </a:lnTo>
                  <a:lnTo>
                    <a:pt x="20" y="16170"/>
                  </a:lnTo>
                  <a:lnTo>
                    <a:pt x="1" y="17050"/>
                  </a:lnTo>
                  <a:lnTo>
                    <a:pt x="20" y="17930"/>
                  </a:lnTo>
                  <a:lnTo>
                    <a:pt x="96" y="18811"/>
                  </a:lnTo>
                  <a:lnTo>
                    <a:pt x="192" y="19653"/>
                  </a:lnTo>
                  <a:lnTo>
                    <a:pt x="345" y="20495"/>
                  </a:lnTo>
                  <a:lnTo>
                    <a:pt x="537" y="21317"/>
                  </a:lnTo>
                  <a:lnTo>
                    <a:pt x="766" y="22140"/>
                  </a:lnTo>
                  <a:lnTo>
                    <a:pt x="1034" y="22925"/>
                  </a:lnTo>
                  <a:lnTo>
                    <a:pt x="1340" y="23690"/>
                  </a:lnTo>
                  <a:lnTo>
                    <a:pt x="1685" y="24456"/>
                  </a:lnTo>
                  <a:lnTo>
                    <a:pt x="2067" y="25183"/>
                  </a:lnTo>
                  <a:lnTo>
                    <a:pt x="2469" y="25910"/>
                  </a:lnTo>
                  <a:lnTo>
                    <a:pt x="2909" y="26599"/>
                  </a:lnTo>
                  <a:lnTo>
                    <a:pt x="3388" y="27268"/>
                  </a:lnTo>
                  <a:lnTo>
                    <a:pt x="3904" y="27919"/>
                  </a:lnTo>
                  <a:lnTo>
                    <a:pt x="4440" y="28531"/>
                  </a:lnTo>
                  <a:lnTo>
                    <a:pt x="4995" y="29125"/>
                  </a:lnTo>
                  <a:lnTo>
                    <a:pt x="5588" y="29679"/>
                  </a:lnTo>
                  <a:lnTo>
                    <a:pt x="6201" y="30215"/>
                  </a:lnTo>
                  <a:lnTo>
                    <a:pt x="6851" y="30732"/>
                  </a:lnTo>
                  <a:lnTo>
                    <a:pt x="7521" y="31210"/>
                  </a:lnTo>
                  <a:lnTo>
                    <a:pt x="8210" y="31650"/>
                  </a:lnTo>
                  <a:lnTo>
                    <a:pt x="8937" y="32071"/>
                  </a:lnTo>
                  <a:lnTo>
                    <a:pt x="9664" y="32435"/>
                  </a:lnTo>
                  <a:lnTo>
                    <a:pt x="10429" y="32779"/>
                  </a:lnTo>
                  <a:lnTo>
                    <a:pt x="11195" y="33086"/>
                  </a:lnTo>
                  <a:lnTo>
                    <a:pt x="11999" y="33353"/>
                  </a:lnTo>
                  <a:lnTo>
                    <a:pt x="12802" y="33583"/>
                  </a:lnTo>
                  <a:lnTo>
                    <a:pt x="13625" y="33774"/>
                  </a:lnTo>
                  <a:lnTo>
                    <a:pt x="14467" y="33927"/>
                  </a:lnTo>
                  <a:lnTo>
                    <a:pt x="15328" y="34042"/>
                  </a:lnTo>
                  <a:lnTo>
                    <a:pt x="16189" y="34100"/>
                  </a:lnTo>
                  <a:lnTo>
                    <a:pt x="17069" y="34119"/>
                  </a:lnTo>
                  <a:lnTo>
                    <a:pt x="17950" y="34100"/>
                  </a:lnTo>
                  <a:lnTo>
                    <a:pt x="18811" y="34042"/>
                  </a:lnTo>
                  <a:lnTo>
                    <a:pt x="19672" y="33927"/>
                  </a:lnTo>
                  <a:lnTo>
                    <a:pt x="20495" y="33774"/>
                  </a:lnTo>
                  <a:lnTo>
                    <a:pt x="21337" y="33583"/>
                  </a:lnTo>
                  <a:lnTo>
                    <a:pt x="22140" y="33353"/>
                  </a:lnTo>
                  <a:lnTo>
                    <a:pt x="22925" y="33086"/>
                  </a:lnTo>
                  <a:lnTo>
                    <a:pt x="23709" y="32779"/>
                  </a:lnTo>
                  <a:lnTo>
                    <a:pt x="24456" y="32435"/>
                  </a:lnTo>
                  <a:lnTo>
                    <a:pt x="25202" y="32071"/>
                  </a:lnTo>
                  <a:lnTo>
                    <a:pt x="25910" y="31650"/>
                  </a:lnTo>
                  <a:lnTo>
                    <a:pt x="26599" y="31210"/>
                  </a:lnTo>
                  <a:lnTo>
                    <a:pt x="27268" y="30732"/>
                  </a:lnTo>
                  <a:lnTo>
                    <a:pt x="27919" y="30215"/>
                  </a:lnTo>
                  <a:lnTo>
                    <a:pt x="28531" y="29679"/>
                  </a:lnTo>
                  <a:lnTo>
                    <a:pt x="29125" y="29125"/>
                  </a:lnTo>
                  <a:lnTo>
                    <a:pt x="29699" y="28531"/>
                  </a:lnTo>
                  <a:lnTo>
                    <a:pt x="30234" y="27919"/>
                  </a:lnTo>
                  <a:lnTo>
                    <a:pt x="30732" y="27268"/>
                  </a:lnTo>
                  <a:lnTo>
                    <a:pt x="31210" y="26599"/>
                  </a:lnTo>
                  <a:lnTo>
                    <a:pt x="31650" y="25910"/>
                  </a:lnTo>
                  <a:lnTo>
                    <a:pt x="32071" y="25183"/>
                  </a:lnTo>
                  <a:lnTo>
                    <a:pt x="32454" y="24456"/>
                  </a:lnTo>
                  <a:lnTo>
                    <a:pt x="32779" y="23690"/>
                  </a:lnTo>
                  <a:lnTo>
                    <a:pt x="33086" y="22925"/>
                  </a:lnTo>
                  <a:lnTo>
                    <a:pt x="33353" y="22140"/>
                  </a:lnTo>
                  <a:lnTo>
                    <a:pt x="33583" y="21317"/>
                  </a:lnTo>
                  <a:lnTo>
                    <a:pt x="33774" y="20495"/>
                  </a:lnTo>
                  <a:lnTo>
                    <a:pt x="33928" y="19653"/>
                  </a:lnTo>
                  <a:lnTo>
                    <a:pt x="34042" y="18811"/>
                  </a:lnTo>
                  <a:lnTo>
                    <a:pt x="34100" y="17930"/>
                  </a:lnTo>
                  <a:lnTo>
                    <a:pt x="34119" y="17050"/>
                  </a:lnTo>
                  <a:lnTo>
                    <a:pt x="34100" y="16170"/>
                  </a:lnTo>
                  <a:lnTo>
                    <a:pt x="34042" y="15309"/>
                  </a:lnTo>
                  <a:lnTo>
                    <a:pt x="33928" y="14467"/>
                  </a:lnTo>
                  <a:lnTo>
                    <a:pt x="33774" y="13625"/>
                  </a:lnTo>
                  <a:lnTo>
                    <a:pt x="33583" y="12802"/>
                  </a:lnTo>
                  <a:lnTo>
                    <a:pt x="33353" y="11979"/>
                  </a:lnTo>
                  <a:lnTo>
                    <a:pt x="33086" y="11195"/>
                  </a:lnTo>
                  <a:lnTo>
                    <a:pt x="32779" y="10410"/>
                  </a:lnTo>
                  <a:lnTo>
                    <a:pt x="32454" y="9664"/>
                  </a:lnTo>
                  <a:lnTo>
                    <a:pt x="32071" y="8918"/>
                  </a:lnTo>
                  <a:lnTo>
                    <a:pt x="31650" y="8210"/>
                  </a:lnTo>
                  <a:lnTo>
                    <a:pt x="31210" y="7521"/>
                  </a:lnTo>
                  <a:lnTo>
                    <a:pt x="30732" y="6851"/>
                  </a:lnTo>
                  <a:lnTo>
                    <a:pt x="30234" y="6201"/>
                  </a:lnTo>
                  <a:lnTo>
                    <a:pt x="29699" y="5588"/>
                  </a:lnTo>
                  <a:lnTo>
                    <a:pt x="29125" y="4995"/>
                  </a:lnTo>
                  <a:lnTo>
                    <a:pt x="28531" y="4421"/>
                  </a:lnTo>
                  <a:lnTo>
                    <a:pt x="27919" y="3885"/>
                  </a:lnTo>
                  <a:lnTo>
                    <a:pt x="27268" y="3388"/>
                  </a:lnTo>
                  <a:lnTo>
                    <a:pt x="26599" y="2909"/>
                  </a:lnTo>
                  <a:lnTo>
                    <a:pt x="25910" y="2469"/>
                  </a:lnTo>
                  <a:lnTo>
                    <a:pt x="25202" y="2048"/>
                  </a:lnTo>
                  <a:lnTo>
                    <a:pt x="24456" y="1685"/>
                  </a:lnTo>
                  <a:lnTo>
                    <a:pt x="23709" y="1340"/>
                  </a:lnTo>
                  <a:lnTo>
                    <a:pt x="22925" y="1034"/>
                  </a:lnTo>
                  <a:lnTo>
                    <a:pt x="22140" y="766"/>
                  </a:lnTo>
                  <a:lnTo>
                    <a:pt x="21337" y="536"/>
                  </a:lnTo>
                  <a:lnTo>
                    <a:pt x="20495" y="345"/>
                  </a:lnTo>
                  <a:lnTo>
                    <a:pt x="19672" y="192"/>
                  </a:lnTo>
                  <a:lnTo>
                    <a:pt x="18811" y="77"/>
                  </a:lnTo>
                  <a:lnTo>
                    <a:pt x="17950" y="20"/>
                  </a:lnTo>
                  <a:lnTo>
                    <a:pt x="170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22" name="Google Shape;122;p8"/>
          <p:cNvGrpSpPr/>
          <p:nvPr/>
        </p:nvGrpSpPr>
        <p:grpSpPr>
          <a:xfrm rot="-5400000">
            <a:off x="51106" y="4360835"/>
            <a:ext cx="651774" cy="1303951"/>
            <a:chOff x="8056100" y="-2370900"/>
            <a:chExt cx="725725" cy="1451900"/>
          </a:xfrm>
        </p:grpSpPr>
        <p:sp>
          <p:nvSpPr>
            <p:cNvPr id="123" name="Google Shape;123;p8"/>
            <p:cNvSpPr/>
            <p:nvPr/>
          </p:nvSpPr>
          <p:spPr>
            <a:xfrm>
              <a:off x="8056100" y="-2370900"/>
              <a:ext cx="725725" cy="725725"/>
            </a:xfrm>
            <a:custGeom>
              <a:avLst/>
              <a:gdLst/>
              <a:ahLst/>
              <a:cxnLst/>
              <a:rect l="l" t="t" r="r" b="b"/>
              <a:pathLst>
                <a:path w="29029" h="29029" extrusionOk="0">
                  <a:moveTo>
                    <a:pt x="14524" y="0"/>
                  </a:moveTo>
                  <a:lnTo>
                    <a:pt x="13777" y="19"/>
                  </a:lnTo>
                  <a:lnTo>
                    <a:pt x="13031" y="77"/>
                  </a:lnTo>
                  <a:lnTo>
                    <a:pt x="12304" y="172"/>
                  </a:lnTo>
                  <a:lnTo>
                    <a:pt x="11596" y="287"/>
                  </a:lnTo>
                  <a:lnTo>
                    <a:pt x="10888" y="459"/>
                  </a:lnTo>
                  <a:lnTo>
                    <a:pt x="10199" y="651"/>
                  </a:lnTo>
                  <a:lnTo>
                    <a:pt x="9529" y="880"/>
                  </a:lnTo>
                  <a:lnTo>
                    <a:pt x="8860" y="1148"/>
                  </a:lnTo>
                  <a:lnTo>
                    <a:pt x="8228" y="1435"/>
                  </a:lnTo>
                  <a:lnTo>
                    <a:pt x="7597" y="1760"/>
                  </a:lnTo>
                  <a:lnTo>
                    <a:pt x="6984" y="2105"/>
                  </a:lnTo>
                  <a:lnTo>
                    <a:pt x="6391" y="2488"/>
                  </a:lnTo>
                  <a:lnTo>
                    <a:pt x="5836" y="2889"/>
                  </a:lnTo>
                  <a:lnTo>
                    <a:pt x="5281" y="3310"/>
                  </a:lnTo>
                  <a:lnTo>
                    <a:pt x="4765" y="3770"/>
                  </a:lnTo>
                  <a:lnTo>
                    <a:pt x="4248" y="4248"/>
                  </a:lnTo>
                  <a:lnTo>
                    <a:pt x="3770" y="4765"/>
                  </a:lnTo>
                  <a:lnTo>
                    <a:pt x="3311" y="5281"/>
                  </a:lnTo>
                  <a:lnTo>
                    <a:pt x="2890" y="5836"/>
                  </a:lnTo>
                  <a:lnTo>
                    <a:pt x="2488" y="6391"/>
                  </a:lnTo>
                  <a:lnTo>
                    <a:pt x="2105" y="6984"/>
                  </a:lnTo>
                  <a:lnTo>
                    <a:pt x="1761" y="7597"/>
                  </a:lnTo>
                  <a:lnTo>
                    <a:pt x="1435" y="8228"/>
                  </a:lnTo>
                  <a:lnTo>
                    <a:pt x="1148" y="8860"/>
                  </a:lnTo>
                  <a:lnTo>
                    <a:pt x="880" y="9529"/>
                  </a:lnTo>
                  <a:lnTo>
                    <a:pt x="651" y="10199"/>
                  </a:lnTo>
                  <a:lnTo>
                    <a:pt x="459" y="10888"/>
                  </a:lnTo>
                  <a:lnTo>
                    <a:pt x="287" y="11596"/>
                  </a:lnTo>
                  <a:lnTo>
                    <a:pt x="172" y="12304"/>
                  </a:lnTo>
                  <a:lnTo>
                    <a:pt x="77" y="13031"/>
                  </a:lnTo>
                  <a:lnTo>
                    <a:pt x="19" y="13777"/>
                  </a:lnTo>
                  <a:lnTo>
                    <a:pt x="0" y="14524"/>
                  </a:lnTo>
                  <a:lnTo>
                    <a:pt x="19" y="15270"/>
                  </a:lnTo>
                  <a:lnTo>
                    <a:pt x="77" y="15997"/>
                  </a:lnTo>
                  <a:lnTo>
                    <a:pt x="172" y="16724"/>
                  </a:lnTo>
                  <a:lnTo>
                    <a:pt x="287" y="17451"/>
                  </a:lnTo>
                  <a:lnTo>
                    <a:pt x="459" y="18140"/>
                  </a:lnTo>
                  <a:lnTo>
                    <a:pt x="651" y="18829"/>
                  </a:lnTo>
                  <a:lnTo>
                    <a:pt x="880" y="19518"/>
                  </a:lnTo>
                  <a:lnTo>
                    <a:pt x="1148" y="20169"/>
                  </a:lnTo>
                  <a:lnTo>
                    <a:pt x="1435" y="20819"/>
                  </a:lnTo>
                  <a:lnTo>
                    <a:pt x="1761" y="21431"/>
                  </a:lnTo>
                  <a:lnTo>
                    <a:pt x="2105" y="22044"/>
                  </a:lnTo>
                  <a:lnTo>
                    <a:pt x="2488" y="22637"/>
                  </a:lnTo>
                  <a:lnTo>
                    <a:pt x="2890" y="23211"/>
                  </a:lnTo>
                  <a:lnTo>
                    <a:pt x="3311" y="23747"/>
                  </a:lnTo>
                  <a:lnTo>
                    <a:pt x="3770" y="24283"/>
                  </a:lnTo>
                  <a:lnTo>
                    <a:pt x="4248" y="24780"/>
                  </a:lnTo>
                  <a:lnTo>
                    <a:pt x="4765" y="25259"/>
                  </a:lnTo>
                  <a:lnTo>
                    <a:pt x="5281" y="25718"/>
                  </a:lnTo>
                  <a:lnTo>
                    <a:pt x="5836" y="26158"/>
                  </a:lnTo>
                  <a:lnTo>
                    <a:pt x="6391" y="26560"/>
                  </a:lnTo>
                  <a:lnTo>
                    <a:pt x="6984" y="26942"/>
                  </a:lnTo>
                  <a:lnTo>
                    <a:pt x="7597" y="27287"/>
                  </a:lnTo>
                  <a:lnTo>
                    <a:pt x="8228" y="27612"/>
                  </a:lnTo>
                  <a:lnTo>
                    <a:pt x="8860" y="27899"/>
                  </a:lnTo>
                  <a:lnTo>
                    <a:pt x="9529" y="28148"/>
                  </a:lnTo>
                  <a:lnTo>
                    <a:pt x="10199" y="28378"/>
                  </a:lnTo>
                  <a:lnTo>
                    <a:pt x="10888" y="28569"/>
                  </a:lnTo>
                  <a:lnTo>
                    <a:pt x="11596" y="28741"/>
                  </a:lnTo>
                  <a:lnTo>
                    <a:pt x="12304" y="28875"/>
                  </a:lnTo>
                  <a:lnTo>
                    <a:pt x="13031" y="28952"/>
                  </a:lnTo>
                  <a:lnTo>
                    <a:pt x="13777" y="29009"/>
                  </a:lnTo>
                  <a:lnTo>
                    <a:pt x="14524" y="29028"/>
                  </a:lnTo>
                  <a:lnTo>
                    <a:pt x="15270" y="29009"/>
                  </a:lnTo>
                  <a:lnTo>
                    <a:pt x="15997" y="28952"/>
                  </a:lnTo>
                  <a:lnTo>
                    <a:pt x="16724" y="28875"/>
                  </a:lnTo>
                  <a:lnTo>
                    <a:pt x="17451" y="28741"/>
                  </a:lnTo>
                  <a:lnTo>
                    <a:pt x="18140" y="28569"/>
                  </a:lnTo>
                  <a:lnTo>
                    <a:pt x="18829" y="28378"/>
                  </a:lnTo>
                  <a:lnTo>
                    <a:pt x="19518" y="28148"/>
                  </a:lnTo>
                  <a:lnTo>
                    <a:pt x="20169" y="27899"/>
                  </a:lnTo>
                  <a:lnTo>
                    <a:pt x="20819" y="27612"/>
                  </a:lnTo>
                  <a:lnTo>
                    <a:pt x="21432" y="27287"/>
                  </a:lnTo>
                  <a:lnTo>
                    <a:pt x="22044" y="26942"/>
                  </a:lnTo>
                  <a:lnTo>
                    <a:pt x="22637" y="26560"/>
                  </a:lnTo>
                  <a:lnTo>
                    <a:pt x="23211" y="26158"/>
                  </a:lnTo>
                  <a:lnTo>
                    <a:pt x="23747" y="25718"/>
                  </a:lnTo>
                  <a:lnTo>
                    <a:pt x="24283" y="25259"/>
                  </a:lnTo>
                  <a:lnTo>
                    <a:pt x="24780" y="24780"/>
                  </a:lnTo>
                  <a:lnTo>
                    <a:pt x="25259" y="24283"/>
                  </a:lnTo>
                  <a:lnTo>
                    <a:pt x="25718" y="23747"/>
                  </a:lnTo>
                  <a:lnTo>
                    <a:pt x="26158" y="23211"/>
                  </a:lnTo>
                  <a:lnTo>
                    <a:pt x="26560" y="22637"/>
                  </a:lnTo>
                  <a:lnTo>
                    <a:pt x="26943" y="22044"/>
                  </a:lnTo>
                  <a:lnTo>
                    <a:pt x="27287" y="21431"/>
                  </a:lnTo>
                  <a:lnTo>
                    <a:pt x="27612" y="20819"/>
                  </a:lnTo>
                  <a:lnTo>
                    <a:pt x="27899" y="20169"/>
                  </a:lnTo>
                  <a:lnTo>
                    <a:pt x="28148" y="19518"/>
                  </a:lnTo>
                  <a:lnTo>
                    <a:pt x="28378" y="18829"/>
                  </a:lnTo>
                  <a:lnTo>
                    <a:pt x="28588" y="18140"/>
                  </a:lnTo>
                  <a:lnTo>
                    <a:pt x="28741" y="17451"/>
                  </a:lnTo>
                  <a:lnTo>
                    <a:pt x="28875" y="16724"/>
                  </a:lnTo>
                  <a:lnTo>
                    <a:pt x="28952" y="15997"/>
                  </a:lnTo>
                  <a:lnTo>
                    <a:pt x="29009" y="15270"/>
                  </a:lnTo>
                  <a:lnTo>
                    <a:pt x="29028" y="14524"/>
                  </a:lnTo>
                  <a:lnTo>
                    <a:pt x="29009" y="13777"/>
                  </a:lnTo>
                  <a:lnTo>
                    <a:pt x="28952" y="13031"/>
                  </a:lnTo>
                  <a:lnTo>
                    <a:pt x="28875" y="12304"/>
                  </a:lnTo>
                  <a:lnTo>
                    <a:pt x="28741" y="11596"/>
                  </a:lnTo>
                  <a:lnTo>
                    <a:pt x="28588" y="10888"/>
                  </a:lnTo>
                  <a:lnTo>
                    <a:pt x="28378" y="10199"/>
                  </a:lnTo>
                  <a:lnTo>
                    <a:pt x="28148" y="9529"/>
                  </a:lnTo>
                  <a:lnTo>
                    <a:pt x="27899" y="8860"/>
                  </a:lnTo>
                  <a:lnTo>
                    <a:pt x="27612" y="8228"/>
                  </a:lnTo>
                  <a:lnTo>
                    <a:pt x="27287" y="7597"/>
                  </a:lnTo>
                  <a:lnTo>
                    <a:pt x="26943" y="6984"/>
                  </a:lnTo>
                  <a:lnTo>
                    <a:pt x="26560" y="6391"/>
                  </a:lnTo>
                  <a:lnTo>
                    <a:pt x="26158" y="5836"/>
                  </a:lnTo>
                  <a:lnTo>
                    <a:pt x="25718" y="5281"/>
                  </a:lnTo>
                  <a:lnTo>
                    <a:pt x="25259" y="4765"/>
                  </a:lnTo>
                  <a:lnTo>
                    <a:pt x="24780" y="4248"/>
                  </a:lnTo>
                  <a:lnTo>
                    <a:pt x="24283" y="3770"/>
                  </a:lnTo>
                  <a:lnTo>
                    <a:pt x="23747" y="3310"/>
                  </a:lnTo>
                  <a:lnTo>
                    <a:pt x="23211" y="2889"/>
                  </a:lnTo>
                  <a:lnTo>
                    <a:pt x="22637" y="2488"/>
                  </a:lnTo>
                  <a:lnTo>
                    <a:pt x="22044" y="2105"/>
                  </a:lnTo>
                  <a:lnTo>
                    <a:pt x="21432" y="1760"/>
                  </a:lnTo>
                  <a:lnTo>
                    <a:pt x="20819" y="1435"/>
                  </a:lnTo>
                  <a:lnTo>
                    <a:pt x="20169" y="1148"/>
                  </a:lnTo>
                  <a:lnTo>
                    <a:pt x="19518" y="880"/>
                  </a:lnTo>
                  <a:lnTo>
                    <a:pt x="18829" y="651"/>
                  </a:lnTo>
                  <a:lnTo>
                    <a:pt x="18140" y="459"/>
                  </a:lnTo>
                  <a:lnTo>
                    <a:pt x="17451" y="287"/>
                  </a:lnTo>
                  <a:lnTo>
                    <a:pt x="16724" y="172"/>
                  </a:lnTo>
                  <a:lnTo>
                    <a:pt x="15997" y="77"/>
                  </a:lnTo>
                  <a:lnTo>
                    <a:pt x="15270" y="19"/>
                  </a:lnTo>
                  <a:lnTo>
                    <a:pt x="1452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124;p8"/>
            <p:cNvSpPr/>
            <p:nvPr/>
          </p:nvSpPr>
          <p:spPr>
            <a:xfrm>
              <a:off x="8056100" y="-1645200"/>
              <a:ext cx="725725" cy="726200"/>
            </a:xfrm>
            <a:custGeom>
              <a:avLst/>
              <a:gdLst/>
              <a:ahLst/>
              <a:cxnLst/>
              <a:rect l="l" t="t" r="r" b="b"/>
              <a:pathLst>
                <a:path w="29029" h="29048" extrusionOk="0">
                  <a:moveTo>
                    <a:pt x="14524" y="0"/>
                  </a:moveTo>
                  <a:lnTo>
                    <a:pt x="13777" y="19"/>
                  </a:lnTo>
                  <a:lnTo>
                    <a:pt x="13031" y="77"/>
                  </a:lnTo>
                  <a:lnTo>
                    <a:pt x="12304" y="172"/>
                  </a:lnTo>
                  <a:lnTo>
                    <a:pt x="11596" y="306"/>
                  </a:lnTo>
                  <a:lnTo>
                    <a:pt x="10888" y="459"/>
                  </a:lnTo>
                  <a:lnTo>
                    <a:pt x="10199" y="651"/>
                  </a:lnTo>
                  <a:lnTo>
                    <a:pt x="9529" y="880"/>
                  </a:lnTo>
                  <a:lnTo>
                    <a:pt x="8860" y="1148"/>
                  </a:lnTo>
                  <a:lnTo>
                    <a:pt x="8228" y="1435"/>
                  </a:lnTo>
                  <a:lnTo>
                    <a:pt x="7597" y="1761"/>
                  </a:lnTo>
                  <a:lnTo>
                    <a:pt x="6984" y="2105"/>
                  </a:lnTo>
                  <a:lnTo>
                    <a:pt x="6391" y="2488"/>
                  </a:lnTo>
                  <a:lnTo>
                    <a:pt x="5836" y="2890"/>
                  </a:lnTo>
                  <a:lnTo>
                    <a:pt x="5281" y="3330"/>
                  </a:lnTo>
                  <a:lnTo>
                    <a:pt x="4765" y="3770"/>
                  </a:lnTo>
                  <a:lnTo>
                    <a:pt x="4248" y="4267"/>
                  </a:lnTo>
                  <a:lnTo>
                    <a:pt x="3770" y="4765"/>
                  </a:lnTo>
                  <a:lnTo>
                    <a:pt x="3311" y="5281"/>
                  </a:lnTo>
                  <a:lnTo>
                    <a:pt x="2890" y="5836"/>
                  </a:lnTo>
                  <a:lnTo>
                    <a:pt x="2488" y="6410"/>
                  </a:lnTo>
                  <a:lnTo>
                    <a:pt x="2105" y="7004"/>
                  </a:lnTo>
                  <a:lnTo>
                    <a:pt x="1761" y="7597"/>
                  </a:lnTo>
                  <a:lnTo>
                    <a:pt x="1435" y="8228"/>
                  </a:lnTo>
                  <a:lnTo>
                    <a:pt x="1148" y="8879"/>
                  </a:lnTo>
                  <a:lnTo>
                    <a:pt x="880" y="9530"/>
                  </a:lnTo>
                  <a:lnTo>
                    <a:pt x="651" y="10199"/>
                  </a:lnTo>
                  <a:lnTo>
                    <a:pt x="459" y="10888"/>
                  </a:lnTo>
                  <a:lnTo>
                    <a:pt x="287" y="11596"/>
                  </a:lnTo>
                  <a:lnTo>
                    <a:pt x="172" y="12323"/>
                  </a:lnTo>
                  <a:lnTo>
                    <a:pt x="77" y="13050"/>
                  </a:lnTo>
                  <a:lnTo>
                    <a:pt x="19" y="13778"/>
                  </a:lnTo>
                  <a:lnTo>
                    <a:pt x="0" y="14524"/>
                  </a:lnTo>
                  <a:lnTo>
                    <a:pt x="19" y="15270"/>
                  </a:lnTo>
                  <a:lnTo>
                    <a:pt x="77" y="16016"/>
                  </a:lnTo>
                  <a:lnTo>
                    <a:pt x="172" y="16743"/>
                  </a:lnTo>
                  <a:lnTo>
                    <a:pt x="287" y="17451"/>
                  </a:lnTo>
                  <a:lnTo>
                    <a:pt x="459" y="18160"/>
                  </a:lnTo>
                  <a:lnTo>
                    <a:pt x="651" y="18848"/>
                  </a:lnTo>
                  <a:lnTo>
                    <a:pt x="880" y="19518"/>
                  </a:lnTo>
                  <a:lnTo>
                    <a:pt x="1148" y="20169"/>
                  </a:lnTo>
                  <a:lnTo>
                    <a:pt x="1435" y="20819"/>
                  </a:lnTo>
                  <a:lnTo>
                    <a:pt x="1761" y="21451"/>
                  </a:lnTo>
                  <a:lnTo>
                    <a:pt x="2105" y="22063"/>
                  </a:lnTo>
                  <a:lnTo>
                    <a:pt x="2488" y="22637"/>
                  </a:lnTo>
                  <a:lnTo>
                    <a:pt x="2890" y="23211"/>
                  </a:lnTo>
                  <a:lnTo>
                    <a:pt x="3311" y="23766"/>
                  </a:lnTo>
                  <a:lnTo>
                    <a:pt x="3770" y="24283"/>
                  </a:lnTo>
                  <a:lnTo>
                    <a:pt x="4248" y="24799"/>
                  </a:lnTo>
                  <a:lnTo>
                    <a:pt x="4765" y="25278"/>
                  </a:lnTo>
                  <a:lnTo>
                    <a:pt x="5281" y="25737"/>
                  </a:lnTo>
                  <a:lnTo>
                    <a:pt x="5836" y="26158"/>
                  </a:lnTo>
                  <a:lnTo>
                    <a:pt x="6391" y="26560"/>
                  </a:lnTo>
                  <a:lnTo>
                    <a:pt x="6984" y="26943"/>
                  </a:lnTo>
                  <a:lnTo>
                    <a:pt x="7597" y="27287"/>
                  </a:lnTo>
                  <a:lnTo>
                    <a:pt x="8228" y="27612"/>
                  </a:lnTo>
                  <a:lnTo>
                    <a:pt x="8860" y="27899"/>
                  </a:lnTo>
                  <a:lnTo>
                    <a:pt x="9529" y="28167"/>
                  </a:lnTo>
                  <a:lnTo>
                    <a:pt x="10199" y="28397"/>
                  </a:lnTo>
                  <a:lnTo>
                    <a:pt x="10888" y="28588"/>
                  </a:lnTo>
                  <a:lnTo>
                    <a:pt x="11596" y="28741"/>
                  </a:lnTo>
                  <a:lnTo>
                    <a:pt x="12304" y="28875"/>
                  </a:lnTo>
                  <a:lnTo>
                    <a:pt x="13031" y="28971"/>
                  </a:lnTo>
                  <a:lnTo>
                    <a:pt x="13777" y="29028"/>
                  </a:lnTo>
                  <a:lnTo>
                    <a:pt x="14524" y="29047"/>
                  </a:lnTo>
                  <a:lnTo>
                    <a:pt x="15270" y="29028"/>
                  </a:lnTo>
                  <a:lnTo>
                    <a:pt x="15997" y="28971"/>
                  </a:lnTo>
                  <a:lnTo>
                    <a:pt x="16724" y="28875"/>
                  </a:lnTo>
                  <a:lnTo>
                    <a:pt x="17451" y="28741"/>
                  </a:lnTo>
                  <a:lnTo>
                    <a:pt x="18140" y="28588"/>
                  </a:lnTo>
                  <a:lnTo>
                    <a:pt x="18829" y="28397"/>
                  </a:lnTo>
                  <a:lnTo>
                    <a:pt x="19518" y="28167"/>
                  </a:lnTo>
                  <a:lnTo>
                    <a:pt x="20169" y="27899"/>
                  </a:lnTo>
                  <a:lnTo>
                    <a:pt x="20819" y="27612"/>
                  </a:lnTo>
                  <a:lnTo>
                    <a:pt x="21432" y="27287"/>
                  </a:lnTo>
                  <a:lnTo>
                    <a:pt x="22044" y="26943"/>
                  </a:lnTo>
                  <a:lnTo>
                    <a:pt x="22637" y="26560"/>
                  </a:lnTo>
                  <a:lnTo>
                    <a:pt x="23211" y="26158"/>
                  </a:lnTo>
                  <a:lnTo>
                    <a:pt x="23747" y="25737"/>
                  </a:lnTo>
                  <a:lnTo>
                    <a:pt x="24283" y="25278"/>
                  </a:lnTo>
                  <a:lnTo>
                    <a:pt x="24780" y="24799"/>
                  </a:lnTo>
                  <a:lnTo>
                    <a:pt x="25259" y="24283"/>
                  </a:lnTo>
                  <a:lnTo>
                    <a:pt x="25718" y="23766"/>
                  </a:lnTo>
                  <a:lnTo>
                    <a:pt x="26158" y="23211"/>
                  </a:lnTo>
                  <a:lnTo>
                    <a:pt x="26560" y="22637"/>
                  </a:lnTo>
                  <a:lnTo>
                    <a:pt x="26943" y="22063"/>
                  </a:lnTo>
                  <a:lnTo>
                    <a:pt x="27287" y="21451"/>
                  </a:lnTo>
                  <a:lnTo>
                    <a:pt x="27612" y="20819"/>
                  </a:lnTo>
                  <a:lnTo>
                    <a:pt x="27899" y="20169"/>
                  </a:lnTo>
                  <a:lnTo>
                    <a:pt x="28148" y="19518"/>
                  </a:lnTo>
                  <a:lnTo>
                    <a:pt x="28378" y="18848"/>
                  </a:lnTo>
                  <a:lnTo>
                    <a:pt x="28588" y="18160"/>
                  </a:lnTo>
                  <a:lnTo>
                    <a:pt x="28741" y="17451"/>
                  </a:lnTo>
                  <a:lnTo>
                    <a:pt x="28875" y="16743"/>
                  </a:lnTo>
                  <a:lnTo>
                    <a:pt x="28952" y="16016"/>
                  </a:lnTo>
                  <a:lnTo>
                    <a:pt x="29009" y="15270"/>
                  </a:lnTo>
                  <a:lnTo>
                    <a:pt x="29028" y="14524"/>
                  </a:lnTo>
                  <a:lnTo>
                    <a:pt x="29009" y="13778"/>
                  </a:lnTo>
                  <a:lnTo>
                    <a:pt x="28952" y="13050"/>
                  </a:lnTo>
                  <a:lnTo>
                    <a:pt x="28875" y="12323"/>
                  </a:lnTo>
                  <a:lnTo>
                    <a:pt x="28741" y="11596"/>
                  </a:lnTo>
                  <a:lnTo>
                    <a:pt x="28588" y="10888"/>
                  </a:lnTo>
                  <a:lnTo>
                    <a:pt x="28378" y="10199"/>
                  </a:lnTo>
                  <a:lnTo>
                    <a:pt x="28148" y="9530"/>
                  </a:lnTo>
                  <a:lnTo>
                    <a:pt x="27899" y="8879"/>
                  </a:lnTo>
                  <a:lnTo>
                    <a:pt x="27612" y="8228"/>
                  </a:lnTo>
                  <a:lnTo>
                    <a:pt x="27287" y="7597"/>
                  </a:lnTo>
                  <a:lnTo>
                    <a:pt x="26943" y="7004"/>
                  </a:lnTo>
                  <a:lnTo>
                    <a:pt x="26560" y="6410"/>
                  </a:lnTo>
                  <a:lnTo>
                    <a:pt x="26158" y="5836"/>
                  </a:lnTo>
                  <a:lnTo>
                    <a:pt x="25718" y="5281"/>
                  </a:lnTo>
                  <a:lnTo>
                    <a:pt x="25259" y="4765"/>
                  </a:lnTo>
                  <a:lnTo>
                    <a:pt x="24780" y="4267"/>
                  </a:lnTo>
                  <a:lnTo>
                    <a:pt x="24283" y="3770"/>
                  </a:lnTo>
                  <a:lnTo>
                    <a:pt x="23747" y="3330"/>
                  </a:lnTo>
                  <a:lnTo>
                    <a:pt x="23211" y="2890"/>
                  </a:lnTo>
                  <a:lnTo>
                    <a:pt x="22637" y="2488"/>
                  </a:lnTo>
                  <a:lnTo>
                    <a:pt x="22044" y="2105"/>
                  </a:lnTo>
                  <a:lnTo>
                    <a:pt x="21432" y="1761"/>
                  </a:lnTo>
                  <a:lnTo>
                    <a:pt x="20819" y="1435"/>
                  </a:lnTo>
                  <a:lnTo>
                    <a:pt x="20169" y="1148"/>
                  </a:lnTo>
                  <a:lnTo>
                    <a:pt x="19518" y="880"/>
                  </a:lnTo>
                  <a:lnTo>
                    <a:pt x="18829" y="651"/>
                  </a:lnTo>
                  <a:lnTo>
                    <a:pt x="18140" y="459"/>
                  </a:lnTo>
                  <a:lnTo>
                    <a:pt x="17451" y="306"/>
                  </a:lnTo>
                  <a:lnTo>
                    <a:pt x="16724" y="172"/>
                  </a:lnTo>
                  <a:lnTo>
                    <a:pt x="15997" y="77"/>
                  </a:lnTo>
                  <a:lnTo>
                    <a:pt x="15270" y="19"/>
                  </a:lnTo>
                  <a:lnTo>
                    <a:pt x="145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25"/>
        <p:cNvGrpSpPr/>
        <p:nvPr/>
      </p:nvGrpSpPr>
      <p:grpSpPr>
        <a:xfrm>
          <a:off x="0" y="0"/>
          <a:ext cx="0" cy="0"/>
          <a:chOff x="0" y="0"/>
          <a:chExt cx="0" cy="0"/>
        </a:xfrm>
      </p:grpSpPr>
      <p:sp>
        <p:nvSpPr>
          <p:cNvPr id="126" name="Google Shape;126;p9"/>
          <p:cNvSpPr/>
          <p:nvPr/>
        </p:nvSpPr>
        <p:spPr>
          <a:xfrm>
            <a:off x="-353549" y="-556804"/>
            <a:ext cx="1155525" cy="1155525"/>
          </a:xfrm>
          <a:custGeom>
            <a:avLst/>
            <a:gdLst/>
            <a:ahLst/>
            <a:cxnLst/>
            <a:rect l="l" t="t" r="r" b="b"/>
            <a:pathLst>
              <a:path w="34119" h="34119" extrusionOk="0">
                <a:moveTo>
                  <a:pt x="17624" y="6028"/>
                </a:moveTo>
                <a:lnTo>
                  <a:pt x="18198" y="6067"/>
                </a:lnTo>
                <a:lnTo>
                  <a:pt x="18734" y="6143"/>
                </a:lnTo>
                <a:lnTo>
                  <a:pt x="19289" y="6239"/>
                </a:lnTo>
                <a:lnTo>
                  <a:pt x="19825" y="6373"/>
                </a:lnTo>
                <a:lnTo>
                  <a:pt x="20342" y="6507"/>
                </a:lnTo>
                <a:lnTo>
                  <a:pt x="20858" y="6698"/>
                </a:lnTo>
                <a:lnTo>
                  <a:pt x="21356" y="6889"/>
                </a:lnTo>
                <a:lnTo>
                  <a:pt x="21853" y="7100"/>
                </a:lnTo>
                <a:lnTo>
                  <a:pt x="22312" y="7349"/>
                </a:lnTo>
                <a:lnTo>
                  <a:pt x="22791" y="7617"/>
                </a:lnTo>
                <a:lnTo>
                  <a:pt x="23231" y="7904"/>
                </a:lnTo>
                <a:lnTo>
                  <a:pt x="23671" y="8210"/>
                </a:lnTo>
                <a:lnTo>
                  <a:pt x="24073" y="8535"/>
                </a:lnTo>
                <a:lnTo>
                  <a:pt x="24475" y="8899"/>
                </a:lnTo>
                <a:lnTo>
                  <a:pt x="24857" y="9262"/>
                </a:lnTo>
                <a:lnTo>
                  <a:pt x="25240" y="9645"/>
                </a:lnTo>
                <a:lnTo>
                  <a:pt x="25585" y="10047"/>
                </a:lnTo>
                <a:lnTo>
                  <a:pt x="25910" y="10449"/>
                </a:lnTo>
                <a:lnTo>
                  <a:pt x="26216" y="10889"/>
                </a:lnTo>
                <a:lnTo>
                  <a:pt x="26503" y="11329"/>
                </a:lnTo>
                <a:lnTo>
                  <a:pt x="26771" y="11807"/>
                </a:lnTo>
                <a:lnTo>
                  <a:pt x="27020" y="12286"/>
                </a:lnTo>
                <a:lnTo>
                  <a:pt x="27230" y="12764"/>
                </a:lnTo>
                <a:lnTo>
                  <a:pt x="27441" y="13261"/>
                </a:lnTo>
                <a:lnTo>
                  <a:pt x="27613" y="13778"/>
                </a:lnTo>
                <a:lnTo>
                  <a:pt x="27747" y="14295"/>
                </a:lnTo>
                <a:lnTo>
                  <a:pt x="27881" y="14830"/>
                </a:lnTo>
                <a:lnTo>
                  <a:pt x="27976" y="15385"/>
                </a:lnTo>
                <a:lnTo>
                  <a:pt x="28053" y="15921"/>
                </a:lnTo>
                <a:lnTo>
                  <a:pt x="28091" y="16495"/>
                </a:lnTo>
                <a:lnTo>
                  <a:pt x="28110" y="17050"/>
                </a:lnTo>
                <a:lnTo>
                  <a:pt x="28091" y="17624"/>
                </a:lnTo>
                <a:lnTo>
                  <a:pt x="28053" y="18179"/>
                </a:lnTo>
                <a:lnTo>
                  <a:pt x="27976" y="18734"/>
                </a:lnTo>
                <a:lnTo>
                  <a:pt x="27881" y="19270"/>
                </a:lnTo>
                <a:lnTo>
                  <a:pt x="27747" y="19806"/>
                </a:lnTo>
                <a:lnTo>
                  <a:pt x="27613" y="20341"/>
                </a:lnTo>
                <a:lnTo>
                  <a:pt x="27441" y="20858"/>
                </a:lnTo>
                <a:lnTo>
                  <a:pt x="27230" y="21356"/>
                </a:lnTo>
                <a:lnTo>
                  <a:pt x="27020" y="21834"/>
                </a:lnTo>
                <a:lnTo>
                  <a:pt x="26771" y="22312"/>
                </a:lnTo>
                <a:lnTo>
                  <a:pt x="26503" y="22772"/>
                </a:lnTo>
                <a:lnTo>
                  <a:pt x="26216" y="23231"/>
                </a:lnTo>
                <a:lnTo>
                  <a:pt x="25910" y="23652"/>
                </a:lnTo>
                <a:lnTo>
                  <a:pt x="25585" y="24073"/>
                </a:lnTo>
                <a:lnTo>
                  <a:pt x="25240" y="24475"/>
                </a:lnTo>
                <a:lnTo>
                  <a:pt x="24857" y="24857"/>
                </a:lnTo>
                <a:lnTo>
                  <a:pt x="24475" y="25221"/>
                </a:lnTo>
                <a:lnTo>
                  <a:pt x="24073" y="25565"/>
                </a:lnTo>
                <a:lnTo>
                  <a:pt x="23671" y="25891"/>
                </a:lnTo>
                <a:lnTo>
                  <a:pt x="23231" y="26216"/>
                </a:lnTo>
                <a:lnTo>
                  <a:pt x="22791" y="26503"/>
                </a:lnTo>
                <a:lnTo>
                  <a:pt x="22312" y="26771"/>
                </a:lnTo>
                <a:lnTo>
                  <a:pt x="21853" y="27001"/>
                </a:lnTo>
                <a:lnTo>
                  <a:pt x="21356" y="27230"/>
                </a:lnTo>
                <a:lnTo>
                  <a:pt x="20858" y="27421"/>
                </a:lnTo>
                <a:lnTo>
                  <a:pt x="20342" y="27594"/>
                </a:lnTo>
                <a:lnTo>
                  <a:pt x="19825" y="27747"/>
                </a:lnTo>
                <a:lnTo>
                  <a:pt x="19289" y="27881"/>
                </a:lnTo>
                <a:lnTo>
                  <a:pt x="18734" y="27976"/>
                </a:lnTo>
                <a:lnTo>
                  <a:pt x="18198" y="28034"/>
                </a:lnTo>
                <a:lnTo>
                  <a:pt x="17624" y="28072"/>
                </a:lnTo>
                <a:lnTo>
                  <a:pt x="17069" y="28091"/>
                </a:lnTo>
                <a:lnTo>
                  <a:pt x="16495" y="28072"/>
                </a:lnTo>
                <a:lnTo>
                  <a:pt x="15940" y="28034"/>
                </a:lnTo>
                <a:lnTo>
                  <a:pt x="15386" y="27976"/>
                </a:lnTo>
                <a:lnTo>
                  <a:pt x="14850" y="27881"/>
                </a:lnTo>
                <a:lnTo>
                  <a:pt x="14314" y="27747"/>
                </a:lnTo>
                <a:lnTo>
                  <a:pt x="13778" y="27594"/>
                </a:lnTo>
                <a:lnTo>
                  <a:pt x="13281" y="27421"/>
                </a:lnTo>
                <a:lnTo>
                  <a:pt x="12764" y="27230"/>
                </a:lnTo>
                <a:lnTo>
                  <a:pt x="12286" y="27001"/>
                </a:lnTo>
                <a:lnTo>
                  <a:pt x="11807" y="26771"/>
                </a:lnTo>
                <a:lnTo>
                  <a:pt x="11348" y="26503"/>
                </a:lnTo>
                <a:lnTo>
                  <a:pt x="10889" y="26216"/>
                </a:lnTo>
                <a:lnTo>
                  <a:pt x="10468" y="25891"/>
                </a:lnTo>
                <a:lnTo>
                  <a:pt x="10047" y="25565"/>
                </a:lnTo>
                <a:lnTo>
                  <a:pt x="9645" y="25221"/>
                </a:lnTo>
                <a:lnTo>
                  <a:pt x="9262" y="24857"/>
                </a:lnTo>
                <a:lnTo>
                  <a:pt x="8899" y="24475"/>
                </a:lnTo>
                <a:lnTo>
                  <a:pt x="8554" y="24073"/>
                </a:lnTo>
                <a:lnTo>
                  <a:pt x="8229" y="23652"/>
                </a:lnTo>
                <a:lnTo>
                  <a:pt x="7904" y="23231"/>
                </a:lnTo>
                <a:lnTo>
                  <a:pt x="7617" y="22772"/>
                </a:lnTo>
                <a:lnTo>
                  <a:pt x="7368" y="22312"/>
                </a:lnTo>
                <a:lnTo>
                  <a:pt x="7119" y="21834"/>
                </a:lnTo>
                <a:lnTo>
                  <a:pt x="6889" y="21356"/>
                </a:lnTo>
                <a:lnTo>
                  <a:pt x="6698" y="20858"/>
                </a:lnTo>
                <a:lnTo>
                  <a:pt x="6526" y="20341"/>
                </a:lnTo>
                <a:lnTo>
                  <a:pt x="6373" y="19806"/>
                </a:lnTo>
                <a:lnTo>
                  <a:pt x="6258" y="19270"/>
                </a:lnTo>
                <a:lnTo>
                  <a:pt x="6143" y="18734"/>
                </a:lnTo>
                <a:lnTo>
                  <a:pt x="6086" y="18179"/>
                </a:lnTo>
                <a:lnTo>
                  <a:pt x="6048" y="17624"/>
                </a:lnTo>
                <a:lnTo>
                  <a:pt x="6028" y="17050"/>
                </a:lnTo>
                <a:lnTo>
                  <a:pt x="6048" y="16495"/>
                </a:lnTo>
                <a:lnTo>
                  <a:pt x="6086" y="15921"/>
                </a:lnTo>
                <a:lnTo>
                  <a:pt x="6143" y="15385"/>
                </a:lnTo>
                <a:lnTo>
                  <a:pt x="6258" y="14830"/>
                </a:lnTo>
                <a:lnTo>
                  <a:pt x="6373" y="14295"/>
                </a:lnTo>
                <a:lnTo>
                  <a:pt x="6526" y="13778"/>
                </a:lnTo>
                <a:lnTo>
                  <a:pt x="6698" y="13261"/>
                </a:lnTo>
                <a:lnTo>
                  <a:pt x="6889" y="12764"/>
                </a:lnTo>
                <a:lnTo>
                  <a:pt x="7119" y="12286"/>
                </a:lnTo>
                <a:lnTo>
                  <a:pt x="7368" y="11807"/>
                </a:lnTo>
                <a:lnTo>
                  <a:pt x="7617" y="11329"/>
                </a:lnTo>
                <a:lnTo>
                  <a:pt x="7904" y="10889"/>
                </a:lnTo>
                <a:lnTo>
                  <a:pt x="8229" y="10449"/>
                </a:lnTo>
                <a:lnTo>
                  <a:pt x="8554" y="10047"/>
                </a:lnTo>
                <a:lnTo>
                  <a:pt x="8899" y="9645"/>
                </a:lnTo>
                <a:lnTo>
                  <a:pt x="9262" y="9262"/>
                </a:lnTo>
                <a:lnTo>
                  <a:pt x="9645" y="8899"/>
                </a:lnTo>
                <a:lnTo>
                  <a:pt x="10047" y="8535"/>
                </a:lnTo>
                <a:lnTo>
                  <a:pt x="10468" y="8210"/>
                </a:lnTo>
                <a:lnTo>
                  <a:pt x="10889" y="7904"/>
                </a:lnTo>
                <a:lnTo>
                  <a:pt x="11348" y="7617"/>
                </a:lnTo>
                <a:lnTo>
                  <a:pt x="11807" y="7349"/>
                </a:lnTo>
                <a:lnTo>
                  <a:pt x="12286" y="7100"/>
                </a:lnTo>
                <a:lnTo>
                  <a:pt x="12764" y="6889"/>
                </a:lnTo>
                <a:lnTo>
                  <a:pt x="13281" y="6698"/>
                </a:lnTo>
                <a:lnTo>
                  <a:pt x="13778" y="6507"/>
                </a:lnTo>
                <a:lnTo>
                  <a:pt x="14314" y="6373"/>
                </a:lnTo>
                <a:lnTo>
                  <a:pt x="14850" y="6239"/>
                </a:lnTo>
                <a:lnTo>
                  <a:pt x="15386" y="6143"/>
                </a:lnTo>
                <a:lnTo>
                  <a:pt x="15940" y="6067"/>
                </a:lnTo>
                <a:lnTo>
                  <a:pt x="16495" y="6028"/>
                </a:lnTo>
                <a:close/>
                <a:moveTo>
                  <a:pt x="17069" y="1"/>
                </a:moveTo>
                <a:lnTo>
                  <a:pt x="16189" y="20"/>
                </a:lnTo>
                <a:lnTo>
                  <a:pt x="15328" y="77"/>
                </a:lnTo>
                <a:lnTo>
                  <a:pt x="14467" y="192"/>
                </a:lnTo>
                <a:lnTo>
                  <a:pt x="13625" y="345"/>
                </a:lnTo>
                <a:lnTo>
                  <a:pt x="12802" y="536"/>
                </a:lnTo>
                <a:lnTo>
                  <a:pt x="11999" y="766"/>
                </a:lnTo>
                <a:lnTo>
                  <a:pt x="11195" y="1034"/>
                </a:lnTo>
                <a:lnTo>
                  <a:pt x="10429" y="1340"/>
                </a:lnTo>
                <a:lnTo>
                  <a:pt x="9664" y="1685"/>
                </a:lnTo>
                <a:lnTo>
                  <a:pt x="8937" y="2048"/>
                </a:lnTo>
                <a:lnTo>
                  <a:pt x="8210" y="2469"/>
                </a:lnTo>
                <a:lnTo>
                  <a:pt x="7521" y="2909"/>
                </a:lnTo>
                <a:lnTo>
                  <a:pt x="6851" y="3388"/>
                </a:lnTo>
                <a:lnTo>
                  <a:pt x="6201" y="3885"/>
                </a:lnTo>
                <a:lnTo>
                  <a:pt x="5588" y="4421"/>
                </a:lnTo>
                <a:lnTo>
                  <a:pt x="4995" y="4995"/>
                </a:lnTo>
                <a:lnTo>
                  <a:pt x="4440" y="5588"/>
                </a:lnTo>
                <a:lnTo>
                  <a:pt x="3904" y="6201"/>
                </a:lnTo>
                <a:lnTo>
                  <a:pt x="3388" y="6851"/>
                </a:lnTo>
                <a:lnTo>
                  <a:pt x="2909" y="7521"/>
                </a:lnTo>
                <a:lnTo>
                  <a:pt x="2469" y="8210"/>
                </a:lnTo>
                <a:lnTo>
                  <a:pt x="2067" y="8918"/>
                </a:lnTo>
                <a:lnTo>
                  <a:pt x="1685" y="9664"/>
                </a:lnTo>
                <a:lnTo>
                  <a:pt x="1340" y="10410"/>
                </a:lnTo>
                <a:lnTo>
                  <a:pt x="1034" y="11195"/>
                </a:lnTo>
                <a:lnTo>
                  <a:pt x="766" y="11979"/>
                </a:lnTo>
                <a:lnTo>
                  <a:pt x="537" y="12802"/>
                </a:lnTo>
                <a:lnTo>
                  <a:pt x="345" y="13625"/>
                </a:lnTo>
                <a:lnTo>
                  <a:pt x="192" y="14467"/>
                </a:lnTo>
                <a:lnTo>
                  <a:pt x="96" y="15309"/>
                </a:lnTo>
                <a:lnTo>
                  <a:pt x="20" y="16170"/>
                </a:lnTo>
                <a:lnTo>
                  <a:pt x="1" y="17050"/>
                </a:lnTo>
                <a:lnTo>
                  <a:pt x="20" y="17930"/>
                </a:lnTo>
                <a:lnTo>
                  <a:pt x="96" y="18811"/>
                </a:lnTo>
                <a:lnTo>
                  <a:pt x="192" y="19653"/>
                </a:lnTo>
                <a:lnTo>
                  <a:pt x="345" y="20495"/>
                </a:lnTo>
                <a:lnTo>
                  <a:pt x="537" y="21317"/>
                </a:lnTo>
                <a:lnTo>
                  <a:pt x="766" y="22140"/>
                </a:lnTo>
                <a:lnTo>
                  <a:pt x="1034" y="22925"/>
                </a:lnTo>
                <a:lnTo>
                  <a:pt x="1340" y="23690"/>
                </a:lnTo>
                <a:lnTo>
                  <a:pt x="1685" y="24456"/>
                </a:lnTo>
                <a:lnTo>
                  <a:pt x="2067" y="25183"/>
                </a:lnTo>
                <a:lnTo>
                  <a:pt x="2469" y="25910"/>
                </a:lnTo>
                <a:lnTo>
                  <a:pt x="2909" y="26599"/>
                </a:lnTo>
                <a:lnTo>
                  <a:pt x="3388" y="27268"/>
                </a:lnTo>
                <a:lnTo>
                  <a:pt x="3904" y="27919"/>
                </a:lnTo>
                <a:lnTo>
                  <a:pt x="4440" y="28531"/>
                </a:lnTo>
                <a:lnTo>
                  <a:pt x="4995" y="29125"/>
                </a:lnTo>
                <a:lnTo>
                  <a:pt x="5588" y="29679"/>
                </a:lnTo>
                <a:lnTo>
                  <a:pt x="6201" y="30215"/>
                </a:lnTo>
                <a:lnTo>
                  <a:pt x="6851" y="30732"/>
                </a:lnTo>
                <a:lnTo>
                  <a:pt x="7521" y="31210"/>
                </a:lnTo>
                <a:lnTo>
                  <a:pt x="8210" y="31650"/>
                </a:lnTo>
                <a:lnTo>
                  <a:pt x="8937" y="32071"/>
                </a:lnTo>
                <a:lnTo>
                  <a:pt x="9664" y="32435"/>
                </a:lnTo>
                <a:lnTo>
                  <a:pt x="10429" y="32779"/>
                </a:lnTo>
                <a:lnTo>
                  <a:pt x="11195" y="33086"/>
                </a:lnTo>
                <a:lnTo>
                  <a:pt x="11999" y="33353"/>
                </a:lnTo>
                <a:lnTo>
                  <a:pt x="12802" y="33583"/>
                </a:lnTo>
                <a:lnTo>
                  <a:pt x="13625" y="33774"/>
                </a:lnTo>
                <a:lnTo>
                  <a:pt x="14467" y="33927"/>
                </a:lnTo>
                <a:lnTo>
                  <a:pt x="15328" y="34042"/>
                </a:lnTo>
                <a:lnTo>
                  <a:pt x="16189" y="34100"/>
                </a:lnTo>
                <a:lnTo>
                  <a:pt x="17069" y="34119"/>
                </a:lnTo>
                <a:lnTo>
                  <a:pt x="17950" y="34100"/>
                </a:lnTo>
                <a:lnTo>
                  <a:pt x="18811" y="34042"/>
                </a:lnTo>
                <a:lnTo>
                  <a:pt x="19672" y="33927"/>
                </a:lnTo>
                <a:lnTo>
                  <a:pt x="20495" y="33774"/>
                </a:lnTo>
                <a:lnTo>
                  <a:pt x="21337" y="33583"/>
                </a:lnTo>
                <a:lnTo>
                  <a:pt x="22140" y="33353"/>
                </a:lnTo>
                <a:lnTo>
                  <a:pt x="22925" y="33086"/>
                </a:lnTo>
                <a:lnTo>
                  <a:pt x="23709" y="32779"/>
                </a:lnTo>
                <a:lnTo>
                  <a:pt x="24456" y="32435"/>
                </a:lnTo>
                <a:lnTo>
                  <a:pt x="25202" y="32071"/>
                </a:lnTo>
                <a:lnTo>
                  <a:pt x="25910" y="31650"/>
                </a:lnTo>
                <a:lnTo>
                  <a:pt x="26599" y="31210"/>
                </a:lnTo>
                <a:lnTo>
                  <a:pt x="27268" y="30732"/>
                </a:lnTo>
                <a:lnTo>
                  <a:pt x="27919" y="30215"/>
                </a:lnTo>
                <a:lnTo>
                  <a:pt x="28531" y="29679"/>
                </a:lnTo>
                <a:lnTo>
                  <a:pt x="29125" y="29125"/>
                </a:lnTo>
                <a:lnTo>
                  <a:pt x="29699" y="28531"/>
                </a:lnTo>
                <a:lnTo>
                  <a:pt x="30234" y="27919"/>
                </a:lnTo>
                <a:lnTo>
                  <a:pt x="30732" y="27268"/>
                </a:lnTo>
                <a:lnTo>
                  <a:pt x="31210" y="26599"/>
                </a:lnTo>
                <a:lnTo>
                  <a:pt x="31650" y="25910"/>
                </a:lnTo>
                <a:lnTo>
                  <a:pt x="32071" y="25183"/>
                </a:lnTo>
                <a:lnTo>
                  <a:pt x="32454" y="24456"/>
                </a:lnTo>
                <a:lnTo>
                  <a:pt x="32779" y="23690"/>
                </a:lnTo>
                <a:lnTo>
                  <a:pt x="33086" y="22925"/>
                </a:lnTo>
                <a:lnTo>
                  <a:pt x="33353" y="22140"/>
                </a:lnTo>
                <a:lnTo>
                  <a:pt x="33583" y="21317"/>
                </a:lnTo>
                <a:lnTo>
                  <a:pt x="33774" y="20495"/>
                </a:lnTo>
                <a:lnTo>
                  <a:pt x="33928" y="19653"/>
                </a:lnTo>
                <a:lnTo>
                  <a:pt x="34042" y="18811"/>
                </a:lnTo>
                <a:lnTo>
                  <a:pt x="34100" y="17930"/>
                </a:lnTo>
                <a:lnTo>
                  <a:pt x="34119" y="17050"/>
                </a:lnTo>
                <a:lnTo>
                  <a:pt x="34100" y="16170"/>
                </a:lnTo>
                <a:lnTo>
                  <a:pt x="34042" y="15309"/>
                </a:lnTo>
                <a:lnTo>
                  <a:pt x="33928" y="14467"/>
                </a:lnTo>
                <a:lnTo>
                  <a:pt x="33774" y="13625"/>
                </a:lnTo>
                <a:lnTo>
                  <a:pt x="33583" y="12802"/>
                </a:lnTo>
                <a:lnTo>
                  <a:pt x="33353" y="11979"/>
                </a:lnTo>
                <a:lnTo>
                  <a:pt x="33086" y="11195"/>
                </a:lnTo>
                <a:lnTo>
                  <a:pt x="32779" y="10410"/>
                </a:lnTo>
                <a:lnTo>
                  <a:pt x="32454" y="9664"/>
                </a:lnTo>
                <a:lnTo>
                  <a:pt x="32071" y="8918"/>
                </a:lnTo>
                <a:lnTo>
                  <a:pt x="31650" y="8210"/>
                </a:lnTo>
                <a:lnTo>
                  <a:pt x="31210" y="7521"/>
                </a:lnTo>
                <a:lnTo>
                  <a:pt x="30732" y="6851"/>
                </a:lnTo>
                <a:lnTo>
                  <a:pt x="30234" y="6201"/>
                </a:lnTo>
                <a:lnTo>
                  <a:pt x="29699" y="5588"/>
                </a:lnTo>
                <a:lnTo>
                  <a:pt x="29125" y="4995"/>
                </a:lnTo>
                <a:lnTo>
                  <a:pt x="28531" y="4421"/>
                </a:lnTo>
                <a:lnTo>
                  <a:pt x="27919" y="3885"/>
                </a:lnTo>
                <a:lnTo>
                  <a:pt x="27268" y="3388"/>
                </a:lnTo>
                <a:lnTo>
                  <a:pt x="26599" y="2909"/>
                </a:lnTo>
                <a:lnTo>
                  <a:pt x="25910" y="2469"/>
                </a:lnTo>
                <a:lnTo>
                  <a:pt x="25202" y="2048"/>
                </a:lnTo>
                <a:lnTo>
                  <a:pt x="24456" y="1685"/>
                </a:lnTo>
                <a:lnTo>
                  <a:pt x="23709" y="1340"/>
                </a:lnTo>
                <a:lnTo>
                  <a:pt x="22925" y="1034"/>
                </a:lnTo>
                <a:lnTo>
                  <a:pt x="22140" y="766"/>
                </a:lnTo>
                <a:lnTo>
                  <a:pt x="21337" y="536"/>
                </a:lnTo>
                <a:lnTo>
                  <a:pt x="20495" y="345"/>
                </a:lnTo>
                <a:lnTo>
                  <a:pt x="19672" y="192"/>
                </a:lnTo>
                <a:lnTo>
                  <a:pt x="18811" y="77"/>
                </a:lnTo>
                <a:lnTo>
                  <a:pt x="17950" y="20"/>
                </a:lnTo>
                <a:lnTo>
                  <a:pt x="170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127;p9"/>
          <p:cNvSpPr/>
          <p:nvPr/>
        </p:nvSpPr>
        <p:spPr>
          <a:xfrm>
            <a:off x="8278382" y="-432433"/>
            <a:ext cx="1390703" cy="1322938"/>
          </a:xfrm>
          <a:custGeom>
            <a:avLst/>
            <a:gdLst/>
            <a:ahLst/>
            <a:cxnLst/>
            <a:rect l="l" t="t" r="r" b="b"/>
            <a:pathLst>
              <a:path w="29450" h="28015" extrusionOk="0">
                <a:moveTo>
                  <a:pt x="18982" y="938"/>
                </a:moveTo>
                <a:lnTo>
                  <a:pt x="18006" y="9472"/>
                </a:lnTo>
                <a:lnTo>
                  <a:pt x="25833" y="5932"/>
                </a:lnTo>
                <a:lnTo>
                  <a:pt x="20054" y="12266"/>
                </a:lnTo>
                <a:lnTo>
                  <a:pt x="28454" y="14007"/>
                </a:lnTo>
                <a:lnTo>
                  <a:pt x="20054" y="15729"/>
                </a:lnTo>
                <a:lnTo>
                  <a:pt x="25833" y="22063"/>
                </a:lnTo>
                <a:lnTo>
                  <a:pt x="25833" y="22063"/>
                </a:lnTo>
                <a:lnTo>
                  <a:pt x="18006" y="18523"/>
                </a:lnTo>
                <a:lnTo>
                  <a:pt x="18982" y="27057"/>
                </a:lnTo>
                <a:lnTo>
                  <a:pt x="14734" y="19595"/>
                </a:lnTo>
                <a:lnTo>
                  <a:pt x="10486" y="27057"/>
                </a:lnTo>
                <a:lnTo>
                  <a:pt x="11443" y="18523"/>
                </a:lnTo>
                <a:lnTo>
                  <a:pt x="3636" y="22063"/>
                </a:lnTo>
                <a:lnTo>
                  <a:pt x="9415" y="15729"/>
                </a:lnTo>
                <a:lnTo>
                  <a:pt x="1014" y="14007"/>
                </a:lnTo>
                <a:lnTo>
                  <a:pt x="9415" y="12266"/>
                </a:lnTo>
                <a:lnTo>
                  <a:pt x="3636" y="5932"/>
                </a:lnTo>
                <a:lnTo>
                  <a:pt x="11443" y="9472"/>
                </a:lnTo>
                <a:lnTo>
                  <a:pt x="11443" y="9472"/>
                </a:lnTo>
                <a:lnTo>
                  <a:pt x="10486" y="938"/>
                </a:lnTo>
                <a:lnTo>
                  <a:pt x="14734" y="8420"/>
                </a:lnTo>
                <a:lnTo>
                  <a:pt x="18982" y="938"/>
                </a:lnTo>
                <a:close/>
                <a:moveTo>
                  <a:pt x="10180" y="0"/>
                </a:moveTo>
                <a:lnTo>
                  <a:pt x="11213" y="9147"/>
                </a:lnTo>
                <a:lnTo>
                  <a:pt x="2813" y="5339"/>
                </a:lnTo>
                <a:lnTo>
                  <a:pt x="2813" y="5339"/>
                </a:lnTo>
                <a:lnTo>
                  <a:pt x="9032" y="12151"/>
                </a:lnTo>
                <a:lnTo>
                  <a:pt x="0" y="14007"/>
                </a:lnTo>
                <a:lnTo>
                  <a:pt x="9032" y="15863"/>
                </a:lnTo>
                <a:lnTo>
                  <a:pt x="2813" y="22656"/>
                </a:lnTo>
                <a:lnTo>
                  <a:pt x="11213" y="18848"/>
                </a:lnTo>
                <a:lnTo>
                  <a:pt x="10180" y="28014"/>
                </a:lnTo>
                <a:lnTo>
                  <a:pt x="14734" y="19996"/>
                </a:lnTo>
                <a:lnTo>
                  <a:pt x="19288" y="28014"/>
                </a:lnTo>
                <a:lnTo>
                  <a:pt x="18255" y="18848"/>
                </a:lnTo>
                <a:lnTo>
                  <a:pt x="18255" y="18848"/>
                </a:lnTo>
                <a:lnTo>
                  <a:pt x="26636" y="22656"/>
                </a:lnTo>
                <a:lnTo>
                  <a:pt x="20437" y="15863"/>
                </a:lnTo>
                <a:lnTo>
                  <a:pt x="29449" y="14007"/>
                </a:lnTo>
                <a:lnTo>
                  <a:pt x="20437" y="12151"/>
                </a:lnTo>
                <a:lnTo>
                  <a:pt x="26636" y="5339"/>
                </a:lnTo>
                <a:lnTo>
                  <a:pt x="26636" y="5339"/>
                </a:lnTo>
                <a:lnTo>
                  <a:pt x="18255" y="9147"/>
                </a:lnTo>
                <a:lnTo>
                  <a:pt x="19288" y="0"/>
                </a:lnTo>
                <a:lnTo>
                  <a:pt x="14734" y="7999"/>
                </a:lnTo>
                <a:lnTo>
                  <a:pt x="10180"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28" name="Google Shape;128;p9"/>
          <p:cNvGrpSpPr/>
          <p:nvPr/>
        </p:nvGrpSpPr>
        <p:grpSpPr>
          <a:xfrm flipH="1">
            <a:off x="-3603" y="4453113"/>
            <a:ext cx="1099325" cy="1029975"/>
            <a:chOff x="6694150" y="-2166650"/>
            <a:chExt cx="1099325" cy="1029975"/>
          </a:xfrm>
        </p:grpSpPr>
        <p:sp>
          <p:nvSpPr>
            <p:cNvPr id="129" name="Google Shape;129;p9"/>
            <p:cNvSpPr/>
            <p:nvPr/>
          </p:nvSpPr>
          <p:spPr>
            <a:xfrm>
              <a:off x="7554275" y="-2166650"/>
              <a:ext cx="239200" cy="881200"/>
            </a:xfrm>
            <a:custGeom>
              <a:avLst/>
              <a:gdLst/>
              <a:ahLst/>
              <a:cxnLst/>
              <a:rect l="l" t="t" r="r" b="b"/>
              <a:pathLst>
                <a:path w="9568" h="35248" extrusionOk="0">
                  <a:moveTo>
                    <a:pt x="0" y="1"/>
                  </a:moveTo>
                  <a:lnTo>
                    <a:pt x="0" y="33430"/>
                  </a:lnTo>
                  <a:lnTo>
                    <a:pt x="19" y="33602"/>
                  </a:lnTo>
                  <a:lnTo>
                    <a:pt x="39" y="33794"/>
                  </a:lnTo>
                  <a:lnTo>
                    <a:pt x="77" y="33966"/>
                  </a:lnTo>
                  <a:lnTo>
                    <a:pt x="153" y="34138"/>
                  </a:lnTo>
                  <a:lnTo>
                    <a:pt x="230" y="34291"/>
                  </a:lnTo>
                  <a:lnTo>
                    <a:pt x="306" y="34444"/>
                  </a:lnTo>
                  <a:lnTo>
                    <a:pt x="421" y="34578"/>
                  </a:lnTo>
                  <a:lnTo>
                    <a:pt x="536" y="34712"/>
                  </a:lnTo>
                  <a:lnTo>
                    <a:pt x="670" y="34827"/>
                  </a:lnTo>
                  <a:lnTo>
                    <a:pt x="804" y="34942"/>
                  </a:lnTo>
                  <a:lnTo>
                    <a:pt x="957" y="35037"/>
                  </a:lnTo>
                  <a:lnTo>
                    <a:pt x="1110" y="35114"/>
                  </a:lnTo>
                  <a:lnTo>
                    <a:pt x="1282" y="35171"/>
                  </a:lnTo>
                  <a:lnTo>
                    <a:pt x="1455" y="35210"/>
                  </a:lnTo>
                  <a:lnTo>
                    <a:pt x="1646" y="35248"/>
                  </a:lnTo>
                  <a:lnTo>
                    <a:pt x="7941" y="35248"/>
                  </a:lnTo>
                  <a:lnTo>
                    <a:pt x="8114" y="35210"/>
                  </a:lnTo>
                  <a:lnTo>
                    <a:pt x="8286" y="35171"/>
                  </a:lnTo>
                  <a:lnTo>
                    <a:pt x="8458" y="35114"/>
                  </a:lnTo>
                  <a:lnTo>
                    <a:pt x="8611" y="35037"/>
                  </a:lnTo>
                  <a:lnTo>
                    <a:pt x="8764" y="34942"/>
                  </a:lnTo>
                  <a:lnTo>
                    <a:pt x="8917" y="34827"/>
                  </a:lnTo>
                  <a:lnTo>
                    <a:pt x="9032" y="34712"/>
                  </a:lnTo>
                  <a:lnTo>
                    <a:pt x="9166" y="34578"/>
                  </a:lnTo>
                  <a:lnTo>
                    <a:pt x="9262" y="34444"/>
                  </a:lnTo>
                  <a:lnTo>
                    <a:pt x="9357" y="34291"/>
                  </a:lnTo>
                  <a:lnTo>
                    <a:pt x="9434" y="34138"/>
                  </a:lnTo>
                  <a:lnTo>
                    <a:pt x="9491" y="33966"/>
                  </a:lnTo>
                  <a:lnTo>
                    <a:pt x="9530" y="33794"/>
                  </a:lnTo>
                  <a:lnTo>
                    <a:pt x="9568" y="33602"/>
                  </a:lnTo>
                  <a:lnTo>
                    <a:pt x="9568" y="33430"/>
                  </a:lnTo>
                  <a:lnTo>
                    <a:pt x="956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130;p9"/>
            <p:cNvSpPr/>
            <p:nvPr/>
          </p:nvSpPr>
          <p:spPr>
            <a:xfrm>
              <a:off x="6963475" y="-2105900"/>
              <a:ext cx="712800" cy="969225"/>
            </a:xfrm>
            <a:custGeom>
              <a:avLst/>
              <a:gdLst/>
              <a:ahLst/>
              <a:cxnLst/>
              <a:rect l="l" t="t" r="r" b="b"/>
              <a:pathLst>
                <a:path w="28512" h="38769" extrusionOk="0">
                  <a:moveTo>
                    <a:pt x="14256" y="250"/>
                  </a:moveTo>
                  <a:lnTo>
                    <a:pt x="28320" y="8363"/>
                  </a:lnTo>
                  <a:lnTo>
                    <a:pt x="28320" y="30407"/>
                  </a:lnTo>
                  <a:lnTo>
                    <a:pt x="14256" y="38520"/>
                  </a:lnTo>
                  <a:lnTo>
                    <a:pt x="211" y="30407"/>
                  </a:lnTo>
                  <a:lnTo>
                    <a:pt x="211" y="8363"/>
                  </a:lnTo>
                  <a:lnTo>
                    <a:pt x="14256" y="250"/>
                  </a:lnTo>
                  <a:close/>
                  <a:moveTo>
                    <a:pt x="14256" y="1"/>
                  </a:moveTo>
                  <a:lnTo>
                    <a:pt x="0" y="8248"/>
                  </a:lnTo>
                  <a:lnTo>
                    <a:pt x="0" y="30522"/>
                  </a:lnTo>
                  <a:lnTo>
                    <a:pt x="14218" y="38731"/>
                  </a:lnTo>
                  <a:lnTo>
                    <a:pt x="14256" y="38769"/>
                  </a:lnTo>
                  <a:lnTo>
                    <a:pt x="28512" y="30522"/>
                  </a:lnTo>
                  <a:lnTo>
                    <a:pt x="28512" y="8248"/>
                  </a:lnTo>
                  <a:lnTo>
                    <a:pt x="14313" y="39"/>
                  </a:lnTo>
                  <a:lnTo>
                    <a:pt x="14256"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131;p9"/>
            <p:cNvSpPr/>
            <p:nvPr/>
          </p:nvSpPr>
          <p:spPr>
            <a:xfrm>
              <a:off x="7317475" y="-2102550"/>
              <a:ext cx="5275" cy="582700"/>
            </a:xfrm>
            <a:custGeom>
              <a:avLst/>
              <a:gdLst/>
              <a:ahLst/>
              <a:cxnLst/>
              <a:rect l="l" t="t" r="r" b="b"/>
              <a:pathLst>
                <a:path w="211" h="23308" extrusionOk="0">
                  <a:moveTo>
                    <a:pt x="0" y="1"/>
                  </a:moveTo>
                  <a:lnTo>
                    <a:pt x="0" y="23308"/>
                  </a:lnTo>
                  <a:lnTo>
                    <a:pt x="211" y="23308"/>
                  </a:lnTo>
                  <a:lnTo>
                    <a:pt x="211"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9"/>
            <p:cNvSpPr/>
            <p:nvPr/>
          </p:nvSpPr>
          <p:spPr>
            <a:xfrm>
              <a:off x="6694150" y="-1522275"/>
              <a:ext cx="627175" cy="313375"/>
            </a:xfrm>
            <a:custGeom>
              <a:avLst/>
              <a:gdLst/>
              <a:ahLst/>
              <a:cxnLst/>
              <a:rect l="l" t="t" r="r" b="b"/>
              <a:pathLst>
                <a:path w="25087" h="12535" extrusionOk="0">
                  <a:moveTo>
                    <a:pt x="24991" y="1"/>
                  </a:moveTo>
                  <a:lnTo>
                    <a:pt x="0" y="12362"/>
                  </a:lnTo>
                  <a:lnTo>
                    <a:pt x="96" y="12534"/>
                  </a:lnTo>
                  <a:lnTo>
                    <a:pt x="25086" y="173"/>
                  </a:lnTo>
                  <a:lnTo>
                    <a:pt x="24991"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3" name="Google Shape;133;p9"/>
          <p:cNvGrpSpPr/>
          <p:nvPr/>
        </p:nvGrpSpPr>
        <p:grpSpPr>
          <a:xfrm>
            <a:off x="7577084" y="4759977"/>
            <a:ext cx="826746" cy="1654004"/>
            <a:chOff x="8056100" y="-2370900"/>
            <a:chExt cx="725725" cy="1451900"/>
          </a:xfrm>
        </p:grpSpPr>
        <p:sp>
          <p:nvSpPr>
            <p:cNvPr id="134" name="Google Shape;134;p9"/>
            <p:cNvSpPr/>
            <p:nvPr/>
          </p:nvSpPr>
          <p:spPr>
            <a:xfrm>
              <a:off x="8056100" y="-2370900"/>
              <a:ext cx="725725" cy="725725"/>
            </a:xfrm>
            <a:custGeom>
              <a:avLst/>
              <a:gdLst/>
              <a:ahLst/>
              <a:cxnLst/>
              <a:rect l="l" t="t" r="r" b="b"/>
              <a:pathLst>
                <a:path w="29029" h="29029" extrusionOk="0">
                  <a:moveTo>
                    <a:pt x="14524" y="0"/>
                  </a:moveTo>
                  <a:lnTo>
                    <a:pt x="13777" y="19"/>
                  </a:lnTo>
                  <a:lnTo>
                    <a:pt x="13031" y="77"/>
                  </a:lnTo>
                  <a:lnTo>
                    <a:pt x="12304" y="172"/>
                  </a:lnTo>
                  <a:lnTo>
                    <a:pt x="11596" y="287"/>
                  </a:lnTo>
                  <a:lnTo>
                    <a:pt x="10888" y="459"/>
                  </a:lnTo>
                  <a:lnTo>
                    <a:pt x="10199" y="651"/>
                  </a:lnTo>
                  <a:lnTo>
                    <a:pt x="9529" y="880"/>
                  </a:lnTo>
                  <a:lnTo>
                    <a:pt x="8860" y="1148"/>
                  </a:lnTo>
                  <a:lnTo>
                    <a:pt x="8228" y="1435"/>
                  </a:lnTo>
                  <a:lnTo>
                    <a:pt x="7597" y="1760"/>
                  </a:lnTo>
                  <a:lnTo>
                    <a:pt x="6984" y="2105"/>
                  </a:lnTo>
                  <a:lnTo>
                    <a:pt x="6391" y="2488"/>
                  </a:lnTo>
                  <a:lnTo>
                    <a:pt x="5836" y="2889"/>
                  </a:lnTo>
                  <a:lnTo>
                    <a:pt x="5281" y="3310"/>
                  </a:lnTo>
                  <a:lnTo>
                    <a:pt x="4765" y="3770"/>
                  </a:lnTo>
                  <a:lnTo>
                    <a:pt x="4248" y="4248"/>
                  </a:lnTo>
                  <a:lnTo>
                    <a:pt x="3770" y="4765"/>
                  </a:lnTo>
                  <a:lnTo>
                    <a:pt x="3311" y="5281"/>
                  </a:lnTo>
                  <a:lnTo>
                    <a:pt x="2890" y="5836"/>
                  </a:lnTo>
                  <a:lnTo>
                    <a:pt x="2488" y="6391"/>
                  </a:lnTo>
                  <a:lnTo>
                    <a:pt x="2105" y="6984"/>
                  </a:lnTo>
                  <a:lnTo>
                    <a:pt x="1761" y="7597"/>
                  </a:lnTo>
                  <a:lnTo>
                    <a:pt x="1435" y="8228"/>
                  </a:lnTo>
                  <a:lnTo>
                    <a:pt x="1148" y="8860"/>
                  </a:lnTo>
                  <a:lnTo>
                    <a:pt x="880" y="9529"/>
                  </a:lnTo>
                  <a:lnTo>
                    <a:pt x="651" y="10199"/>
                  </a:lnTo>
                  <a:lnTo>
                    <a:pt x="459" y="10888"/>
                  </a:lnTo>
                  <a:lnTo>
                    <a:pt x="287" y="11596"/>
                  </a:lnTo>
                  <a:lnTo>
                    <a:pt x="172" y="12304"/>
                  </a:lnTo>
                  <a:lnTo>
                    <a:pt x="77" y="13031"/>
                  </a:lnTo>
                  <a:lnTo>
                    <a:pt x="19" y="13777"/>
                  </a:lnTo>
                  <a:lnTo>
                    <a:pt x="0" y="14524"/>
                  </a:lnTo>
                  <a:lnTo>
                    <a:pt x="19" y="15270"/>
                  </a:lnTo>
                  <a:lnTo>
                    <a:pt x="77" y="15997"/>
                  </a:lnTo>
                  <a:lnTo>
                    <a:pt x="172" y="16724"/>
                  </a:lnTo>
                  <a:lnTo>
                    <a:pt x="287" y="17451"/>
                  </a:lnTo>
                  <a:lnTo>
                    <a:pt x="459" y="18140"/>
                  </a:lnTo>
                  <a:lnTo>
                    <a:pt x="651" y="18829"/>
                  </a:lnTo>
                  <a:lnTo>
                    <a:pt x="880" y="19518"/>
                  </a:lnTo>
                  <a:lnTo>
                    <a:pt x="1148" y="20169"/>
                  </a:lnTo>
                  <a:lnTo>
                    <a:pt x="1435" y="20819"/>
                  </a:lnTo>
                  <a:lnTo>
                    <a:pt x="1761" y="21431"/>
                  </a:lnTo>
                  <a:lnTo>
                    <a:pt x="2105" y="22044"/>
                  </a:lnTo>
                  <a:lnTo>
                    <a:pt x="2488" y="22637"/>
                  </a:lnTo>
                  <a:lnTo>
                    <a:pt x="2890" y="23211"/>
                  </a:lnTo>
                  <a:lnTo>
                    <a:pt x="3311" y="23747"/>
                  </a:lnTo>
                  <a:lnTo>
                    <a:pt x="3770" y="24283"/>
                  </a:lnTo>
                  <a:lnTo>
                    <a:pt x="4248" y="24780"/>
                  </a:lnTo>
                  <a:lnTo>
                    <a:pt x="4765" y="25259"/>
                  </a:lnTo>
                  <a:lnTo>
                    <a:pt x="5281" y="25718"/>
                  </a:lnTo>
                  <a:lnTo>
                    <a:pt x="5836" y="26158"/>
                  </a:lnTo>
                  <a:lnTo>
                    <a:pt x="6391" y="26560"/>
                  </a:lnTo>
                  <a:lnTo>
                    <a:pt x="6984" y="26942"/>
                  </a:lnTo>
                  <a:lnTo>
                    <a:pt x="7597" y="27287"/>
                  </a:lnTo>
                  <a:lnTo>
                    <a:pt x="8228" y="27612"/>
                  </a:lnTo>
                  <a:lnTo>
                    <a:pt x="8860" y="27899"/>
                  </a:lnTo>
                  <a:lnTo>
                    <a:pt x="9529" y="28148"/>
                  </a:lnTo>
                  <a:lnTo>
                    <a:pt x="10199" y="28378"/>
                  </a:lnTo>
                  <a:lnTo>
                    <a:pt x="10888" y="28569"/>
                  </a:lnTo>
                  <a:lnTo>
                    <a:pt x="11596" y="28741"/>
                  </a:lnTo>
                  <a:lnTo>
                    <a:pt x="12304" y="28875"/>
                  </a:lnTo>
                  <a:lnTo>
                    <a:pt x="13031" y="28952"/>
                  </a:lnTo>
                  <a:lnTo>
                    <a:pt x="13777" y="29009"/>
                  </a:lnTo>
                  <a:lnTo>
                    <a:pt x="14524" y="29028"/>
                  </a:lnTo>
                  <a:lnTo>
                    <a:pt x="15270" y="29009"/>
                  </a:lnTo>
                  <a:lnTo>
                    <a:pt x="15997" y="28952"/>
                  </a:lnTo>
                  <a:lnTo>
                    <a:pt x="16724" y="28875"/>
                  </a:lnTo>
                  <a:lnTo>
                    <a:pt x="17451" y="28741"/>
                  </a:lnTo>
                  <a:lnTo>
                    <a:pt x="18140" y="28569"/>
                  </a:lnTo>
                  <a:lnTo>
                    <a:pt x="18829" y="28378"/>
                  </a:lnTo>
                  <a:lnTo>
                    <a:pt x="19518" y="28148"/>
                  </a:lnTo>
                  <a:lnTo>
                    <a:pt x="20169" y="27899"/>
                  </a:lnTo>
                  <a:lnTo>
                    <a:pt x="20819" y="27612"/>
                  </a:lnTo>
                  <a:lnTo>
                    <a:pt x="21432" y="27287"/>
                  </a:lnTo>
                  <a:lnTo>
                    <a:pt x="22044" y="26942"/>
                  </a:lnTo>
                  <a:lnTo>
                    <a:pt x="22637" y="26560"/>
                  </a:lnTo>
                  <a:lnTo>
                    <a:pt x="23211" y="26158"/>
                  </a:lnTo>
                  <a:lnTo>
                    <a:pt x="23747" y="25718"/>
                  </a:lnTo>
                  <a:lnTo>
                    <a:pt x="24283" y="25259"/>
                  </a:lnTo>
                  <a:lnTo>
                    <a:pt x="24780" y="24780"/>
                  </a:lnTo>
                  <a:lnTo>
                    <a:pt x="25259" y="24283"/>
                  </a:lnTo>
                  <a:lnTo>
                    <a:pt x="25718" y="23747"/>
                  </a:lnTo>
                  <a:lnTo>
                    <a:pt x="26158" y="23211"/>
                  </a:lnTo>
                  <a:lnTo>
                    <a:pt x="26560" y="22637"/>
                  </a:lnTo>
                  <a:lnTo>
                    <a:pt x="26943" y="22044"/>
                  </a:lnTo>
                  <a:lnTo>
                    <a:pt x="27287" y="21431"/>
                  </a:lnTo>
                  <a:lnTo>
                    <a:pt x="27612" y="20819"/>
                  </a:lnTo>
                  <a:lnTo>
                    <a:pt x="27899" y="20169"/>
                  </a:lnTo>
                  <a:lnTo>
                    <a:pt x="28148" y="19518"/>
                  </a:lnTo>
                  <a:lnTo>
                    <a:pt x="28378" y="18829"/>
                  </a:lnTo>
                  <a:lnTo>
                    <a:pt x="28588" y="18140"/>
                  </a:lnTo>
                  <a:lnTo>
                    <a:pt x="28741" y="17451"/>
                  </a:lnTo>
                  <a:lnTo>
                    <a:pt x="28875" y="16724"/>
                  </a:lnTo>
                  <a:lnTo>
                    <a:pt x="28952" y="15997"/>
                  </a:lnTo>
                  <a:lnTo>
                    <a:pt x="29009" y="15270"/>
                  </a:lnTo>
                  <a:lnTo>
                    <a:pt x="29028" y="14524"/>
                  </a:lnTo>
                  <a:lnTo>
                    <a:pt x="29009" y="13777"/>
                  </a:lnTo>
                  <a:lnTo>
                    <a:pt x="28952" y="13031"/>
                  </a:lnTo>
                  <a:lnTo>
                    <a:pt x="28875" y="12304"/>
                  </a:lnTo>
                  <a:lnTo>
                    <a:pt x="28741" y="11596"/>
                  </a:lnTo>
                  <a:lnTo>
                    <a:pt x="28588" y="10888"/>
                  </a:lnTo>
                  <a:lnTo>
                    <a:pt x="28378" y="10199"/>
                  </a:lnTo>
                  <a:lnTo>
                    <a:pt x="28148" y="9529"/>
                  </a:lnTo>
                  <a:lnTo>
                    <a:pt x="27899" y="8860"/>
                  </a:lnTo>
                  <a:lnTo>
                    <a:pt x="27612" y="8228"/>
                  </a:lnTo>
                  <a:lnTo>
                    <a:pt x="27287" y="7597"/>
                  </a:lnTo>
                  <a:lnTo>
                    <a:pt x="26943" y="6984"/>
                  </a:lnTo>
                  <a:lnTo>
                    <a:pt x="26560" y="6391"/>
                  </a:lnTo>
                  <a:lnTo>
                    <a:pt x="26158" y="5836"/>
                  </a:lnTo>
                  <a:lnTo>
                    <a:pt x="25718" y="5281"/>
                  </a:lnTo>
                  <a:lnTo>
                    <a:pt x="25259" y="4765"/>
                  </a:lnTo>
                  <a:lnTo>
                    <a:pt x="24780" y="4248"/>
                  </a:lnTo>
                  <a:lnTo>
                    <a:pt x="24283" y="3770"/>
                  </a:lnTo>
                  <a:lnTo>
                    <a:pt x="23747" y="3310"/>
                  </a:lnTo>
                  <a:lnTo>
                    <a:pt x="23211" y="2889"/>
                  </a:lnTo>
                  <a:lnTo>
                    <a:pt x="22637" y="2488"/>
                  </a:lnTo>
                  <a:lnTo>
                    <a:pt x="22044" y="2105"/>
                  </a:lnTo>
                  <a:lnTo>
                    <a:pt x="21432" y="1760"/>
                  </a:lnTo>
                  <a:lnTo>
                    <a:pt x="20819" y="1435"/>
                  </a:lnTo>
                  <a:lnTo>
                    <a:pt x="20169" y="1148"/>
                  </a:lnTo>
                  <a:lnTo>
                    <a:pt x="19518" y="880"/>
                  </a:lnTo>
                  <a:lnTo>
                    <a:pt x="18829" y="651"/>
                  </a:lnTo>
                  <a:lnTo>
                    <a:pt x="18140" y="459"/>
                  </a:lnTo>
                  <a:lnTo>
                    <a:pt x="17451" y="287"/>
                  </a:lnTo>
                  <a:lnTo>
                    <a:pt x="16724" y="172"/>
                  </a:lnTo>
                  <a:lnTo>
                    <a:pt x="15997" y="77"/>
                  </a:lnTo>
                  <a:lnTo>
                    <a:pt x="15270" y="19"/>
                  </a:lnTo>
                  <a:lnTo>
                    <a:pt x="1452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5" name="Google Shape;135;p9"/>
            <p:cNvSpPr/>
            <p:nvPr/>
          </p:nvSpPr>
          <p:spPr>
            <a:xfrm>
              <a:off x="8056100" y="-1645200"/>
              <a:ext cx="725725" cy="726200"/>
            </a:xfrm>
            <a:custGeom>
              <a:avLst/>
              <a:gdLst/>
              <a:ahLst/>
              <a:cxnLst/>
              <a:rect l="l" t="t" r="r" b="b"/>
              <a:pathLst>
                <a:path w="29029" h="29048" extrusionOk="0">
                  <a:moveTo>
                    <a:pt x="14524" y="0"/>
                  </a:moveTo>
                  <a:lnTo>
                    <a:pt x="13777" y="19"/>
                  </a:lnTo>
                  <a:lnTo>
                    <a:pt x="13031" y="77"/>
                  </a:lnTo>
                  <a:lnTo>
                    <a:pt x="12304" y="172"/>
                  </a:lnTo>
                  <a:lnTo>
                    <a:pt x="11596" y="306"/>
                  </a:lnTo>
                  <a:lnTo>
                    <a:pt x="10888" y="459"/>
                  </a:lnTo>
                  <a:lnTo>
                    <a:pt x="10199" y="651"/>
                  </a:lnTo>
                  <a:lnTo>
                    <a:pt x="9529" y="880"/>
                  </a:lnTo>
                  <a:lnTo>
                    <a:pt x="8860" y="1148"/>
                  </a:lnTo>
                  <a:lnTo>
                    <a:pt x="8228" y="1435"/>
                  </a:lnTo>
                  <a:lnTo>
                    <a:pt x="7597" y="1761"/>
                  </a:lnTo>
                  <a:lnTo>
                    <a:pt x="6984" y="2105"/>
                  </a:lnTo>
                  <a:lnTo>
                    <a:pt x="6391" y="2488"/>
                  </a:lnTo>
                  <a:lnTo>
                    <a:pt x="5836" y="2890"/>
                  </a:lnTo>
                  <a:lnTo>
                    <a:pt x="5281" y="3330"/>
                  </a:lnTo>
                  <a:lnTo>
                    <a:pt x="4765" y="3770"/>
                  </a:lnTo>
                  <a:lnTo>
                    <a:pt x="4248" y="4267"/>
                  </a:lnTo>
                  <a:lnTo>
                    <a:pt x="3770" y="4765"/>
                  </a:lnTo>
                  <a:lnTo>
                    <a:pt x="3311" y="5281"/>
                  </a:lnTo>
                  <a:lnTo>
                    <a:pt x="2890" y="5836"/>
                  </a:lnTo>
                  <a:lnTo>
                    <a:pt x="2488" y="6410"/>
                  </a:lnTo>
                  <a:lnTo>
                    <a:pt x="2105" y="7004"/>
                  </a:lnTo>
                  <a:lnTo>
                    <a:pt x="1761" y="7597"/>
                  </a:lnTo>
                  <a:lnTo>
                    <a:pt x="1435" y="8228"/>
                  </a:lnTo>
                  <a:lnTo>
                    <a:pt x="1148" y="8879"/>
                  </a:lnTo>
                  <a:lnTo>
                    <a:pt x="880" y="9530"/>
                  </a:lnTo>
                  <a:lnTo>
                    <a:pt x="651" y="10199"/>
                  </a:lnTo>
                  <a:lnTo>
                    <a:pt x="459" y="10888"/>
                  </a:lnTo>
                  <a:lnTo>
                    <a:pt x="287" y="11596"/>
                  </a:lnTo>
                  <a:lnTo>
                    <a:pt x="172" y="12323"/>
                  </a:lnTo>
                  <a:lnTo>
                    <a:pt x="77" y="13050"/>
                  </a:lnTo>
                  <a:lnTo>
                    <a:pt x="19" y="13778"/>
                  </a:lnTo>
                  <a:lnTo>
                    <a:pt x="0" y="14524"/>
                  </a:lnTo>
                  <a:lnTo>
                    <a:pt x="19" y="15270"/>
                  </a:lnTo>
                  <a:lnTo>
                    <a:pt x="77" y="16016"/>
                  </a:lnTo>
                  <a:lnTo>
                    <a:pt x="172" y="16743"/>
                  </a:lnTo>
                  <a:lnTo>
                    <a:pt x="287" y="17451"/>
                  </a:lnTo>
                  <a:lnTo>
                    <a:pt x="459" y="18160"/>
                  </a:lnTo>
                  <a:lnTo>
                    <a:pt x="651" y="18848"/>
                  </a:lnTo>
                  <a:lnTo>
                    <a:pt x="880" y="19518"/>
                  </a:lnTo>
                  <a:lnTo>
                    <a:pt x="1148" y="20169"/>
                  </a:lnTo>
                  <a:lnTo>
                    <a:pt x="1435" y="20819"/>
                  </a:lnTo>
                  <a:lnTo>
                    <a:pt x="1761" y="21451"/>
                  </a:lnTo>
                  <a:lnTo>
                    <a:pt x="2105" y="22063"/>
                  </a:lnTo>
                  <a:lnTo>
                    <a:pt x="2488" y="22637"/>
                  </a:lnTo>
                  <a:lnTo>
                    <a:pt x="2890" y="23211"/>
                  </a:lnTo>
                  <a:lnTo>
                    <a:pt x="3311" y="23766"/>
                  </a:lnTo>
                  <a:lnTo>
                    <a:pt x="3770" y="24283"/>
                  </a:lnTo>
                  <a:lnTo>
                    <a:pt x="4248" y="24799"/>
                  </a:lnTo>
                  <a:lnTo>
                    <a:pt x="4765" y="25278"/>
                  </a:lnTo>
                  <a:lnTo>
                    <a:pt x="5281" y="25737"/>
                  </a:lnTo>
                  <a:lnTo>
                    <a:pt x="5836" y="26158"/>
                  </a:lnTo>
                  <a:lnTo>
                    <a:pt x="6391" y="26560"/>
                  </a:lnTo>
                  <a:lnTo>
                    <a:pt x="6984" y="26943"/>
                  </a:lnTo>
                  <a:lnTo>
                    <a:pt x="7597" y="27287"/>
                  </a:lnTo>
                  <a:lnTo>
                    <a:pt x="8228" y="27612"/>
                  </a:lnTo>
                  <a:lnTo>
                    <a:pt x="8860" y="27899"/>
                  </a:lnTo>
                  <a:lnTo>
                    <a:pt x="9529" y="28167"/>
                  </a:lnTo>
                  <a:lnTo>
                    <a:pt x="10199" y="28397"/>
                  </a:lnTo>
                  <a:lnTo>
                    <a:pt x="10888" y="28588"/>
                  </a:lnTo>
                  <a:lnTo>
                    <a:pt x="11596" y="28741"/>
                  </a:lnTo>
                  <a:lnTo>
                    <a:pt x="12304" y="28875"/>
                  </a:lnTo>
                  <a:lnTo>
                    <a:pt x="13031" y="28971"/>
                  </a:lnTo>
                  <a:lnTo>
                    <a:pt x="13777" y="29028"/>
                  </a:lnTo>
                  <a:lnTo>
                    <a:pt x="14524" y="29047"/>
                  </a:lnTo>
                  <a:lnTo>
                    <a:pt x="15270" y="29028"/>
                  </a:lnTo>
                  <a:lnTo>
                    <a:pt x="15997" y="28971"/>
                  </a:lnTo>
                  <a:lnTo>
                    <a:pt x="16724" y="28875"/>
                  </a:lnTo>
                  <a:lnTo>
                    <a:pt x="17451" y="28741"/>
                  </a:lnTo>
                  <a:lnTo>
                    <a:pt x="18140" y="28588"/>
                  </a:lnTo>
                  <a:lnTo>
                    <a:pt x="18829" y="28397"/>
                  </a:lnTo>
                  <a:lnTo>
                    <a:pt x="19518" y="28167"/>
                  </a:lnTo>
                  <a:lnTo>
                    <a:pt x="20169" y="27899"/>
                  </a:lnTo>
                  <a:lnTo>
                    <a:pt x="20819" y="27612"/>
                  </a:lnTo>
                  <a:lnTo>
                    <a:pt x="21432" y="27287"/>
                  </a:lnTo>
                  <a:lnTo>
                    <a:pt x="22044" y="26943"/>
                  </a:lnTo>
                  <a:lnTo>
                    <a:pt x="22637" y="26560"/>
                  </a:lnTo>
                  <a:lnTo>
                    <a:pt x="23211" y="26158"/>
                  </a:lnTo>
                  <a:lnTo>
                    <a:pt x="23747" y="25737"/>
                  </a:lnTo>
                  <a:lnTo>
                    <a:pt x="24283" y="25278"/>
                  </a:lnTo>
                  <a:lnTo>
                    <a:pt x="24780" y="24799"/>
                  </a:lnTo>
                  <a:lnTo>
                    <a:pt x="25259" y="24283"/>
                  </a:lnTo>
                  <a:lnTo>
                    <a:pt x="25718" y="23766"/>
                  </a:lnTo>
                  <a:lnTo>
                    <a:pt x="26158" y="23211"/>
                  </a:lnTo>
                  <a:lnTo>
                    <a:pt x="26560" y="22637"/>
                  </a:lnTo>
                  <a:lnTo>
                    <a:pt x="26943" y="22063"/>
                  </a:lnTo>
                  <a:lnTo>
                    <a:pt x="27287" y="21451"/>
                  </a:lnTo>
                  <a:lnTo>
                    <a:pt x="27612" y="20819"/>
                  </a:lnTo>
                  <a:lnTo>
                    <a:pt x="27899" y="20169"/>
                  </a:lnTo>
                  <a:lnTo>
                    <a:pt x="28148" y="19518"/>
                  </a:lnTo>
                  <a:lnTo>
                    <a:pt x="28378" y="18848"/>
                  </a:lnTo>
                  <a:lnTo>
                    <a:pt x="28588" y="18160"/>
                  </a:lnTo>
                  <a:lnTo>
                    <a:pt x="28741" y="17451"/>
                  </a:lnTo>
                  <a:lnTo>
                    <a:pt x="28875" y="16743"/>
                  </a:lnTo>
                  <a:lnTo>
                    <a:pt x="28952" y="16016"/>
                  </a:lnTo>
                  <a:lnTo>
                    <a:pt x="29009" y="15270"/>
                  </a:lnTo>
                  <a:lnTo>
                    <a:pt x="29028" y="14524"/>
                  </a:lnTo>
                  <a:lnTo>
                    <a:pt x="29009" y="13778"/>
                  </a:lnTo>
                  <a:lnTo>
                    <a:pt x="28952" y="13050"/>
                  </a:lnTo>
                  <a:lnTo>
                    <a:pt x="28875" y="12323"/>
                  </a:lnTo>
                  <a:lnTo>
                    <a:pt x="28741" y="11596"/>
                  </a:lnTo>
                  <a:lnTo>
                    <a:pt x="28588" y="10888"/>
                  </a:lnTo>
                  <a:lnTo>
                    <a:pt x="28378" y="10199"/>
                  </a:lnTo>
                  <a:lnTo>
                    <a:pt x="28148" y="9530"/>
                  </a:lnTo>
                  <a:lnTo>
                    <a:pt x="27899" y="8879"/>
                  </a:lnTo>
                  <a:lnTo>
                    <a:pt x="27612" y="8228"/>
                  </a:lnTo>
                  <a:lnTo>
                    <a:pt x="27287" y="7597"/>
                  </a:lnTo>
                  <a:lnTo>
                    <a:pt x="26943" y="7004"/>
                  </a:lnTo>
                  <a:lnTo>
                    <a:pt x="26560" y="6410"/>
                  </a:lnTo>
                  <a:lnTo>
                    <a:pt x="26158" y="5836"/>
                  </a:lnTo>
                  <a:lnTo>
                    <a:pt x="25718" y="5281"/>
                  </a:lnTo>
                  <a:lnTo>
                    <a:pt x="25259" y="4765"/>
                  </a:lnTo>
                  <a:lnTo>
                    <a:pt x="24780" y="4267"/>
                  </a:lnTo>
                  <a:lnTo>
                    <a:pt x="24283" y="3770"/>
                  </a:lnTo>
                  <a:lnTo>
                    <a:pt x="23747" y="3330"/>
                  </a:lnTo>
                  <a:lnTo>
                    <a:pt x="23211" y="2890"/>
                  </a:lnTo>
                  <a:lnTo>
                    <a:pt x="22637" y="2488"/>
                  </a:lnTo>
                  <a:lnTo>
                    <a:pt x="22044" y="2105"/>
                  </a:lnTo>
                  <a:lnTo>
                    <a:pt x="21432" y="1761"/>
                  </a:lnTo>
                  <a:lnTo>
                    <a:pt x="20819" y="1435"/>
                  </a:lnTo>
                  <a:lnTo>
                    <a:pt x="20169" y="1148"/>
                  </a:lnTo>
                  <a:lnTo>
                    <a:pt x="19518" y="880"/>
                  </a:lnTo>
                  <a:lnTo>
                    <a:pt x="18829" y="651"/>
                  </a:lnTo>
                  <a:lnTo>
                    <a:pt x="18140" y="459"/>
                  </a:lnTo>
                  <a:lnTo>
                    <a:pt x="17451" y="306"/>
                  </a:lnTo>
                  <a:lnTo>
                    <a:pt x="16724" y="172"/>
                  </a:lnTo>
                  <a:lnTo>
                    <a:pt x="15997" y="77"/>
                  </a:lnTo>
                  <a:lnTo>
                    <a:pt x="15270" y="19"/>
                  </a:lnTo>
                  <a:lnTo>
                    <a:pt x="145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6" name="Google Shape;136;p9"/>
          <p:cNvSpPr txBox="1">
            <a:spLocks noGrp="1"/>
          </p:cNvSpPr>
          <p:nvPr>
            <p:ph type="title"/>
          </p:nvPr>
        </p:nvSpPr>
        <p:spPr>
          <a:xfrm>
            <a:off x="1119450" y="1702500"/>
            <a:ext cx="6905100" cy="822900"/>
          </a:xfrm>
          <a:prstGeom prst="rect">
            <a:avLst/>
          </a:prstGeom>
          <a:noFill/>
        </p:spPr>
        <p:txBody>
          <a:bodyPr spcFirstLastPara="1" wrap="square" lIns="91425" tIns="91425" rIns="91425" bIns="91425" anchor="ctr" anchorCtr="0">
            <a:noAutofit/>
          </a:bodyPr>
          <a:lstStyle>
            <a:lvl1pPr lvl="0" rtl="0">
              <a:spcBef>
                <a:spcPts val="0"/>
              </a:spcBef>
              <a:spcAft>
                <a:spcPts val="0"/>
              </a:spcAft>
              <a:buSzPts val="3000"/>
              <a:buNone/>
              <a:defRPr sz="6500"/>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137" name="Google Shape;137;p9"/>
          <p:cNvSpPr txBox="1">
            <a:spLocks noGrp="1"/>
          </p:cNvSpPr>
          <p:nvPr>
            <p:ph type="subTitle" idx="1"/>
          </p:nvPr>
        </p:nvSpPr>
        <p:spPr>
          <a:xfrm>
            <a:off x="1119450" y="2526598"/>
            <a:ext cx="6905100" cy="914400"/>
          </a:xfrm>
          <a:prstGeom prst="rect">
            <a:avLst/>
          </a:prstGeom>
        </p:spPr>
        <p:txBody>
          <a:bodyPr spcFirstLastPara="1" wrap="square" lIns="91425" tIns="91425" rIns="91425" bIns="91425" anchor="ctr" anchorCtr="0">
            <a:noAutofit/>
          </a:bodyPr>
          <a:lstStyle>
            <a:lvl1pPr lvl="0" algn="ctr" rtl="0">
              <a:lnSpc>
                <a:spcPct val="100000"/>
              </a:lnSpc>
              <a:spcBef>
                <a:spcPts val="0"/>
              </a:spcBef>
              <a:spcAft>
                <a:spcPts val="0"/>
              </a:spcAft>
              <a:buSzPts val="1200"/>
              <a:buNone/>
              <a:defRPr sz="1600"/>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8"/>
        <p:cNvGrpSpPr/>
        <p:nvPr/>
      </p:nvGrpSpPr>
      <p:grpSpPr>
        <a:xfrm>
          <a:off x="0" y="0"/>
          <a:ext cx="0" cy="0"/>
          <a:chOff x="0" y="0"/>
          <a:chExt cx="0" cy="0"/>
        </a:xfrm>
      </p:grpSpPr>
      <p:sp>
        <p:nvSpPr>
          <p:cNvPr id="139" name="Google Shape;139;p10"/>
          <p:cNvSpPr>
            <a:spLocks noGrp="1"/>
          </p:cNvSpPr>
          <p:nvPr>
            <p:ph type="pic" idx="2"/>
          </p:nvPr>
        </p:nvSpPr>
        <p:spPr>
          <a:xfrm>
            <a:off x="0" y="0"/>
            <a:ext cx="9144000" cy="5143500"/>
          </a:xfrm>
          <a:prstGeom prst="rect">
            <a:avLst/>
          </a:prstGeom>
          <a:noFill/>
          <a:ln>
            <a:noFill/>
          </a:ln>
        </p:spPr>
      </p:sp>
      <p:sp>
        <p:nvSpPr>
          <p:cNvPr id="140" name="Google Shape;140;p10"/>
          <p:cNvSpPr txBox="1">
            <a:spLocks noGrp="1"/>
          </p:cNvSpPr>
          <p:nvPr>
            <p:ph type="title"/>
          </p:nvPr>
        </p:nvSpPr>
        <p:spPr>
          <a:xfrm>
            <a:off x="5164725" y="539500"/>
            <a:ext cx="3266100" cy="1629900"/>
          </a:xfrm>
          <a:prstGeom prst="rect">
            <a:avLst/>
          </a:prstGeom>
          <a:solidFill>
            <a:schemeClr val="lt1"/>
          </a:solidFill>
        </p:spPr>
        <p:txBody>
          <a:bodyPr spcFirstLastPara="1" wrap="square" lIns="91425" tIns="91425" rIns="91425" bIns="91425" anchor="t" anchorCtr="0">
            <a:noAutofit/>
          </a:bodyPr>
          <a:lstStyle>
            <a:lvl1pPr lvl="0" algn="r" rtl="0">
              <a:spcBef>
                <a:spcPts val="0"/>
              </a:spcBef>
              <a:spcAft>
                <a:spcPts val="0"/>
              </a:spcAft>
              <a:buSzPts val="30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41"/>
        <p:cNvGrpSpPr/>
        <p:nvPr/>
      </p:nvGrpSpPr>
      <p:grpSpPr>
        <a:xfrm>
          <a:off x="0" y="0"/>
          <a:ext cx="0" cy="0"/>
          <a:chOff x="0" y="0"/>
          <a:chExt cx="0" cy="0"/>
        </a:xfrm>
      </p:grpSpPr>
      <p:sp>
        <p:nvSpPr>
          <p:cNvPr id="142" name="Google Shape;142;p11"/>
          <p:cNvSpPr txBox="1">
            <a:spLocks noGrp="1"/>
          </p:cNvSpPr>
          <p:nvPr>
            <p:ph type="title" hasCustomPrompt="1"/>
          </p:nvPr>
        </p:nvSpPr>
        <p:spPr>
          <a:xfrm>
            <a:off x="998550" y="2667256"/>
            <a:ext cx="7146900" cy="1229700"/>
          </a:xfrm>
          <a:prstGeom prst="rect">
            <a:avLst/>
          </a:prstGeom>
        </p:spPr>
        <p:txBody>
          <a:bodyPr spcFirstLastPara="1" wrap="square" lIns="91425" tIns="91425" rIns="91425" bIns="91425" anchor="t" anchorCtr="0">
            <a:noAutofit/>
          </a:bodyPr>
          <a:lstStyle>
            <a:lvl1pPr lvl="0" algn="ctr">
              <a:spcBef>
                <a:spcPts val="0"/>
              </a:spcBef>
              <a:spcAft>
                <a:spcPts val="0"/>
              </a:spcAft>
              <a:buSzPts val="9600"/>
              <a:buNone/>
              <a:defRPr sz="64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143" name="Google Shape;143;p11"/>
          <p:cNvSpPr txBox="1">
            <a:spLocks noGrp="1"/>
          </p:cNvSpPr>
          <p:nvPr>
            <p:ph type="subTitle" idx="1"/>
          </p:nvPr>
        </p:nvSpPr>
        <p:spPr>
          <a:xfrm>
            <a:off x="996750" y="3983985"/>
            <a:ext cx="7150500" cy="365700"/>
          </a:xfrm>
          <a:prstGeom prst="rect">
            <a:avLst/>
          </a:prstGeom>
          <a:noFill/>
          <a:ln>
            <a:noFill/>
          </a:ln>
        </p:spPr>
        <p:txBody>
          <a:bodyPr spcFirstLastPara="1" wrap="square" lIns="91425" tIns="91425" rIns="91425" bIns="91425" anchor="ctr" anchorCtr="0">
            <a:noAutofit/>
          </a:bodyPr>
          <a:lstStyle>
            <a:lvl1pPr lvl="0" algn="ctr" rtl="0">
              <a:lnSpc>
                <a:spcPct val="100000"/>
              </a:lnSpc>
              <a:spcBef>
                <a:spcPts val="0"/>
              </a:spcBef>
              <a:spcAft>
                <a:spcPts val="0"/>
              </a:spcAft>
              <a:buSzPts val="1600"/>
              <a:buNone/>
              <a:defRPr sz="1600"/>
            </a:lvl1pPr>
            <a:lvl2pPr lvl="1" algn="ctr" rtl="0">
              <a:lnSpc>
                <a:spcPct val="100000"/>
              </a:lnSpc>
              <a:spcBef>
                <a:spcPts val="0"/>
              </a:spcBef>
              <a:spcAft>
                <a:spcPts val="0"/>
              </a:spcAft>
              <a:buSzPts val="1600"/>
              <a:buNone/>
              <a:defRPr sz="1600"/>
            </a:lvl2pPr>
            <a:lvl3pPr lvl="2" algn="ctr" rtl="0">
              <a:lnSpc>
                <a:spcPct val="100000"/>
              </a:lnSpc>
              <a:spcBef>
                <a:spcPts val="0"/>
              </a:spcBef>
              <a:spcAft>
                <a:spcPts val="0"/>
              </a:spcAft>
              <a:buSzPts val="1600"/>
              <a:buNone/>
              <a:defRPr sz="1600"/>
            </a:lvl3pPr>
            <a:lvl4pPr lvl="3" algn="ctr" rtl="0">
              <a:lnSpc>
                <a:spcPct val="100000"/>
              </a:lnSpc>
              <a:spcBef>
                <a:spcPts val="0"/>
              </a:spcBef>
              <a:spcAft>
                <a:spcPts val="0"/>
              </a:spcAft>
              <a:buSzPts val="1600"/>
              <a:buNone/>
              <a:defRPr sz="1600"/>
            </a:lvl4pPr>
            <a:lvl5pPr lvl="4" algn="ctr" rtl="0">
              <a:lnSpc>
                <a:spcPct val="100000"/>
              </a:lnSpc>
              <a:spcBef>
                <a:spcPts val="0"/>
              </a:spcBef>
              <a:spcAft>
                <a:spcPts val="0"/>
              </a:spcAft>
              <a:buSzPts val="1600"/>
              <a:buNone/>
              <a:defRPr sz="1600"/>
            </a:lvl5pPr>
            <a:lvl6pPr lvl="5" algn="ctr" rtl="0">
              <a:lnSpc>
                <a:spcPct val="100000"/>
              </a:lnSpc>
              <a:spcBef>
                <a:spcPts val="0"/>
              </a:spcBef>
              <a:spcAft>
                <a:spcPts val="0"/>
              </a:spcAft>
              <a:buSzPts val="1600"/>
              <a:buNone/>
              <a:defRPr sz="1600"/>
            </a:lvl6pPr>
            <a:lvl7pPr lvl="6" algn="ctr" rtl="0">
              <a:lnSpc>
                <a:spcPct val="100000"/>
              </a:lnSpc>
              <a:spcBef>
                <a:spcPts val="0"/>
              </a:spcBef>
              <a:spcAft>
                <a:spcPts val="0"/>
              </a:spcAft>
              <a:buSzPts val="1600"/>
              <a:buNone/>
              <a:defRPr sz="1600"/>
            </a:lvl7pPr>
            <a:lvl8pPr lvl="7" algn="ctr" rtl="0">
              <a:lnSpc>
                <a:spcPct val="100000"/>
              </a:lnSpc>
              <a:spcBef>
                <a:spcPts val="0"/>
              </a:spcBef>
              <a:spcAft>
                <a:spcPts val="0"/>
              </a:spcAft>
              <a:buSzPts val="1600"/>
              <a:buNone/>
              <a:defRPr sz="1600"/>
            </a:lvl8pPr>
            <a:lvl9pPr lvl="8" algn="ctr" rtl="0">
              <a:lnSpc>
                <a:spcPct val="100000"/>
              </a:lnSpc>
              <a:spcBef>
                <a:spcPts val="0"/>
              </a:spcBef>
              <a:spcAft>
                <a:spcPts val="0"/>
              </a:spcAft>
              <a:buSzPts val="1600"/>
              <a:buNone/>
              <a:defRPr sz="1600"/>
            </a:lvl9pPr>
          </a:lstStyle>
          <a:p>
            <a:endParaRPr/>
          </a:p>
        </p:txBody>
      </p:sp>
      <p:sp>
        <p:nvSpPr>
          <p:cNvPr id="144" name="Google Shape;144;p11"/>
          <p:cNvSpPr>
            <a:spLocks noGrp="1"/>
          </p:cNvSpPr>
          <p:nvPr>
            <p:ph type="pic" idx="2"/>
          </p:nvPr>
        </p:nvSpPr>
        <p:spPr>
          <a:xfrm>
            <a:off x="0" y="0"/>
            <a:ext cx="9144000" cy="2580300"/>
          </a:xfrm>
          <a:prstGeom prst="rect">
            <a:avLst/>
          </a:prstGeom>
          <a:noFill/>
          <a:ln>
            <a:noFill/>
          </a:ln>
        </p:spPr>
      </p:sp>
      <p:grpSp>
        <p:nvGrpSpPr>
          <p:cNvPr id="145" name="Google Shape;145;p11"/>
          <p:cNvGrpSpPr/>
          <p:nvPr/>
        </p:nvGrpSpPr>
        <p:grpSpPr>
          <a:xfrm rot="-5400000" flipH="1">
            <a:off x="8017247" y="-604662"/>
            <a:ext cx="1099325" cy="1029975"/>
            <a:chOff x="6694150" y="-2166650"/>
            <a:chExt cx="1099325" cy="1029975"/>
          </a:xfrm>
        </p:grpSpPr>
        <p:sp>
          <p:nvSpPr>
            <p:cNvPr id="146" name="Google Shape;146;p11"/>
            <p:cNvSpPr/>
            <p:nvPr/>
          </p:nvSpPr>
          <p:spPr>
            <a:xfrm>
              <a:off x="6694150" y="-1522275"/>
              <a:ext cx="627175" cy="313375"/>
            </a:xfrm>
            <a:custGeom>
              <a:avLst/>
              <a:gdLst/>
              <a:ahLst/>
              <a:cxnLst/>
              <a:rect l="l" t="t" r="r" b="b"/>
              <a:pathLst>
                <a:path w="25087" h="12535" extrusionOk="0">
                  <a:moveTo>
                    <a:pt x="24991" y="1"/>
                  </a:moveTo>
                  <a:lnTo>
                    <a:pt x="0" y="12362"/>
                  </a:lnTo>
                  <a:lnTo>
                    <a:pt x="96" y="12534"/>
                  </a:lnTo>
                  <a:lnTo>
                    <a:pt x="25086" y="173"/>
                  </a:lnTo>
                  <a:lnTo>
                    <a:pt x="24991"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147;p11"/>
            <p:cNvSpPr/>
            <p:nvPr/>
          </p:nvSpPr>
          <p:spPr>
            <a:xfrm>
              <a:off x="6963475" y="-2105900"/>
              <a:ext cx="712800" cy="969225"/>
            </a:xfrm>
            <a:custGeom>
              <a:avLst/>
              <a:gdLst/>
              <a:ahLst/>
              <a:cxnLst/>
              <a:rect l="l" t="t" r="r" b="b"/>
              <a:pathLst>
                <a:path w="28512" h="38769" extrusionOk="0">
                  <a:moveTo>
                    <a:pt x="14256" y="250"/>
                  </a:moveTo>
                  <a:lnTo>
                    <a:pt x="28320" y="8363"/>
                  </a:lnTo>
                  <a:lnTo>
                    <a:pt x="28320" y="30407"/>
                  </a:lnTo>
                  <a:lnTo>
                    <a:pt x="14256" y="38520"/>
                  </a:lnTo>
                  <a:lnTo>
                    <a:pt x="211" y="30407"/>
                  </a:lnTo>
                  <a:lnTo>
                    <a:pt x="211" y="8363"/>
                  </a:lnTo>
                  <a:lnTo>
                    <a:pt x="14256" y="250"/>
                  </a:lnTo>
                  <a:close/>
                  <a:moveTo>
                    <a:pt x="14256" y="1"/>
                  </a:moveTo>
                  <a:lnTo>
                    <a:pt x="0" y="8248"/>
                  </a:lnTo>
                  <a:lnTo>
                    <a:pt x="0" y="30522"/>
                  </a:lnTo>
                  <a:lnTo>
                    <a:pt x="14218" y="38731"/>
                  </a:lnTo>
                  <a:lnTo>
                    <a:pt x="14256" y="38769"/>
                  </a:lnTo>
                  <a:lnTo>
                    <a:pt x="28512" y="30522"/>
                  </a:lnTo>
                  <a:lnTo>
                    <a:pt x="28512" y="8248"/>
                  </a:lnTo>
                  <a:lnTo>
                    <a:pt x="14313" y="39"/>
                  </a:lnTo>
                  <a:lnTo>
                    <a:pt x="14256"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148;p11"/>
            <p:cNvSpPr/>
            <p:nvPr/>
          </p:nvSpPr>
          <p:spPr>
            <a:xfrm>
              <a:off x="7317475" y="-2102550"/>
              <a:ext cx="5275" cy="582700"/>
            </a:xfrm>
            <a:custGeom>
              <a:avLst/>
              <a:gdLst/>
              <a:ahLst/>
              <a:cxnLst/>
              <a:rect l="l" t="t" r="r" b="b"/>
              <a:pathLst>
                <a:path w="211" h="23308" extrusionOk="0">
                  <a:moveTo>
                    <a:pt x="0" y="1"/>
                  </a:moveTo>
                  <a:lnTo>
                    <a:pt x="0" y="23308"/>
                  </a:lnTo>
                  <a:lnTo>
                    <a:pt x="211" y="23308"/>
                  </a:lnTo>
                  <a:lnTo>
                    <a:pt x="211"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149;p11"/>
            <p:cNvSpPr/>
            <p:nvPr/>
          </p:nvSpPr>
          <p:spPr>
            <a:xfrm>
              <a:off x="7554275" y="-2166650"/>
              <a:ext cx="239200" cy="881200"/>
            </a:xfrm>
            <a:custGeom>
              <a:avLst/>
              <a:gdLst/>
              <a:ahLst/>
              <a:cxnLst/>
              <a:rect l="l" t="t" r="r" b="b"/>
              <a:pathLst>
                <a:path w="9568" h="35248" extrusionOk="0">
                  <a:moveTo>
                    <a:pt x="0" y="1"/>
                  </a:moveTo>
                  <a:lnTo>
                    <a:pt x="0" y="33430"/>
                  </a:lnTo>
                  <a:lnTo>
                    <a:pt x="19" y="33602"/>
                  </a:lnTo>
                  <a:lnTo>
                    <a:pt x="39" y="33794"/>
                  </a:lnTo>
                  <a:lnTo>
                    <a:pt x="77" y="33966"/>
                  </a:lnTo>
                  <a:lnTo>
                    <a:pt x="153" y="34138"/>
                  </a:lnTo>
                  <a:lnTo>
                    <a:pt x="230" y="34291"/>
                  </a:lnTo>
                  <a:lnTo>
                    <a:pt x="306" y="34444"/>
                  </a:lnTo>
                  <a:lnTo>
                    <a:pt x="421" y="34578"/>
                  </a:lnTo>
                  <a:lnTo>
                    <a:pt x="536" y="34712"/>
                  </a:lnTo>
                  <a:lnTo>
                    <a:pt x="670" y="34827"/>
                  </a:lnTo>
                  <a:lnTo>
                    <a:pt x="804" y="34942"/>
                  </a:lnTo>
                  <a:lnTo>
                    <a:pt x="957" y="35037"/>
                  </a:lnTo>
                  <a:lnTo>
                    <a:pt x="1110" y="35114"/>
                  </a:lnTo>
                  <a:lnTo>
                    <a:pt x="1282" y="35171"/>
                  </a:lnTo>
                  <a:lnTo>
                    <a:pt x="1455" y="35210"/>
                  </a:lnTo>
                  <a:lnTo>
                    <a:pt x="1646" y="35248"/>
                  </a:lnTo>
                  <a:lnTo>
                    <a:pt x="7941" y="35248"/>
                  </a:lnTo>
                  <a:lnTo>
                    <a:pt x="8114" y="35210"/>
                  </a:lnTo>
                  <a:lnTo>
                    <a:pt x="8286" y="35171"/>
                  </a:lnTo>
                  <a:lnTo>
                    <a:pt x="8458" y="35114"/>
                  </a:lnTo>
                  <a:lnTo>
                    <a:pt x="8611" y="35037"/>
                  </a:lnTo>
                  <a:lnTo>
                    <a:pt x="8764" y="34942"/>
                  </a:lnTo>
                  <a:lnTo>
                    <a:pt x="8917" y="34827"/>
                  </a:lnTo>
                  <a:lnTo>
                    <a:pt x="9032" y="34712"/>
                  </a:lnTo>
                  <a:lnTo>
                    <a:pt x="9166" y="34578"/>
                  </a:lnTo>
                  <a:lnTo>
                    <a:pt x="9262" y="34444"/>
                  </a:lnTo>
                  <a:lnTo>
                    <a:pt x="9357" y="34291"/>
                  </a:lnTo>
                  <a:lnTo>
                    <a:pt x="9434" y="34138"/>
                  </a:lnTo>
                  <a:lnTo>
                    <a:pt x="9491" y="33966"/>
                  </a:lnTo>
                  <a:lnTo>
                    <a:pt x="9530" y="33794"/>
                  </a:lnTo>
                  <a:lnTo>
                    <a:pt x="9568" y="33602"/>
                  </a:lnTo>
                  <a:lnTo>
                    <a:pt x="9568" y="33430"/>
                  </a:lnTo>
                  <a:lnTo>
                    <a:pt x="956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0" name="Google Shape;150;p11"/>
          <p:cNvSpPr/>
          <p:nvPr/>
        </p:nvSpPr>
        <p:spPr>
          <a:xfrm rot="10800000">
            <a:off x="-613203" y="-335651"/>
            <a:ext cx="1390703" cy="1322938"/>
          </a:xfrm>
          <a:custGeom>
            <a:avLst/>
            <a:gdLst/>
            <a:ahLst/>
            <a:cxnLst/>
            <a:rect l="l" t="t" r="r" b="b"/>
            <a:pathLst>
              <a:path w="29450" h="28015" extrusionOk="0">
                <a:moveTo>
                  <a:pt x="18982" y="938"/>
                </a:moveTo>
                <a:lnTo>
                  <a:pt x="18006" y="9472"/>
                </a:lnTo>
                <a:lnTo>
                  <a:pt x="25833" y="5932"/>
                </a:lnTo>
                <a:lnTo>
                  <a:pt x="20054" y="12266"/>
                </a:lnTo>
                <a:lnTo>
                  <a:pt x="28454" y="14007"/>
                </a:lnTo>
                <a:lnTo>
                  <a:pt x="20054" y="15729"/>
                </a:lnTo>
                <a:lnTo>
                  <a:pt x="25833" y="22063"/>
                </a:lnTo>
                <a:lnTo>
                  <a:pt x="25833" y="22063"/>
                </a:lnTo>
                <a:lnTo>
                  <a:pt x="18006" y="18523"/>
                </a:lnTo>
                <a:lnTo>
                  <a:pt x="18982" y="27057"/>
                </a:lnTo>
                <a:lnTo>
                  <a:pt x="14734" y="19595"/>
                </a:lnTo>
                <a:lnTo>
                  <a:pt x="10486" y="27057"/>
                </a:lnTo>
                <a:lnTo>
                  <a:pt x="11443" y="18523"/>
                </a:lnTo>
                <a:lnTo>
                  <a:pt x="3636" y="22063"/>
                </a:lnTo>
                <a:lnTo>
                  <a:pt x="9415" y="15729"/>
                </a:lnTo>
                <a:lnTo>
                  <a:pt x="1014" y="14007"/>
                </a:lnTo>
                <a:lnTo>
                  <a:pt x="9415" y="12266"/>
                </a:lnTo>
                <a:lnTo>
                  <a:pt x="3636" y="5932"/>
                </a:lnTo>
                <a:lnTo>
                  <a:pt x="11443" y="9472"/>
                </a:lnTo>
                <a:lnTo>
                  <a:pt x="11443" y="9472"/>
                </a:lnTo>
                <a:lnTo>
                  <a:pt x="10486" y="938"/>
                </a:lnTo>
                <a:lnTo>
                  <a:pt x="14734" y="8420"/>
                </a:lnTo>
                <a:lnTo>
                  <a:pt x="18982" y="938"/>
                </a:lnTo>
                <a:close/>
                <a:moveTo>
                  <a:pt x="10180" y="0"/>
                </a:moveTo>
                <a:lnTo>
                  <a:pt x="11213" y="9147"/>
                </a:lnTo>
                <a:lnTo>
                  <a:pt x="2813" y="5339"/>
                </a:lnTo>
                <a:lnTo>
                  <a:pt x="2813" y="5339"/>
                </a:lnTo>
                <a:lnTo>
                  <a:pt x="9032" y="12151"/>
                </a:lnTo>
                <a:lnTo>
                  <a:pt x="0" y="14007"/>
                </a:lnTo>
                <a:lnTo>
                  <a:pt x="9032" y="15863"/>
                </a:lnTo>
                <a:lnTo>
                  <a:pt x="2813" y="22656"/>
                </a:lnTo>
                <a:lnTo>
                  <a:pt x="11213" y="18848"/>
                </a:lnTo>
                <a:lnTo>
                  <a:pt x="10180" y="28014"/>
                </a:lnTo>
                <a:lnTo>
                  <a:pt x="14734" y="19996"/>
                </a:lnTo>
                <a:lnTo>
                  <a:pt x="19288" y="28014"/>
                </a:lnTo>
                <a:lnTo>
                  <a:pt x="18255" y="18848"/>
                </a:lnTo>
                <a:lnTo>
                  <a:pt x="18255" y="18848"/>
                </a:lnTo>
                <a:lnTo>
                  <a:pt x="26636" y="22656"/>
                </a:lnTo>
                <a:lnTo>
                  <a:pt x="20437" y="15863"/>
                </a:lnTo>
                <a:lnTo>
                  <a:pt x="29449" y="14007"/>
                </a:lnTo>
                <a:lnTo>
                  <a:pt x="20437" y="12151"/>
                </a:lnTo>
                <a:lnTo>
                  <a:pt x="26636" y="5339"/>
                </a:lnTo>
                <a:lnTo>
                  <a:pt x="26636" y="5339"/>
                </a:lnTo>
                <a:lnTo>
                  <a:pt x="18255" y="9147"/>
                </a:lnTo>
                <a:lnTo>
                  <a:pt x="19288" y="0"/>
                </a:lnTo>
                <a:lnTo>
                  <a:pt x="14734" y="7999"/>
                </a:lnTo>
                <a:lnTo>
                  <a:pt x="10180"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51" name="Google Shape;151;p11"/>
          <p:cNvGrpSpPr/>
          <p:nvPr/>
        </p:nvGrpSpPr>
        <p:grpSpPr>
          <a:xfrm rot="5400000" flipH="1">
            <a:off x="7901800" y="4372276"/>
            <a:ext cx="2414685" cy="1395307"/>
            <a:chOff x="3069825" y="-1346071"/>
            <a:chExt cx="1782450" cy="1029975"/>
          </a:xfrm>
        </p:grpSpPr>
        <p:sp>
          <p:nvSpPr>
            <p:cNvPr id="152" name="Google Shape;152;p11"/>
            <p:cNvSpPr/>
            <p:nvPr/>
          </p:nvSpPr>
          <p:spPr>
            <a:xfrm>
              <a:off x="3999300" y="-1230079"/>
              <a:ext cx="852975" cy="852975"/>
            </a:xfrm>
            <a:custGeom>
              <a:avLst/>
              <a:gdLst/>
              <a:ahLst/>
              <a:cxnLst/>
              <a:rect l="l" t="t" r="r" b="b"/>
              <a:pathLst>
                <a:path w="34119" h="34119" extrusionOk="0">
                  <a:moveTo>
                    <a:pt x="17624" y="6028"/>
                  </a:moveTo>
                  <a:lnTo>
                    <a:pt x="18198" y="6067"/>
                  </a:lnTo>
                  <a:lnTo>
                    <a:pt x="18734" y="6143"/>
                  </a:lnTo>
                  <a:lnTo>
                    <a:pt x="19289" y="6239"/>
                  </a:lnTo>
                  <a:lnTo>
                    <a:pt x="19825" y="6373"/>
                  </a:lnTo>
                  <a:lnTo>
                    <a:pt x="20342" y="6507"/>
                  </a:lnTo>
                  <a:lnTo>
                    <a:pt x="20858" y="6698"/>
                  </a:lnTo>
                  <a:lnTo>
                    <a:pt x="21356" y="6889"/>
                  </a:lnTo>
                  <a:lnTo>
                    <a:pt x="21853" y="7100"/>
                  </a:lnTo>
                  <a:lnTo>
                    <a:pt x="22312" y="7349"/>
                  </a:lnTo>
                  <a:lnTo>
                    <a:pt x="22791" y="7617"/>
                  </a:lnTo>
                  <a:lnTo>
                    <a:pt x="23231" y="7904"/>
                  </a:lnTo>
                  <a:lnTo>
                    <a:pt x="23671" y="8210"/>
                  </a:lnTo>
                  <a:lnTo>
                    <a:pt x="24073" y="8535"/>
                  </a:lnTo>
                  <a:lnTo>
                    <a:pt x="24475" y="8899"/>
                  </a:lnTo>
                  <a:lnTo>
                    <a:pt x="24857" y="9262"/>
                  </a:lnTo>
                  <a:lnTo>
                    <a:pt x="25240" y="9645"/>
                  </a:lnTo>
                  <a:lnTo>
                    <a:pt x="25585" y="10047"/>
                  </a:lnTo>
                  <a:lnTo>
                    <a:pt x="25910" y="10449"/>
                  </a:lnTo>
                  <a:lnTo>
                    <a:pt x="26216" y="10889"/>
                  </a:lnTo>
                  <a:lnTo>
                    <a:pt x="26503" y="11329"/>
                  </a:lnTo>
                  <a:lnTo>
                    <a:pt x="26771" y="11807"/>
                  </a:lnTo>
                  <a:lnTo>
                    <a:pt x="27020" y="12286"/>
                  </a:lnTo>
                  <a:lnTo>
                    <a:pt x="27230" y="12764"/>
                  </a:lnTo>
                  <a:lnTo>
                    <a:pt x="27441" y="13261"/>
                  </a:lnTo>
                  <a:lnTo>
                    <a:pt x="27613" y="13778"/>
                  </a:lnTo>
                  <a:lnTo>
                    <a:pt x="27747" y="14295"/>
                  </a:lnTo>
                  <a:lnTo>
                    <a:pt x="27881" y="14830"/>
                  </a:lnTo>
                  <a:lnTo>
                    <a:pt x="27976" y="15385"/>
                  </a:lnTo>
                  <a:lnTo>
                    <a:pt x="28053" y="15921"/>
                  </a:lnTo>
                  <a:lnTo>
                    <a:pt x="28091" y="16495"/>
                  </a:lnTo>
                  <a:lnTo>
                    <a:pt x="28110" y="17050"/>
                  </a:lnTo>
                  <a:lnTo>
                    <a:pt x="28091" y="17624"/>
                  </a:lnTo>
                  <a:lnTo>
                    <a:pt x="28053" y="18179"/>
                  </a:lnTo>
                  <a:lnTo>
                    <a:pt x="27976" y="18734"/>
                  </a:lnTo>
                  <a:lnTo>
                    <a:pt x="27881" y="19270"/>
                  </a:lnTo>
                  <a:lnTo>
                    <a:pt x="27747" y="19806"/>
                  </a:lnTo>
                  <a:lnTo>
                    <a:pt x="27613" y="20341"/>
                  </a:lnTo>
                  <a:lnTo>
                    <a:pt x="27441" y="20858"/>
                  </a:lnTo>
                  <a:lnTo>
                    <a:pt x="27230" y="21356"/>
                  </a:lnTo>
                  <a:lnTo>
                    <a:pt x="27020" y="21834"/>
                  </a:lnTo>
                  <a:lnTo>
                    <a:pt x="26771" y="22312"/>
                  </a:lnTo>
                  <a:lnTo>
                    <a:pt x="26503" y="22772"/>
                  </a:lnTo>
                  <a:lnTo>
                    <a:pt x="26216" y="23231"/>
                  </a:lnTo>
                  <a:lnTo>
                    <a:pt x="25910" y="23652"/>
                  </a:lnTo>
                  <a:lnTo>
                    <a:pt x="25585" y="24073"/>
                  </a:lnTo>
                  <a:lnTo>
                    <a:pt x="25240" y="24475"/>
                  </a:lnTo>
                  <a:lnTo>
                    <a:pt x="24857" y="24857"/>
                  </a:lnTo>
                  <a:lnTo>
                    <a:pt x="24475" y="25221"/>
                  </a:lnTo>
                  <a:lnTo>
                    <a:pt x="24073" y="25565"/>
                  </a:lnTo>
                  <a:lnTo>
                    <a:pt x="23671" y="25891"/>
                  </a:lnTo>
                  <a:lnTo>
                    <a:pt x="23231" y="26216"/>
                  </a:lnTo>
                  <a:lnTo>
                    <a:pt x="22791" y="26503"/>
                  </a:lnTo>
                  <a:lnTo>
                    <a:pt x="22312" y="26771"/>
                  </a:lnTo>
                  <a:lnTo>
                    <a:pt x="21853" y="27001"/>
                  </a:lnTo>
                  <a:lnTo>
                    <a:pt x="21356" y="27230"/>
                  </a:lnTo>
                  <a:lnTo>
                    <a:pt x="20858" y="27421"/>
                  </a:lnTo>
                  <a:lnTo>
                    <a:pt x="20342" y="27594"/>
                  </a:lnTo>
                  <a:lnTo>
                    <a:pt x="19825" y="27747"/>
                  </a:lnTo>
                  <a:lnTo>
                    <a:pt x="19289" y="27881"/>
                  </a:lnTo>
                  <a:lnTo>
                    <a:pt x="18734" y="27976"/>
                  </a:lnTo>
                  <a:lnTo>
                    <a:pt x="18198" y="28034"/>
                  </a:lnTo>
                  <a:lnTo>
                    <a:pt x="17624" y="28072"/>
                  </a:lnTo>
                  <a:lnTo>
                    <a:pt x="17069" y="28091"/>
                  </a:lnTo>
                  <a:lnTo>
                    <a:pt x="16495" y="28072"/>
                  </a:lnTo>
                  <a:lnTo>
                    <a:pt x="15940" y="28034"/>
                  </a:lnTo>
                  <a:lnTo>
                    <a:pt x="15386" y="27976"/>
                  </a:lnTo>
                  <a:lnTo>
                    <a:pt x="14850" y="27881"/>
                  </a:lnTo>
                  <a:lnTo>
                    <a:pt x="14314" y="27747"/>
                  </a:lnTo>
                  <a:lnTo>
                    <a:pt x="13778" y="27594"/>
                  </a:lnTo>
                  <a:lnTo>
                    <a:pt x="13281" y="27421"/>
                  </a:lnTo>
                  <a:lnTo>
                    <a:pt x="12764" y="27230"/>
                  </a:lnTo>
                  <a:lnTo>
                    <a:pt x="12286" y="27001"/>
                  </a:lnTo>
                  <a:lnTo>
                    <a:pt x="11807" y="26771"/>
                  </a:lnTo>
                  <a:lnTo>
                    <a:pt x="11348" y="26503"/>
                  </a:lnTo>
                  <a:lnTo>
                    <a:pt x="10889" y="26216"/>
                  </a:lnTo>
                  <a:lnTo>
                    <a:pt x="10468" y="25891"/>
                  </a:lnTo>
                  <a:lnTo>
                    <a:pt x="10047" y="25565"/>
                  </a:lnTo>
                  <a:lnTo>
                    <a:pt x="9645" y="25221"/>
                  </a:lnTo>
                  <a:lnTo>
                    <a:pt x="9262" y="24857"/>
                  </a:lnTo>
                  <a:lnTo>
                    <a:pt x="8899" y="24475"/>
                  </a:lnTo>
                  <a:lnTo>
                    <a:pt x="8554" y="24073"/>
                  </a:lnTo>
                  <a:lnTo>
                    <a:pt x="8229" y="23652"/>
                  </a:lnTo>
                  <a:lnTo>
                    <a:pt x="7904" y="23231"/>
                  </a:lnTo>
                  <a:lnTo>
                    <a:pt x="7617" y="22772"/>
                  </a:lnTo>
                  <a:lnTo>
                    <a:pt x="7368" y="22312"/>
                  </a:lnTo>
                  <a:lnTo>
                    <a:pt x="7119" y="21834"/>
                  </a:lnTo>
                  <a:lnTo>
                    <a:pt x="6889" y="21356"/>
                  </a:lnTo>
                  <a:lnTo>
                    <a:pt x="6698" y="20858"/>
                  </a:lnTo>
                  <a:lnTo>
                    <a:pt x="6526" y="20341"/>
                  </a:lnTo>
                  <a:lnTo>
                    <a:pt x="6373" y="19806"/>
                  </a:lnTo>
                  <a:lnTo>
                    <a:pt x="6258" y="19270"/>
                  </a:lnTo>
                  <a:lnTo>
                    <a:pt x="6143" y="18734"/>
                  </a:lnTo>
                  <a:lnTo>
                    <a:pt x="6086" y="18179"/>
                  </a:lnTo>
                  <a:lnTo>
                    <a:pt x="6048" y="17624"/>
                  </a:lnTo>
                  <a:lnTo>
                    <a:pt x="6028" y="17050"/>
                  </a:lnTo>
                  <a:lnTo>
                    <a:pt x="6048" y="16495"/>
                  </a:lnTo>
                  <a:lnTo>
                    <a:pt x="6086" y="15921"/>
                  </a:lnTo>
                  <a:lnTo>
                    <a:pt x="6143" y="15385"/>
                  </a:lnTo>
                  <a:lnTo>
                    <a:pt x="6258" y="14830"/>
                  </a:lnTo>
                  <a:lnTo>
                    <a:pt x="6373" y="14295"/>
                  </a:lnTo>
                  <a:lnTo>
                    <a:pt x="6526" y="13778"/>
                  </a:lnTo>
                  <a:lnTo>
                    <a:pt x="6698" y="13261"/>
                  </a:lnTo>
                  <a:lnTo>
                    <a:pt x="6889" y="12764"/>
                  </a:lnTo>
                  <a:lnTo>
                    <a:pt x="7119" y="12286"/>
                  </a:lnTo>
                  <a:lnTo>
                    <a:pt x="7368" y="11807"/>
                  </a:lnTo>
                  <a:lnTo>
                    <a:pt x="7617" y="11329"/>
                  </a:lnTo>
                  <a:lnTo>
                    <a:pt x="7904" y="10889"/>
                  </a:lnTo>
                  <a:lnTo>
                    <a:pt x="8229" y="10449"/>
                  </a:lnTo>
                  <a:lnTo>
                    <a:pt x="8554" y="10047"/>
                  </a:lnTo>
                  <a:lnTo>
                    <a:pt x="8899" y="9645"/>
                  </a:lnTo>
                  <a:lnTo>
                    <a:pt x="9262" y="9262"/>
                  </a:lnTo>
                  <a:lnTo>
                    <a:pt x="9645" y="8899"/>
                  </a:lnTo>
                  <a:lnTo>
                    <a:pt x="10047" y="8535"/>
                  </a:lnTo>
                  <a:lnTo>
                    <a:pt x="10468" y="8210"/>
                  </a:lnTo>
                  <a:lnTo>
                    <a:pt x="10889" y="7904"/>
                  </a:lnTo>
                  <a:lnTo>
                    <a:pt x="11348" y="7617"/>
                  </a:lnTo>
                  <a:lnTo>
                    <a:pt x="11807" y="7349"/>
                  </a:lnTo>
                  <a:lnTo>
                    <a:pt x="12286" y="7100"/>
                  </a:lnTo>
                  <a:lnTo>
                    <a:pt x="12764" y="6889"/>
                  </a:lnTo>
                  <a:lnTo>
                    <a:pt x="13281" y="6698"/>
                  </a:lnTo>
                  <a:lnTo>
                    <a:pt x="13778" y="6507"/>
                  </a:lnTo>
                  <a:lnTo>
                    <a:pt x="14314" y="6373"/>
                  </a:lnTo>
                  <a:lnTo>
                    <a:pt x="14850" y="6239"/>
                  </a:lnTo>
                  <a:lnTo>
                    <a:pt x="15386" y="6143"/>
                  </a:lnTo>
                  <a:lnTo>
                    <a:pt x="15940" y="6067"/>
                  </a:lnTo>
                  <a:lnTo>
                    <a:pt x="16495" y="6028"/>
                  </a:lnTo>
                  <a:close/>
                  <a:moveTo>
                    <a:pt x="17069" y="1"/>
                  </a:moveTo>
                  <a:lnTo>
                    <a:pt x="16189" y="20"/>
                  </a:lnTo>
                  <a:lnTo>
                    <a:pt x="15328" y="77"/>
                  </a:lnTo>
                  <a:lnTo>
                    <a:pt x="14467" y="192"/>
                  </a:lnTo>
                  <a:lnTo>
                    <a:pt x="13625" y="345"/>
                  </a:lnTo>
                  <a:lnTo>
                    <a:pt x="12802" y="536"/>
                  </a:lnTo>
                  <a:lnTo>
                    <a:pt x="11999" y="766"/>
                  </a:lnTo>
                  <a:lnTo>
                    <a:pt x="11195" y="1034"/>
                  </a:lnTo>
                  <a:lnTo>
                    <a:pt x="10429" y="1340"/>
                  </a:lnTo>
                  <a:lnTo>
                    <a:pt x="9664" y="1685"/>
                  </a:lnTo>
                  <a:lnTo>
                    <a:pt x="8937" y="2048"/>
                  </a:lnTo>
                  <a:lnTo>
                    <a:pt x="8210" y="2469"/>
                  </a:lnTo>
                  <a:lnTo>
                    <a:pt x="7521" y="2909"/>
                  </a:lnTo>
                  <a:lnTo>
                    <a:pt x="6851" y="3388"/>
                  </a:lnTo>
                  <a:lnTo>
                    <a:pt x="6201" y="3885"/>
                  </a:lnTo>
                  <a:lnTo>
                    <a:pt x="5588" y="4421"/>
                  </a:lnTo>
                  <a:lnTo>
                    <a:pt x="4995" y="4995"/>
                  </a:lnTo>
                  <a:lnTo>
                    <a:pt x="4440" y="5588"/>
                  </a:lnTo>
                  <a:lnTo>
                    <a:pt x="3904" y="6201"/>
                  </a:lnTo>
                  <a:lnTo>
                    <a:pt x="3388" y="6851"/>
                  </a:lnTo>
                  <a:lnTo>
                    <a:pt x="2909" y="7521"/>
                  </a:lnTo>
                  <a:lnTo>
                    <a:pt x="2469" y="8210"/>
                  </a:lnTo>
                  <a:lnTo>
                    <a:pt x="2067" y="8918"/>
                  </a:lnTo>
                  <a:lnTo>
                    <a:pt x="1685" y="9664"/>
                  </a:lnTo>
                  <a:lnTo>
                    <a:pt x="1340" y="10410"/>
                  </a:lnTo>
                  <a:lnTo>
                    <a:pt x="1034" y="11195"/>
                  </a:lnTo>
                  <a:lnTo>
                    <a:pt x="766" y="11979"/>
                  </a:lnTo>
                  <a:lnTo>
                    <a:pt x="537" y="12802"/>
                  </a:lnTo>
                  <a:lnTo>
                    <a:pt x="345" y="13625"/>
                  </a:lnTo>
                  <a:lnTo>
                    <a:pt x="192" y="14467"/>
                  </a:lnTo>
                  <a:lnTo>
                    <a:pt x="96" y="15309"/>
                  </a:lnTo>
                  <a:lnTo>
                    <a:pt x="20" y="16170"/>
                  </a:lnTo>
                  <a:lnTo>
                    <a:pt x="1" y="17050"/>
                  </a:lnTo>
                  <a:lnTo>
                    <a:pt x="20" y="17930"/>
                  </a:lnTo>
                  <a:lnTo>
                    <a:pt x="96" y="18811"/>
                  </a:lnTo>
                  <a:lnTo>
                    <a:pt x="192" y="19653"/>
                  </a:lnTo>
                  <a:lnTo>
                    <a:pt x="345" y="20495"/>
                  </a:lnTo>
                  <a:lnTo>
                    <a:pt x="537" y="21317"/>
                  </a:lnTo>
                  <a:lnTo>
                    <a:pt x="766" y="22140"/>
                  </a:lnTo>
                  <a:lnTo>
                    <a:pt x="1034" y="22925"/>
                  </a:lnTo>
                  <a:lnTo>
                    <a:pt x="1340" y="23690"/>
                  </a:lnTo>
                  <a:lnTo>
                    <a:pt x="1685" y="24456"/>
                  </a:lnTo>
                  <a:lnTo>
                    <a:pt x="2067" y="25183"/>
                  </a:lnTo>
                  <a:lnTo>
                    <a:pt x="2469" y="25910"/>
                  </a:lnTo>
                  <a:lnTo>
                    <a:pt x="2909" y="26599"/>
                  </a:lnTo>
                  <a:lnTo>
                    <a:pt x="3388" y="27268"/>
                  </a:lnTo>
                  <a:lnTo>
                    <a:pt x="3904" y="27919"/>
                  </a:lnTo>
                  <a:lnTo>
                    <a:pt x="4440" y="28531"/>
                  </a:lnTo>
                  <a:lnTo>
                    <a:pt x="4995" y="29125"/>
                  </a:lnTo>
                  <a:lnTo>
                    <a:pt x="5588" y="29679"/>
                  </a:lnTo>
                  <a:lnTo>
                    <a:pt x="6201" y="30215"/>
                  </a:lnTo>
                  <a:lnTo>
                    <a:pt x="6851" y="30732"/>
                  </a:lnTo>
                  <a:lnTo>
                    <a:pt x="7521" y="31210"/>
                  </a:lnTo>
                  <a:lnTo>
                    <a:pt x="8210" y="31650"/>
                  </a:lnTo>
                  <a:lnTo>
                    <a:pt x="8937" y="32071"/>
                  </a:lnTo>
                  <a:lnTo>
                    <a:pt x="9664" y="32435"/>
                  </a:lnTo>
                  <a:lnTo>
                    <a:pt x="10429" y="32779"/>
                  </a:lnTo>
                  <a:lnTo>
                    <a:pt x="11195" y="33086"/>
                  </a:lnTo>
                  <a:lnTo>
                    <a:pt x="11999" y="33353"/>
                  </a:lnTo>
                  <a:lnTo>
                    <a:pt x="12802" y="33583"/>
                  </a:lnTo>
                  <a:lnTo>
                    <a:pt x="13625" y="33774"/>
                  </a:lnTo>
                  <a:lnTo>
                    <a:pt x="14467" y="33927"/>
                  </a:lnTo>
                  <a:lnTo>
                    <a:pt x="15328" y="34042"/>
                  </a:lnTo>
                  <a:lnTo>
                    <a:pt x="16189" y="34100"/>
                  </a:lnTo>
                  <a:lnTo>
                    <a:pt x="17069" y="34119"/>
                  </a:lnTo>
                  <a:lnTo>
                    <a:pt x="17950" y="34100"/>
                  </a:lnTo>
                  <a:lnTo>
                    <a:pt x="18811" y="34042"/>
                  </a:lnTo>
                  <a:lnTo>
                    <a:pt x="19672" y="33927"/>
                  </a:lnTo>
                  <a:lnTo>
                    <a:pt x="20495" y="33774"/>
                  </a:lnTo>
                  <a:lnTo>
                    <a:pt x="21337" y="33583"/>
                  </a:lnTo>
                  <a:lnTo>
                    <a:pt x="22140" y="33353"/>
                  </a:lnTo>
                  <a:lnTo>
                    <a:pt x="22925" y="33086"/>
                  </a:lnTo>
                  <a:lnTo>
                    <a:pt x="23709" y="32779"/>
                  </a:lnTo>
                  <a:lnTo>
                    <a:pt x="24456" y="32435"/>
                  </a:lnTo>
                  <a:lnTo>
                    <a:pt x="25202" y="32071"/>
                  </a:lnTo>
                  <a:lnTo>
                    <a:pt x="25910" y="31650"/>
                  </a:lnTo>
                  <a:lnTo>
                    <a:pt x="26599" y="31210"/>
                  </a:lnTo>
                  <a:lnTo>
                    <a:pt x="27268" y="30732"/>
                  </a:lnTo>
                  <a:lnTo>
                    <a:pt x="27919" y="30215"/>
                  </a:lnTo>
                  <a:lnTo>
                    <a:pt x="28531" y="29679"/>
                  </a:lnTo>
                  <a:lnTo>
                    <a:pt x="29125" y="29125"/>
                  </a:lnTo>
                  <a:lnTo>
                    <a:pt x="29699" y="28531"/>
                  </a:lnTo>
                  <a:lnTo>
                    <a:pt x="30234" y="27919"/>
                  </a:lnTo>
                  <a:lnTo>
                    <a:pt x="30732" y="27268"/>
                  </a:lnTo>
                  <a:lnTo>
                    <a:pt x="31210" y="26599"/>
                  </a:lnTo>
                  <a:lnTo>
                    <a:pt x="31650" y="25910"/>
                  </a:lnTo>
                  <a:lnTo>
                    <a:pt x="32071" y="25183"/>
                  </a:lnTo>
                  <a:lnTo>
                    <a:pt x="32454" y="24456"/>
                  </a:lnTo>
                  <a:lnTo>
                    <a:pt x="32779" y="23690"/>
                  </a:lnTo>
                  <a:lnTo>
                    <a:pt x="33086" y="22925"/>
                  </a:lnTo>
                  <a:lnTo>
                    <a:pt x="33353" y="22140"/>
                  </a:lnTo>
                  <a:lnTo>
                    <a:pt x="33583" y="21317"/>
                  </a:lnTo>
                  <a:lnTo>
                    <a:pt x="33774" y="20495"/>
                  </a:lnTo>
                  <a:lnTo>
                    <a:pt x="33928" y="19653"/>
                  </a:lnTo>
                  <a:lnTo>
                    <a:pt x="34042" y="18811"/>
                  </a:lnTo>
                  <a:lnTo>
                    <a:pt x="34100" y="17930"/>
                  </a:lnTo>
                  <a:lnTo>
                    <a:pt x="34119" y="17050"/>
                  </a:lnTo>
                  <a:lnTo>
                    <a:pt x="34100" y="16170"/>
                  </a:lnTo>
                  <a:lnTo>
                    <a:pt x="34042" y="15309"/>
                  </a:lnTo>
                  <a:lnTo>
                    <a:pt x="33928" y="14467"/>
                  </a:lnTo>
                  <a:lnTo>
                    <a:pt x="33774" y="13625"/>
                  </a:lnTo>
                  <a:lnTo>
                    <a:pt x="33583" y="12802"/>
                  </a:lnTo>
                  <a:lnTo>
                    <a:pt x="33353" y="11979"/>
                  </a:lnTo>
                  <a:lnTo>
                    <a:pt x="33086" y="11195"/>
                  </a:lnTo>
                  <a:lnTo>
                    <a:pt x="32779" y="10410"/>
                  </a:lnTo>
                  <a:lnTo>
                    <a:pt x="32454" y="9664"/>
                  </a:lnTo>
                  <a:lnTo>
                    <a:pt x="32071" y="8918"/>
                  </a:lnTo>
                  <a:lnTo>
                    <a:pt x="31650" y="8210"/>
                  </a:lnTo>
                  <a:lnTo>
                    <a:pt x="31210" y="7521"/>
                  </a:lnTo>
                  <a:lnTo>
                    <a:pt x="30732" y="6851"/>
                  </a:lnTo>
                  <a:lnTo>
                    <a:pt x="30234" y="6201"/>
                  </a:lnTo>
                  <a:lnTo>
                    <a:pt x="29699" y="5588"/>
                  </a:lnTo>
                  <a:lnTo>
                    <a:pt x="29125" y="4995"/>
                  </a:lnTo>
                  <a:lnTo>
                    <a:pt x="28531" y="4421"/>
                  </a:lnTo>
                  <a:lnTo>
                    <a:pt x="27919" y="3885"/>
                  </a:lnTo>
                  <a:lnTo>
                    <a:pt x="27268" y="3388"/>
                  </a:lnTo>
                  <a:lnTo>
                    <a:pt x="26599" y="2909"/>
                  </a:lnTo>
                  <a:lnTo>
                    <a:pt x="25910" y="2469"/>
                  </a:lnTo>
                  <a:lnTo>
                    <a:pt x="25202" y="2048"/>
                  </a:lnTo>
                  <a:lnTo>
                    <a:pt x="24456" y="1685"/>
                  </a:lnTo>
                  <a:lnTo>
                    <a:pt x="23709" y="1340"/>
                  </a:lnTo>
                  <a:lnTo>
                    <a:pt x="22925" y="1034"/>
                  </a:lnTo>
                  <a:lnTo>
                    <a:pt x="22140" y="766"/>
                  </a:lnTo>
                  <a:lnTo>
                    <a:pt x="21337" y="536"/>
                  </a:lnTo>
                  <a:lnTo>
                    <a:pt x="20495" y="345"/>
                  </a:lnTo>
                  <a:lnTo>
                    <a:pt x="19672" y="192"/>
                  </a:lnTo>
                  <a:lnTo>
                    <a:pt x="18811" y="77"/>
                  </a:lnTo>
                  <a:lnTo>
                    <a:pt x="17950" y="20"/>
                  </a:lnTo>
                  <a:lnTo>
                    <a:pt x="170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1"/>
            <p:cNvSpPr/>
            <p:nvPr/>
          </p:nvSpPr>
          <p:spPr>
            <a:xfrm>
              <a:off x="3069825" y="-1346071"/>
              <a:ext cx="1456675" cy="1029975"/>
            </a:xfrm>
            <a:custGeom>
              <a:avLst/>
              <a:gdLst/>
              <a:ahLst/>
              <a:cxnLst/>
              <a:rect l="l" t="t" r="r" b="b"/>
              <a:pathLst>
                <a:path w="58267" h="41199" extrusionOk="0">
                  <a:moveTo>
                    <a:pt x="29124" y="0"/>
                  </a:moveTo>
                  <a:lnTo>
                    <a:pt x="28129" y="19"/>
                  </a:lnTo>
                  <a:lnTo>
                    <a:pt x="27153" y="39"/>
                  </a:lnTo>
                  <a:lnTo>
                    <a:pt x="26158" y="115"/>
                  </a:lnTo>
                  <a:lnTo>
                    <a:pt x="25182" y="192"/>
                  </a:lnTo>
                  <a:lnTo>
                    <a:pt x="24187" y="287"/>
                  </a:lnTo>
                  <a:lnTo>
                    <a:pt x="23211" y="421"/>
                  </a:lnTo>
                  <a:lnTo>
                    <a:pt x="22235" y="574"/>
                  </a:lnTo>
                  <a:lnTo>
                    <a:pt x="21259" y="747"/>
                  </a:lnTo>
                  <a:lnTo>
                    <a:pt x="20283" y="957"/>
                  </a:lnTo>
                  <a:lnTo>
                    <a:pt x="19307" y="1187"/>
                  </a:lnTo>
                  <a:lnTo>
                    <a:pt x="18351" y="1435"/>
                  </a:lnTo>
                  <a:lnTo>
                    <a:pt x="17394" y="1703"/>
                  </a:lnTo>
                  <a:lnTo>
                    <a:pt x="16437" y="1990"/>
                  </a:lnTo>
                  <a:lnTo>
                    <a:pt x="15500" y="2316"/>
                  </a:lnTo>
                  <a:lnTo>
                    <a:pt x="14562" y="2660"/>
                  </a:lnTo>
                  <a:lnTo>
                    <a:pt x="13624" y="3024"/>
                  </a:lnTo>
                  <a:lnTo>
                    <a:pt x="12687" y="3406"/>
                  </a:lnTo>
                  <a:lnTo>
                    <a:pt x="11768" y="3827"/>
                  </a:lnTo>
                  <a:lnTo>
                    <a:pt x="10869" y="4248"/>
                  </a:lnTo>
                  <a:lnTo>
                    <a:pt x="9969" y="4708"/>
                  </a:lnTo>
                  <a:lnTo>
                    <a:pt x="9070" y="5205"/>
                  </a:lnTo>
                  <a:lnTo>
                    <a:pt x="8190" y="5703"/>
                  </a:lnTo>
                  <a:lnTo>
                    <a:pt x="7310" y="6238"/>
                  </a:lnTo>
                  <a:lnTo>
                    <a:pt x="6449" y="6793"/>
                  </a:lnTo>
                  <a:lnTo>
                    <a:pt x="5607" y="7367"/>
                  </a:lnTo>
                  <a:lnTo>
                    <a:pt x="4765" y="7961"/>
                  </a:lnTo>
                  <a:lnTo>
                    <a:pt x="3942" y="8592"/>
                  </a:lnTo>
                  <a:lnTo>
                    <a:pt x="3119" y="9243"/>
                  </a:lnTo>
                  <a:lnTo>
                    <a:pt x="2315" y="9912"/>
                  </a:lnTo>
                  <a:lnTo>
                    <a:pt x="1531" y="10601"/>
                  </a:lnTo>
                  <a:lnTo>
                    <a:pt x="746" y="11328"/>
                  </a:lnTo>
                  <a:lnTo>
                    <a:pt x="0" y="12075"/>
                  </a:lnTo>
                  <a:lnTo>
                    <a:pt x="29124" y="41198"/>
                  </a:lnTo>
                  <a:lnTo>
                    <a:pt x="58267" y="12075"/>
                  </a:lnTo>
                  <a:lnTo>
                    <a:pt x="57501" y="11328"/>
                  </a:lnTo>
                  <a:lnTo>
                    <a:pt x="56717" y="10601"/>
                  </a:lnTo>
                  <a:lnTo>
                    <a:pt x="55932" y="9912"/>
                  </a:lnTo>
                  <a:lnTo>
                    <a:pt x="55129" y="9243"/>
                  </a:lnTo>
                  <a:lnTo>
                    <a:pt x="54306" y="8592"/>
                  </a:lnTo>
                  <a:lnTo>
                    <a:pt x="53483" y="7961"/>
                  </a:lnTo>
                  <a:lnTo>
                    <a:pt x="52641" y="7367"/>
                  </a:lnTo>
                  <a:lnTo>
                    <a:pt x="51799" y="6793"/>
                  </a:lnTo>
                  <a:lnTo>
                    <a:pt x="50938" y="6238"/>
                  </a:lnTo>
                  <a:lnTo>
                    <a:pt x="50058" y="5703"/>
                  </a:lnTo>
                  <a:lnTo>
                    <a:pt x="49178" y="5205"/>
                  </a:lnTo>
                  <a:lnTo>
                    <a:pt x="48278" y="4708"/>
                  </a:lnTo>
                  <a:lnTo>
                    <a:pt x="47379" y="4248"/>
                  </a:lnTo>
                  <a:lnTo>
                    <a:pt x="46479" y="3827"/>
                  </a:lnTo>
                  <a:lnTo>
                    <a:pt x="45561" y="3406"/>
                  </a:lnTo>
                  <a:lnTo>
                    <a:pt x="44623" y="3024"/>
                  </a:lnTo>
                  <a:lnTo>
                    <a:pt x="43705" y="2660"/>
                  </a:lnTo>
                  <a:lnTo>
                    <a:pt x="42748" y="2316"/>
                  </a:lnTo>
                  <a:lnTo>
                    <a:pt x="41811" y="1990"/>
                  </a:lnTo>
                  <a:lnTo>
                    <a:pt x="40854" y="1703"/>
                  </a:lnTo>
                  <a:lnTo>
                    <a:pt x="39897" y="1435"/>
                  </a:lnTo>
                  <a:lnTo>
                    <a:pt x="38940" y="1187"/>
                  </a:lnTo>
                  <a:lnTo>
                    <a:pt x="37964" y="957"/>
                  </a:lnTo>
                  <a:lnTo>
                    <a:pt x="36988" y="747"/>
                  </a:lnTo>
                  <a:lnTo>
                    <a:pt x="36013" y="574"/>
                  </a:lnTo>
                  <a:lnTo>
                    <a:pt x="35037" y="421"/>
                  </a:lnTo>
                  <a:lnTo>
                    <a:pt x="34061" y="287"/>
                  </a:lnTo>
                  <a:lnTo>
                    <a:pt x="33066" y="192"/>
                  </a:lnTo>
                  <a:lnTo>
                    <a:pt x="32090" y="115"/>
                  </a:lnTo>
                  <a:lnTo>
                    <a:pt x="31095" y="39"/>
                  </a:lnTo>
                  <a:lnTo>
                    <a:pt x="30119" y="19"/>
                  </a:lnTo>
                  <a:lnTo>
                    <a:pt x="2912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4" name="Google Shape;154;p11"/>
          <p:cNvGrpSpPr/>
          <p:nvPr/>
        </p:nvGrpSpPr>
        <p:grpSpPr>
          <a:xfrm rot="10800000" flipH="1">
            <a:off x="-1261100" y="4607951"/>
            <a:ext cx="2414685" cy="1395307"/>
            <a:chOff x="3069825" y="-1346071"/>
            <a:chExt cx="1782450" cy="1029975"/>
          </a:xfrm>
        </p:grpSpPr>
        <p:sp>
          <p:nvSpPr>
            <p:cNvPr id="155" name="Google Shape;155;p11"/>
            <p:cNvSpPr/>
            <p:nvPr/>
          </p:nvSpPr>
          <p:spPr>
            <a:xfrm>
              <a:off x="3999300" y="-1230079"/>
              <a:ext cx="852975" cy="852975"/>
            </a:xfrm>
            <a:custGeom>
              <a:avLst/>
              <a:gdLst/>
              <a:ahLst/>
              <a:cxnLst/>
              <a:rect l="l" t="t" r="r" b="b"/>
              <a:pathLst>
                <a:path w="34119" h="34119" extrusionOk="0">
                  <a:moveTo>
                    <a:pt x="17624" y="6028"/>
                  </a:moveTo>
                  <a:lnTo>
                    <a:pt x="18198" y="6067"/>
                  </a:lnTo>
                  <a:lnTo>
                    <a:pt x="18734" y="6143"/>
                  </a:lnTo>
                  <a:lnTo>
                    <a:pt x="19289" y="6239"/>
                  </a:lnTo>
                  <a:lnTo>
                    <a:pt x="19825" y="6373"/>
                  </a:lnTo>
                  <a:lnTo>
                    <a:pt x="20342" y="6507"/>
                  </a:lnTo>
                  <a:lnTo>
                    <a:pt x="20858" y="6698"/>
                  </a:lnTo>
                  <a:lnTo>
                    <a:pt x="21356" y="6889"/>
                  </a:lnTo>
                  <a:lnTo>
                    <a:pt x="21853" y="7100"/>
                  </a:lnTo>
                  <a:lnTo>
                    <a:pt x="22312" y="7349"/>
                  </a:lnTo>
                  <a:lnTo>
                    <a:pt x="22791" y="7617"/>
                  </a:lnTo>
                  <a:lnTo>
                    <a:pt x="23231" y="7904"/>
                  </a:lnTo>
                  <a:lnTo>
                    <a:pt x="23671" y="8210"/>
                  </a:lnTo>
                  <a:lnTo>
                    <a:pt x="24073" y="8535"/>
                  </a:lnTo>
                  <a:lnTo>
                    <a:pt x="24475" y="8899"/>
                  </a:lnTo>
                  <a:lnTo>
                    <a:pt x="24857" y="9262"/>
                  </a:lnTo>
                  <a:lnTo>
                    <a:pt x="25240" y="9645"/>
                  </a:lnTo>
                  <a:lnTo>
                    <a:pt x="25585" y="10047"/>
                  </a:lnTo>
                  <a:lnTo>
                    <a:pt x="25910" y="10449"/>
                  </a:lnTo>
                  <a:lnTo>
                    <a:pt x="26216" y="10889"/>
                  </a:lnTo>
                  <a:lnTo>
                    <a:pt x="26503" y="11329"/>
                  </a:lnTo>
                  <a:lnTo>
                    <a:pt x="26771" y="11807"/>
                  </a:lnTo>
                  <a:lnTo>
                    <a:pt x="27020" y="12286"/>
                  </a:lnTo>
                  <a:lnTo>
                    <a:pt x="27230" y="12764"/>
                  </a:lnTo>
                  <a:lnTo>
                    <a:pt x="27441" y="13261"/>
                  </a:lnTo>
                  <a:lnTo>
                    <a:pt x="27613" y="13778"/>
                  </a:lnTo>
                  <a:lnTo>
                    <a:pt x="27747" y="14295"/>
                  </a:lnTo>
                  <a:lnTo>
                    <a:pt x="27881" y="14830"/>
                  </a:lnTo>
                  <a:lnTo>
                    <a:pt x="27976" y="15385"/>
                  </a:lnTo>
                  <a:lnTo>
                    <a:pt x="28053" y="15921"/>
                  </a:lnTo>
                  <a:lnTo>
                    <a:pt x="28091" y="16495"/>
                  </a:lnTo>
                  <a:lnTo>
                    <a:pt x="28110" y="17050"/>
                  </a:lnTo>
                  <a:lnTo>
                    <a:pt x="28091" y="17624"/>
                  </a:lnTo>
                  <a:lnTo>
                    <a:pt x="28053" y="18179"/>
                  </a:lnTo>
                  <a:lnTo>
                    <a:pt x="27976" y="18734"/>
                  </a:lnTo>
                  <a:lnTo>
                    <a:pt x="27881" y="19270"/>
                  </a:lnTo>
                  <a:lnTo>
                    <a:pt x="27747" y="19806"/>
                  </a:lnTo>
                  <a:lnTo>
                    <a:pt x="27613" y="20341"/>
                  </a:lnTo>
                  <a:lnTo>
                    <a:pt x="27441" y="20858"/>
                  </a:lnTo>
                  <a:lnTo>
                    <a:pt x="27230" y="21356"/>
                  </a:lnTo>
                  <a:lnTo>
                    <a:pt x="27020" y="21834"/>
                  </a:lnTo>
                  <a:lnTo>
                    <a:pt x="26771" y="22312"/>
                  </a:lnTo>
                  <a:lnTo>
                    <a:pt x="26503" y="22772"/>
                  </a:lnTo>
                  <a:lnTo>
                    <a:pt x="26216" y="23231"/>
                  </a:lnTo>
                  <a:lnTo>
                    <a:pt x="25910" y="23652"/>
                  </a:lnTo>
                  <a:lnTo>
                    <a:pt x="25585" y="24073"/>
                  </a:lnTo>
                  <a:lnTo>
                    <a:pt x="25240" y="24475"/>
                  </a:lnTo>
                  <a:lnTo>
                    <a:pt x="24857" y="24857"/>
                  </a:lnTo>
                  <a:lnTo>
                    <a:pt x="24475" y="25221"/>
                  </a:lnTo>
                  <a:lnTo>
                    <a:pt x="24073" y="25565"/>
                  </a:lnTo>
                  <a:lnTo>
                    <a:pt x="23671" y="25891"/>
                  </a:lnTo>
                  <a:lnTo>
                    <a:pt x="23231" y="26216"/>
                  </a:lnTo>
                  <a:lnTo>
                    <a:pt x="22791" y="26503"/>
                  </a:lnTo>
                  <a:lnTo>
                    <a:pt x="22312" y="26771"/>
                  </a:lnTo>
                  <a:lnTo>
                    <a:pt x="21853" y="27001"/>
                  </a:lnTo>
                  <a:lnTo>
                    <a:pt x="21356" y="27230"/>
                  </a:lnTo>
                  <a:lnTo>
                    <a:pt x="20858" y="27421"/>
                  </a:lnTo>
                  <a:lnTo>
                    <a:pt x="20342" y="27594"/>
                  </a:lnTo>
                  <a:lnTo>
                    <a:pt x="19825" y="27747"/>
                  </a:lnTo>
                  <a:lnTo>
                    <a:pt x="19289" y="27881"/>
                  </a:lnTo>
                  <a:lnTo>
                    <a:pt x="18734" y="27976"/>
                  </a:lnTo>
                  <a:lnTo>
                    <a:pt x="18198" y="28034"/>
                  </a:lnTo>
                  <a:lnTo>
                    <a:pt x="17624" y="28072"/>
                  </a:lnTo>
                  <a:lnTo>
                    <a:pt x="17069" y="28091"/>
                  </a:lnTo>
                  <a:lnTo>
                    <a:pt x="16495" y="28072"/>
                  </a:lnTo>
                  <a:lnTo>
                    <a:pt x="15940" y="28034"/>
                  </a:lnTo>
                  <a:lnTo>
                    <a:pt x="15386" y="27976"/>
                  </a:lnTo>
                  <a:lnTo>
                    <a:pt x="14850" y="27881"/>
                  </a:lnTo>
                  <a:lnTo>
                    <a:pt x="14314" y="27747"/>
                  </a:lnTo>
                  <a:lnTo>
                    <a:pt x="13778" y="27594"/>
                  </a:lnTo>
                  <a:lnTo>
                    <a:pt x="13281" y="27421"/>
                  </a:lnTo>
                  <a:lnTo>
                    <a:pt x="12764" y="27230"/>
                  </a:lnTo>
                  <a:lnTo>
                    <a:pt x="12286" y="27001"/>
                  </a:lnTo>
                  <a:lnTo>
                    <a:pt x="11807" y="26771"/>
                  </a:lnTo>
                  <a:lnTo>
                    <a:pt x="11348" y="26503"/>
                  </a:lnTo>
                  <a:lnTo>
                    <a:pt x="10889" y="26216"/>
                  </a:lnTo>
                  <a:lnTo>
                    <a:pt x="10468" y="25891"/>
                  </a:lnTo>
                  <a:lnTo>
                    <a:pt x="10047" y="25565"/>
                  </a:lnTo>
                  <a:lnTo>
                    <a:pt x="9645" y="25221"/>
                  </a:lnTo>
                  <a:lnTo>
                    <a:pt x="9262" y="24857"/>
                  </a:lnTo>
                  <a:lnTo>
                    <a:pt x="8899" y="24475"/>
                  </a:lnTo>
                  <a:lnTo>
                    <a:pt x="8554" y="24073"/>
                  </a:lnTo>
                  <a:lnTo>
                    <a:pt x="8229" y="23652"/>
                  </a:lnTo>
                  <a:lnTo>
                    <a:pt x="7904" y="23231"/>
                  </a:lnTo>
                  <a:lnTo>
                    <a:pt x="7617" y="22772"/>
                  </a:lnTo>
                  <a:lnTo>
                    <a:pt x="7368" y="22312"/>
                  </a:lnTo>
                  <a:lnTo>
                    <a:pt x="7119" y="21834"/>
                  </a:lnTo>
                  <a:lnTo>
                    <a:pt x="6889" y="21356"/>
                  </a:lnTo>
                  <a:lnTo>
                    <a:pt x="6698" y="20858"/>
                  </a:lnTo>
                  <a:lnTo>
                    <a:pt x="6526" y="20341"/>
                  </a:lnTo>
                  <a:lnTo>
                    <a:pt x="6373" y="19806"/>
                  </a:lnTo>
                  <a:lnTo>
                    <a:pt x="6258" y="19270"/>
                  </a:lnTo>
                  <a:lnTo>
                    <a:pt x="6143" y="18734"/>
                  </a:lnTo>
                  <a:lnTo>
                    <a:pt x="6086" y="18179"/>
                  </a:lnTo>
                  <a:lnTo>
                    <a:pt x="6048" y="17624"/>
                  </a:lnTo>
                  <a:lnTo>
                    <a:pt x="6028" y="17050"/>
                  </a:lnTo>
                  <a:lnTo>
                    <a:pt x="6048" y="16495"/>
                  </a:lnTo>
                  <a:lnTo>
                    <a:pt x="6086" y="15921"/>
                  </a:lnTo>
                  <a:lnTo>
                    <a:pt x="6143" y="15385"/>
                  </a:lnTo>
                  <a:lnTo>
                    <a:pt x="6258" y="14830"/>
                  </a:lnTo>
                  <a:lnTo>
                    <a:pt x="6373" y="14295"/>
                  </a:lnTo>
                  <a:lnTo>
                    <a:pt x="6526" y="13778"/>
                  </a:lnTo>
                  <a:lnTo>
                    <a:pt x="6698" y="13261"/>
                  </a:lnTo>
                  <a:lnTo>
                    <a:pt x="6889" y="12764"/>
                  </a:lnTo>
                  <a:lnTo>
                    <a:pt x="7119" y="12286"/>
                  </a:lnTo>
                  <a:lnTo>
                    <a:pt x="7368" y="11807"/>
                  </a:lnTo>
                  <a:lnTo>
                    <a:pt x="7617" y="11329"/>
                  </a:lnTo>
                  <a:lnTo>
                    <a:pt x="7904" y="10889"/>
                  </a:lnTo>
                  <a:lnTo>
                    <a:pt x="8229" y="10449"/>
                  </a:lnTo>
                  <a:lnTo>
                    <a:pt x="8554" y="10047"/>
                  </a:lnTo>
                  <a:lnTo>
                    <a:pt x="8899" y="9645"/>
                  </a:lnTo>
                  <a:lnTo>
                    <a:pt x="9262" y="9262"/>
                  </a:lnTo>
                  <a:lnTo>
                    <a:pt x="9645" y="8899"/>
                  </a:lnTo>
                  <a:lnTo>
                    <a:pt x="10047" y="8535"/>
                  </a:lnTo>
                  <a:lnTo>
                    <a:pt x="10468" y="8210"/>
                  </a:lnTo>
                  <a:lnTo>
                    <a:pt x="10889" y="7904"/>
                  </a:lnTo>
                  <a:lnTo>
                    <a:pt x="11348" y="7617"/>
                  </a:lnTo>
                  <a:lnTo>
                    <a:pt x="11807" y="7349"/>
                  </a:lnTo>
                  <a:lnTo>
                    <a:pt x="12286" y="7100"/>
                  </a:lnTo>
                  <a:lnTo>
                    <a:pt x="12764" y="6889"/>
                  </a:lnTo>
                  <a:lnTo>
                    <a:pt x="13281" y="6698"/>
                  </a:lnTo>
                  <a:lnTo>
                    <a:pt x="13778" y="6507"/>
                  </a:lnTo>
                  <a:lnTo>
                    <a:pt x="14314" y="6373"/>
                  </a:lnTo>
                  <a:lnTo>
                    <a:pt x="14850" y="6239"/>
                  </a:lnTo>
                  <a:lnTo>
                    <a:pt x="15386" y="6143"/>
                  </a:lnTo>
                  <a:lnTo>
                    <a:pt x="15940" y="6067"/>
                  </a:lnTo>
                  <a:lnTo>
                    <a:pt x="16495" y="6028"/>
                  </a:lnTo>
                  <a:close/>
                  <a:moveTo>
                    <a:pt x="17069" y="1"/>
                  </a:moveTo>
                  <a:lnTo>
                    <a:pt x="16189" y="20"/>
                  </a:lnTo>
                  <a:lnTo>
                    <a:pt x="15328" y="77"/>
                  </a:lnTo>
                  <a:lnTo>
                    <a:pt x="14467" y="192"/>
                  </a:lnTo>
                  <a:lnTo>
                    <a:pt x="13625" y="345"/>
                  </a:lnTo>
                  <a:lnTo>
                    <a:pt x="12802" y="536"/>
                  </a:lnTo>
                  <a:lnTo>
                    <a:pt x="11999" y="766"/>
                  </a:lnTo>
                  <a:lnTo>
                    <a:pt x="11195" y="1034"/>
                  </a:lnTo>
                  <a:lnTo>
                    <a:pt x="10429" y="1340"/>
                  </a:lnTo>
                  <a:lnTo>
                    <a:pt x="9664" y="1685"/>
                  </a:lnTo>
                  <a:lnTo>
                    <a:pt x="8937" y="2048"/>
                  </a:lnTo>
                  <a:lnTo>
                    <a:pt x="8210" y="2469"/>
                  </a:lnTo>
                  <a:lnTo>
                    <a:pt x="7521" y="2909"/>
                  </a:lnTo>
                  <a:lnTo>
                    <a:pt x="6851" y="3388"/>
                  </a:lnTo>
                  <a:lnTo>
                    <a:pt x="6201" y="3885"/>
                  </a:lnTo>
                  <a:lnTo>
                    <a:pt x="5588" y="4421"/>
                  </a:lnTo>
                  <a:lnTo>
                    <a:pt x="4995" y="4995"/>
                  </a:lnTo>
                  <a:lnTo>
                    <a:pt x="4440" y="5588"/>
                  </a:lnTo>
                  <a:lnTo>
                    <a:pt x="3904" y="6201"/>
                  </a:lnTo>
                  <a:lnTo>
                    <a:pt x="3388" y="6851"/>
                  </a:lnTo>
                  <a:lnTo>
                    <a:pt x="2909" y="7521"/>
                  </a:lnTo>
                  <a:lnTo>
                    <a:pt x="2469" y="8210"/>
                  </a:lnTo>
                  <a:lnTo>
                    <a:pt x="2067" y="8918"/>
                  </a:lnTo>
                  <a:lnTo>
                    <a:pt x="1685" y="9664"/>
                  </a:lnTo>
                  <a:lnTo>
                    <a:pt x="1340" y="10410"/>
                  </a:lnTo>
                  <a:lnTo>
                    <a:pt x="1034" y="11195"/>
                  </a:lnTo>
                  <a:lnTo>
                    <a:pt x="766" y="11979"/>
                  </a:lnTo>
                  <a:lnTo>
                    <a:pt x="537" y="12802"/>
                  </a:lnTo>
                  <a:lnTo>
                    <a:pt x="345" y="13625"/>
                  </a:lnTo>
                  <a:lnTo>
                    <a:pt x="192" y="14467"/>
                  </a:lnTo>
                  <a:lnTo>
                    <a:pt x="96" y="15309"/>
                  </a:lnTo>
                  <a:lnTo>
                    <a:pt x="20" y="16170"/>
                  </a:lnTo>
                  <a:lnTo>
                    <a:pt x="1" y="17050"/>
                  </a:lnTo>
                  <a:lnTo>
                    <a:pt x="20" y="17930"/>
                  </a:lnTo>
                  <a:lnTo>
                    <a:pt x="96" y="18811"/>
                  </a:lnTo>
                  <a:lnTo>
                    <a:pt x="192" y="19653"/>
                  </a:lnTo>
                  <a:lnTo>
                    <a:pt x="345" y="20495"/>
                  </a:lnTo>
                  <a:lnTo>
                    <a:pt x="537" y="21317"/>
                  </a:lnTo>
                  <a:lnTo>
                    <a:pt x="766" y="22140"/>
                  </a:lnTo>
                  <a:lnTo>
                    <a:pt x="1034" y="22925"/>
                  </a:lnTo>
                  <a:lnTo>
                    <a:pt x="1340" y="23690"/>
                  </a:lnTo>
                  <a:lnTo>
                    <a:pt x="1685" y="24456"/>
                  </a:lnTo>
                  <a:lnTo>
                    <a:pt x="2067" y="25183"/>
                  </a:lnTo>
                  <a:lnTo>
                    <a:pt x="2469" y="25910"/>
                  </a:lnTo>
                  <a:lnTo>
                    <a:pt x="2909" y="26599"/>
                  </a:lnTo>
                  <a:lnTo>
                    <a:pt x="3388" y="27268"/>
                  </a:lnTo>
                  <a:lnTo>
                    <a:pt x="3904" y="27919"/>
                  </a:lnTo>
                  <a:lnTo>
                    <a:pt x="4440" y="28531"/>
                  </a:lnTo>
                  <a:lnTo>
                    <a:pt x="4995" y="29125"/>
                  </a:lnTo>
                  <a:lnTo>
                    <a:pt x="5588" y="29679"/>
                  </a:lnTo>
                  <a:lnTo>
                    <a:pt x="6201" y="30215"/>
                  </a:lnTo>
                  <a:lnTo>
                    <a:pt x="6851" y="30732"/>
                  </a:lnTo>
                  <a:lnTo>
                    <a:pt x="7521" y="31210"/>
                  </a:lnTo>
                  <a:lnTo>
                    <a:pt x="8210" y="31650"/>
                  </a:lnTo>
                  <a:lnTo>
                    <a:pt x="8937" y="32071"/>
                  </a:lnTo>
                  <a:lnTo>
                    <a:pt x="9664" y="32435"/>
                  </a:lnTo>
                  <a:lnTo>
                    <a:pt x="10429" y="32779"/>
                  </a:lnTo>
                  <a:lnTo>
                    <a:pt x="11195" y="33086"/>
                  </a:lnTo>
                  <a:lnTo>
                    <a:pt x="11999" y="33353"/>
                  </a:lnTo>
                  <a:lnTo>
                    <a:pt x="12802" y="33583"/>
                  </a:lnTo>
                  <a:lnTo>
                    <a:pt x="13625" y="33774"/>
                  </a:lnTo>
                  <a:lnTo>
                    <a:pt x="14467" y="33927"/>
                  </a:lnTo>
                  <a:lnTo>
                    <a:pt x="15328" y="34042"/>
                  </a:lnTo>
                  <a:lnTo>
                    <a:pt x="16189" y="34100"/>
                  </a:lnTo>
                  <a:lnTo>
                    <a:pt x="17069" y="34119"/>
                  </a:lnTo>
                  <a:lnTo>
                    <a:pt x="17950" y="34100"/>
                  </a:lnTo>
                  <a:lnTo>
                    <a:pt x="18811" y="34042"/>
                  </a:lnTo>
                  <a:lnTo>
                    <a:pt x="19672" y="33927"/>
                  </a:lnTo>
                  <a:lnTo>
                    <a:pt x="20495" y="33774"/>
                  </a:lnTo>
                  <a:lnTo>
                    <a:pt x="21337" y="33583"/>
                  </a:lnTo>
                  <a:lnTo>
                    <a:pt x="22140" y="33353"/>
                  </a:lnTo>
                  <a:lnTo>
                    <a:pt x="22925" y="33086"/>
                  </a:lnTo>
                  <a:lnTo>
                    <a:pt x="23709" y="32779"/>
                  </a:lnTo>
                  <a:lnTo>
                    <a:pt x="24456" y="32435"/>
                  </a:lnTo>
                  <a:lnTo>
                    <a:pt x="25202" y="32071"/>
                  </a:lnTo>
                  <a:lnTo>
                    <a:pt x="25910" y="31650"/>
                  </a:lnTo>
                  <a:lnTo>
                    <a:pt x="26599" y="31210"/>
                  </a:lnTo>
                  <a:lnTo>
                    <a:pt x="27268" y="30732"/>
                  </a:lnTo>
                  <a:lnTo>
                    <a:pt x="27919" y="30215"/>
                  </a:lnTo>
                  <a:lnTo>
                    <a:pt x="28531" y="29679"/>
                  </a:lnTo>
                  <a:lnTo>
                    <a:pt x="29125" y="29125"/>
                  </a:lnTo>
                  <a:lnTo>
                    <a:pt x="29699" y="28531"/>
                  </a:lnTo>
                  <a:lnTo>
                    <a:pt x="30234" y="27919"/>
                  </a:lnTo>
                  <a:lnTo>
                    <a:pt x="30732" y="27268"/>
                  </a:lnTo>
                  <a:lnTo>
                    <a:pt x="31210" y="26599"/>
                  </a:lnTo>
                  <a:lnTo>
                    <a:pt x="31650" y="25910"/>
                  </a:lnTo>
                  <a:lnTo>
                    <a:pt x="32071" y="25183"/>
                  </a:lnTo>
                  <a:lnTo>
                    <a:pt x="32454" y="24456"/>
                  </a:lnTo>
                  <a:lnTo>
                    <a:pt x="32779" y="23690"/>
                  </a:lnTo>
                  <a:lnTo>
                    <a:pt x="33086" y="22925"/>
                  </a:lnTo>
                  <a:lnTo>
                    <a:pt x="33353" y="22140"/>
                  </a:lnTo>
                  <a:lnTo>
                    <a:pt x="33583" y="21317"/>
                  </a:lnTo>
                  <a:lnTo>
                    <a:pt x="33774" y="20495"/>
                  </a:lnTo>
                  <a:lnTo>
                    <a:pt x="33928" y="19653"/>
                  </a:lnTo>
                  <a:lnTo>
                    <a:pt x="34042" y="18811"/>
                  </a:lnTo>
                  <a:lnTo>
                    <a:pt x="34100" y="17930"/>
                  </a:lnTo>
                  <a:lnTo>
                    <a:pt x="34119" y="17050"/>
                  </a:lnTo>
                  <a:lnTo>
                    <a:pt x="34100" y="16170"/>
                  </a:lnTo>
                  <a:lnTo>
                    <a:pt x="34042" y="15309"/>
                  </a:lnTo>
                  <a:lnTo>
                    <a:pt x="33928" y="14467"/>
                  </a:lnTo>
                  <a:lnTo>
                    <a:pt x="33774" y="13625"/>
                  </a:lnTo>
                  <a:lnTo>
                    <a:pt x="33583" y="12802"/>
                  </a:lnTo>
                  <a:lnTo>
                    <a:pt x="33353" y="11979"/>
                  </a:lnTo>
                  <a:lnTo>
                    <a:pt x="33086" y="11195"/>
                  </a:lnTo>
                  <a:lnTo>
                    <a:pt x="32779" y="10410"/>
                  </a:lnTo>
                  <a:lnTo>
                    <a:pt x="32454" y="9664"/>
                  </a:lnTo>
                  <a:lnTo>
                    <a:pt x="32071" y="8918"/>
                  </a:lnTo>
                  <a:lnTo>
                    <a:pt x="31650" y="8210"/>
                  </a:lnTo>
                  <a:lnTo>
                    <a:pt x="31210" y="7521"/>
                  </a:lnTo>
                  <a:lnTo>
                    <a:pt x="30732" y="6851"/>
                  </a:lnTo>
                  <a:lnTo>
                    <a:pt x="30234" y="6201"/>
                  </a:lnTo>
                  <a:lnTo>
                    <a:pt x="29699" y="5588"/>
                  </a:lnTo>
                  <a:lnTo>
                    <a:pt x="29125" y="4995"/>
                  </a:lnTo>
                  <a:lnTo>
                    <a:pt x="28531" y="4421"/>
                  </a:lnTo>
                  <a:lnTo>
                    <a:pt x="27919" y="3885"/>
                  </a:lnTo>
                  <a:lnTo>
                    <a:pt x="27268" y="3388"/>
                  </a:lnTo>
                  <a:lnTo>
                    <a:pt x="26599" y="2909"/>
                  </a:lnTo>
                  <a:lnTo>
                    <a:pt x="25910" y="2469"/>
                  </a:lnTo>
                  <a:lnTo>
                    <a:pt x="25202" y="2048"/>
                  </a:lnTo>
                  <a:lnTo>
                    <a:pt x="24456" y="1685"/>
                  </a:lnTo>
                  <a:lnTo>
                    <a:pt x="23709" y="1340"/>
                  </a:lnTo>
                  <a:lnTo>
                    <a:pt x="22925" y="1034"/>
                  </a:lnTo>
                  <a:lnTo>
                    <a:pt x="22140" y="766"/>
                  </a:lnTo>
                  <a:lnTo>
                    <a:pt x="21337" y="536"/>
                  </a:lnTo>
                  <a:lnTo>
                    <a:pt x="20495" y="345"/>
                  </a:lnTo>
                  <a:lnTo>
                    <a:pt x="19672" y="192"/>
                  </a:lnTo>
                  <a:lnTo>
                    <a:pt x="18811" y="77"/>
                  </a:lnTo>
                  <a:lnTo>
                    <a:pt x="17950" y="20"/>
                  </a:lnTo>
                  <a:lnTo>
                    <a:pt x="170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156;p11"/>
            <p:cNvSpPr/>
            <p:nvPr/>
          </p:nvSpPr>
          <p:spPr>
            <a:xfrm>
              <a:off x="3069825" y="-1346071"/>
              <a:ext cx="1456675" cy="1029975"/>
            </a:xfrm>
            <a:custGeom>
              <a:avLst/>
              <a:gdLst/>
              <a:ahLst/>
              <a:cxnLst/>
              <a:rect l="l" t="t" r="r" b="b"/>
              <a:pathLst>
                <a:path w="58267" h="41199" extrusionOk="0">
                  <a:moveTo>
                    <a:pt x="29124" y="0"/>
                  </a:moveTo>
                  <a:lnTo>
                    <a:pt x="28129" y="19"/>
                  </a:lnTo>
                  <a:lnTo>
                    <a:pt x="27153" y="39"/>
                  </a:lnTo>
                  <a:lnTo>
                    <a:pt x="26158" y="115"/>
                  </a:lnTo>
                  <a:lnTo>
                    <a:pt x="25182" y="192"/>
                  </a:lnTo>
                  <a:lnTo>
                    <a:pt x="24187" y="287"/>
                  </a:lnTo>
                  <a:lnTo>
                    <a:pt x="23211" y="421"/>
                  </a:lnTo>
                  <a:lnTo>
                    <a:pt x="22235" y="574"/>
                  </a:lnTo>
                  <a:lnTo>
                    <a:pt x="21259" y="747"/>
                  </a:lnTo>
                  <a:lnTo>
                    <a:pt x="20283" y="957"/>
                  </a:lnTo>
                  <a:lnTo>
                    <a:pt x="19307" y="1187"/>
                  </a:lnTo>
                  <a:lnTo>
                    <a:pt x="18351" y="1435"/>
                  </a:lnTo>
                  <a:lnTo>
                    <a:pt x="17394" y="1703"/>
                  </a:lnTo>
                  <a:lnTo>
                    <a:pt x="16437" y="1990"/>
                  </a:lnTo>
                  <a:lnTo>
                    <a:pt x="15500" y="2316"/>
                  </a:lnTo>
                  <a:lnTo>
                    <a:pt x="14562" y="2660"/>
                  </a:lnTo>
                  <a:lnTo>
                    <a:pt x="13624" y="3024"/>
                  </a:lnTo>
                  <a:lnTo>
                    <a:pt x="12687" y="3406"/>
                  </a:lnTo>
                  <a:lnTo>
                    <a:pt x="11768" y="3827"/>
                  </a:lnTo>
                  <a:lnTo>
                    <a:pt x="10869" y="4248"/>
                  </a:lnTo>
                  <a:lnTo>
                    <a:pt x="9969" y="4708"/>
                  </a:lnTo>
                  <a:lnTo>
                    <a:pt x="9070" y="5205"/>
                  </a:lnTo>
                  <a:lnTo>
                    <a:pt x="8190" y="5703"/>
                  </a:lnTo>
                  <a:lnTo>
                    <a:pt x="7310" y="6238"/>
                  </a:lnTo>
                  <a:lnTo>
                    <a:pt x="6449" y="6793"/>
                  </a:lnTo>
                  <a:lnTo>
                    <a:pt x="5607" y="7367"/>
                  </a:lnTo>
                  <a:lnTo>
                    <a:pt x="4765" y="7961"/>
                  </a:lnTo>
                  <a:lnTo>
                    <a:pt x="3942" y="8592"/>
                  </a:lnTo>
                  <a:lnTo>
                    <a:pt x="3119" y="9243"/>
                  </a:lnTo>
                  <a:lnTo>
                    <a:pt x="2315" y="9912"/>
                  </a:lnTo>
                  <a:lnTo>
                    <a:pt x="1531" y="10601"/>
                  </a:lnTo>
                  <a:lnTo>
                    <a:pt x="746" y="11328"/>
                  </a:lnTo>
                  <a:lnTo>
                    <a:pt x="0" y="12075"/>
                  </a:lnTo>
                  <a:lnTo>
                    <a:pt x="29124" y="41198"/>
                  </a:lnTo>
                  <a:lnTo>
                    <a:pt x="58267" y="12075"/>
                  </a:lnTo>
                  <a:lnTo>
                    <a:pt x="57501" y="11328"/>
                  </a:lnTo>
                  <a:lnTo>
                    <a:pt x="56717" y="10601"/>
                  </a:lnTo>
                  <a:lnTo>
                    <a:pt x="55932" y="9912"/>
                  </a:lnTo>
                  <a:lnTo>
                    <a:pt x="55129" y="9243"/>
                  </a:lnTo>
                  <a:lnTo>
                    <a:pt x="54306" y="8592"/>
                  </a:lnTo>
                  <a:lnTo>
                    <a:pt x="53483" y="7961"/>
                  </a:lnTo>
                  <a:lnTo>
                    <a:pt x="52641" y="7367"/>
                  </a:lnTo>
                  <a:lnTo>
                    <a:pt x="51799" y="6793"/>
                  </a:lnTo>
                  <a:lnTo>
                    <a:pt x="50938" y="6238"/>
                  </a:lnTo>
                  <a:lnTo>
                    <a:pt x="50058" y="5703"/>
                  </a:lnTo>
                  <a:lnTo>
                    <a:pt x="49178" y="5205"/>
                  </a:lnTo>
                  <a:lnTo>
                    <a:pt x="48278" y="4708"/>
                  </a:lnTo>
                  <a:lnTo>
                    <a:pt x="47379" y="4248"/>
                  </a:lnTo>
                  <a:lnTo>
                    <a:pt x="46479" y="3827"/>
                  </a:lnTo>
                  <a:lnTo>
                    <a:pt x="45561" y="3406"/>
                  </a:lnTo>
                  <a:lnTo>
                    <a:pt x="44623" y="3024"/>
                  </a:lnTo>
                  <a:lnTo>
                    <a:pt x="43705" y="2660"/>
                  </a:lnTo>
                  <a:lnTo>
                    <a:pt x="42748" y="2316"/>
                  </a:lnTo>
                  <a:lnTo>
                    <a:pt x="41811" y="1990"/>
                  </a:lnTo>
                  <a:lnTo>
                    <a:pt x="40854" y="1703"/>
                  </a:lnTo>
                  <a:lnTo>
                    <a:pt x="39897" y="1435"/>
                  </a:lnTo>
                  <a:lnTo>
                    <a:pt x="38940" y="1187"/>
                  </a:lnTo>
                  <a:lnTo>
                    <a:pt x="37964" y="957"/>
                  </a:lnTo>
                  <a:lnTo>
                    <a:pt x="36988" y="747"/>
                  </a:lnTo>
                  <a:lnTo>
                    <a:pt x="36013" y="574"/>
                  </a:lnTo>
                  <a:lnTo>
                    <a:pt x="35037" y="421"/>
                  </a:lnTo>
                  <a:lnTo>
                    <a:pt x="34061" y="287"/>
                  </a:lnTo>
                  <a:lnTo>
                    <a:pt x="33066" y="192"/>
                  </a:lnTo>
                  <a:lnTo>
                    <a:pt x="32090" y="115"/>
                  </a:lnTo>
                  <a:lnTo>
                    <a:pt x="31095" y="39"/>
                  </a:lnTo>
                  <a:lnTo>
                    <a:pt x="30119" y="19"/>
                  </a:lnTo>
                  <a:lnTo>
                    <a:pt x="2912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157"/>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1">
  <p:cSld name="CUSTOM_22">
    <p:spTree>
      <p:nvGrpSpPr>
        <p:cNvPr id="1" name="Shape 188"/>
        <p:cNvGrpSpPr/>
        <p:nvPr/>
      </p:nvGrpSpPr>
      <p:grpSpPr>
        <a:xfrm>
          <a:off x="0" y="0"/>
          <a:ext cx="0" cy="0"/>
          <a:chOff x="0" y="0"/>
          <a:chExt cx="0" cy="0"/>
        </a:xfrm>
      </p:grpSpPr>
      <p:sp>
        <p:nvSpPr>
          <p:cNvPr id="189" name="Google Shape;189;p14"/>
          <p:cNvSpPr txBox="1">
            <a:spLocks noGrp="1"/>
          </p:cNvSpPr>
          <p:nvPr>
            <p:ph type="title"/>
          </p:nvPr>
        </p:nvSpPr>
        <p:spPr>
          <a:xfrm>
            <a:off x="720000" y="365760"/>
            <a:ext cx="7704000" cy="5487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grpSp>
        <p:nvGrpSpPr>
          <p:cNvPr id="190" name="Google Shape;190;p14"/>
          <p:cNvGrpSpPr/>
          <p:nvPr/>
        </p:nvGrpSpPr>
        <p:grpSpPr>
          <a:xfrm flipH="1">
            <a:off x="8605350" y="3783777"/>
            <a:ext cx="826746" cy="1654004"/>
            <a:chOff x="8056100" y="-2370900"/>
            <a:chExt cx="725725" cy="1451900"/>
          </a:xfrm>
        </p:grpSpPr>
        <p:sp>
          <p:nvSpPr>
            <p:cNvPr id="191" name="Google Shape;191;p14"/>
            <p:cNvSpPr/>
            <p:nvPr/>
          </p:nvSpPr>
          <p:spPr>
            <a:xfrm>
              <a:off x="8056100" y="-2370900"/>
              <a:ext cx="725725" cy="725725"/>
            </a:xfrm>
            <a:custGeom>
              <a:avLst/>
              <a:gdLst/>
              <a:ahLst/>
              <a:cxnLst/>
              <a:rect l="l" t="t" r="r" b="b"/>
              <a:pathLst>
                <a:path w="29029" h="29029" extrusionOk="0">
                  <a:moveTo>
                    <a:pt x="14524" y="0"/>
                  </a:moveTo>
                  <a:lnTo>
                    <a:pt x="13777" y="19"/>
                  </a:lnTo>
                  <a:lnTo>
                    <a:pt x="13031" y="77"/>
                  </a:lnTo>
                  <a:lnTo>
                    <a:pt x="12304" y="172"/>
                  </a:lnTo>
                  <a:lnTo>
                    <a:pt x="11596" y="287"/>
                  </a:lnTo>
                  <a:lnTo>
                    <a:pt x="10888" y="459"/>
                  </a:lnTo>
                  <a:lnTo>
                    <a:pt x="10199" y="651"/>
                  </a:lnTo>
                  <a:lnTo>
                    <a:pt x="9529" y="880"/>
                  </a:lnTo>
                  <a:lnTo>
                    <a:pt x="8860" y="1148"/>
                  </a:lnTo>
                  <a:lnTo>
                    <a:pt x="8228" y="1435"/>
                  </a:lnTo>
                  <a:lnTo>
                    <a:pt x="7597" y="1760"/>
                  </a:lnTo>
                  <a:lnTo>
                    <a:pt x="6984" y="2105"/>
                  </a:lnTo>
                  <a:lnTo>
                    <a:pt x="6391" y="2488"/>
                  </a:lnTo>
                  <a:lnTo>
                    <a:pt x="5836" y="2889"/>
                  </a:lnTo>
                  <a:lnTo>
                    <a:pt x="5281" y="3310"/>
                  </a:lnTo>
                  <a:lnTo>
                    <a:pt x="4765" y="3770"/>
                  </a:lnTo>
                  <a:lnTo>
                    <a:pt x="4248" y="4248"/>
                  </a:lnTo>
                  <a:lnTo>
                    <a:pt x="3770" y="4765"/>
                  </a:lnTo>
                  <a:lnTo>
                    <a:pt x="3311" y="5281"/>
                  </a:lnTo>
                  <a:lnTo>
                    <a:pt x="2890" y="5836"/>
                  </a:lnTo>
                  <a:lnTo>
                    <a:pt x="2488" y="6391"/>
                  </a:lnTo>
                  <a:lnTo>
                    <a:pt x="2105" y="6984"/>
                  </a:lnTo>
                  <a:lnTo>
                    <a:pt x="1761" y="7597"/>
                  </a:lnTo>
                  <a:lnTo>
                    <a:pt x="1435" y="8228"/>
                  </a:lnTo>
                  <a:lnTo>
                    <a:pt x="1148" y="8860"/>
                  </a:lnTo>
                  <a:lnTo>
                    <a:pt x="880" y="9529"/>
                  </a:lnTo>
                  <a:lnTo>
                    <a:pt x="651" y="10199"/>
                  </a:lnTo>
                  <a:lnTo>
                    <a:pt x="459" y="10888"/>
                  </a:lnTo>
                  <a:lnTo>
                    <a:pt x="287" y="11596"/>
                  </a:lnTo>
                  <a:lnTo>
                    <a:pt x="172" y="12304"/>
                  </a:lnTo>
                  <a:lnTo>
                    <a:pt x="77" y="13031"/>
                  </a:lnTo>
                  <a:lnTo>
                    <a:pt x="19" y="13777"/>
                  </a:lnTo>
                  <a:lnTo>
                    <a:pt x="0" y="14524"/>
                  </a:lnTo>
                  <a:lnTo>
                    <a:pt x="19" y="15270"/>
                  </a:lnTo>
                  <a:lnTo>
                    <a:pt x="77" y="15997"/>
                  </a:lnTo>
                  <a:lnTo>
                    <a:pt x="172" y="16724"/>
                  </a:lnTo>
                  <a:lnTo>
                    <a:pt x="287" y="17451"/>
                  </a:lnTo>
                  <a:lnTo>
                    <a:pt x="459" y="18140"/>
                  </a:lnTo>
                  <a:lnTo>
                    <a:pt x="651" y="18829"/>
                  </a:lnTo>
                  <a:lnTo>
                    <a:pt x="880" y="19518"/>
                  </a:lnTo>
                  <a:lnTo>
                    <a:pt x="1148" y="20169"/>
                  </a:lnTo>
                  <a:lnTo>
                    <a:pt x="1435" y="20819"/>
                  </a:lnTo>
                  <a:lnTo>
                    <a:pt x="1761" y="21431"/>
                  </a:lnTo>
                  <a:lnTo>
                    <a:pt x="2105" y="22044"/>
                  </a:lnTo>
                  <a:lnTo>
                    <a:pt x="2488" y="22637"/>
                  </a:lnTo>
                  <a:lnTo>
                    <a:pt x="2890" y="23211"/>
                  </a:lnTo>
                  <a:lnTo>
                    <a:pt x="3311" y="23747"/>
                  </a:lnTo>
                  <a:lnTo>
                    <a:pt x="3770" y="24283"/>
                  </a:lnTo>
                  <a:lnTo>
                    <a:pt x="4248" y="24780"/>
                  </a:lnTo>
                  <a:lnTo>
                    <a:pt x="4765" y="25259"/>
                  </a:lnTo>
                  <a:lnTo>
                    <a:pt x="5281" y="25718"/>
                  </a:lnTo>
                  <a:lnTo>
                    <a:pt x="5836" y="26158"/>
                  </a:lnTo>
                  <a:lnTo>
                    <a:pt x="6391" y="26560"/>
                  </a:lnTo>
                  <a:lnTo>
                    <a:pt x="6984" y="26942"/>
                  </a:lnTo>
                  <a:lnTo>
                    <a:pt x="7597" y="27287"/>
                  </a:lnTo>
                  <a:lnTo>
                    <a:pt x="8228" y="27612"/>
                  </a:lnTo>
                  <a:lnTo>
                    <a:pt x="8860" y="27899"/>
                  </a:lnTo>
                  <a:lnTo>
                    <a:pt x="9529" y="28148"/>
                  </a:lnTo>
                  <a:lnTo>
                    <a:pt x="10199" y="28378"/>
                  </a:lnTo>
                  <a:lnTo>
                    <a:pt x="10888" y="28569"/>
                  </a:lnTo>
                  <a:lnTo>
                    <a:pt x="11596" y="28741"/>
                  </a:lnTo>
                  <a:lnTo>
                    <a:pt x="12304" y="28875"/>
                  </a:lnTo>
                  <a:lnTo>
                    <a:pt x="13031" y="28952"/>
                  </a:lnTo>
                  <a:lnTo>
                    <a:pt x="13777" y="29009"/>
                  </a:lnTo>
                  <a:lnTo>
                    <a:pt x="14524" y="29028"/>
                  </a:lnTo>
                  <a:lnTo>
                    <a:pt x="15270" y="29009"/>
                  </a:lnTo>
                  <a:lnTo>
                    <a:pt x="15997" y="28952"/>
                  </a:lnTo>
                  <a:lnTo>
                    <a:pt x="16724" y="28875"/>
                  </a:lnTo>
                  <a:lnTo>
                    <a:pt x="17451" y="28741"/>
                  </a:lnTo>
                  <a:lnTo>
                    <a:pt x="18140" y="28569"/>
                  </a:lnTo>
                  <a:lnTo>
                    <a:pt x="18829" y="28378"/>
                  </a:lnTo>
                  <a:lnTo>
                    <a:pt x="19518" y="28148"/>
                  </a:lnTo>
                  <a:lnTo>
                    <a:pt x="20169" y="27899"/>
                  </a:lnTo>
                  <a:lnTo>
                    <a:pt x="20819" y="27612"/>
                  </a:lnTo>
                  <a:lnTo>
                    <a:pt x="21432" y="27287"/>
                  </a:lnTo>
                  <a:lnTo>
                    <a:pt x="22044" y="26942"/>
                  </a:lnTo>
                  <a:lnTo>
                    <a:pt x="22637" y="26560"/>
                  </a:lnTo>
                  <a:lnTo>
                    <a:pt x="23211" y="26158"/>
                  </a:lnTo>
                  <a:lnTo>
                    <a:pt x="23747" y="25718"/>
                  </a:lnTo>
                  <a:lnTo>
                    <a:pt x="24283" y="25259"/>
                  </a:lnTo>
                  <a:lnTo>
                    <a:pt x="24780" y="24780"/>
                  </a:lnTo>
                  <a:lnTo>
                    <a:pt x="25259" y="24283"/>
                  </a:lnTo>
                  <a:lnTo>
                    <a:pt x="25718" y="23747"/>
                  </a:lnTo>
                  <a:lnTo>
                    <a:pt x="26158" y="23211"/>
                  </a:lnTo>
                  <a:lnTo>
                    <a:pt x="26560" y="22637"/>
                  </a:lnTo>
                  <a:lnTo>
                    <a:pt x="26943" y="22044"/>
                  </a:lnTo>
                  <a:lnTo>
                    <a:pt x="27287" y="21431"/>
                  </a:lnTo>
                  <a:lnTo>
                    <a:pt x="27612" y="20819"/>
                  </a:lnTo>
                  <a:lnTo>
                    <a:pt x="27899" y="20169"/>
                  </a:lnTo>
                  <a:lnTo>
                    <a:pt x="28148" y="19518"/>
                  </a:lnTo>
                  <a:lnTo>
                    <a:pt x="28378" y="18829"/>
                  </a:lnTo>
                  <a:lnTo>
                    <a:pt x="28588" y="18140"/>
                  </a:lnTo>
                  <a:lnTo>
                    <a:pt x="28741" y="17451"/>
                  </a:lnTo>
                  <a:lnTo>
                    <a:pt x="28875" y="16724"/>
                  </a:lnTo>
                  <a:lnTo>
                    <a:pt x="28952" y="15997"/>
                  </a:lnTo>
                  <a:lnTo>
                    <a:pt x="29009" y="15270"/>
                  </a:lnTo>
                  <a:lnTo>
                    <a:pt x="29028" y="14524"/>
                  </a:lnTo>
                  <a:lnTo>
                    <a:pt x="29009" y="13777"/>
                  </a:lnTo>
                  <a:lnTo>
                    <a:pt x="28952" y="13031"/>
                  </a:lnTo>
                  <a:lnTo>
                    <a:pt x="28875" y="12304"/>
                  </a:lnTo>
                  <a:lnTo>
                    <a:pt x="28741" y="11596"/>
                  </a:lnTo>
                  <a:lnTo>
                    <a:pt x="28588" y="10888"/>
                  </a:lnTo>
                  <a:lnTo>
                    <a:pt x="28378" y="10199"/>
                  </a:lnTo>
                  <a:lnTo>
                    <a:pt x="28148" y="9529"/>
                  </a:lnTo>
                  <a:lnTo>
                    <a:pt x="27899" y="8860"/>
                  </a:lnTo>
                  <a:lnTo>
                    <a:pt x="27612" y="8228"/>
                  </a:lnTo>
                  <a:lnTo>
                    <a:pt x="27287" y="7597"/>
                  </a:lnTo>
                  <a:lnTo>
                    <a:pt x="26943" y="6984"/>
                  </a:lnTo>
                  <a:lnTo>
                    <a:pt x="26560" y="6391"/>
                  </a:lnTo>
                  <a:lnTo>
                    <a:pt x="26158" y="5836"/>
                  </a:lnTo>
                  <a:lnTo>
                    <a:pt x="25718" y="5281"/>
                  </a:lnTo>
                  <a:lnTo>
                    <a:pt x="25259" y="4765"/>
                  </a:lnTo>
                  <a:lnTo>
                    <a:pt x="24780" y="4248"/>
                  </a:lnTo>
                  <a:lnTo>
                    <a:pt x="24283" y="3770"/>
                  </a:lnTo>
                  <a:lnTo>
                    <a:pt x="23747" y="3310"/>
                  </a:lnTo>
                  <a:lnTo>
                    <a:pt x="23211" y="2889"/>
                  </a:lnTo>
                  <a:lnTo>
                    <a:pt x="22637" y="2488"/>
                  </a:lnTo>
                  <a:lnTo>
                    <a:pt x="22044" y="2105"/>
                  </a:lnTo>
                  <a:lnTo>
                    <a:pt x="21432" y="1760"/>
                  </a:lnTo>
                  <a:lnTo>
                    <a:pt x="20819" y="1435"/>
                  </a:lnTo>
                  <a:lnTo>
                    <a:pt x="20169" y="1148"/>
                  </a:lnTo>
                  <a:lnTo>
                    <a:pt x="19518" y="880"/>
                  </a:lnTo>
                  <a:lnTo>
                    <a:pt x="18829" y="651"/>
                  </a:lnTo>
                  <a:lnTo>
                    <a:pt x="18140" y="459"/>
                  </a:lnTo>
                  <a:lnTo>
                    <a:pt x="17451" y="287"/>
                  </a:lnTo>
                  <a:lnTo>
                    <a:pt x="16724" y="172"/>
                  </a:lnTo>
                  <a:lnTo>
                    <a:pt x="15997" y="77"/>
                  </a:lnTo>
                  <a:lnTo>
                    <a:pt x="15270" y="19"/>
                  </a:lnTo>
                  <a:lnTo>
                    <a:pt x="1452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192;p14"/>
            <p:cNvSpPr/>
            <p:nvPr/>
          </p:nvSpPr>
          <p:spPr>
            <a:xfrm>
              <a:off x="8056100" y="-1645200"/>
              <a:ext cx="725725" cy="726200"/>
            </a:xfrm>
            <a:custGeom>
              <a:avLst/>
              <a:gdLst/>
              <a:ahLst/>
              <a:cxnLst/>
              <a:rect l="l" t="t" r="r" b="b"/>
              <a:pathLst>
                <a:path w="29029" h="29048" extrusionOk="0">
                  <a:moveTo>
                    <a:pt x="14524" y="0"/>
                  </a:moveTo>
                  <a:lnTo>
                    <a:pt x="13777" y="19"/>
                  </a:lnTo>
                  <a:lnTo>
                    <a:pt x="13031" y="77"/>
                  </a:lnTo>
                  <a:lnTo>
                    <a:pt x="12304" y="172"/>
                  </a:lnTo>
                  <a:lnTo>
                    <a:pt x="11596" y="306"/>
                  </a:lnTo>
                  <a:lnTo>
                    <a:pt x="10888" y="459"/>
                  </a:lnTo>
                  <a:lnTo>
                    <a:pt x="10199" y="651"/>
                  </a:lnTo>
                  <a:lnTo>
                    <a:pt x="9529" y="880"/>
                  </a:lnTo>
                  <a:lnTo>
                    <a:pt x="8860" y="1148"/>
                  </a:lnTo>
                  <a:lnTo>
                    <a:pt x="8228" y="1435"/>
                  </a:lnTo>
                  <a:lnTo>
                    <a:pt x="7597" y="1761"/>
                  </a:lnTo>
                  <a:lnTo>
                    <a:pt x="6984" y="2105"/>
                  </a:lnTo>
                  <a:lnTo>
                    <a:pt x="6391" y="2488"/>
                  </a:lnTo>
                  <a:lnTo>
                    <a:pt x="5836" y="2890"/>
                  </a:lnTo>
                  <a:lnTo>
                    <a:pt x="5281" y="3330"/>
                  </a:lnTo>
                  <a:lnTo>
                    <a:pt x="4765" y="3770"/>
                  </a:lnTo>
                  <a:lnTo>
                    <a:pt x="4248" y="4267"/>
                  </a:lnTo>
                  <a:lnTo>
                    <a:pt x="3770" y="4765"/>
                  </a:lnTo>
                  <a:lnTo>
                    <a:pt x="3311" y="5281"/>
                  </a:lnTo>
                  <a:lnTo>
                    <a:pt x="2890" y="5836"/>
                  </a:lnTo>
                  <a:lnTo>
                    <a:pt x="2488" y="6410"/>
                  </a:lnTo>
                  <a:lnTo>
                    <a:pt x="2105" y="7004"/>
                  </a:lnTo>
                  <a:lnTo>
                    <a:pt x="1761" y="7597"/>
                  </a:lnTo>
                  <a:lnTo>
                    <a:pt x="1435" y="8228"/>
                  </a:lnTo>
                  <a:lnTo>
                    <a:pt x="1148" y="8879"/>
                  </a:lnTo>
                  <a:lnTo>
                    <a:pt x="880" y="9530"/>
                  </a:lnTo>
                  <a:lnTo>
                    <a:pt x="651" y="10199"/>
                  </a:lnTo>
                  <a:lnTo>
                    <a:pt x="459" y="10888"/>
                  </a:lnTo>
                  <a:lnTo>
                    <a:pt x="287" y="11596"/>
                  </a:lnTo>
                  <a:lnTo>
                    <a:pt x="172" y="12323"/>
                  </a:lnTo>
                  <a:lnTo>
                    <a:pt x="77" y="13050"/>
                  </a:lnTo>
                  <a:lnTo>
                    <a:pt x="19" y="13778"/>
                  </a:lnTo>
                  <a:lnTo>
                    <a:pt x="0" y="14524"/>
                  </a:lnTo>
                  <a:lnTo>
                    <a:pt x="19" y="15270"/>
                  </a:lnTo>
                  <a:lnTo>
                    <a:pt x="77" y="16016"/>
                  </a:lnTo>
                  <a:lnTo>
                    <a:pt x="172" y="16743"/>
                  </a:lnTo>
                  <a:lnTo>
                    <a:pt x="287" y="17451"/>
                  </a:lnTo>
                  <a:lnTo>
                    <a:pt x="459" y="18160"/>
                  </a:lnTo>
                  <a:lnTo>
                    <a:pt x="651" y="18848"/>
                  </a:lnTo>
                  <a:lnTo>
                    <a:pt x="880" y="19518"/>
                  </a:lnTo>
                  <a:lnTo>
                    <a:pt x="1148" y="20169"/>
                  </a:lnTo>
                  <a:lnTo>
                    <a:pt x="1435" y="20819"/>
                  </a:lnTo>
                  <a:lnTo>
                    <a:pt x="1761" y="21451"/>
                  </a:lnTo>
                  <a:lnTo>
                    <a:pt x="2105" y="22063"/>
                  </a:lnTo>
                  <a:lnTo>
                    <a:pt x="2488" y="22637"/>
                  </a:lnTo>
                  <a:lnTo>
                    <a:pt x="2890" y="23211"/>
                  </a:lnTo>
                  <a:lnTo>
                    <a:pt x="3311" y="23766"/>
                  </a:lnTo>
                  <a:lnTo>
                    <a:pt x="3770" y="24283"/>
                  </a:lnTo>
                  <a:lnTo>
                    <a:pt x="4248" y="24799"/>
                  </a:lnTo>
                  <a:lnTo>
                    <a:pt x="4765" y="25278"/>
                  </a:lnTo>
                  <a:lnTo>
                    <a:pt x="5281" y="25737"/>
                  </a:lnTo>
                  <a:lnTo>
                    <a:pt x="5836" y="26158"/>
                  </a:lnTo>
                  <a:lnTo>
                    <a:pt x="6391" y="26560"/>
                  </a:lnTo>
                  <a:lnTo>
                    <a:pt x="6984" y="26943"/>
                  </a:lnTo>
                  <a:lnTo>
                    <a:pt x="7597" y="27287"/>
                  </a:lnTo>
                  <a:lnTo>
                    <a:pt x="8228" y="27612"/>
                  </a:lnTo>
                  <a:lnTo>
                    <a:pt x="8860" y="27899"/>
                  </a:lnTo>
                  <a:lnTo>
                    <a:pt x="9529" y="28167"/>
                  </a:lnTo>
                  <a:lnTo>
                    <a:pt x="10199" y="28397"/>
                  </a:lnTo>
                  <a:lnTo>
                    <a:pt x="10888" y="28588"/>
                  </a:lnTo>
                  <a:lnTo>
                    <a:pt x="11596" y="28741"/>
                  </a:lnTo>
                  <a:lnTo>
                    <a:pt x="12304" y="28875"/>
                  </a:lnTo>
                  <a:lnTo>
                    <a:pt x="13031" y="28971"/>
                  </a:lnTo>
                  <a:lnTo>
                    <a:pt x="13777" y="29028"/>
                  </a:lnTo>
                  <a:lnTo>
                    <a:pt x="14524" y="29047"/>
                  </a:lnTo>
                  <a:lnTo>
                    <a:pt x="15270" y="29028"/>
                  </a:lnTo>
                  <a:lnTo>
                    <a:pt x="15997" y="28971"/>
                  </a:lnTo>
                  <a:lnTo>
                    <a:pt x="16724" y="28875"/>
                  </a:lnTo>
                  <a:lnTo>
                    <a:pt x="17451" y="28741"/>
                  </a:lnTo>
                  <a:lnTo>
                    <a:pt x="18140" y="28588"/>
                  </a:lnTo>
                  <a:lnTo>
                    <a:pt x="18829" y="28397"/>
                  </a:lnTo>
                  <a:lnTo>
                    <a:pt x="19518" y="28167"/>
                  </a:lnTo>
                  <a:lnTo>
                    <a:pt x="20169" y="27899"/>
                  </a:lnTo>
                  <a:lnTo>
                    <a:pt x="20819" y="27612"/>
                  </a:lnTo>
                  <a:lnTo>
                    <a:pt x="21432" y="27287"/>
                  </a:lnTo>
                  <a:lnTo>
                    <a:pt x="22044" y="26943"/>
                  </a:lnTo>
                  <a:lnTo>
                    <a:pt x="22637" y="26560"/>
                  </a:lnTo>
                  <a:lnTo>
                    <a:pt x="23211" y="26158"/>
                  </a:lnTo>
                  <a:lnTo>
                    <a:pt x="23747" y="25737"/>
                  </a:lnTo>
                  <a:lnTo>
                    <a:pt x="24283" y="25278"/>
                  </a:lnTo>
                  <a:lnTo>
                    <a:pt x="24780" y="24799"/>
                  </a:lnTo>
                  <a:lnTo>
                    <a:pt x="25259" y="24283"/>
                  </a:lnTo>
                  <a:lnTo>
                    <a:pt x="25718" y="23766"/>
                  </a:lnTo>
                  <a:lnTo>
                    <a:pt x="26158" y="23211"/>
                  </a:lnTo>
                  <a:lnTo>
                    <a:pt x="26560" y="22637"/>
                  </a:lnTo>
                  <a:lnTo>
                    <a:pt x="26943" y="22063"/>
                  </a:lnTo>
                  <a:lnTo>
                    <a:pt x="27287" y="21451"/>
                  </a:lnTo>
                  <a:lnTo>
                    <a:pt x="27612" y="20819"/>
                  </a:lnTo>
                  <a:lnTo>
                    <a:pt x="27899" y="20169"/>
                  </a:lnTo>
                  <a:lnTo>
                    <a:pt x="28148" y="19518"/>
                  </a:lnTo>
                  <a:lnTo>
                    <a:pt x="28378" y="18848"/>
                  </a:lnTo>
                  <a:lnTo>
                    <a:pt x="28588" y="18160"/>
                  </a:lnTo>
                  <a:lnTo>
                    <a:pt x="28741" y="17451"/>
                  </a:lnTo>
                  <a:lnTo>
                    <a:pt x="28875" y="16743"/>
                  </a:lnTo>
                  <a:lnTo>
                    <a:pt x="28952" y="16016"/>
                  </a:lnTo>
                  <a:lnTo>
                    <a:pt x="29009" y="15270"/>
                  </a:lnTo>
                  <a:lnTo>
                    <a:pt x="29028" y="14524"/>
                  </a:lnTo>
                  <a:lnTo>
                    <a:pt x="29009" y="13778"/>
                  </a:lnTo>
                  <a:lnTo>
                    <a:pt x="28952" y="13050"/>
                  </a:lnTo>
                  <a:lnTo>
                    <a:pt x="28875" y="12323"/>
                  </a:lnTo>
                  <a:lnTo>
                    <a:pt x="28741" y="11596"/>
                  </a:lnTo>
                  <a:lnTo>
                    <a:pt x="28588" y="10888"/>
                  </a:lnTo>
                  <a:lnTo>
                    <a:pt x="28378" y="10199"/>
                  </a:lnTo>
                  <a:lnTo>
                    <a:pt x="28148" y="9530"/>
                  </a:lnTo>
                  <a:lnTo>
                    <a:pt x="27899" y="8879"/>
                  </a:lnTo>
                  <a:lnTo>
                    <a:pt x="27612" y="8228"/>
                  </a:lnTo>
                  <a:lnTo>
                    <a:pt x="27287" y="7597"/>
                  </a:lnTo>
                  <a:lnTo>
                    <a:pt x="26943" y="7004"/>
                  </a:lnTo>
                  <a:lnTo>
                    <a:pt x="26560" y="6410"/>
                  </a:lnTo>
                  <a:lnTo>
                    <a:pt x="26158" y="5836"/>
                  </a:lnTo>
                  <a:lnTo>
                    <a:pt x="25718" y="5281"/>
                  </a:lnTo>
                  <a:lnTo>
                    <a:pt x="25259" y="4765"/>
                  </a:lnTo>
                  <a:lnTo>
                    <a:pt x="24780" y="4267"/>
                  </a:lnTo>
                  <a:lnTo>
                    <a:pt x="24283" y="3770"/>
                  </a:lnTo>
                  <a:lnTo>
                    <a:pt x="23747" y="3330"/>
                  </a:lnTo>
                  <a:lnTo>
                    <a:pt x="23211" y="2890"/>
                  </a:lnTo>
                  <a:lnTo>
                    <a:pt x="22637" y="2488"/>
                  </a:lnTo>
                  <a:lnTo>
                    <a:pt x="22044" y="2105"/>
                  </a:lnTo>
                  <a:lnTo>
                    <a:pt x="21432" y="1761"/>
                  </a:lnTo>
                  <a:lnTo>
                    <a:pt x="20819" y="1435"/>
                  </a:lnTo>
                  <a:lnTo>
                    <a:pt x="20169" y="1148"/>
                  </a:lnTo>
                  <a:lnTo>
                    <a:pt x="19518" y="880"/>
                  </a:lnTo>
                  <a:lnTo>
                    <a:pt x="18829" y="651"/>
                  </a:lnTo>
                  <a:lnTo>
                    <a:pt x="18140" y="459"/>
                  </a:lnTo>
                  <a:lnTo>
                    <a:pt x="17451" y="306"/>
                  </a:lnTo>
                  <a:lnTo>
                    <a:pt x="16724" y="172"/>
                  </a:lnTo>
                  <a:lnTo>
                    <a:pt x="15997" y="77"/>
                  </a:lnTo>
                  <a:lnTo>
                    <a:pt x="15270" y="19"/>
                  </a:lnTo>
                  <a:lnTo>
                    <a:pt x="145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3" name="Google Shape;193;p14"/>
          <p:cNvGrpSpPr/>
          <p:nvPr/>
        </p:nvGrpSpPr>
        <p:grpSpPr>
          <a:xfrm rot="-5400000" flipH="1">
            <a:off x="-1342142" y="3770229"/>
            <a:ext cx="2414685" cy="1395307"/>
            <a:chOff x="3069825" y="-1346071"/>
            <a:chExt cx="1782450" cy="1029975"/>
          </a:xfrm>
        </p:grpSpPr>
        <p:sp>
          <p:nvSpPr>
            <p:cNvPr id="194" name="Google Shape;194;p14"/>
            <p:cNvSpPr/>
            <p:nvPr/>
          </p:nvSpPr>
          <p:spPr>
            <a:xfrm>
              <a:off x="3069825" y="-1346071"/>
              <a:ext cx="1456675" cy="1029975"/>
            </a:xfrm>
            <a:custGeom>
              <a:avLst/>
              <a:gdLst/>
              <a:ahLst/>
              <a:cxnLst/>
              <a:rect l="l" t="t" r="r" b="b"/>
              <a:pathLst>
                <a:path w="58267" h="41199" extrusionOk="0">
                  <a:moveTo>
                    <a:pt x="29124" y="0"/>
                  </a:moveTo>
                  <a:lnTo>
                    <a:pt x="28129" y="19"/>
                  </a:lnTo>
                  <a:lnTo>
                    <a:pt x="27153" y="39"/>
                  </a:lnTo>
                  <a:lnTo>
                    <a:pt x="26158" y="115"/>
                  </a:lnTo>
                  <a:lnTo>
                    <a:pt x="25182" y="192"/>
                  </a:lnTo>
                  <a:lnTo>
                    <a:pt x="24187" y="287"/>
                  </a:lnTo>
                  <a:lnTo>
                    <a:pt x="23211" y="421"/>
                  </a:lnTo>
                  <a:lnTo>
                    <a:pt x="22235" y="574"/>
                  </a:lnTo>
                  <a:lnTo>
                    <a:pt x="21259" y="747"/>
                  </a:lnTo>
                  <a:lnTo>
                    <a:pt x="20283" y="957"/>
                  </a:lnTo>
                  <a:lnTo>
                    <a:pt x="19307" y="1187"/>
                  </a:lnTo>
                  <a:lnTo>
                    <a:pt x="18351" y="1435"/>
                  </a:lnTo>
                  <a:lnTo>
                    <a:pt x="17394" y="1703"/>
                  </a:lnTo>
                  <a:lnTo>
                    <a:pt x="16437" y="1990"/>
                  </a:lnTo>
                  <a:lnTo>
                    <a:pt x="15500" y="2316"/>
                  </a:lnTo>
                  <a:lnTo>
                    <a:pt x="14562" y="2660"/>
                  </a:lnTo>
                  <a:lnTo>
                    <a:pt x="13624" y="3024"/>
                  </a:lnTo>
                  <a:lnTo>
                    <a:pt x="12687" y="3406"/>
                  </a:lnTo>
                  <a:lnTo>
                    <a:pt x="11768" y="3827"/>
                  </a:lnTo>
                  <a:lnTo>
                    <a:pt x="10869" y="4248"/>
                  </a:lnTo>
                  <a:lnTo>
                    <a:pt x="9969" y="4708"/>
                  </a:lnTo>
                  <a:lnTo>
                    <a:pt x="9070" y="5205"/>
                  </a:lnTo>
                  <a:lnTo>
                    <a:pt x="8190" y="5703"/>
                  </a:lnTo>
                  <a:lnTo>
                    <a:pt x="7310" y="6238"/>
                  </a:lnTo>
                  <a:lnTo>
                    <a:pt x="6449" y="6793"/>
                  </a:lnTo>
                  <a:lnTo>
                    <a:pt x="5607" y="7367"/>
                  </a:lnTo>
                  <a:lnTo>
                    <a:pt x="4765" y="7961"/>
                  </a:lnTo>
                  <a:lnTo>
                    <a:pt x="3942" y="8592"/>
                  </a:lnTo>
                  <a:lnTo>
                    <a:pt x="3119" y="9243"/>
                  </a:lnTo>
                  <a:lnTo>
                    <a:pt x="2315" y="9912"/>
                  </a:lnTo>
                  <a:lnTo>
                    <a:pt x="1531" y="10601"/>
                  </a:lnTo>
                  <a:lnTo>
                    <a:pt x="746" y="11328"/>
                  </a:lnTo>
                  <a:lnTo>
                    <a:pt x="0" y="12075"/>
                  </a:lnTo>
                  <a:lnTo>
                    <a:pt x="29124" y="41198"/>
                  </a:lnTo>
                  <a:lnTo>
                    <a:pt x="58267" y="12075"/>
                  </a:lnTo>
                  <a:lnTo>
                    <a:pt x="57501" y="11328"/>
                  </a:lnTo>
                  <a:lnTo>
                    <a:pt x="56717" y="10601"/>
                  </a:lnTo>
                  <a:lnTo>
                    <a:pt x="55932" y="9912"/>
                  </a:lnTo>
                  <a:lnTo>
                    <a:pt x="55129" y="9243"/>
                  </a:lnTo>
                  <a:lnTo>
                    <a:pt x="54306" y="8592"/>
                  </a:lnTo>
                  <a:lnTo>
                    <a:pt x="53483" y="7961"/>
                  </a:lnTo>
                  <a:lnTo>
                    <a:pt x="52641" y="7367"/>
                  </a:lnTo>
                  <a:lnTo>
                    <a:pt x="51799" y="6793"/>
                  </a:lnTo>
                  <a:lnTo>
                    <a:pt x="50938" y="6238"/>
                  </a:lnTo>
                  <a:lnTo>
                    <a:pt x="50058" y="5703"/>
                  </a:lnTo>
                  <a:lnTo>
                    <a:pt x="49178" y="5205"/>
                  </a:lnTo>
                  <a:lnTo>
                    <a:pt x="48278" y="4708"/>
                  </a:lnTo>
                  <a:lnTo>
                    <a:pt x="47379" y="4248"/>
                  </a:lnTo>
                  <a:lnTo>
                    <a:pt x="46479" y="3827"/>
                  </a:lnTo>
                  <a:lnTo>
                    <a:pt x="45561" y="3406"/>
                  </a:lnTo>
                  <a:lnTo>
                    <a:pt x="44623" y="3024"/>
                  </a:lnTo>
                  <a:lnTo>
                    <a:pt x="43705" y="2660"/>
                  </a:lnTo>
                  <a:lnTo>
                    <a:pt x="42748" y="2316"/>
                  </a:lnTo>
                  <a:lnTo>
                    <a:pt x="41811" y="1990"/>
                  </a:lnTo>
                  <a:lnTo>
                    <a:pt x="40854" y="1703"/>
                  </a:lnTo>
                  <a:lnTo>
                    <a:pt x="39897" y="1435"/>
                  </a:lnTo>
                  <a:lnTo>
                    <a:pt x="38940" y="1187"/>
                  </a:lnTo>
                  <a:lnTo>
                    <a:pt x="37964" y="957"/>
                  </a:lnTo>
                  <a:lnTo>
                    <a:pt x="36988" y="747"/>
                  </a:lnTo>
                  <a:lnTo>
                    <a:pt x="36013" y="574"/>
                  </a:lnTo>
                  <a:lnTo>
                    <a:pt x="35037" y="421"/>
                  </a:lnTo>
                  <a:lnTo>
                    <a:pt x="34061" y="287"/>
                  </a:lnTo>
                  <a:lnTo>
                    <a:pt x="33066" y="192"/>
                  </a:lnTo>
                  <a:lnTo>
                    <a:pt x="32090" y="115"/>
                  </a:lnTo>
                  <a:lnTo>
                    <a:pt x="31095" y="39"/>
                  </a:lnTo>
                  <a:lnTo>
                    <a:pt x="30119" y="19"/>
                  </a:lnTo>
                  <a:lnTo>
                    <a:pt x="2912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14"/>
            <p:cNvSpPr/>
            <p:nvPr/>
          </p:nvSpPr>
          <p:spPr>
            <a:xfrm>
              <a:off x="3999300" y="-1230079"/>
              <a:ext cx="852975" cy="852975"/>
            </a:xfrm>
            <a:custGeom>
              <a:avLst/>
              <a:gdLst/>
              <a:ahLst/>
              <a:cxnLst/>
              <a:rect l="l" t="t" r="r" b="b"/>
              <a:pathLst>
                <a:path w="34119" h="34119" extrusionOk="0">
                  <a:moveTo>
                    <a:pt x="17624" y="6028"/>
                  </a:moveTo>
                  <a:lnTo>
                    <a:pt x="18198" y="6067"/>
                  </a:lnTo>
                  <a:lnTo>
                    <a:pt x="18734" y="6143"/>
                  </a:lnTo>
                  <a:lnTo>
                    <a:pt x="19289" y="6239"/>
                  </a:lnTo>
                  <a:lnTo>
                    <a:pt x="19825" y="6373"/>
                  </a:lnTo>
                  <a:lnTo>
                    <a:pt x="20342" y="6507"/>
                  </a:lnTo>
                  <a:lnTo>
                    <a:pt x="20858" y="6698"/>
                  </a:lnTo>
                  <a:lnTo>
                    <a:pt x="21356" y="6889"/>
                  </a:lnTo>
                  <a:lnTo>
                    <a:pt x="21853" y="7100"/>
                  </a:lnTo>
                  <a:lnTo>
                    <a:pt x="22312" y="7349"/>
                  </a:lnTo>
                  <a:lnTo>
                    <a:pt x="22791" y="7617"/>
                  </a:lnTo>
                  <a:lnTo>
                    <a:pt x="23231" y="7904"/>
                  </a:lnTo>
                  <a:lnTo>
                    <a:pt x="23671" y="8210"/>
                  </a:lnTo>
                  <a:lnTo>
                    <a:pt x="24073" y="8535"/>
                  </a:lnTo>
                  <a:lnTo>
                    <a:pt x="24475" y="8899"/>
                  </a:lnTo>
                  <a:lnTo>
                    <a:pt x="24857" y="9262"/>
                  </a:lnTo>
                  <a:lnTo>
                    <a:pt x="25240" y="9645"/>
                  </a:lnTo>
                  <a:lnTo>
                    <a:pt x="25585" y="10047"/>
                  </a:lnTo>
                  <a:lnTo>
                    <a:pt x="25910" y="10449"/>
                  </a:lnTo>
                  <a:lnTo>
                    <a:pt x="26216" y="10889"/>
                  </a:lnTo>
                  <a:lnTo>
                    <a:pt x="26503" y="11329"/>
                  </a:lnTo>
                  <a:lnTo>
                    <a:pt x="26771" y="11807"/>
                  </a:lnTo>
                  <a:lnTo>
                    <a:pt x="27020" y="12286"/>
                  </a:lnTo>
                  <a:lnTo>
                    <a:pt x="27230" y="12764"/>
                  </a:lnTo>
                  <a:lnTo>
                    <a:pt x="27441" y="13261"/>
                  </a:lnTo>
                  <a:lnTo>
                    <a:pt x="27613" y="13778"/>
                  </a:lnTo>
                  <a:lnTo>
                    <a:pt x="27747" y="14295"/>
                  </a:lnTo>
                  <a:lnTo>
                    <a:pt x="27881" y="14830"/>
                  </a:lnTo>
                  <a:lnTo>
                    <a:pt x="27976" y="15385"/>
                  </a:lnTo>
                  <a:lnTo>
                    <a:pt x="28053" y="15921"/>
                  </a:lnTo>
                  <a:lnTo>
                    <a:pt x="28091" y="16495"/>
                  </a:lnTo>
                  <a:lnTo>
                    <a:pt x="28110" y="17050"/>
                  </a:lnTo>
                  <a:lnTo>
                    <a:pt x="28091" y="17624"/>
                  </a:lnTo>
                  <a:lnTo>
                    <a:pt x="28053" y="18179"/>
                  </a:lnTo>
                  <a:lnTo>
                    <a:pt x="27976" y="18734"/>
                  </a:lnTo>
                  <a:lnTo>
                    <a:pt x="27881" y="19270"/>
                  </a:lnTo>
                  <a:lnTo>
                    <a:pt x="27747" y="19806"/>
                  </a:lnTo>
                  <a:lnTo>
                    <a:pt x="27613" y="20341"/>
                  </a:lnTo>
                  <a:lnTo>
                    <a:pt x="27441" y="20858"/>
                  </a:lnTo>
                  <a:lnTo>
                    <a:pt x="27230" y="21356"/>
                  </a:lnTo>
                  <a:lnTo>
                    <a:pt x="27020" y="21834"/>
                  </a:lnTo>
                  <a:lnTo>
                    <a:pt x="26771" y="22312"/>
                  </a:lnTo>
                  <a:lnTo>
                    <a:pt x="26503" y="22772"/>
                  </a:lnTo>
                  <a:lnTo>
                    <a:pt x="26216" y="23231"/>
                  </a:lnTo>
                  <a:lnTo>
                    <a:pt x="25910" y="23652"/>
                  </a:lnTo>
                  <a:lnTo>
                    <a:pt x="25585" y="24073"/>
                  </a:lnTo>
                  <a:lnTo>
                    <a:pt x="25240" y="24475"/>
                  </a:lnTo>
                  <a:lnTo>
                    <a:pt x="24857" y="24857"/>
                  </a:lnTo>
                  <a:lnTo>
                    <a:pt x="24475" y="25221"/>
                  </a:lnTo>
                  <a:lnTo>
                    <a:pt x="24073" y="25565"/>
                  </a:lnTo>
                  <a:lnTo>
                    <a:pt x="23671" y="25891"/>
                  </a:lnTo>
                  <a:lnTo>
                    <a:pt x="23231" y="26216"/>
                  </a:lnTo>
                  <a:lnTo>
                    <a:pt x="22791" y="26503"/>
                  </a:lnTo>
                  <a:lnTo>
                    <a:pt x="22312" y="26771"/>
                  </a:lnTo>
                  <a:lnTo>
                    <a:pt x="21853" y="27001"/>
                  </a:lnTo>
                  <a:lnTo>
                    <a:pt x="21356" y="27230"/>
                  </a:lnTo>
                  <a:lnTo>
                    <a:pt x="20858" y="27421"/>
                  </a:lnTo>
                  <a:lnTo>
                    <a:pt x="20342" y="27594"/>
                  </a:lnTo>
                  <a:lnTo>
                    <a:pt x="19825" y="27747"/>
                  </a:lnTo>
                  <a:lnTo>
                    <a:pt x="19289" y="27881"/>
                  </a:lnTo>
                  <a:lnTo>
                    <a:pt x="18734" y="27976"/>
                  </a:lnTo>
                  <a:lnTo>
                    <a:pt x="18198" y="28034"/>
                  </a:lnTo>
                  <a:lnTo>
                    <a:pt x="17624" y="28072"/>
                  </a:lnTo>
                  <a:lnTo>
                    <a:pt x="17069" y="28091"/>
                  </a:lnTo>
                  <a:lnTo>
                    <a:pt x="16495" y="28072"/>
                  </a:lnTo>
                  <a:lnTo>
                    <a:pt x="15940" y="28034"/>
                  </a:lnTo>
                  <a:lnTo>
                    <a:pt x="15386" y="27976"/>
                  </a:lnTo>
                  <a:lnTo>
                    <a:pt x="14850" y="27881"/>
                  </a:lnTo>
                  <a:lnTo>
                    <a:pt x="14314" y="27747"/>
                  </a:lnTo>
                  <a:lnTo>
                    <a:pt x="13778" y="27594"/>
                  </a:lnTo>
                  <a:lnTo>
                    <a:pt x="13281" y="27421"/>
                  </a:lnTo>
                  <a:lnTo>
                    <a:pt x="12764" y="27230"/>
                  </a:lnTo>
                  <a:lnTo>
                    <a:pt x="12286" y="27001"/>
                  </a:lnTo>
                  <a:lnTo>
                    <a:pt x="11807" y="26771"/>
                  </a:lnTo>
                  <a:lnTo>
                    <a:pt x="11348" y="26503"/>
                  </a:lnTo>
                  <a:lnTo>
                    <a:pt x="10889" y="26216"/>
                  </a:lnTo>
                  <a:lnTo>
                    <a:pt x="10468" y="25891"/>
                  </a:lnTo>
                  <a:lnTo>
                    <a:pt x="10047" y="25565"/>
                  </a:lnTo>
                  <a:lnTo>
                    <a:pt x="9645" y="25221"/>
                  </a:lnTo>
                  <a:lnTo>
                    <a:pt x="9262" y="24857"/>
                  </a:lnTo>
                  <a:lnTo>
                    <a:pt x="8899" y="24475"/>
                  </a:lnTo>
                  <a:lnTo>
                    <a:pt x="8554" y="24073"/>
                  </a:lnTo>
                  <a:lnTo>
                    <a:pt x="8229" y="23652"/>
                  </a:lnTo>
                  <a:lnTo>
                    <a:pt x="7904" y="23231"/>
                  </a:lnTo>
                  <a:lnTo>
                    <a:pt x="7617" y="22772"/>
                  </a:lnTo>
                  <a:lnTo>
                    <a:pt x="7368" y="22312"/>
                  </a:lnTo>
                  <a:lnTo>
                    <a:pt x="7119" y="21834"/>
                  </a:lnTo>
                  <a:lnTo>
                    <a:pt x="6889" y="21356"/>
                  </a:lnTo>
                  <a:lnTo>
                    <a:pt x="6698" y="20858"/>
                  </a:lnTo>
                  <a:lnTo>
                    <a:pt x="6526" y="20341"/>
                  </a:lnTo>
                  <a:lnTo>
                    <a:pt x="6373" y="19806"/>
                  </a:lnTo>
                  <a:lnTo>
                    <a:pt x="6258" y="19270"/>
                  </a:lnTo>
                  <a:lnTo>
                    <a:pt x="6143" y="18734"/>
                  </a:lnTo>
                  <a:lnTo>
                    <a:pt x="6086" y="18179"/>
                  </a:lnTo>
                  <a:lnTo>
                    <a:pt x="6048" y="17624"/>
                  </a:lnTo>
                  <a:lnTo>
                    <a:pt x="6028" y="17050"/>
                  </a:lnTo>
                  <a:lnTo>
                    <a:pt x="6048" y="16495"/>
                  </a:lnTo>
                  <a:lnTo>
                    <a:pt x="6086" y="15921"/>
                  </a:lnTo>
                  <a:lnTo>
                    <a:pt x="6143" y="15385"/>
                  </a:lnTo>
                  <a:lnTo>
                    <a:pt x="6258" y="14830"/>
                  </a:lnTo>
                  <a:lnTo>
                    <a:pt x="6373" y="14295"/>
                  </a:lnTo>
                  <a:lnTo>
                    <a:pt x="6526" y="13778"/>
                  </a:lnTo>
                  <a:lnTo>
                    <a:pt x="6698" y="13261"/>
                  </a:lnTo>
                  <a:lnTo>
                    <a:pt x="6889" y="12764"/>
                  </a:lnTo>
                  <a:lnTo>
                    <a:pt x="7119" y="12286"/>
                  </a:lnTo>
                  <a:lnTo>
                    <a:pt x="7368" y="11807"/>
                  </a:lnTo>
                  <a:lnTo>
                    <a:pt x="7617" y="11329"/>
                  </a:lnTo>
                  <a:lnTo>
                    <a:pt x="7904" y="10889"/>
                  </a:lnTo>
                  <a:lnTo>
                    <a:pt x="8229" y="10449"/>
                  </a:lnTo>
                  <a:lnTo>
                    <a:pt x="8554" y="10047"/>
                  </a:lnTo>
                  <a:lnTo>
                    <a:pt x="8899" y="9645"/>
                  </a:lnTo>
                  <a:lnTo>
                    <a:pt x="9262" y="9262"/>
                  </a:lnTo>
                  <a:lnTo>
                    <a:pt x="9645" y="8899"/>
                  </a:lnTo>
                  <a:lnTo>
                    <a:pt x="10047" y="8535"/>
                  </a:lnTo>
                  <a:lnTo>
                    <a:pt x="10468" y="8210"/>
                  </a:lnTo>
                  <a:lnTo>
                    <a:pt x="10889" y="7904"/>
                  </a:lnTo>
                  <a:lnTo>
                    <a:pt x="11348" y="7617"/>
                  </a:lnTo>
                  <a:lnTo>
                    <a:pt x="11807" y="7349"/>
                  </a:lnTo>
                  <a:lnTo>
                    <a:pt x="12286" y="7100"/>
                  </a:lnTo>
                  <a:lnTo>
                    <a:pt x="12764" y="6889"/>
                  </a:lnTo>
                  <a:lnTo>
                    <a:pt x="13281" y="6698"/>
                  </a:lnTo>
                  <a:lnTo>
                    <a:pt x="13778" y="6507"/>
                  </a:lnTo>
                  <a:lnTo>
                    <a:pt x="14314" y="6373"/>
                  </a:lnTo>
                  <a:lnTo>
                    <a:pt x="14850" y="6239"/>
                  </a:lnTo>
                  <a:lnTo>
                    <a:pt x="15386" y="6143"/>
                  </a:lnTo>
                  <a:lnTo>
                    <a:pt x="15940" y="6067"/>
                  </a:lnTo>
                  <a:lnTo>
                    <a:pt x="16495" y="6028"/>
                  </a:lnTo>
                  <a:close/>
                  <a:moveTo>
                    <a:pt x="17069" y="1"/>
                  </a:moveTo>
                  <a:lnTo>
                    <a:pt x="16189" y="20"/>
                  </a:lnTo>
                  <a:lnTo>
                    <a:pt x="15328" y="77"/>
                  </a:lnTo>
                  <a:lnTo>
                    <a:pt x="14467" y="192"/>
                  </a:lnTo>
                  <a:lnTo>
                    <a:pt x="13625" y="345"/>
                  </a:lnTo>
                  <a:lnTo>
                    <a:pt x="12802" y="536"/>
                  </a:lnTo>
                  <a:lnTo>
                    <a:pt x="11999" y="766"/>
                  </a:lnTo>
                  <a:lnTo>
                    <a:pt x="11195" y="1034"/>
                  </a:lnTo>
                  <a:lnTo>
                    <a:pt x="10429" y="1340"/>
                  </a:lnTo>
                  <a:lnTo>
                    <a:pt x="9664" y="1685"/>
                  </a:lnTo>
                  <a:lnTo>
                    <a:pt x="8937" y="2048"/>
                  </a:lnTo>
                  <a:lnTo>
                    <a:pt x="8210" y="2469"/>
                  </a:lnTo>
                  <a:lnTo>
                    <a:pt x="7521" y="2909"/>
                  </a:lnTo>
                  <a:lnTo>
                    <a:pt x="6851" y="3388"/>
                  </a:lnTo>
                  <a:lnTo>
                    <a:pt x="6201" y="3885"/>
                  </a:lnTo>
                  <a:lnTo>
                    <a:pt x="5588" y="4421"/>
                  </a:lnTo>
                  <a:lnTo>
                    <a:pt x="4995" y="4995"/>
                  </a:lnTo>
                  <a:lnTo>
                    <a:pt x="4440" y="5588"/>
                  </a:lnTo>
                  <a:lnTo>
                    <a:pt x="3904" y="6201"/>
                  </a:lnTo>
                  <a:lnTo>
                    <a:pt x="3388" y="6851"/>
                  </a:lnTo>
                  <a:lnTo>
                    <a:pt x="2909" y="7521"/>
                  </a:lnTo>
                  <a:lnTo>
                    <a:pt x="2469" y="8210"/>
                  </a:lnTo>
                  <a:lnTo>
                    <a:pt x="2067" y="8918"/>
                  </a:lnTo>
                  <a:lnTo>
                    <a:pt x="1685" y="9664"/>
                  </a:lnTo>
                  <a:lnTo>
                    <a:pt x="1340" y="10410"/>
                  </a:lnTo>
                  <a:lnTo>
                    <a:pt x="1034" y="11195"/>
                  </a:lnTo>
                  <a:lnTo>
                    <a:pt x="766" y="11979"/>
                  </a:lnTo>
                  <a:lnTo>
                    <a:pt x="537" y="12802"/>
                  </a:lnTo>
                  <a:lnTo>
                    <a:pt x="345" y="13625"/>
                  </a:lnTo>
                  <a:lnTo>
                    <a:pt x="192" y="14467"/>
                  </a:lnTo>
                  <a:lnTo>
                    <a:pt x="96" y="15309"/>
                  </a:lnTo>
                  <a:lnTo>
                    <a:pt x="20" y="16170"/>
                  </a:lnTo>
                  <a:lnTo>
                    <a:pt x="1" y="17050"/>
                  </a:lnTo>
                  <a:lnTo>
                    <a:pt x="20" y="17930"/>
                  </a:lnTo>
                  <a:lnTo>
                    <a:pt x="96" y="18811"/>
                  </a:lnTo>
                  <a:lnTo>
                    <a:pt x="192" y="19653"/>
                  </a:lnTo>
                  <a:lnTo>
                    <a:pt x="345" y="20495"/>
                  </a:lnTo>
                  <a:lnTo>
                    <a:pt x="537" y="21317"/>
                  </a:lnTo>
                  <a:lnTo>
                    <a:pt x="766" y="22140"/>
                  </a:lnTo>
                  <a:lnTo>
                    <a:pt x="1034" y="22925"/>
                  </a:lnTo>
                  <a:lnTo>
                    <a:pt x="1340" y="23690"/>
                  </a:lnTo>
                  <a:lnTo>
                    <a:pt x="1685" y="24456"/>
                  </a:lnTo>
                  <a:lnTo>
                    <a:pt x="2067" y="25183"/>
                  </a:lnTo>
                  <a:lnTo>
                    <a:pt x="2469" y="25910"/>
                  </a:lnTo>
                  <a:lnTo>
                    <a:pt x="2909" y="26599"/>
                  </a:lnTo>
                  <a:lnTo>
                    <a:pt x="3388" y="27268"/>
                  </a:lnTo>
                  <a:lnTo>
                    <a:pt x="3904" y="27919"/>
                  </a:lnTo>
                  <a:lnTo>
                    <a:pt x="4440" y="28531"/>
                  </a:lnTo>
                  <a:lnTo>
                    <a:pt x="4995" y="29125"/>
                  </a:lnTo>
                  <a:lnTo>
                    <a:pt x="5588" y="29679"/>
                  </a:lnTo>
                  <a:lnTo>
                    <a:pt x="6201" y="30215"/>
                  </a:lnTo>
                  <a:lnTo>
                    <a:pt x="6851" y="30732"/>
                  </a:lnTo>
                  <a:lnTo>
                    <a:pt x="7521" y="31210"/>
                  </a:lnTo>
                  <a:lnTo>
                    <a:pt x="8210" y="31650"/>
                  </a:lnTo>
                  <a:lnTo>
                    <a:pt x="8937" y="32071"/>
                  </a:lnTo>
                  <a:lnTo>
                    <a:pt x="9664" y="32435"/>
                  </a:lnTo>
                  <a:lnTo>
                    <a:pt x="10429" y="32779"/>
                  </a:lnTo>
                  <a:lnTo>
                    <a:pt x="11195" y="33086"/>
                  </a:lnTo>
                  <a:lnTo>
                    <a:pt x="11999" y="33353"/>
                  </a:lnTo>
                  <a:lnTo>
                    <a:pt x="12802" y="33583"/>
                  </a:lnTo>
                  <a:lnTo>
                    <a:pt x="13625" y="33774"/>
                  </a:lnTo>
                  <a:lnTo>
                    <a:pt x="14467" y="33927"/>
                  </a:lnTo>
                  <a:lnTo>
                    <a:pt x="15328" y="34042"/>
                  </a:lnTo>
                  <a:lnTo>
                    <a:pt x="16189" y="34100"/>
                  </a:lnTo>
                  <a:lnTo>
                    <a:pt x="17069" y="34119"/>
                  </a:lnTo>
                  <a:lnTo>
                    <a:pt x="17950" y="34100"/>
                  </a:lnTo>
                  <a:lnTo>
                    <a:pt x="18811" y="34042"/>
                  </a:lnTo>
                  <a:lnTo>
                    <a:pt x="19672" y="33927"/>
                  </a:lnTo>
                  <a:lnTo>
                    <a:pt x="20495" y="33774"/>
                  </a:lnTo>
                  <a:lnTo>
                    <a:pt x="21337" y="33583"/>
                  </a:lnTo>
                  <a:lnTo>
                    <a:pt x="22140" y="33353"/>
                  </a:lnTo>
                  <a:lnTo>
                    <a:pt x="22925" y="33086"/>
                  </a:lnTo>
                  <a:lnTo>
                    <a:pt x="23709" y="32779"/>
                  </a:lnTo>
                  <a:lnTo>
                    <a:pt x="24456" y="32435"/>
                  </a:lnTo>
                  <a:lnTo>
                    <a:pt x="25202" y="32071"/>
                  </a:lnTo>
                  <a:lnTo>
                    <a:pt x="25910" y="31650"/>
                  </a:lnTo>
                  <a:lnTo>
                    <a:pt x="26599" y="31210"/>
                  </a:lnTo>
                  <a:lnTo>
                    <a:pt x="27268" y="30732"/>
                  </a:lnTo>
                  <a:lnTo>
                    <a:pt x="27919" y="30215"/>
                  </a:lnTo>
                  <a:lnTo>
                    <a:pt x="28531" y="29679"/>
                  </a:lnTo>
                  <a:lnTo>
                    <a:pt x="29125" y="29125"/>
                  </a:lnTo>
                  <a:lnTo>
                    <a:pt x="29699" y="28531"/>
                  </a:lnTo>
                  <a:lnTo>
                    <a:pt x="30234" y="27919"/>
                  </a:lnTo>
                  <a:lnTo>
                    <a:pt x="30732" y="27268"/>
                  </a:lnTo>
                  <a:lnTo>
                    <a:pt x="31210" y="26599"/>
                  </a:lnTo>
                  <a:lnTo>
                    <a:pt x="31650" y="25910"/>
                  </a:lnTo>
                  <a:lnTo>
                    <a:pt x="32071" y="25183"/>
                  </a:lnTo>
                  <a:lnTo>
                    <a:pt x="32454" y="24456"/>
                  </a:lnTo>
                  <a:lnTo>
                    <a:pt x="32779" y="23690"/>
                  </a:lnTo>
                  <a:lnTo>
                    <a:pt x="33086" y="22925"/>
                  </a:lnTo>
                  <a:lnTo>
                    <a:pt x="33353" y="22140"/>
                  </a:lnTo>
                  <a:lnTo>
                    <a:pt x="33583" y="21317"/>
                  </a:lnTo>
                  <a:lnTo>
                    <a:pt x="33774" y="20495"/>
                  </a:lnTo>
                  <a:lnTo>
                    <a:pt x="33928" y="19653"/>
                  </a:lnTo>
                  <a:lnTo>
                    <a:pt x="34042" y="18811"/>
                  </a:lnTo>
                  <a:lnTo>
                    <a:pt x="34100" y="17930"/>
                  </a:lnTo>
                  <a:lnTo>
                    <a:pt x="34119" y="17050"/>
                  </a:lnTo>
                  <a:lnTo>
                    <a:pt x="34100" y="16170"/>
                  </a:lnTo>
                  <a:lnTo>
                    <a:pt x="34042" y="15309"/>
                  </a:lnTo>
                  <a:lnTo>
                    <a:pt x="33928" y="14467"/>
                  </a:lnTo>
                  <a:lnTo>
                    <a:pt x="33774" y="13625"/>
                  </a:lnTo>
                  <a:lnTo>
                    <a:pt x="33583" y="12802"/>
                  </a:lnTo>
                  <a:lnTo>
                    <a:pt x="33353" y="11979"/>
                  </a:lnTo>
                  <a:lnTo>
                    <a:pt x="33086" y="11195"/>
                  </a:lnTo>
                  <a:lnTo>
                    <a:pt x="32779" y="10410"/>
                  </a:lnTo>
                  <a:lnTo>
                    <a:pt x="32454" y="9664"/>
                  </a:lnTo>
                  <a:lnTo>
                    <a:pt x="32071" y="8918"/>
                  </a:lnTo>
                  <a:lnTo>
                    <a:pt x="31650" y="8210"/>
                  </a:lnTo>
                  <a:lnTo>
                    <a:pt x="31210" y="7521"/>
                  </a:lnTo>
                  <a:lnTo>
                    <a:pt x="30732" y="6851"/>
                  </a:lnTo>
                  <a:lnTo>
                    <a:pt x="30234" y="6201"/>
                  </a:lnTo>
                  <a:lnTo>
                    <a:pt x="29699" y="5588"/>
                  </a:lnTo>
                  <a:lnTo>
                    <a:pt x="29125" y="4995"/>
                  </a:lnTo>
                  <a:lnTo>
                    <a:pt x="28531" y="4421"/>
                  </a:lnTo>
                  <a:lnTo>
                    <a:pt x="27919" y="3885"/>
                  </a:lnTo>
                  <a:lnTo>
                    <a:pt x="27268" y="3388"/>
                  </a:lnTo>
                  <a:lnTo>
                    <a:pt x="26599" y="2909"/>
                  </a:lnTo>
                  <a:lnTo>
                    <a:pt x="25910" y="2469"/>
                  </a:lnTo>
                  <a:lnTo>
                    <a:pt x="25202" y="2048"/>
                  </a:lnTo>
                  <a:lnTo>
                    <a:pt x="24456" y="1685"/>
                  </a:lnTo>
                  <a:lnTo>
                    <a:pt x="23709" y="1340"/>
                  </a:lnTo>
                  <a:lnTo>
                    <a:pt x="22925" y="1034"/>
                  </a:lnTo>
                  <a:lnTo>
                    <a:pt x="22140" y="766"/>
                  </a:lnTo>
                  <a:lnTo>
                    <a:pt x="21337" y="536"/>
                  </a:lnTo>
                  <a:lnTo>
                    <a:pt x="20495" y="345"/>
                  </a:lnTo>
                  <a:lnTo>
                    <a:pt x="19672" y="192"/>
                  </a:lnTo>
                  <a:lnTo>
                    <a:pt x="18811" y="77"/>
                  </a:lnTo>
                  <a:lnTo>
                    <a:pt x="17950" y="20"/>
                  </a:lnTo>
                  <a:lnTo>
                    <a:pt x="170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6" name="Google Shape;196;p14"/>
          <p:cNvGrpSpPr/>
          <p:nvPr/>
        </p:nvGrpSpPr>
        <p:grpSpPr>
          <a:xfrm>
            <a:off x="-20513" y="-91622"/>
            <a:ext cx="583373" cy="457380"/>
            <a:chOff x="6080600" y="-1763600"/>
            <a:chExt cx="576000" cy="451600"/>
          </a:xfrm>
        </p:grpSpPr>
        <p:sp>
          <p:nvSpPr>
            <p:cNvPr id="197" name="Google Shape;197;p14"/>
            <p:cNvSpPr/>
            <p:nvPr/>
          </p:nvSpPr>
          <p:spPr>
            <a:xfrm>
              <a:off x="6080600" y="-1763600"/>
              <a:ext cx="576000" cy="153575"/>
            </a:xfrm>
            <a:custGeom>
              <a:avLst/>
              <a:gdLst/>
              <a:ahLst/>
              <a:cxnLst/>
              <a:rect l="l" t="t" r="r" b="b"/>
              <a:pathLst>
                <a:path w="23040" h="6143" extrusionOk="0">
                  <a:moveTo>
                    <a:pt x="11520" y="192"/>
                  </a:moveTo>
                  <a:lnTo>
                    <a:pt x="12649" y="211"/>
                  </a:lnTo>
                  <a:lnTo>
                    <a:pt x="13759" y="249"/>
                  </a:lnTo>
                  <a:lnTo>
                    <a:pt x="14850" y="326"/>
                  </a:lnTo>
                  <a:lnTo>
                    <a:pt x="15883" y="421"/>
                  </a:lnTo>
                  <a:lnTo>
                    <a:pt x="16859" y="536"/>
                  </a:lnTo>
                  <a:lnTo>
                    <a:pt x="17797" y="689"/>
                  </a:lnTo>
                  <a:lnTo>
                    <a:pt x="18677" y="861"/>
                  </a:lnTo>
                  <a:lnTo>
                    <a:pt x="19481" y="1053"/>
                  </a:lnTo>
                  <a:lnTo>
                    <a:pt x="20208" y="1244"/>
                  </a:lnTo>
                  <a:lnTo>
                    <a:pt x="20877" y="1474"/>
                  </a:lnTo>
                  <a:lnTo>
                    <a:pt x="21164" y="1589"/>
                  </a:lnTo>
                  <a:lnTo>
                    <a:pt x="21451" y="1703"/>
                  </a:lnTo>
                  <a:lnTo>
                    <a:pt x="21700" y="1837"/>
                  </a:lnTo>
                  <a:lnTo>
                    <a:pt x="21930" y="1971"/>
                  </a:lnTo>
                  <a:lnTo>
                    <a:pt x="22140" y="2086"/>
                  </a:lnTo>
                  <a:lnTo>
                    <a:pt x="22313" y="2220"/>
                  </a:lnTo>
                  <a:lnTo>
                    <a:pt x="22485" y="2354"/>
                  </a:lnTo>
                  <a:lnTo>
                    <a:pt x="22600" y="2507"/>
                  </a:lnTo>
                  <a:lnTo>
                    <a:pt x="22714" y="2641"/>
                  </a:lnTo>
                  <a:lnTo>
                    <a:pt x="22772" y="2775"/>
                  </a:lnTo>
                  <a:lnTo>
                    <a:pt x="22829" y="2928"/>
                  </a:lnTo>
                  <a:lnTo>
                    <a:pt x="22848" y="3062"/>
                  </a:lnTo>
                  <a:lnTo>
                    <a:pt x="22829" y="3215"/>
                  </a:lnTo>
                  <a:lnTo>
                    <a:pt x="22772" y="3368"/>
                  </a:lnTo>
                  <a:lnTo>
                    <a:pt x="22714" y="3502"/>
                  </a:lnTo>
                  <a:lnTo>
                    <a:pt x="22600" y="3636"/>
                  </a:lnTo>
                  <a:lnTo>
                    <a:pt x="22485" y="3770"/>
                  </a:lnTo>
                  <a:lnTo>
                    <a:pt x="22313" y="3923"/>
                  </a:lnTo>
                  <a:lnTo>
                    <a:pt x="22140" y="4057"/>
                  </a:lnTo>
                  <a:lnTo>
                    <a:pt x="21930" y="4172"/>
                  </a:lnTo>
                  <a:lnTo>
                    <a:pt x="21700" y="4306"/>
                  </a:lnTo>
                  <a:lnTo>
                    <a:pt x="21451" y="4421"/>
                  </a:lnTo>
                  <a:lnTo>
                    <a:pt x="21164" y="4554"/>
                  </a:lnTo>
                  <a:lnTo>
                    <a:pt x="20877" y="4669"/>
                  </a:lnTo>
                  <a:lnTo>
                    <a:pt x="20208" y="4880"/>
                  </a:lnTo>
                  <a:lnTo>
                    <a:pt x="19481" y="5090"/>
                  </a:lnTo>
                  <a:lnTo>
                    <a:pt x="18677" y="5282"/>
                  </a:lnTo>
                  <a:lnTo>
                    <a:pt x="17797" y="5454"/>
                  </a:lnTo>
                  <a:lnTo>
                    <a:pt x="16859" y="5588"/>
                  </a:lnTo>
                  <a:lnTo>
                    <a:pt x="15883" y="5722"/>
                  </a:lnTo>
                  <a:lnTo>
                    <a:pt x="14850" y="5817"/>
                  </a:lnTo>
                  <a:lnTo>
                    <a:pt x="13759" y="5894"/>
                  </a:lnTo>
                  <a:lnTo>
                    <a:pt x="12649" y="5932"/>
                  </a:lnTo>
                  <a:lnTo>
                    <a:pt x="11520" y="5951"/>
                  </a:lnTo>
                  <a:lnTo>
                    <a:pt x="10372" y="5932"/>
                  </a:lnTo>
                  <a:lnTo>
                    <a:pt x="9262" y="5894"/>
                  </a:lnTo>
                  <a:lnTo>
                    <a:pt x="8191" y="5817"/>
                  </a:lnTo>
                  <a:lnTo>
                    <a:pt x="7157" y="5722"/>
                  </a:lnTo>
                  <a:lnTo>
                    <a:pt x="6162" y="5588"/>
                  </a:lnTo>
                  <a:lnTo>
                    <a:pt x="5244" y="5454"/>
                  </a:lnTo>
                  <a:lnTo>
                    <a:pt x="4364" y="5282"/>
                  </a:lnTo>
                  <a:lnTo>
                    <a:pt x="3560" y="5090"/>
                  </a:lnTo>
                  <a:lnTo>
                    <a:pt x="2814" y="4880"/>
                  </a:lnTo>
                  <a:lnTo>
                    <a:pt x="2163" y="4669"/>
                  </a:lnTo>
                  <a:lnTo>
                    <a:pt x="1857" y="4554"/>
                  </a:lnTo>
                  <a:lnTo>
                    <a:pt x="1589" y="4421"/>
                  </a:lnTo>
                  <a:lnTo>
                    <a:pt x="1321" y="4306"/>
                  </a:lnTo>
                  <a:lnTo>
                    <a:pt x="1092" y="4172"/>
                  </a:lnTo>
                  <a:lnTo>
                    <a:pt x="900" y="4057"/>
                  </a:lnTo>
                  <a:lnTo>
                    <a:pt x="709" y="3923"/>
                  </a:lnTo>
                  <a:lnTo>
                    <a:pt x="556" y="3770"/>
                  </a:lnTo>
                  <a:lnTo>
                    <a:pt x="422" y="3636"/>
                  </a:lnTo>
                  <a:lnTo>
                    <a:pt x="326" y="3502"/>
                  </a:lnTo>
                  <a:lnTo>
                    <a:pt x="250" y="3368"/>
                  </a:lnTo>
                  <a:lnTo>
                    <a:pt x="211" y="3215"/>
                  </a:lnTo>
                  <a:lnTo>
                    <a:pt x="192" y="3062"/>
                  </a:lnTo>
                  <a:lnTo>
                    <a:pt x="211" y="2928"/>
                  </a:lnTo>
                  <a:lnTo>
                    <a:pt x="250" y="2775"/>
                  </a:lnTo>
                  <a:lnTo>
                    <a:pt x="326" y="2641"/>
                  </a:lnTo>
                  <a:lnTo>
                    <a:pt x="422" y="2507"/>
                  </a:lnTo>
                  <a:lnTo>
                    <a:pt x="556" y="2354"/>
                  </a:lnTo>
                  <a:lnTo>
                    <a:pt x="709" y="2220"/>
                  </a:lnTo>
                  <a:lnTo>
                    <a:pt x="900" y="2086"/>
                  </a:lnTo>
                  <a:lnTo>
                    <a:pt x="1092" y="1971"/>
                  </a:lnTo>
                  <a:lnTo>
                    <a:pt x="1321" y="1837"/>
                  </a:lnTo>
                  <a:lnTo>
                    <a:pt x="1589" y="1703"/>
                  </a:lnTo>
                  <a:lnTo>
                    <a:pt x="1857" y="1589"/>
                  </a:lnTo>
                  <a:lnTo>
                    <a:pt x="2163" y="1474"/>
                  </a:lnTo>
                  <a:lnTo>
                    <a:pt x="2814" y="1244"/>
                  </a:lnTo>
                  <a:lnTo>
                    <a:pt x="3560" y="1053"/>
                  </a:lnTo>
                  <a:lnTo>
                    <a:pt x="4364" y="861"/>
                  </a:lnTo>
                  <a:lnTo>
                    <a:pt x="5244" y="689"/>
                  </a:lnTo>
                  <a:lnTo>
                    <a:pt x="6162" y="536"/>
                  </a:lnTo>
                  <a:lnTo>
                    <a:pt x="7157" y="421"/>
                  </a:lnTo>
                  <a:lnTo>
                    <a:pt x="8191" y="326"/>
                  </a:lnTo>
                  <a:lnTo>
                    <a:pt x="9262" y="249"/>
                  </a:lnTo>
                  <a:lnTo>
                    <a:pt x="10372" y="211"/>
                  </a:lnTo>
                  <a:lnTo>
                    <a:pt x="11520" y="192"/>
                  </a:lnTo>
                  <a:close/>
                  <a:moveTo>
                    <a:pt x="10315" y="0"/>
                  </a:moveTo>
                  <a:lnTo>
                    <a:pt x="9167" y="58"/>
                  </a:lnTo>
                  <a:lnTo>
                    <a:pt x="8057" y="134"/>
                  </a:lnTo>
                  <a:lnTo>
                    <a:pt x="6985" y="230"/>
                  </a:lnTo>
                  <a:lnTo>
                    <a:pt x="5971" y="364"/>
                  </a:lnTo>
                  <a:lnTo>
                    <a:pt x="5033" y="517"/>
                  </a:lnTo>
                  <a:lnTo>
                    <a:pt x="4153" y="689"/>
                  </a:lnTo>
                  <a:lnTo>
                    <a:pt x="3330" y="881"/>
                  </a:lnTo>
                  <a:lnTo>
                    <a:pt x="2584" y="1110"/>
                  </a:lnTo>
                  <a:lnTo>
                    <a:pt x="1934" y="1340"/>
                  </a:lnTo>
                  <a:lnTo>
                    <a:pt x="1647" y="1455"/>
                  </a:lnTo>
                  <a:lnTo>
                    <a:pt x="1359" y="1589"/>
                  </a:lnTo>
                  <a:lnTo>
                    <a:pt x="1111" y="1722"/>
                  </a:lnTo>
                  <a:lnTo>
                    <a:pt x="881" y="1856"/>
                  </a:lnTo>
                  <a:lnTo>
                    <a:pt x="671" y="2009"/>
                  </a:lnTo>
                  <a:lnTo>
                    <a:pt x="498" y="2143"/>
                  </a:lnTo>
                  <a:lnTo>
                    <a:pt x="345" y="2297"/>
                  </a:lnTo>
                  <a:lnTo>
                    <a:pt x="231" y="2450"/>
                  </a:lnTo>
                  <a:lnTo>
                    <a:pt x="116" y="2603"/>
                  </a:lnTo>
                  <a:lnTo>
                    <a:pt x="58" y="2756"/>
                  </a:lnTo>
                  <a:lnTo>
                    <a:pt x="1" y="2909"/>
                  </a:lnTo>
                  <a:lnTo>
                    <a:pt x="1" y="3062"/>
                  </a:lnTo>
                  <a:lnTo>
                    <a:pt x="1" y="3234"/>
                  </a:lnTo>
                  <a:lnTo>
                    <a:pt x="58" y="3387"/>
                  </a:lnTo>
                  <a:lnTo>
                    <a:pt x="116" y="3540"/>
                  </a:lnTo>
                  <a:lnTo>
                    <a:pt x="231" y="3693"/>
                  </a:lnTo>
                  <a:lnTo>
                    <a:pt x="345" y="3846"/>
                  </a:lnTo>
                  <a:lnTo>
                    <a:pt x="498" y="4000"/>
                  </a:lnTo>
                  <a:lnTo>
                    <a:pt x="671" y="4133"/>
                  </a:lnTo>
                  <a:lnTo>
                    <a:pt x="881" y="4287"/>
                  </a:lnTo>
                  <a:lnTo>
                    <a:pt x="1111" y="4421"/>
                  </a:lnTo>
                  <a:lnTo>
                    <a:pt x="1359" y="4554"/>
                  </a:lnTo>
                  <a:lnTo>
                    <a:pt x="1647" y="4669"/>
                  </a:lnTo>
                  <a:lnTo>
                    <a:pt x="1934" y="4803"/>
                  </a:lnTo>
                  <a:lnTo>
                    <a:pt x="2584" y="5033"/>
                  </a:lnTo>
                  <a:lnTo>
                    <a:pt x="3330" y="5262"/>
                  </a:lnTo>
                  <a:lnTo>
                    <a:pt x="4153" y="5454"/>
                  </a:lnTo>
                  <a:lnTo>
                    <a:pt x="5033" y="5626"/>
                  </a:lnTo>
                  <a:lnTo>
                    <a:pt x="5971" y="5779"/>
                  </a:lnTo>
                  <a:lnTo>
                    <a:pt x="6985" y="5913"/>
                  </a:lnTo>
                  <a:lnTo>
                    <a:pt x="8057" y="6009"/>
                  </a:lnTo>
                  <a:lnTo>
                    <a:pt x="9167" y="6085"/>
                  </a:lnTo>
                  <a:lnTo>
                    <a:pt x="10315" y="6124"/>
                  </a:lnTo>
                  <a:lnTo>
                    <a:pt x="11520" y="6143"/>
                  </a:lnTo>
                  <a:lnTo>
                    <a:pt x="12707" y="6124"/>
                  </a:lnTo>
                  <a:lnTo>
                    <a:pt x="13874" y="6085"/>
                  </a:lnTo>
                  <a:lnTo>
                    <a:pt x="14984" y="6009"/>
                  </a:lnTo>
                  <a:lnTo>
                    <a:pt x="16036" y="5913"/>
                  </a:lnTo>
                  <a:lnTo>
                    <a:pt x="17050" y="5779"/>
                  </a:lnTo>
                  <a:lnTo>
                    <a:pt x="18007" y="5626"/>
                  </a:lnTo>
                  <a:lnTo>
                    <a:pt x="18887" y="5454"/>
                  </a:lnTo>
                  <a:lnTo>
                    <a:pt x="19710" y="5262"/>
                  </a:lnTo>
                  <a:lnTo>
                    <a:pt x="20437" y="5033"/>
                  </a:lnTo>
                  <a:lnTo>
                    <a:pt x="21107" y="4803"/>
                  </a:lnTo>
                  <a:lnTo>
                    <a:pt x="21394" y="4669"/>
                  </a:lnTo>
                  <a:lnTo>
                    <a:pt x="21662" y="4554"/>
                  </a:lnTo>
                  <a:lnTo>
                    <a:pt x="21930" y="4421"/>
                  </a:lnTo>
                  <a:lnTo>
                    <a:pt x="22140" y="4287"/>
                  </a:lnTo>
                  <a:lnTo>
                    <a:pt x="22351" y="4133"/>
                  </a:lnTo>
                  <a:lnTo>
                    <a:pt x="22523" y="4000"/>
                  </a:lnTo>
                  <a:lnTo>
                    <a:pt x="22676" y="3846"/>
                  </a:lnTo>
                  <a:lnTo>
                    <a:pt x="22810" y="3693"/>
                  </a:lnTo>
                  <a:lnTo>
                    <a:pt x="22906" y="3540"/>
                  </a:lnTo>
                  <a:lnTo>
                    <a:pt x="22982" y="3387"/>
                  </a:lnTo>
                  <a:lnTo>
                    <a:pt x="23021" y="3234"/>
                  </a:lnTo>
                  <a:lnTo>
                    <a:pt x="23040" y="3062"/>
                  </a:lnTo>
                  <a:lnTo>
                    <a:pt x="23021" y="2909"/>
                  </a:lnTo>
                  <a:lnTo>
                    <a:pt x="22982" y="2756"/>
                  </a:lnTo>
                  <a:lnTo>
                    <a:pt x="22906" y="2603"/>
                  </a:lnTo>
                  <a:lnTo>
                    <a:pt x="22810" y="2450"/>
                  </a:lnTo>
                  <a:lnTo>
                    <a:pt x="22676" y="2297"/>
                  </a:lnTo>
                  <a:lnTo>
                    <a:pt x="22523" y="2143"/>
                  </a:lnTo>
                  <a:lnTo>
                    <a:pt x="22351" y="2009"/>
                  </a:lnTo>
                  <a:lnTo>
                    <a:pt x="22140" y="1856"/>
                  </a:lnTo>
                  <a:lnTo>
                    <a:pt x="21930" y="1722"/>
                  </a:lnTo>
                  <a:lnTo>
                    <a:pt x="21662" y="1589"/>
                  </a:lnTo>
                  <a:lnTo>
                    <a:pt x="21394" y="1455"/>
                  </a:lnTo>
                  <a:lnTo>
                    <a:pt x="21107" y="1340"/>
                  </a:lnTo>
                  <a:lnTo>
                    <a:pt x="20437" y="1110"/>
                  </a:lnTo>
                  <a:lnTo>
                    <a:pt x="19710" y="881"/>
                  </a:lnTo>
                  <a:lnTo>
                    <a:pt x="18887" y="689"/>
                  </a:lnTo>
                  <a:lnTo>
                    <a:pt x="18007" y="517"/>
                  </a:lnTo>
                  <a:lnTo>
                    <a:pt x="17050" y="364"/>
                  </a:lnTo>
                  <a:lnTo>
                    <a:pt x="16036" y="230"/>
                  </a:lnTo>
                  <a:lnTo>
                    <a:pt x="14984" y="134"/>
                  </a:lnTo>
                  <a:lnTo>
                    <a:pt x="13874" y="58"/>
                  </a:lnTo>
                  <a:lnTo>
                    <a:pt x="12707"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198;p14"/>
            <p:cNvSpPr/>
            <p:nvPr/>
          </p:nvSpPr>
          <p:spPr>
            <a:xfrm>
              <a:off x="6080600" y="-1614825"/>
              <a:ext cx="576000" cy="154050"/>
            </a:xfrm>
            <a:custGeom>
              <a:avLst/>
              <a:gdLst/>
              <a:ahLst/>
              <a:cxnLst/>
              <a:rect l="l" t="t" r="r" b="b"/>
              <a:pathLst>
                <a:path w="23040" h="6162" extrusionOk="0">
                  <a:moveTo>
                    <a:pt x="11520" y="192"/>
                  </a:moveTo>
                  <a:lnTo>
                    <a:pt x="12649" y="211"/>
                  </a:lnTo>
                  <a:lnTo>
                    <a:pt x="13759" y="249"/>
                  </a:lnTo>
                  <a:lnTo>
                    <a:pt x="14850" y="326"/>
                  </a:lnTo>
                  <a:lnTo>
                    <a:pt x="15883" y="421"/>
                  </a:lnTo>
                  <a:lnTo>
                    <a:pt x="16859" y="555"/>
                  </a:lnTo>
                  <a:lnTo>
                    <a:pt x="17797" y="689"/>
                  </a:lnTo>
                  <a:lnTo>
                    <a:pt x="18677" y="861"/>
                  </a:lnTo>
                  <a:lnTo>
                    <a:pt x="19481" y="1053"/>
                  </a:lnTo>
                  <a:lnTo>
                    <a:pt x="20208" y="1263"/>
                  </a:lnTo>
                  <a:lnTo>
                    <a:pt x="20877" y="1474"/>
                  </a:lnTo>
                  <a:lnTo>
                    <a:pt x="21164" y="1589"/>
                  </a:lnTo>
                  <a:lnTo>
                    <a:pt x="21451" y="1723"/>
                  </a:lnTo>
                  <a:lnTo>
                    <a:pt x="21700" y="1837"/>
                  </a:lnTo>
                  <a:lnTo>
                    <a:pt x="21930" y="1971"/>
                  </a:lnTo>
                  <a:lnTo>
                    <a:pt x="22140" y="2105"/>
                  </a:lnTo>
                  <a:lnTo>
                    <a:pt x="22313" y="2239"/>
                  </a:lnTo>
                  <a:lnTo>
                    <a:pt x="22485" y="2373"/>
                  </a:lnTo>
                  <a:lnTo>
                    <a:pt x="22600" y="2507"/>
                  </a:lnTo>
                  <a:lnTo>
                    <a:pt x="22714" y="2641"/>
                  </a:lnTo>
                  <a:lnTo>
                    <a:pt x="22772" y="2794"/>
                  </a:lnTo>
                  <a:lnTo>
                    <a:pt x="22829" y="2928"/>
                  </a:lnTo>
                  <a:lnTo>
                    <a:pt x="22848" y="3081"/>
                  </a:lnTo>
                  <a:lnTo>
                    <a:pt x="22829" y="3215"/>
                  </a:lnTo>
                  <a:lnTo>
                    <a:pt x="22772" y="3368"/>
                  </a:lnTo>
                  <a:lnTo>
                    <a:pt x="22714" y="3502"/>
                  </a:lnTo>
                  <a:lnTo>
                    <a:pt x="22600" y="3655"/>
                  </a:lnTo>
                  <a:lnTo>
                    <a:pt x="22485" y="3789"/>
                  </a:lnTo>
                  <a:lnTo>
                    <a:pt x="22313" y="3923"/>
                  </a:lnTo>
                  <a:lnTo>
                    <a:pt x="22140" y="4057"/>
                  </a:lnTo>
                  <a:lnTo>
                    <a:pt x="21930" y="4191"/>
                  </a:lnTo>
                  <a:lnTo>
                    <a:pt x="21700" y="4306"/>
                  </a:lnTo>
                  <a:lnTo>
                    <a:pt x="21451" y="4440"/>
                  </a:lnTo>
                  <a:lnTo>
                    <a:pt x="21164" y="4555"/>
                  </a:lnTo>
                  <a:lnTo>
                    <a:pt x="20877" y="4669"/>
                  </a:lnTo>
                  <a:lnTo>
                    <a:pt x="20208" y="4899"/>
                  </a:lnTo>
                  <a:lnTo>
                    <a:pt x="19481" y="5090"/>
                  </a:lnTo>
                  <a:lnTo>
                    <a:pt x="18677" y="5282"/>
                  </a:lnTo>
                  <a:lnTo>
                    <a:pt x="17797" y="5454"/>
                  </a:lnTo>
                  <a:lnTo>
                    <a:pt x="16859" y="5607"/>
                  </a:lnTo>
                  <a:lnTo>
                    <a:pt x="15883" y="5722"/>
                  </a:lnTo>
                  <a:lnTo>
                    <a:pt x="14850" y="5817"/>
                  </a:lnTo>
                  <a:lnTo>
                    <a:pt x="13759" y="5894"/>
                  </a:lnTo>
                  <a:lnTo>
                    <a:pt x="12649" y="5932"/>
                  </a:lnTo>
                  <a:lnTo>
                    <a:pt x="11520" y="5951"/>
                  </a:lnTo>
                  <a:lnTo>
                    <a:pt x="10372" y="5932"/>
                  </a:lnTo>
                  <a:lnTo>
                    <a:pt x="9262" y="5894"/>
                  </a:lnTo>
                  <a:lnTo>
                    <a:pt x="8191" y="5817"/>
                  </a:lnTo>
                  <a:lnTo>
                    <a:pt x="7157" y="5722"/>
                  </a:lnTo>
                  <a:lnTo>
                    <a:pt x="6162" y="5607"/>
                  </a:lnTo>
                  <a:lnTo>
                    <a:pt x="5244" y="5454"/>
                  </a:lnTo>
                  <a:lnTo>
                    <a:pt x="4364" y="5282"/>
                  </a:lnTo>
                  <a:lnTo>
                    <a:pt x="3560" y="5090"/>
                  </a:lnTo>
                  <a:lnTo>
                    <a:pt x="2814" y="4899"/>
                  </a:lnTo>
                  <a:lnTo>
                    <a:pt x="2163" y="4669"/>
                  </a:lnTo>
                  <a:lnTo>
                    <a:pt x="1857" y="4555"/>
                  </a:lnTo>
                  <a:lnTo>
                    <a:pt x="1589" y="4440"/>
                  </a:lnTo>
                  <a:lnTo>
                    <a:pt x="1321" y="4306"/>
                  </a:lnTo>
                  <a:lnTo>
                    <a:pt x="1092" y="4191"/>
                  </a:lnTo>
                  <a:lnTo>
                    <a:pt x="900" y="4057"/>
                  </a:lnTo>
                  <a:lnTo>
                    <a:pt x="709" y="3923"/>
                  </a:lnTo>
                  <a:lnTo>
                    <a:pt x="556" y="3789"/>
                  </a:lnTo>
                  <a:lnTo>
                    <a:pt x="422" y="3655"/>
                  </a:lnTo>
                  <a:lnTo>
                    <a:pt x="326" y="3502"/>
                  </a:lnTo>
                  <a:lnTo>
                    <a:pt x="250" y="3368"/>
                  </a:lnTo>
                  <a:lnTo>
                    <a:pt x="211" y="3215"/>
                  </a:lnTo>
                  <a:lnTo>
                    <a:pt x="192" y="3081"/>
                  </a:lnTo>
                  <a:lnTo>
                    <a:pt x="211" y="2928"/>
                  </a:lnTo>
                  <a:lnTo>
                    <a:pt x="250" y="2794"/>
                  </a:lnTo>
                  <a:lnTo>
                    <a:pt x="326" y="2641"/>
                  </a:lnTo>
                  <a:lnTo>
                    <a:pt x="422" y="2507"/>
                  </a:lnTo>
                  <a:lnTo>
                    <a:pt x="556" y="2373"/>
                  </a:lnTo>
                  <a:lnTo>
                    <a:pt x="709" y="2239"/>
                  </a:lnTo>
                  <a:lnTo>
                    <a:pt x="900" y="2105"/>
                  </a:lnTo>
                  <a:lnTo>
                    <a:pt x="1092" y="1971"/>
                  </a:lnTo>
                  <a:lnTo>
                    <a:pt x="1321" y="1837"/>
                  </a:lnTo>
                  <a:lnTo>
                    <a:pt x="1589" y="1723"/>
                  </a:lnTo>
                  <a:lnTo>
                    <a:pt x="1857" y="1589"/>
                  </a:lnTo>
                  <a:lnTo>
                    <a:pt x="2163" y="1474"/>
                  </a:lnTo>
                  <a:lnTo>
                    <a:pt x="2814" y="1263"/>
                  </a:lnTo>
                  <a:lnTo>
                    <a:pt x="3560" y="1053"/>
                  </a:lnTo>
                  <a:lnTo>
                    <a:pt x="4364" y="861"/>
                  </a:lnTo>
                  <a:lnTo>
                    <a:pt x="5244" y="689"/>
                  </a:lnTo>
                  <a:lnTo>
                    <a:pt x="6162" y="555"/>
                  </a:lnTo>
                  <a:lnTo>
                    <a:pt x="7157" y="421"/>
                  </a:lnTo>
                  <a:lnTo>
                    <a:pt x="8191" y="326"/>
                  </a:lnTo>
                  <a:lnTo>
                    <a:pt x="9262" y="249"/>
                  </a:lnTo>
                  <a:lnTo>
                    <a:pt x="10372" y="211"/>
                  </a:lnTo>
                  <a:lnTo>
                    <a:pt x="11520" y="192"/>
                  </a:lnTo>
                  <a:close/>
                  <a:moveTo>
                    <a:pt x="11520" y="0"/>
                  </a:moveTo>
                  <a:lnTo>
                    <a:pt x="10315" y="19"/>
                  </a:lnTo>
                  <a:lnTo>
                    <a:pt x="9167" y="58"/>
                  </a:lnTo>
                  <a:lnTo>
                    <a:pt x="8057" y="134"/>
                  </a:lnTo>
                  <a:lnTo>
                    <a:pt x="6985" y="230"/>
                  </a:lnTo>
                  <a:lnTo>
                    <a:pt x="5971" y="364"/>
                  </a:lnTo>
                  <a:lnTo>
                    <a:pt x="5033" y="517"/>
                  </a:lnTo>
                  <a:lnTo>
                    <a:pt x="4153" y="689"/>
                  </a:lnTo>
                  <a:lnTo>
                    <a:pt x="3330" y="881"/>
                  </a:lnTo>
                  <a:lnTo>
                    <a:pt x="2584" y="1110"/>
                  </a:lnTo>
                  <a:lnTo>
                    <a:pt x="1934" y="1340"/>
                  </a:lnTo>
                  <a:lnTo>
                    <a:pt x="1647" y="1474"/>
                  </a:lnTo>
                  <a:lnTo>
                    <a:pt x="1359" y="1589"/>
                  </a:lnTo>
                  <a:lnTo>
                    <a:pt x="1111" y="1723"/>
                  </a:lnTo>
                  <a:lnTo>
                    <a:pt x="881" y="1856"/>
                  </a:lnTo>
                  <a:lnTo>
                    <a:pt x="671" y="2010"/>
                  </a:lnTo>
                  <a:lnTo>
                    <a:pt x="498" y="2143"/>
                  </a:lnTo>
                  <a:lnTo>
                    <a:pt x="345" y="2297"/>
                  </a:lnTo>
                  <a:lnTo>
                    <a:pt x="231" y="2450"/>
                  </a:lnTo>
                  <a:lnTo>
                    <a:pt x="116" y="2603"/>
                  </a:lnTo>
                  <a:lnTo>
                    <a:pt x="58" y="2756"/>
                  </a:lnTo>
                  <a:lnTo>
                    <a:pt x="1" y="2909"/>
                  </a:lnTo>
                  <a:lnTo>
                    <a:pt x="1" y="3081"/>
                  </a:lnTo>
                  <a:lnTo>
                    <a:pt x="1" y="3234"/>
                  </a:lnTo>
                  <a:lnTo>
                    <a:pt x="58" y="3387"/>
                  </a:lnTo>
                  <a:lnTo>
                    <a:pt x="116" y="3540"/>
                  </a:lnTo>
                  <a:lnTo>
                    <a:pt x="231" y="3693"/>
                  </a:lnTo>
                  <a:lnTo>
                    <a:pt x="345" y="3847"/>
                  </a:lnTo>
                  <a:lnTo>
                    <a:pt x="498" y="4000"/>
                  </a:lnTo>
                  <a:lnTo>
                    <a:pt x="671" y="4153"/>
                  </a:lnTo>
                  <a:lnTo>
                    <a:pt x="881" y="4287"/>
                  </a:lnTo>
                  <a:lnTo>
                    <a:pt x="1111" y="4421"/>
                  </a:lnTo>
                  <a:lnTo>
                    <a:pt x="1359" y="4555"/>
                  </a:lnTo>
                  <a:lnTo>
                    <a:pt x="1647" y="4688"/>
                  </a:lnTo>
                  <a:lnTo>
                    <a:pt x="1934" y="4803"/>
                  </a:lnTo>
                  <a:lnTo>
                    <a:pt x="2584" y="5052"/>
                  </a:lnTo>
                  <a:lnTo>
                    <a:pt x="3330" y="5263"/>
                  </a:lnTo>
                  <a:lnTo>
                    <a:pt x="4153" y="5454"/>
                  </a:lnTo>
                  <a:lnTo>
                    <a:pt x="5033" y="5626"/>
                  </a:lnTo>
                  <a:lnTo>
                    <a:pt x="5971" y="5779"/>
                  </a:lnTo>
                  <a:lnTo>
                    <a:pt x="6985" y="5913"/>
                  </a:lnTo>
                  <a:lnTo>
                    <a:pt x="8057" y="6009"/>
                  </a:lnTo>
                  <a:lnTo>
                    <a:pt x="9167" y="6085"/>
                  </a:lnTo>
                  <a:lnTo>
                    <a:pt x="10315" y="6143"/>
                  </a:lnTo>
                  <a:lnTo>
                    <a:pt x="11520" y="6162"/>
                  </a:lnTo>
                  <a:lnTo>
                    <a:pt x="12707" y="6143"/>
                  </a:lnTo>
                  <a:lnTo>
                    <a:pt x="13874" y="6085"/>
                  </a:lnTo>
                  <a:lnTo>
                    <a:pt x="14984" y="6009"/>
                  </a:lnTo>
                  <a:lnTo>
                    <a:pt x="16036" y="5913"/>
                  </a:lnTo>
                  <a:lnTo>
                    <a:pt x="17050" y="5779"/>
                  </a:lnTo>
                  <a:lnTo>
                    <a:pt x="18007" y="5626"/>
                  </a:lnTo>
                  <a:lnTo>
                    <a:pt x="18887" y="5454"/>
                  </a:lnTo>
                  <a:lnTo>
                    <a:pt x="19710" y="5263"/>
                  </a:lnTo>
                  <a:lnTo>
                    <a:pt x="20437" y="5052"/>
                  </a:lnTo>
                  <a:lnTo>
                    <a:pt x="21107" y="4803"/>
                  </a:lnTo>
                  <a:lnTo>
                    <a:pt x="21394" y="4688"/>
                  </a:lnTo>
                  <a:lnTo>
                    <a:pt x="21662" y="4555"/>
                  </a:lnTo>
                  <a:lnTo>
                    <a:pt x="21930" y="4421"/>
                  </a:lnTo>
                  <a:lnTo>
                    <a:pt x="22140" y="4287"/>
                  </a:lnTo>
                  <a:lnTo>
                    <a:pt x="22351" y="4153"/>
                  </a:lnTo>
                  <a:lnTo>
                    <a:pt x="22523" y="4000"/>
                  </a:lnTo>
                  <a:lnTo>
                    <a:pt x="22676" y="3847"/>
                  </a:lnTo>
                  <a:lnTo>
                    <a:pt x="22810" y="3693"/>
                  </a:lnTo>
                  <a:lnTo>
                    <a:pt x="22906" y="3540"/>
                  </a:lnTo>
                  <a:lnTo>
                    <a:pt x="22982" y="3387"/>
                  </a:lnTo>
                  <a:lnTo>
                    <a:pt x="23021" y="3234"/>
                  </a:lnTo>
                  <a:lnTo>
                    <a:pt x="23040" y="3081"/>
                  </a:lnTo>
                  <a:lnTo>
                    <a:pt x="23021" y="2909"/>
                  </a:lnTo>
                  <a:lnTo>
                    <a:pt x="22982" y="2756"/>
                  </a:lnTo>
                  <a:lnTo>
                    <a:pt x="22906" y="2603"/>
                  </a:lnTo>
                  <a:lnTo>
                    <a:pt x="22810" y="2450"/>
                  </a:lnTo>
                  <a:lnTo>
                    <a:pt x="22676" y="2297"/>
                  </a:lnTo>
                  <a:lnTo>
                    <a:pt x="22523" y="2143"/>
                  </a:lnTo>
                  <a:lnTo>
                    <a:pt x="22351" y="2010"/>
                  </a:lnTo>
                  <a:lnTo>
                    <a:pt x="22140" y="1856"/>
                  </a:lnTo>
                  <a:lnTo>
                    <a:pt x="21930" y="1723"/>
                  </a:lnTo>
                  <a:lnTo>
                    <a:pt x="21662" y="1589"/>
                  </a:lnTo>
                  <a:lnTo>
                    <a:pt x="21394" y="1474"/>
                  </a:lnTo>
                  <a:lnTo>
                    <a:pt x="21107" y="1340"/>
                  </a:lnTo>
                  <a:lnTo>
                    <a:pt x="20437" y="1110"/>
                  </a:lnTo>
                  <a:lnTo>
                    <a:pt x="19710" y="881"/>
                  </a:lnTo>
                  <a:lnTo>
                    <a:pt x="18887" y="689"/>
                  </a:lnTo>
                  <a:lnTo>
                    <a:pt x="18007" y="517"/>
                  </a:lnTo>
                  <a:lnTo>
                    <a:pt x="17050" y="364"/>
                  </a:lnTo>
                  <a:lnTo>
                    <a:pt x="16036" y="230"/>
                  </a:lnTo>
                  <a:lnTo>
                    <a:pt x="14984" y="134"/>
                  </a:lnTo>
                  <a:lnTo>
                    <a:pt x="13874" y="58"/>
                  </a:lnTo>
                  <a:lnTo>
                    <a:pt x="12707" y="19"/>
                  </a:lnTo>
                  <a:lnTo>
                    <a:pt x="11520"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14"/>
            <p:cNvSpPr/>
            <p:nvPr/>
          </p:nvSpPr>
          <p:spPr>
            <a:xfrm>
              <a:off x="6080600" y="-1466050"/>
              <a:ext cx="576000" cy="154050"/>
            </a:xfrm>
            <a:custGeom>
              <a:avLst/>
              <a:gdLst/>
              <a:ahLst/>
              <a:cxnLst/>
              <a:rect l="l" t="t" r="r" b="b"/>
              <a:pathLst>
                <a:path w="23040" h="6162" extrusionOk="0">
                  <a:moveTo>
                    <a:pt x="12649" y="211"/>
                  </a:moveTo>
                  <a:lnTo>
                    <a:pt x="13759" y="268"/>
                  </a:lnTo>
                  <a:lnTo>
                    <a:pt x="14850" y="326"/>
                  </a:lnTo>
                  <a:lnTo>
                    <a:pt x="15883" y="441"/>
                  </a:lnTo>
                  <a:lnTo>
                    <a:pt x="16859" y="555"/>
                  </a:lnTo>
                  <a:lnTo>
                    <a:pt x="17797" y="708"/>
                  </a:lnTo>
                  <a:lnTo>
                    <a:pt x="18677" y="861"/>
                  </a:lnTo>
                  <a:lnTo>
                    <a:pt x="19481" y="1053"/>
                  </a:lnTo>
                  <a:lnTo>
                    <a:pt x="20208" y="1263"/>
                  </a:lnTo>
                  <a:lnTo>
                    <a:pt x="20877" y="1493"/>
                  </a:lnTo>
                  <a:lnTo>
                    <a:pt x="21164" y="1608"/>
                  </a:lnTo>
                  <a:lnTo>
                    <a:pt x="21451" y="1723"/>
                  </a:lnTo>
                  <a:lnTo>
                    <a:pt x="21700" y="1837"/>
                  </a:lnTo>
                  <a:lnTo>
                    <a:pt x="21930" y="1971"/>
                  </a:lnTo>
                  <a:lnTo>
                    <a:pt x="22140" y="2105"/>
                  </a:lnTo>
                  <a:lnTo>
                    <a:pt x="22313" y="2239"/>
                  </a:lnTo>
                  <a:lnTo>
                    <a:pt x="22485" y="2373"/>
                  </a:lnTo>
                  <a:lnTo>
                    <a:pt x="22600" y="2507"/>
                  </a:lnTo>
                  <a:lnTo>
                    <a:pt x="22714" y="2641"/>
                  </a:lnTo>
                  <a:lnTo>
                    <a:pt x="22772" y="2794"/>
                  </a:lnTo>
                  <a:lnTo>
                    <a:pt x="22829" y="2928"/>
                  </a:lnTo>
                  <a:lnTo>
                    <a:pt x="22848" y="3081"/>
                  </a:lnTo>
                  <a:lnTo>
                    <a:pt x="22829" y="3234"/>
                  </a:lnTo>
                  <a:lnTo>
                    <a:pt x="22772" y="3368"/>
                  </a:lnTo>
                  <a:lnTo>
                    <a:pt x="22714" y="3502"/>
                  </a:lnTo>
                  <a:lnTo>
                    <a:pt x="22600" y="3655"/>
                  </a:lnTo>
                  <a:lnTo>
                    <a:pt x="22485" y="3789"/>
                  </a:lnTo>
                  <a:lnTo>
                    <a:pt x="22313" y="3923"/>
                  </a:lnTo>
                  <a:lnTo>
                    <a:pt x="22140" y="4057"/>
                  </a:lnTo>
                  <a:lnTo>
                    <a:pt x="21930" y="4191"/>
                  </a:lnTo>
                  <a:lnTo>
                    <a:pt x="21700" y="4306"/>
                  </a:lnTo>
                  <a:lnTo>
                    <a:pt x="21451" y="4440"/>
                  </a:lnTo>
                  <a:lnTo>
                    <a:pt x="21164" y="4555"/>
                  </a:lnTo>
                  <a:lnTo>
                    <a:pt x="20877" y="4669"/>
                  </a:lnTo>
                  <a:lnTo>
                    <a:pt x="20208" y="4899"/>
                  </a:lnTo>
                  <a:lnTo>
                    <a:pt x="19481" y="5110"/>
                  </a:lnTo>
                  <a:lnTo>
                    <a:pt x="18677" y="5282"/>
                  </a:lnTo>
                  <a:lnTo>
                    <a:pt x="17797" y="5454"/>
                  </a:lnTo>
                  <a:lnTo>
                    <a:pt x="16859" y="5607"/>
                  </a:lnTo>
                  <a:lnTo>
                    <a:pt x="15883" y="5722"/>
                  </a:lnTo>
                  <a:lnTo>
                    <a:pt x="14850" y="5818"/>
                  </a:lnTo>
                  <a:lnTo>
                    <a:pt x="13759" y="5894"/>
                  </a:lnTo>
                  <a:lnTo>
                    <a:pt x="12649" y="5951"/>
                  </a:lnTo>
                  <a:lnTo>
                    <a:pt x="10372" y="5951"/>
                  </a:lnTo>
                  <a:lnTo>
                    <a:pt x="9262" y="5894"/>
                  </a:lnTo>
                  <a:lnTo>
                    <a:pt x="8191" y="5818"/>
                  </a:lnTo>
                  <a:lnTo>
                    <a:pt x="7157" y="5722"/>
                  </a:lnTo>
                  <a:lnTo>
                    <a:pt x="6162" y="5607"/>
                  </a:lnTo>
                  <a:lnTo>
                    <a:pt x="5244" y="5454"/>
                  </a:lnTo>
                  <a:lnTo>
                    <a:pt x="4364" y="5282"/>
                  </a:lnTo>
                  <a:lnTo>
                    <a:pt x="3560" y="5110"/>
                  </a:lnTo>
                  <a:lnTo>
                    <a:pt x="2814" y="4899"/>
                  </a:lnTo>
                  <a:lnTo>
                    <a:pt x="2163" y="4669"/>
                  </a:lnTo>
                  <a:lnTo>
                    <a:pt x="1857" y="4555"/>
                  </a:lnTo>
                  <a:lnTo>
                    <a:pt x="1589" y="4440"/>
                  </a:lnTo>
                  <a:lnTo>
                    <a:pt x="1321" y="4306"/>
                  </a:lnTo>
                  <a:lnTo>
                    <a:pt x="1092" y="4191"/>
                  </a:lnTo>
                  <a:lnTo>
                    <a:pt x="900" y="4057"/>
                  </a:lnTo>
                  <a:lnTo>
                    <a:pt x="709" y="3923"/>
                  </a:lnTo>
                  <a:lnTo>
                    <a:pt x="556" y="3789"/>
                  </a:lnTo>
                  <a:lnTo>
                    <a:pt x="422" y="3655"/>
                  </a:lnTo>
                  <a:lnTo>
                    <a:pt x="326" y="3502"/>
                  </a:lnTo>
                  <a:lnTo>
                    <a:pt x="250" y="3368"/>
                  </a:lnTo>
                  <a:lnTo>
                    <a:pt x="211" y="3234"/>
                  </a:lnTo>
                  <a:lnTo>
                    <a:pt x="192" y="3081"/>
                  </a:lnTo>
                  <a:lnTo>
                    <a:pt x="211" y="2928"/>
                  </a:lnTo>
                  <a:lnTo>
                    <a:pt x="250" y="2794"/>
                  </a:lnTo>
                  <a:lnTo>
                    <a:pt x="326" y="2641"/>
                  </a:lnTo>
                  <a:lnTo>
                    <a:pt x="422" y="2507"/>
                  </a:lnTo>
                  <a:lnTo>
                    <a:pt x="556" y="2373"/>
                  </a:lnTo>
                  <a:lnTo>
                    <a:pt x="709" y="2239"/>
                  </a:lnTo>
                  <a:lnTo>
                    <a:pt x="900" y="2105"/>
                  </a:lnTo>
                  <a:lnTo>
                    <a:pt x="1092" y="1971"/>
                  </a:lnTo>
                  <a:lnTo>
                    <a:pt x="1321" y="1837"/>
                  </a:lnTo>
                  <a:lnTo>
                    <a:pt x="1589" y="1723"/>
                  </a:lnTo>
                  <a:lnTo>
                    <a:pt x="1857" y="1608"/>
                  </a:lnTo>
                  <a:lnTo>
                    <a:pt x="2163" y="1493"/>
                  </a:lnTo>
                  <a:lnTo>
                    <a:pt x="2814" y="1263"/>
                  </a:lnTo>
                  <a:lnTo>
                    <a:pt x="3560" y="1053"/>
                  </a:lnTo>
                  <a:lnTo>
                    <a:pt x="4364" y="861"/>
                  </a:lnTo>
                  <a:lnTo>
                    <a:pt x="5244" y="708"/>
                  </a:lnTo>
                  <a:lnTo>
                    <a:pt x="6162" y="555"/>
                  </a:lnTo>
                  <a:lnTo>
                    <a:pt x="7157" y="441"/>
                  </a:lnTo>
                  <a:lnTo>
                    <a:pt x="8191" y="326"/>
                  </a:lnTo>
                  <a:lnTo>
                    <a:pt x="9262" y="268"/>
                  </a:lnTo>
                  <a:lnTo>
                    <a:pt x="10372" y="211"/>
                  </a:lnTo>
                  <a:close/>
                  <a:moveTo>
                    <a:pt x="11520" y="0"/>
                  </a:moveTo>
                  <a:lnTo>
                    <a:pt x="10315" y="20"/>
                  </a:lnTo>
                  <a:lnTo>
                    <a:pt x="9167" y="58"/>
                  </a:lnTo>
                  <a:lnTo>
                    <a:pt x="8057" y="134"/>
                  </a:lnTo>
                  <a:lnTo>
                    <a:pt x="6985" y="249"/>
                  </a:lnTo>
                  <a:lnTo>
                    <a:pt x="5971" y="364"/>
                  </a:lnTo>
                  <a:lnTo>
                    <a:pt x="5033" y="517"/>
                  </a:lnTo>
                  <a:lnTo>
                    <a:pt x="4153" y="689"/>
                  </a:lnTo>
                  <a:lnTo>
                    <a:pt x="3330" y="900"/>
                  </a:lnTo>
                  <a:lnTo>
                    <a:pt x="2584" y="1110"/>
                  </a:lnTo>
                  <a:lnTo>
                    <a:pt x="1934" y="1340"/>
                  </a:lnTo>
                  <a:lnTo>
                    <a:pt x="1647" y="1474"/>
                  </a:lnTo>
                  <a:lnTo>
                    <a:pt x="1359" y="1608"/>
                  </a:lnTo>
                  <a:lnTo>
                    <a:pt x="1111" y="1742"/>
                  </a:lnTo>
                  <a:lnTo>
                    <a:pt x="881" y="1876"/>
                  </a:lnTo>
                  <a:lnTo>
                    <a:pt x="671" y="2010"/>
                  </a:lnTo>
                  <a:lnTo>
                    <a:pt x="498" y="2163"/>
                  </a:lnTo>
                  <a:lnTo>
                    <a:pt x="345" y="2297"/>
                  </a:lnTo>
                  <a:lnTo>
                    <a:pt x="231" y="2450"/>
                  </a:lnTo>
                  <a:lnTo>
                    <a:pt x="116" y="2603"/>
                  </a:lnTo>
                  <a:lnTo>
                    <a:pt x="58" y="2756"/>
                  </a:lnTo>
                  <a:lnTo>
                    <a:pt x="1" y="2928"/>
                  </a:lnTo>
                  <a:lnTo>
                    <a:pt x="1" y="3081"/>
                  </a:lnTo>
                  <a:lnTo>
                    <a:pt x="1" y="3234"/>
                  </a:lnTo>
                  <a:lnTo>
                    <a:pt x="58" y="3406"/>
                  </a:lnTo>
                  <a:lnTo>
                    <a:pt x="116" y="3560"/>
                  </a:lnTo>
                  <a:lnTo>
                    <a:pt x="231" y="3713"/>
                  </a:lnTo>
                  <a:lnTo>
                    <a:pt x="345" y="3866"/>
                  </a:lnTo>
                  <a:lnTo>
                    <a:pt x="498" y="4000"/>
                  </a:lnTo>
                  <a:lnTo>
                    <a:pt x="671" y="4153"/>
                  </a:lnTo>
                  <a:lnTo>
                    <a:pt x="881" y="4287"/>
                  </a:lnTo>
                  <a:lnTo>
                    <a:pt x="1111" y="4421"/>
                  </a:lnTo>
                  <a:lnTo>
                    <a:pt x="1359" y="4555"/>
                  </a:lnTo>
                  <a:lnTo>
                    <a:pt x="1647" y="4689"/>
                  </a:lnTo>
                  <a:lnTo>
                    <a:pt x="1934" y="4803"/>
                  </a:lnTo>
                  <a:lnTo>
                    <a:pt x="2584" y="5052"/>
                  </a:lnTo>
                  <a:lnTo>
                    <a:pt x="3330" y="5263"/>
                  </a:lnTo>
                  <a:lnTo>
                    <a:pt x="4153" y="5473"/>
                  </a:lnTo>
                  <a:lnTo>
                    <a:pt x="5033" y="5645"/>
                  </a:lnTo>
                  <a:lnTo>
                    <a:pt x="5971" y="5798"/>
                  </a:lnTo>
                  <a:lnTo>
                    <a:pt x="6985" y="5913"/>
                  </a:lnTo>
                  <a:lnTo>
                    <a:pt x="8057" y="6028"/>
                  </a:lnTo>
                  <a:lnTo>
                    <a:pt x="9167" y="6105"/>
                  </a:lnTo>
                  <a:lnTo>
                    <a:pt x="10315" y="6143"/>
                  </a:lnTo>
                  <a:lnTo>
                    <a:pt x="11520" y="6162"/>
                  </a:lnTo>
                  <a:lnTo>
                    <a:pt x="12707" y="6143"/>
                  </a:lnTo>
                  <a:lnTo>
                    <a:pt x="13874" y="6105"/>
                  </a:lnTo>
                  <a:lnTo>
                    <a:pt x="14984" y="6028"/>
                  </a:lnTo>
                  <a:lnTo>
                    <a:pt x="16036" y="5913"/>
                  </a:lnTo>
                  <a:lnTo>
                    <a:pt x="17050" y="5798"/>
                  </a:lnTo>
                  <a:lnTo>
                    <a:pt x="18007" y="5645"/>
                  </a:lnTo>
                  <a:lnTo>
                    <a:pt x="18887" y="5473"/>
                  </a:lnTo>
                  <a:lnTo>
                    <a:pt x="19710" y="5263"/>
                  </a:lnTo>
                  <a:lnTo>
                    <a:pt x="20437" y="5052"/>
                  </a:lnTo>
                  <a:lnTo>
                    <a:pt x="21107" y="4803"/>
                  </a:lnTo>
                  <a:lnTo>
                    <a:pt x="21394" y="4689"/>
                  </a:lnTo>
                  <a:lnTo>
                    <a:pt x="21662" y="4555"/>
                  </a:lnTo>
                  <a:lnTo>
                    <a:pt x="21930" y="4421"/>
                  </a:lnTo>
                  <a:lnTo>
                    <a:pt x="22140" y="4287"/>
                  </a:lnTo>
                  <a:lnTo>
                    <a:pt x="22351" y="4153"/>
                  </a:lnTo>
                  <a:lnTo>
                    <a:pt x="22523" y="4000"/>
                  </a:lnTo>
                  <a:lnTo>
                    <a:pt x="22676" y="3866"/>
                  </a:lnTo>
                  <a:lnTo>
                    <a:pt x="22810" y="3713"/>
                  </a:lnTo>
                  <a:lnTo>
                    <a:pt x="22906" y="3560"/>
                  </a:lnTo>
                  <a:lnTo>
                    <a:pt x="22982" y="3406"/>
                  </a:lnTo>
                  <a:lnTo>
                    <a:pt x="23021" y="3234"/>
                  </a:lnTo>
                  <a:lnTo>
                    <a:pt x="23040" y="3081"/>
                  </a:lnTo>
                  <a:lnTo>
                    <a:pt x="23021" y="2928"/>
                  </a:lnTo>
                  <a:lnTo>
                    <a:pt x="22982" y="2756"/>
                  </a:lnTo>
                  <a:lnTo>
                    <a:pt x="22906" y="2603"/>
                  </a:lnTo>
                  <a:lnTo>
                    <a:pt x="22810" y="2450"/>
                  </a:lnTo>
                  <a:lnTo>
                    <a:pt x="22676" y="2297"/>
                  </a:lnTo>
                  <a:lnTo>
                    <a:pt x="22523" y="2163"/>
                  </a:lnTo>
                  <a:lnTo>
                    <a:pt x="22351" y="2010"/>
                  </a:lnTo>
                  <a:lnTo>
                    <a:pt x="22140" y="1876"/>
                  </a:lnTo>
                  <a:lnTo>
                    <a:pt x="21930" y="1742"/>
                  </a:lnTo>
                  <a:lnTo>
                    <a:pt x="21662" y="1608"/>
                  </a:lnTo>
                  <a:lnTo>
                    <a:pt x="21394" y="1474"/>
                  </a:lnTo>
                  <a:lnTo>
                    <a:pt x="21107" y="1340"/>
                  </a:lnTo>
                  <a:lnTo>
                    <a:pt x="20437" y="1110"/>
                  </a:lnTo>
                  <a:lnTo>
                    <a:pt x="19710" y="900"/>
                  </a:lnTo>
                  <a:lnTo>
                    <a:pt x="18887" y="689"/>
                  </a:lnTo>
                  <a:lnTo>
                    <a:pt x="18007" y="517"/>
                  </a:lnTo>
                  <a:lnTo>
                    <a:pt x="17050" y="364"/>
                  </a:lnTo>
                  <a:lnTo>
                    <a:pt x="16036" y="249"/>
                  </a:lnTo>
                  <a:lnTo>
                    <a:pt x="14984" y="134"/>
                  </a:lnTo>
                  <a:lnTo>
                    <a:pt x="13874" y="58"/>
                  </a:lnTo>
                  <a:lnTo>
                    <a:pt x="12707" y="20"/>
                  </a:lnTo>
                  <a:lnTo>
                    <a:pt x="11520"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0" name="Google Shape;200;p14"/>
          <p:cNvGrpSpPr/>
          <p:nvPr/>
        </p:nvGrpSpPr>
        <p:grpSpPr>
          <a:xfrm rot="5400000" flipH="1">
            <a:off x="8764625" y="3"/>
            <a:ext cx="379375" cy="379375"/>
            <a:chOff x="4285725" y="-2390275"/>
            <a:chExt cx="379375" cy="379375"/>
          </a:xfrm>
        </p:grpSpPr>
        <p:sp>
          <p:nvSpPr>
            <p:cNvPr id="201" name="Google Shape;201;p14"/>
            <p:cNvSpPr/>
            <p:nvPr/>
          </p:nvSpPr>
          <p:spPr>
            <a:xfrm>
              <a:off x="4285725" y="-2203250"/>
              <a:ext cx="192325" cy="192350"/>
            </a:xfrm>
            <a:custGeom>
              <a:avLst/>
              <a:gdLst/>
              <a:ahLst/>
              <a:cxnLst/>
              <a:rect l="l" t="t" r="r" b="b"/>
              <a:pathLst>
                <a:path w="7693" h="7694" extrusionOk="0">
                  <a:moveTo>
                    <a:pt x="7482" y="211"/>
                  </a:moveTo>
                  <a:lnTo>
                    <a:pt x="7482" y="7483"/>
                  </a:lnTo>
                  <a:lnTo>
                    <a:pt x="211" y="7483"/>
                  </a:lnTo>
                  <a:lnTo>
                    <a:pt x="211" y="211"/>
                  </a:lnTo>
                  <a:close/>
                  <a:moveTo>
                    <a:pt x="0" y="1"/>
                  </a:moveTo>
                  <a:lnTo>
                    <a:pt x="0" y="7693"/>
                  </a:lnTo>
                  <a:lnTo>
                    <a:pt x="7693" y="7693"/>
                  </a:lnTo>
                  <a:lnTo>
                    <a:pt x="7693"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202;p14"/>
            <p:cNvSpPr/>
            <p:nvPr/>
          </p:nvSpPr>
          <p:spPr>
            <a:xfrm>
              <a:off x="4472775" y="-2390275"/>
              <a:ext cx="192325" cy="192325"/>
            </a:xfrm>
            <a:custGeom>
              <a:avLst/>
              <a:gdLst/>
              <a:ahLst/>
              <a:cxnLst/>
              <a:rect l="l" t="t" r="r" b="b"/>
              <a:pathLst>
                <a:path w="7693" h="7693" extrusionOk="0">
                  <a:moveTo>
                    <a:pt x="7501" y="211"/>
                  </a:moveTo>
                  <a:lnTo>
                    <a:pt x="7501" y="7482"/>
                  </a:lnTo>
                  <a:lnTo>
                    <a:pt x="211" y="7482"/>
                  </a:lnTo>
                  <a:lnTo>
                    <a:pt x="211" y="211"/>
                  </a:lnTo>
                  <a:close/>
                  <a:moveTo>
                    <a:pt x="0" y="0"/>
                  </a:moveTo>
                  <a:lnTo>
                    <a:pt x="0" y="7692"/>
                  </a:lnTo>
                  <a:lnTo>
                    <a:pt x="7693" y="7692"/>
                  </a:lnTo>
                  <a:lnTo>
                    <a:pt x="7693"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
  <p:cSld name="CUSTOM_4">
    <p:spTree>
      <p:nvGrpSpPr>
        <p:cNvPr id="1" name="Shape 203"/>
        <p:cNvGrpSpPr/>
        <p:nvPr/>
      </p:nvGrpSpPr>
      <p:grpSpPr>
        <a:xfrm>
          <a:off x="0" y="0"/>
          <a:ext cx="0" cy="0"/>
          <a:chOff x="0" y="0"/>
          <a:chExt cx="0" cy="0"/>
        </a:xfrm>
      </p:grpSpPr>
      <p:sp>
        <p:nvSpPr>
          <p:cNvPr id="204" name="Google Shape;204;p15"/>
          <p:cNvSpPr txBox="1">
            <a:spLocks noGrp="1"/>
          </p:cNvSpPr>
          <p:nvPr>
            <p:ph type="title"/>
          </p:nvPr>
        </p:nvSpPr>
        <p:spPr>
          <a:xfrm>
            <a:off x="1038374" y="1974100"/>
            <a:ext cx="3336600" cy="548700"/>
          </a:xfrm>
          <a:prstGeom prst="rect">
            <a:avLst/>
          </a:prstGeom>
          <a:noFill/>
        </p:spPr>
        <p:txBody>
          <a:bodyPr spcFirstLastPara="1" wrap="square" lIns="91425" tIns="91425" rIns="91425" bIns="91425" anchor="t" anchorCtr="0">
            <a:noAutofit/>
          </a:bodyPr>
          <a:lstStyle>
            <a:lvl1pPr lvl="0" algn="r" rtl="0">
              <a:spcBef>
                <a:spcPts val="0"/>
              </a:spcBef>
              <a:spcAft>
                <a:spcPts val="0"/>
              </a:spcAft>
              <a:buSzPts val="3000"/>
              <a:buNone/>
              <a:defRPr/>
            </a:lvl1pPr>
            <a:lvl2pPr lvl="1" rtl="0">
              <a:spcBef>
                <a:spcPts val="0"/>
              </a:spcBef>
              <a:spcAft>
                <a:spcPts val="0"/>
              </a:spcAft>
              <a:buSzPts val="3500"/>
              <a:buNone/>
              <a:defRPr/>
            </a:lvl2pPr>
            <a:lvl3pPr lvl="2" rtl="0">
              <a:spcBef>
                <a:spcPts val="0"/>
              </a:spcBef>
              <a:spcAft>
                <a:spcPts val="0"/>
              </a:spcAft>
              <a:buSzPts val="3500"/>
              <a:buNone/>
              <a:defRPr/>
            </a:lvl3pPr>
            <a:lvl4pPr lvl="3" rtl="0">
              <a:spcBef>
                <a:spcPts val="0"/>
              </a:spcBef>
              <a:spcAft>
                <a:spcPts val="0"/>
              </a:spcAft>
              <a:buSzPts val="3500"/>
              <a:buNone/>
              <a:defRPr/>
            </a:lvl4pPr>
            <a:lvl5pPr lvl="4" rtl="0">
              <a:spcBef>
                <a:spcPts val="0"/>
              </a:spcBef>
              <a:spcAft>
                <a:spcPts val="0"/>
              </a:spcAft>
              <a:buSzPts val="3500"/>
              <a:buNone/>
              <a:defRPr/>
            </a:lvl5pPr>
            <a:lvl6pPr lvl="5" rtl="0">
              <a:spcBef>
                <a:spcPts val="0"/>
              </a:spcBef>
              <a:spcAft>
                <a:spcPts val="0"/>
              </a:spcAft>
              <a:buSzPts val="3500"/>
              <a:buNone/>
              <a:defRPr/>
            </a:lvl6pPr>
            <a:lvl7pPr lvl="6" rtl="0">
              <a:spcBef>
                <a:spcPts val="0"/>
              </a:spcBef>
              <a:spcAft>
                <a:spcPts val="0"/>
              </a:spcAft>
              <a:buSzPts val="3500"/>
              <a:buNone/>
              <a:defRPr/>
            </a:lvl7pPr>
            <a:lvl8pPr lvl="7" rtl="0">
              <a:spcBef>
                <a:spcPts val="0"/>
              </a:spcBef>
              <a:spcAft>
                <a:spcPts val="0"/>
              </a:spcAft>
              <a:buSzPts val="3500"/>
              <a:buNone/>
              <a:defRPr/>
            </a:lvl8pPr>
            <a:lvl9pPr lvl="8" rtl="0">
              <a:spcBef>
                <a:spcPts val="0"/>
              </a:spcBef>
              <a:spcAft>
                <a:spcPts val="0"/>
              </a:spcAft>
              <a:buSzPts val="3500"/>
              <a:buNone/>
              <a:defRPr/>
            </a:lvl9pPr>
          </a:lstStyle>
          <a:p>
            <a:endParaRPr/>
          </a:p>
        </p:txBody>
      </p:sp>
      <p:sp>
        <p:nvSpPr>
          <p:cNvPr id="205" name="Google Shape;205;p15"/>
          <p:cNvSpPr txBox="1">
            <a:spLocks noGrp="1"/>
          </p:cNvSpPr>
          <p:nvPr>
            <p:ph type="subTitle" idx="1"/>
          </p:nvPr>
        </p:nvSpPr>
        <p:spPr>
          <a:xfrm>
            <a:off x="1038934" y="2438000"/>
            <a:ext cx="3335400" cy="731400"/>
          </a:xfrm>
          <a:prstGeom prst="rect">
            <a:avLst/>
          </a:prstGeom>
        </p:spPr>
        <p:txBody>
          <a:bodyPr spcFirstLastPara="1" wrap="square" lIns="91425" tIns="91425" rIns="91425" bIns="91425" anchor="t" anchorCtr="0">
            <a:noAutofit/>
          </a:bodyPr>
          <a:lstStyle>
            <a:lvl1pPr lvl="0" algn="r" rtl="0">
              <a:spcBef>
                <a:spcPts val="0"/>
              </a:spcBef>
              <a:spcAft>
                <a:spcPts val="0"/>
              </a:spcAft>
              <a:buSzPts val="12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grpSp>
        <p:nvGrpSpPr>
          <p:cNvPr id="206" name="Google Shape;206;p15"/>
          <p:cNvGrpSpPr/>
          <p:nvPr/>
        </p:nvGrpSpPr>
        <p:grpSpPr>
          <a:xfrm flipH="1">
            <a:off x="-395775" y="-242323"/>
            <a:ext cx="826746" cy="1654004"/>
            <a:chOff x="8056100" y="-2370900"/>
            <a:chExt cx="725725" cy="1451900"/>
          </a:xfrm>
        </p:grpSpPr>
        <p:sp>
          <p:nvSpPr>
            <p:cNvPr id="207" name="Google Shape;207;p15"/>
            <p:cNvSpPr/>
            <p:nvPr/>
          </p:nvSpPr>
          <p:spPr>
            <a:xfrm>
              <a:off x="8056100" y="-2370900"/>
              <a:ext cx="725725" cy="725725"/>
            </a:xfrm>
            <a:custGeom>
              <a:avLst/>
              <a:gdLst/>
              <a:ahLst/>
              <a:cxnLst/>
              <a:rect l="l" t="t" r="r" b="b"/>
              <a:pathLst>
                <a:path w="29029" h="29029" extrusionOk="0">
                  <a:moveTo>
                    <a:pt x="14524" y="0"/>
                  </a:moveTo>
                  <a:lnTo>
                    <a:pt x="13777" y="19"/>
                  </a:lnTo>
                  <a:lnTo>
                    <a:pt x="13031" y="77"/>
                  </a:lnTo>
                  <a:lnTo>
                    <a:pt x="12304" y="172"/>
                  </a:lnTo>
                  <a:lnTo>
                    <a:pt x="11596" y="287"/>
                  </a:lnTo>
                  <a:lnTo>
                    <a:pt x="10888" y="459"/>
                  </a:lnTo>
                  <a:lnTo>
                    <a:pt x="10199" y="651"/>
                  </a:lnTo>
                  <a:lnTo>
                    <a:pt x="9529" y="880"/>
                  </a:lnTo>
                  <a:lnTo>
                    <a:pt x="8860" y="1148"/>
                  </a:lnTo>
                  <a:lnTo>
                    <a:pt x="8228" y="1435"/>
                  </a:lnTo>
                  <a:lnTo>
                    <a:pt x="7597" y="1760"/>
                  </a:lnTo>
                  <a:lnTo>
                    <a:pt x="6984" y="2105"/>
                  </a:lnTo>
                  <a:lnTo>
                    <a:pt x="6391" y="2488"/>
                  </a:lnTo>
                  <a:lnTo>
                    <a:pt x="5836" y="2889"/>
                  </a:lnTo>
                  <a:lnTo>
                    <a:pt x="5281" y="3310"/>
                  </a:lnTo>
                  <a:lnTo>
                    <a:pt x="4765" y="3770"/>
                  </a:lnTo>
                  <a:lnTo>
                    <a:pt x="4248" y="4248"/>
                  </a:lnTo>
                  <a:lnTo>
                    <a:pt x="3770" y="4765"/>
                  </a:lnTo>
                  <a:lnTo>
                    <a:pt x="3311" y="5281"/>
                  </a:lnTo>
                  <a:lnTo>
                    <a:pt x="2890" y="5836"/>
                  </a:lnTo>
                  <a:lnTo>
                    <a:pt x="2488" y="6391"/>
                  </a:lnTo>
                  <a:lnTo>
                    <a:pt x="2105" y="6984"/>
                  </a:lnTo>
                  <a:lnTo>
                    <a:pt x="1761" y="7597"/>
                  </a:lnTo>
                  <a:lnTo>
                    <a:pt x="1435" y="8228"/>
                  </a:lnTo>
                  <a:lnTo>
                    <a:pt x="1148" y="8860"/>
                  </a:lnTo>
                  <a:lnTo>
                    <a:pt x="880" y="9529"/>
                  </a:lnTo>
                  <a:lnTo>
                    <a:pt x="651" y="10199"/>
                  </a:lnTo>
                  <a:lnTo>
                    <a:pt x="459" y="10888"/>
                  </a:lnTo>
                  <a:lnTo>
                    <a:pt x="287" y="11596"/>
                  </a:lnTo>
                  <a:lnTo>
                    <a:pt x="172" y="12304"/>
                  </a:lnTo>
                  <a:lnTo>
                    <a:pt x="77" y="13031"/>
                  </a:lnTo>
                  <a:lnTo>
                    <a:pt x="19" y="13777"/>
                  </a:lnTo>
                  <a:lnTo>
                    <a:pt x="0" y="14524"/>
                  </a:lnTo>
                  <a:lnTo>
                    <a:pt x="19" y="15270"/>
                  </a:lnTo>
                  <a:lnTo>
                    <a:pt x="77" y="15997"/>
                  </a:lnTo>
                  <a:lnTo>
                    <a:pt x="172" y="16724"/>
                  </a:lnTo>
                  <a:lnTo>
                    <a:pt x="287" y="17451"/>
                  </a:lnTo>
                  <a:lnTo>
                    <a:pt x="459" y="18140"/>
                  </a:lnTo>
                  <a:lnTo>
                    <a:pt x="651" y="18829"/>
                  </a:lnTo>
                  <a:lnTo>
                    <a:pt x="880" y="19518"/>
                  </a:lnTo>
                  <a:lnTo>
                    <a:pt x="1148" y="20169"/>
                  </a:lnTo>
                  <a:lnTo>
                    <a:pt x="1435" y="20819"/>
                  </a:lnTo>
                  <a:lnTo>
                    <a:pt x="1761" y="21431"/>
                  </a:lnTo>
                  <a:lnTo>
                    <a:pt x="2105" y="22044"/>
                  </a:lnTo>
                  <a:lnTo>
                    <a:pt x="2488" y="22637"/>
                  </a:lnTo>
                  <a:lnTo>
                    <a:pt x="2890" y="23211"/>
                  </a:lnTo>
                  <a:lnTo>
                    <a:pt x="3311" y="23747"/>
                  </a:lnTo>
                  <a:lnTo>
                    <a:pt x="3770" y="24283"/>
                  </a:lnTo>
                  <a:lnTo>
                    <a:pt x="4248" y="24780"/>
                  </a:lnTo>
                  <a:lnTo>
                    <a:pt x="4765" y="25259"/>
                  </a:lnTo>
                  <a:lnTo>
                    <a:pt x="5281" y="25718"/>
                  </a:lnTo>
                  <a:lnTo>
                    <a:pt x="5836" y="26158"/>
                  </a:lnTo>
                  <a:lnTo>
                    <a:pt x="6391" y="26560"/>
                  </a:lnTo>
                  <a:lnTo>
                    <a:pt x="6984" y="26942"/>
                  </a:lnTo>
                  <a:lnTo>
                    <a:pt x="7597" y="27287"/>
                  </a:lnTo>
                  <a:lnTo>
                    <a:pt x="8228" y="27612"/>
                  </a:lnTo>
                  <a:lnTo>
                    <a:pt x="8860" y="27899"/>
                  </a:lnTo>
                  <a:lnTo>
                    <a:pt x="9529" y="28148"/>
                  </a:lnTo>
                  <a:lnTo>
                    <a:pt x="10199" y="28378"/>
                  </a:lnTo>
                  <a:lnTo>
                    <a:pt x="10888" y="28569"/>
                  </a:lnTo>
                  <a:lnTo>
                    <a:pt x="11596" y="28741"/>
                  </a:lnTo>
                  <a:lnTo>
                    <a:pt x="12304" y="28875"/>
                  </a:lnTo>
                  <a:lnTo>
                    <a:pt x="13031" y="28952"/>
                  </a:lnTo>
                  <a:lnTo>
                    <a:pt x="13777" y="29009"/>
                  </a:lnTo>
                  <a:lnTo>
                    <a:pt x="14524" y="29028"/>
                  </a:lnTo>
                  <a:lnTo>
                    <a:pt x="15270" y="29009"/>
                  </a:lnTo>
                  <a:lnTo>
                    <a:pt x="15997" y="28952"/>
                  </a:lnTo>
                  <a:lnTo>
                    <a:pt x="16724" y="28875"/>
                  </a:lnTo>
                  <a:lnTo>
                    <a:pt x="17451" y="28741"/>
                  </a:lnTo>
                  <a:lnTo>
                    <a:pt x="18140" y="28569"/>
                  </a:lnTo>
                  <a:lnTo>
                    <a:pt x="18829" y="28378"/>
                  </a:lnTo>
                  <a:lnTo>
                    <a:pt x="19518" y="28148"/>
                  </a:lnTo>
                  <a:lnTo>
                    <a:pt x="20169" y="27899"/>
                  </a:lnTo>
                  <a:lnTo>
                    <a:pt x="20819" y="27612"/>
                  </a:lnTo>
                  <a:lnTo>
                    <a:pt x="21432" y="27287"/>
                  </a:lnTo>
                  <a:lnTo>
                    <a:pt x="22044" y="26942"/>
                  </a:lnTo>
                  <a:lnTo>
                    <a:pt x="22637" y="26560"/>
                  </a:lnTo>
                  <a:lnTo>
                    <a:pt x="23211" y="26158"/>
                  </a:lnTo>
                  <a:lnTo>
                    <a:pt x="23747" y="25718"/>
                  </a:lnTo>
                  <a:lnTo>
                    <a:pt x="24283" y="25259"/>
                  </a:lnTo>
                  <a:lnTo>
                    <a:pt x="24780" y="24780"/>
                  </a:lnTo>
                  <a:lnTo>
                    <a:pt x="25259" y="24283"/>
                  </a:lnTo>
                  <a:lnTo>
                    <a:pt x="25718" y="23747"/>
                  </a:lnTo>
                  <a:lnTo>
                    <a:pt x="26158" y="23211"/>
                  </a:lnTo>
                  <a:lnTo>
                    <a:pt x="26560" y="22637"/>
                  </a:lnTo>
                  <a:lnTo>
                    <a:pt x="26943" y="22044"/>
                  </a:lnTo>
                  <a:lnTo>
                    <a:pt x="27287" y="21431"/>
                  </a:lnTo>
                  <a:lnTo>
                    <a:pt x="27612" y="20819"/>
                  </a:lnTo>
                  <a:lnTo>
                    <a:pt x="27899" y="20169"/>
                  </a:lnTo>
                  <a:lnTo>
                    <a:pt x="28148" y="19518"/>
                  </a:lnTo>
                  <a:lnTo>
                    <a:pt x="28378" y="18829"/>
                  </a:lnTo>
                  <a:lnTo>
                    <a:pt x="28588" y="18140"/>
                  </a:lnTo>
                  <a:lnTo>
                    <a:pt x="28741" y="17451"/>
                  </a:lnTo>
                  <a:lnTo>
                    <a:pt x="28875" y="16724"/>
                  </a:lnTo>
                  <a:lnTo>
                    <a:pt x="28952" y="15997"/>
                  </a:lnTo>
                  <a:lnTo>
                    <a:pt x="29009" y="15270"/>
                  </a:lnTo>
                  <a:lnTo>
                    <a:pt x="29028" y="14524"/>
                  </a:lnTo>
                  <a:lnTo>
                    <a:pt x="29009" y="13777"/>
                  </a:lnTo>
                  <a:lnTo>
                    <a:pt x="28952" y="13031"/>
                  </a:lnTo>
                  <a:lnTo>
                    <a:pt x="28875" y="12304"/>
                  </a:lnTo>
                  <a:lnTo>
                    <a:pt x="28741" y="11596"/>
                  </a:lnTo>
                  <a:lnTo>
                    <a:pt x="28588" y="10888"/>
                  </a:lnTo>
                  <a:lnTo>
                    <a:pt x="28378" y="10199"/>
                  </a:lnTo>
                  <a:lnTo>
                    <a:pt x="28148" y="9529"/>
                  </a:lnTo>
                  <a:lnTo>
                    <a:pt x="27899" y="8860"/>
                  </a:lnTo>
                  <a:lnTo>
                    <a:pt x="27612" y="8228"/>
                  </a:lnTo>
                  <a:lnTo>
                    <a:pt x="27287" y="7597"/>
                  </a:lnTo>
                  <a:lnTo>
                    <a:pt x="26943" y="6984"/>
                  </a:lnTo>
                  <a:lnTo>
                    <a:pt x="26560" y="6391"/>
                  </a:lnTo>
                  <a:lnTo>
                    <a:pt x="26158" y="5836"/>
                  </a:lnTo>
                  <a:lnTo>
                    <a:pt x="25718" y="5281"/>
                  </a:lnTo>
                  <a:lnTo>
                    <a:pt x="25259" y="4765"/>
                  </a:lnTo>
                  <a:lnTo>
                    <a:pt x="24780" y="4248"/>
                  </a:lnTo>
                  <a:lnTo>
                    <a:pt x="24283" y="3770"/>
                  </a:lnTo>
                  <a:lnTo>
                    <a:pt x="23747" y="3310"/>
                  </a:lnTo>
                  <a:lnTo>
                    <a:pt x="23211" y="2889"/>
                  </a:lnTo>
                  <a:lnTo>
                    <a:pt x="22637" y="2488"/>
                  </a:lnTo>
                  <a:lnTo>
                    <a:pt x="22044" y="2105"/>
                  </a:lnTo>
                  <a:lnTo>
                    <a:pt x="21432" y="1760"/>
                  </a:lnTo>
                  <a:lnTo>
                    <a:pt x="20819" y="1435"/>
                  </a:lnTo>
                  <a:lnTo>
                    <a:pt x="20169" y="1148"/>
                  </a:lnTo>
                  <a:lnTo>
                    <a:pt x="19518" y="880"/>
                  </a:lnTo>
                  <a:lnTo>
                    <a:pt x="18829" y="651"/>
                  </a:lnTo>
                  <a:lnTo>
                    <a:pt x="18140" y="459"/>
                  </a:lnTo>
                  <a:lnTo>
                    <a:pt x="17451" y="287"/>
                  </a:lnTo>
                  <a:lnTo>
                    <a:pt x="16724" y="172"/>
                  </a:lnTo>
                  <a:lnTo>
                    <a:pt x="15997" y="77"/>
                  </a:lnTo>
                  <a:lnTo>
                    <a:pt x="15270" y="19"/>
                  </a:lnTo>
                  <a:lnTo>
                    <a:pt x="1452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208;p15"/>
            <p:cNvSpPr/>
            <p:nvPr/>
          </p:nvSpPr>
          <p:spPr>
            <a:xfrm>
              <a:off x="8056100" y="-1645200"/>
              <a:ext cx="725725" cy="726200"/>
            </a:xfrm>
            <a:custGeom>
              <a:avLst/>
              <a:gdLst/>
              <a:ahLst/>
              <a:cxnLst/>
              <a:rect l="l" t="t" r="r" b="b"/>
              <a:pathLst>
                <a:path w="29029" h="29048" extrusionOk="0">
                  <a:moveTo>
                    <a:pt x="14524" y="0"/>
                  </a:moveTo>
                  <a:lnTo>
                    <a:pt x="13777" y="19"/>
                  </a:lnTo>
                  <a:lnTo>
                    <a:pt x="13031" y="77"/>
                  </a:lnTo>
                  <a:lnTo>
                    <a:pt x="12304" y="172"/>
                  </a:lnTo>
                  <a:lnTo>
                    <a:pt x="11596" y="306"/>
                  </a:lnTo>
                  <a:lnTo>
                    <a:pt x="10888" y="459"/>
                  </a:lnTo>
                  <a:lnTo>
                    <a:pt x="10199" y="651"/>
                  </a:lnTo>
                  <a:lnTo>
                    <a:pt x="9529" y="880"/>
                  </a:lnTo>
                  <a:lnTo>
                    <a:pt x="8860" y="1148"/>
                  </a:lnTo>
                  <a:lnTo>
                    <a:pt x="8228" y="1435"/>
                  </a:lnTo>
                  <a:lnTo>
                    <a:pt x="7597" y="1761"/>
                  </a:lnTo>
                  <a:lnTo>
                    <a:pt x="6984" y="2105"/>
                  </a:lnTo>
                  <a:lnTo>
                    <a:pt x="6391" y="2488"/>
                  </a:lnTo>
                  <a:lnTo>
                    <a:pt x="5836" y="2890"/>
                  </a:lnTo>
                  <a:lnTo>
                    <a:pt x="5281" y="3330"/>
                  </a:lnTo>
                  <a:lnTo>
                    <a:pt x="4765" y="3770"/>
                  </a:lnTo>
                  <a:lnTo>
                    <a:pt x="4248" y="4267"/>
                  </a:lnTo>
                  <a:lnTo>
                    <a:pt x="3770" y="4765"/>
                  </a:lnTo>
                  <a:lnTo>
                    <a:pt x="3311" y="5281"/>
                  </a:lnTo>
                  <a:lnTo>
                    <a:pt x="2890" y="5836"/>
                  </a:lnTo>
                  <a:lnTo>
                    <a:pt x="2488" y="6410"/>
                  </a:lnTo>
                  <a:lnTo>
                    <a:pt x="2105" y="7004"/>
                  </a:lnTo>
                  <a:lnTo>
                    <a:pt x="1761" y="7597"/>
                  </a:lnTo>
                  <a:lnTo>
                    <a:pt x="1435" y="8228"/>
                  </a:lnTo>
                  <a:lnTo>
                    <a:pt x="1148" y="8879"/>
                  </a:lnTo>
                  <a:lnTo>
                    <a:pt x="880" y="9530"/>
                  </a:lnTo>
                  <a:lnTo>
                    <a:pt x="651" y="10199"/>
                  </a:lnTo>
                  <a:lnTo>
                    <a:pt x="459" y="10888"/>
                  </a:lnTo>
                  <a:lnTo>
                    <a:pt x="287" y="11596"/>
                  </a:lnTo>
                  <a:lnTo>
                    <a:pt x="172" y="12323"/>
                  </a:lnTo>
                  <a:lnTo>
                    <a:pt x="77" y="13050"/>
                  </a:lnTo>
                  <a:lnTo>
                    <a:pt x="19" y="13778"/>
                  </a:lnTo>
                  <a:lnTo>
                    <a:pt x="0" y="14524"/>
                  </a:lnTo>
                  <a:lnTo>
                    <a:pt x="19" y="15270"/>
                  </a:lnTo>
                  <a:lnTo>
                    <a:pt x="77" y="16016"/>
                  </a:lnTo>
                  <a:lnTo>
                    <a:pt x="172" y="16743"/>
                  </a:lnTo>
                  <a:lnTo>
                    <a:pt x="287" y="17451"/>
                  </a:lnTo>
                  <a:lnTo>
                    <a:pt x="459" y="18160"/>
                  </a:lnTo>
                  <a:lnTo>
                    <a:pt x="651" y="18848"/>
                  </a:lnTo>
                  <a:lnTo>
                    <a:pt x="880" y="19518"/>
                  </a:lnTo>
                  <a:lnTo>
                    <a:pt x="1148" y="20169"/>
                  </a:lnTo>
                  <a:lnTo>
                    <a:pt x="1435" y="20819"/>
                  </a:lnTo>
                  <a:lnTo>
                    <a:pt x="1761" y="21451"/>
                  </a:lnTo>
                  <a:lnTo>
                    <a:pt x="2105" y="22063"/>
                  </a:lnTo>
                  <a:lnTo>
                    <a:pt x="2488" y="22637"/>
                  </a:lnTo>
                  <a:lnTo>
                    <a:pt x="2890" y="23211"/>
                  </a:lnTo>
                  <a:lnTo>
                    <a:pt x="3311" y="23766"/>
                  </a:lnTo>
                  <a:lnTo>
                    <a:pt x="3770" y="24283"/>
                  </a:lnTo>
                  <a:lnTo>
                    <a:pt x="4248" y="24799"/>
                  </a:lnTo>
                  <a:lnTo>
                    <a:pt x="4765" y="25278"/>
                  </a:lnTo>
                  <a:lnTo>
                    <a:pt x="5281" y="25737"/>
                  </a:lnTo>
                  <a:lnTo>
                    <a:pt x="5836" y="26158"/>
                  </a:lnTo>
                  <a:lnTo>
                    <a:pt x="6391" y="26560"/>
                  </a:lnTo>
                  <a:lnTo>
                    <a:pt x="6984" y="26943"/>
                  </a:lnTo>
                  <a:lnTo>
                    <a:pt x="7597" y="27287"/>
                  </a:lnTo>
                  <a:lnTo>
                    <a:pt x="8228" y="27612"/>
                  </a:lnTo>
                  <a:lnTo>
                    <a:pt x="8860" y="27899"/>
                  </a:lnTo>
                  <a:lnTo>
                    <a:pt x="9529" y="28167"/>
                  </a:lnTo>
                  <a:lnTo>
                    <a:pt x="10199" y="28397"/>
                  </a:lnTo>
                  <a:lnTo>
                    <a:pt x="10888" y="28588"/>
                  </a:lnTo>
                  <a:lnTo>
                    <a:pt x="11596" y="28741"/>
                  </a:lnTo>
                  <a:lnTo>
                    <a:pt x="12304" y="28875"/>
                  </a:lnTo>
                  <a:lnTo>
                    <a:pt x="13031" y="28971"/>
                  </a:lnTo>
                  <a:lnTo>
                    <a:pt x="13777" y="29028"/>
                  </a:lnTo>
                  <a:lnTo>
                    <a:pt x="14524" y="29047"/>
                  </a:lnTo>
                  <a:lnTo>
                    <a:pt x="15270" y="29028"/>
                  </a:lnTo>
                  <a:lnTo>
                    <a:pt x="15997" y="28971"/>
                  </a:lnTo>
                  <a:lnTo>
                    <a:pt x="16724" y="28875"/>
                  </a:lnTo>
                  <a:lnTo>
                    <a:pt x="17451" y="28741"/>
                  </a:lnTo>
                  <a:lnTo>
                    <a:pt x="18140" y="28588"/>
                  </a:lnTo>
                  <a:lnTo>
                    <a:pt x="18829" y="28397"/>
                  </a:lnTo>
                  <a:lnTo>
                    <a:pt x="19518" y="28167"/>
                  </a:lnTo>
                  <a:lnTo>
                    <a:pt x="20169" y="27899"/>
                  </a:lnTo>
                  <a:lnTo>
                    <a:pt x="20819" y="27612"/>
                  </a:lnTo>
                  <a:lnTo>
                    <a:pt x="21432" y="27287"/>
                  </a:lnTo>
                  <a:lnTo>
                    <a:pt x="22044" y="26943"/>
                  </a:lnTo>
                  <a:lnTo>
                    <a:pt x="22637" y="26560"/>
                  </a:lnTo>
                  <a:lnTo>
                    <a:pt x="23211" y="26158"/>
                  </a:lnTo>
                  <a:lnTo>
                    <a:pt x="23747" y="25737"/>
                  </a:lnTo>
                  <a:lnTo>
                    <a:pt x="24283" y="25278"/>
                  </a:lnTo>
                  <a:lnTo>
                    <a:pt x="24780" y="24799"/>
                  </a:lnTo>
                  <a:lnTo>
                    <a:pt x="25259" y="24283"/>
                  </a:lnTo>
                  <a:lnTo>
                    <a:pt x="25718" y="23766"/>
                  </a:lnTo>
                  <a:lnTo>
                    <a:pt x="26158" y="23211"/>
                  </a:lnTo>
                  <a:lnTo>
                    <a:pt x="26560" y="22637"/>
                  </a:lnTo>
                  <a:lnTo>
                    <a:pt x="26943" y="22063"/>
                  </a:lnTo>
                  <a:lnTo>
                    <a:pt x="27287" y="21451"/>
                  </a:lnTo>
                  <a:lnTo>
                    <a:pt x="27612" y="20819"/>
                  </a:lnTo>
                  <a:lnTo>
                    <a:pt x="27899" y="20169"/>
                  </a:lnTo>
                  <a:lnTo>
                    <a:pt x="28148" y="19518"/>
                  </a:lnTo>
                  <a:lnTo>
                    <a:pt x="28378" y="18848"/>
                  </a:lnTo>
                  <a:lnTo>
                    <a:pt x="28588" y="18160"/>
                  </a:lnTo>
                  <a:lnTo>
                    <a:pt x="28741" y="17451"/>
                  </a:lnTo>
                  <a:lnTo>
                    <a:pt x="28875" y="16743"/>
                  </a:lnTo>
                  <a:lnTo>
                    <a:pt x="28952" y="16016"/>
                  </a:lnTo>
                  <a:lnTo>
                    <a:pt x="29009" y="15270"/>
                  </a:lnTo>
                  <a:lnTo>
                    <a:pt x="29028" y="14524"/>
                  </a:lnTo>
                  <a:lnTo>
                    <a:pt x="29009" y="13778"/>
                  </a:lnTo>
                  <a:lnTo>
                    <a:pt x="28952" y="13050"/>
                  </a:lnTo>
                  <a:lnTo>
                    <a:pt x="28875" y="12323"/>
                  </a:lnTo>
                  <a:lnTo>
                    <a:pt x="28741" y="11596"/>
                  </a:lnTo>
                  <a:lnTo>
                    <a:pt x="28588" y="10888"/>
                  </a:lnTo>
                  <a:lnTo>
                    <a:pt x="28378" y="10199"/>
                  </a:lnTo>
                  <a:lnTo>
                    <a:pt x="28148" y="9530"/>
                  </a:lnTo>
                  <a:lnTo>
                    <a:pt x="27899" y="8879"/>
                  </a:lnTo>
                  <a:lnTo>
                    <a:pt x="27612" y="8228"/>
                  </a:lnTo>
                  <a:lnTo>
                    <a:pt x="27287" y="7597"/>
                  </a:lnTo>
                  <a:lnTo>
                    <a:pt x="26943" y="7004"/>
                  </a:lnTo>
                  <a:lnTo>
                    <a:pt x="26560" y="6410"/>
                  </a:lnTo>
                  <a:lnTo>
                    <a:pt x="26158" y="5836"/>
                  </a:lnTo>
                  <a:lnTo>
                    <a:pt x="25718" y="5281"/>
                  </a:lnTo>
                  <a:lnTo>
                    <a:pt x="25259" y="4765"/>
                  </a:lnTo>
                  <a:lnTo>
                    <a:pt x="24780" y="4267"/>
                  </a:lnTo>
                  <a:lnTo>
                    <a:pt x="24283" y="3770"/>
                  </a:lnTo>
                  <a:lnTo>
                    <a:pt x="23747" y="3330"/>
                  </a:lnTo>
                  <a:lnTo>
                    <a:pt x="23211" y="2890"/>
                  </a:lnTo>
                  <a:lnTo>
                    <a:pt x="22637" y="2488"/>
                  </a:lnTo>
                  <a:lnTo>
                    <a:pt x="22044" y="2105"/>
                  </a:lnTo>
                  <a:lnTo>
                    <a:pt x="21432" y="1761"/>
                  </a:lnTo>
                  <a:lnTo>
                    <a:pt x="20819" y="1435"/>
                  </a:lnTo>
                  <a:lnTo>
                    <a:pt x="20169" y="1148"/>
                  </a:lnTo>
                  <a:lnTo>
                    <a:pt x="19518" y="880"/>
                  </a:lnTo>
                  <a:lnTo>
                    <a:pt x="18829" y="651"/>
                  </a:lnTo>
                  <a:lnTo>
                    <a:pt x="18140" y="459"/>
                  </a:lnTo>
                  <a:lnTo>
                    <a:pt x="17451" y="306"/>
                  </a:lnTo>
                  <a:lnTo>
                    <a:pt x="16724" y="172"/>
                  </a:lnTo>
                  <a:lnTo>
                    <a:pt x="15997" y="77"/>
                  </a:lnTo>
                  <a:lnTo>
                    <a:pt x="15270" y="19"/>
                  </a:lnTo>
                  <a:lnTo>
                    <a:pt x="145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9" name="Google Shape;209;p15"/>
          <p:cNvGrpSpPr/>
          <p:nvPr/>
        </p:nvGrpSpPr>
        <p:grpSpPr>
          <a:xfrm rot="-5400000" flipH="1">
            <a:off x="-1189742" y="3922629"/>
            <a:ext cx="2414685" cy="1395307"/>
            <a:chOff x="3069825" y="-1346071"/>
            <a:chExt cx="1782450" cy="1029975"/>
          </a:xfrm>
        </p:grpSpPr>
        <p:sp>
          <p:nvSpPr>
            <p:cNvPr id="210" name="Google Shape;210;p15"/>
            <p:cNvSpPr/>
            <p:nvPr/>
          </p:nvSpPr>
          <p:spPr>
            <a:xfrm>
              <a:off x="3069825" y="-1346071"/>
              <a:ext cx="1456675" cy="1029975"/>
            </a:xfrm>
            <a:custGeom>
              <a:avLst/>
              <a:gdLst/>
              <a:ahLst/>
              <a:cxnLst/>
              <a:rect l="l" t="t" r="r" b="b"/>
              <a:pathLst>
                <a:path w="58267" h="41199" extrusionOk="0">
                  <a:moveTo>
                    <a:pt x="29124" y="0"/>
                  </a:moveTo>
                  <a:lnTo>
                    <a:pt x="28129" y="19"/>
                  </a:lnTo>
                  <a:lnTo>
                    <a:pt x="27153" y="39"/>
                  </a:lnTo>
                  <a:lnTo>
                    <a:pt x="26158" y="115"/>
                  </a:lnTo>
                  <a:lnTo>
                    <a:pt x="25182" y="192"/>
                  </a:lnTo>
                  <a:lnTo>
                    <a:pt x="24187" y="287"/>
                  </a:lnTo>
                  <a:lnTo>
                    <a:pt x="23211" y="421"/>
                  </a:lnTo>
                  <a:lnTo>
                    <a:pt x="22235" y="574"/>
                  </a:lnTo>
                  <a:lnTo>
                    <a:pt x="21259" y="747"/>
                  </a:lnTo>
                  <a:lnTo>
                    <a:pt x="20283" y="957"/>
                  </a:lnTo>
                  <a:lnTo>
                    <a:pt x="19307" y="1187"/>
                  </a:lnTo>
                  <a:lnTo>
                    <a:pt x="18351" y="1435"/>
                  </a:lnTo>
                  <a:lnTo>
                    <a:pt x="17394" y="1703"/>
                  </a:lnTo>
                  <a:lnTo>
                    <a:pt x="16437" y="1990"/>
                  </a:lnTo>
                  <a:lnTo>
                    <a:pt x="15500" y="2316"/>
                  </a:lnTo>
                  <a:lnTo>
                    <a:pt x="14562" y="2660"/>
                  </a:lnTo>
                  <a:lnTo>
                    <a:pt x="13624" y="3024"/>
                  </a:lnTo>
                  <a:lnTo>
                    <a:pt x="12687" y="3406"/>
                  </a:lnTo>
                  <a:lnTo>
                    <a:pt x="11768" y="3827"/>
                  </a:lnTo>
                  <a:lnTo>
                    <a:pt x="10869" y="4248"/>
                  </a:lnTo>
                  <a:lnTo>
                    <a:pt x="9969" y="4708"/>
                  </a:lnTo>
                  <a:lnTo>
                    <a:pt x="9070" y="5205"/>
                  </a:lnTo>
                  <a:lnTo>
                    <a:pt x="8190" y="5703"/>
                  </a:lnTo>
                  <a:lnTo>
                    <a:pt x="7310" y="6238"/>
                  </a:lnTo>
                  <a:lnTo>
                    <a:pt x="6449" y="6793"/>
                  </a:lnTo>
                  <a:lnTo>
                    <a:pt x="5607" y="7367"/>
                  </a:lnTo>
                  <a:lnTo>
                    <a:pt x="4765" y="7961"/>
                  </a:lnTo>
                  <a:lnTo>
                    <a:pt x="3942" y="8592"/>
                  </a:lnTo>
                  <a:lnTo>
                    <a:pt x="3119" y="9243"/>
                  </a:lnTo>
                  <a:lnTo>
                    <a:pt x="2315" y="9912"/>
                  </a:lnTo>
                  <a:lnTo>
                    <a:pt x="1531" y="10601"/>
                  </a:lnTo>
                  <a:lnTo>
                    <a:pt x="746" y="11328"/>
                  </a:lnTo>
                  <a:lnTo>
                    <a:pt x="0" y="12075"/>
                  </a:lnTo>
                  <a:lnTo>
                    <a:pt x="29124" y="41198"/>
                  </a:lnTo>
                  <a:lnTo>
                    <a:pt x="58267" y="12075"/>
                  </a:lnTo>
                  <a:lnTo>
                    <a:pt x="57501" y="11328"/>
                  </a:lnTo>
                  <a:lnTo>
                    <a:pt x="56717" y="10601"/>
                  </a:lnTo>
                  <a:lnTo>
                    <a:pt x="55932" y="9912"/>
                  </a:lnTo>
                  <a:lnTo>
                    <a:pt x="55129" y="9243"/>
                  </a:lnTo>
                  <a:lnTo>
                    <a:pt x="54306" y="8592"/>
                  </a:lnTo>
                  <a:lnTo>
                    <a:pt x="53483" y="7961"/>
                  </a:lnTo>
                  <a:lnTo>
                    <a:pt x="52641" y="7367"/>
                  </a:lnTo>
                  <a:lnTo>
                    <a:pt x="51799" y="6793"/>
                  </a:lnTo>
                  <a:lnTo>
                    <a:pt x="50938" y="6238"/>
                  </a:lnTo>
                  <a:lnTo>
                    <a:pt x="50058" y="5703"/>
                  </a:lnTo>
                  <a:lnTo>
                    <a:pt x="49178" y="5205"/>
                  </a:lnTo>
                  <a:lnTo>
                    <a:pt x="48278" y="4708"/>
                  </a:lnTo>
                  <a:lnTo>
                    <a:pt x="47379" y="4248"/>
                  </a:lnTo>
                  <a:lnTo>
                    <a:pt x="46479" y="3827"/>
                  </a:lnTo>
                  <a:lnTo>
                    <a:pt x="45561" y="3406"/>
                  </a:lnTo>
                  <a:lnTo>
                    <a:pt x="44623" y="3024"/>
                  </a:lnTo>
                  <a:lnTo>
                    <a:pt x="43705" y="2660"/>
                  </a:lnTo>
                  <a:lnTo>
                    <a:pt x="42748" y="2316"/>
                  </a:lnTo>
                  <a:lnTo>
                    <a:pt x="41811" y="1990"/>
                  </a:lnTo>
                  <a:lnTo>
                    <a:pt x="40854" y="1703"/>
                  </a:lnTo>
                  <a:lnTo>
                    <a:pt x="39897" y="1435"/>
                  </a:lnTo>
                  <a:lnTo>
                    <a:pt x="38940" y="1187"/>
                  </a:lnTo>
                  <a:lnTo>
                    <a:pt x="37964" y="957"/>
                  </a:lnTo>
                  <a:lnTo>
                    <a:pt x="36988" y="747"/>
                  </a:lnTo>
                  <a:lnTo>
                    <a:pt x="36013" y="574"/>
                  </a:lnTo>
                  <a:lnTo>
                    <a:pt x="35037" y="421"/>
                  </a:lnTo>
                  <a:lnTo>
                    <a:pt x="34061" y="287"/>
                  </a:lnTo>
                  <a:lnTo>
                    <a:pt x="33066" y="192"/>
                  </a:lnTo>
                  <a:lnTo>
                    <a:pt x="32090" y="115"/>
                  </a:lnTo>
                  <a:lnTo>
                    <a:pt x="31095" y="39"/>
                  </a:lnTo>
                  <a:lnTo>
                    <a:pt x="30119" y="19"/>
                  </a:lnTo>
                  <a:lnTo>
                    <a:pt x="2912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211;p15"/>
            <p:cNvSpPr/>
            <p:nvPr/>
          </p:nvSpPr>
          <p:spPr>
            <a:xfrm>
              <a:off x="3999300" y="-1230079"/>
              <a:ext cx="852975" cy="852975"/>
            </a:xfrm>
            <a:custGeom>
              <a:avLst/>
              <a:gdLst/>
              <a:ahLst/>
              <a:cxnLst/>
              <a:rect l="l" t="t" r="r" b="b"/>
              <a:pathLst>
                <a:path w="34119" h="34119" extrusionOk="0">
                  <a:moveTo>
                    <a:pt x="17624" y="6028"/>
                  </a:moveTo>
                  <a:lnTo>
                    <a:pt x="18198" y="6067"/>
                  </a:lnTo>
                  <a:lnTo>
                    <a:pt x="18734" y="6143"/>
                  </a:lnTo>
                  <a:lnTo>
                    <a:pt x="19289" y="6239"/>
                  </a:lnTo>
                  <a:lnTo>
                    <a:pt x="19825" y="6373"/>
                  </a:lnTo>
                  <a:lnTo>
                    <a:pt x="20342" y="6507"/>
                  </a:lnTo>
                  <a:lnTo>
                    <a:pt x="20858" y="6698"/>
                  </a:lnTo>
                  <a:lnTo>
                    <a:pt x="21356" y="6889"/>
                  </a:lnTo>
                  <a:lnTo>
                    <a:pt x="21853" y="7100"/>
                  </a:lnTo>
                  <a:lnTo>
                    <a:pt x="22312" y="7349"/>
                  </a:lnTo>
                  <a:lnTo>
                    <a:pt x="22791" y="7617"/>
                  </a:lnTo>
                  <a:lnTo>
                    <a:pt x="23231" y="7904"/>
                  </a:lnTo>
                  <a:lnTo>
                    <a:pt x="23671" y="8210"/>
                  </a:lnTo>
                  <a:lnTo>
                    <a:pt x="24073" y="8535"/>
                  </a:lnTo>
                  <a:lnTo>
                    <a:pt x="24475" y="8899"/>
                  </a:lnTo>
                  <a:lnTo>
                    <a:pt x="24857" y="9262"/>
                  </a:lnTo>
                  <a:lnTo>
                    <a:pt x="25240" y="9645"/>
                  </a:lnTo>
                  <a:lnTo>
                    <a:pt x="25585" y="10047"/>
                  </a:lnTo>
                  <a:lnTo>
                    <a:pt x="25910" y="10449"/>
                  </a:lnTo>
                  <a:lnTo>
                    <a:pt x="26216" y="10889"/>
                  </a:lnTo>
                  <a:lnTo>
                    <a:pt x="26503" y="11329"/>
                  </a:lnTo>
                  <a:lnTo>
                    <a:pt x="26771" y="11807"/>
                  </a:lnTo>
                  <a:lnTo>
                    <a:pt x="27020" y="12286"/>
                  </a:lnTo>
                  <a:lnTo>
                    <a:pt x="27230" y="12764"/>
                  </a:lnTo>
                  <a:lnTo>
                    <a:pt x="27441" y="13261"/>
                  </a:lnTo>
                  <a:lnTo>
                    <a:pt x="27613" y="13778"/>
                  </a:lnTo>
                  <a:lnTo>
                    <a:pt x="27747" y="14295"/>
                  </a:lnTo>
                  <a:lnTo>
                    <a:pt x="27881" y="14830"/>
                  </a:lnTo>
                  <a:lnTo>
                    <a:pt x="27976" y="15385"/>
                  </a:lnTo>
                  <a:lnTo>
                    <a:pt x="28053" y="15921"/>
                  </a:lnTo>
                  <a:lnTo>
                    <a:pt x="28091" y="16495"/>
                  </a:lnTo>
                  <a:lnTo>
                    <a:pt x="28110" y="17050"/>
                  </a:lnTo>
                  <a:lnTo>
                    <a:pt x="28091" y="17624"/>
                  </a:lnTo>
                  <a:lnTo>
                    <a:pt x="28053" y="18179"/>
                  </a:lnTo>
                  <a:lnTo>
                    <a:pt x="27976" y="18734"/>
                  </a:lnTo>
                  <a:lnTo>
                    <a:pt x="27881" y="19270"/>
                  </a:lnTo>
                  <a:lnTo>
                    <a:pt x="27747" y="19806"/>
                  </a:lnTo>
                  <a:lnTo>
                    <a:pt x="27613" y="20341"/>
                  </a:lnTo>
                  <a:lnTo>
                    <a:pt x="27441" y="20858"/>
                  </a:lnTo>
                  <a:lnTo>
                    <a:pt x="27230" y="21356"/>
                  </a:lnTo>
                  <a:lnTo>
                    <a:pt x="27020" y="21834"/>
                  </a:lnTo>
                  <a:lnTo>
                    <a:pt x="26771" y="22312"/>
                  </a:lnTo>
                  <a:lnTo>
                    <a:pt x="26503" y="22772"/>
                  </a:lnTo>
                  <a:lnTo>
                    <a:pt x="26216" y="23231"/>
                  </a:lnTo>
                  <a:lnTo>
                    <a:pt x="25910" y="23652"/>
                  </a:lnTo>
                  <a:lnTo>
                    <a:pt x="25585" y="24073"/>
                  </a:lnTo>
                  <a:lnTo>
                    <a:pt x="25240" y="24475"/>
                  </a:lnTo>
                  <a:lnTo>
                    <a:pt x="24857" y="24857"/>
                  </a:lnTo>
                  <a:lnTo>
                    <a:pt x="24475" y="25221"/>
                  </a:lnTo>
                  <a:lnTo>
                    <a:pt x="24073" y="25565"/>
                  </a:lnTo>
                  <a:lnTo>
                    <a:pt x="23671" y="25891"/>
                  </a:lnTo>
                  <a:lnTo>
                    <a:pt x="23231" y="26216"/>
                  </a:lnTo>
                  <a:lnTo>
                    <a:pt x="22791" y="26503"/>
                  </a:lnTo>
                  <a:lnTo>
                    <a:pt x="22312" y="26771"/>
                  </a:lnTo>
                  <a:lnTo>
                    <a:pt x="21853" y="27001"/>
                  </a:lnTo>
                  <a:lnTo>
                    <a:pt x="21356" y="27230"/>
                  </a:lnTo>
                  <a:lnTo>
                    <a:pt x="20858" y="27421"/>
                  </a:lnTo>
                  <a:lnTo>
                    <a:pt x="20342" y="27594"/>
                  </a:lnTo>
                  <a:lnTo>
                    <a:pt x="19825" y="27747"/>
                  </a:lnTo>
                  <a:lnTo>
                    <a:pt x="19289" y="27881"/>
                  </a:lnTo>
                  <a:lnTo>
                    <a:pt x="18734" y="27976"/>
                  </a:lnTo>
                  <a:lnTo>
                    <a:pt x="18198" y="28034"/>
                  </a:lnTo>
                  <a:lnTo>
                    <a:pt x="17624" y="28072"/>
                  </a:lnTo>
                  <a:lnTo>
                    <a:pt x="17069" y="28091"/>
                  </a:lnTo>
                  <a:lnTo>
                    <a:pt x="16495" y="28072"/>
                  </a:lnTo>
                  <a:lnTo>
                    <a:pt x="15940" y="28034"/>
                  </a:lnTo>
                  <a:lnTo>
                    <a:pt x="15386" y="27976"/>
                  </a:lnTo>
                  <a:lnTo>
                    <a:pt x="14850" y="27881"/>
                  </a:lnTo>
                  <a:lnTo>
                    <a:pt x="14314" y="27747"/>
                  </a:lnTo>
                  <a:lnTo>
                    <a:pt x="13778" y="27594"/>
                  </a:lnTo>
                  <a:lnTo>
                    <a:pt x="13281" y="27421"/>
                  </a:lnTo>
                  <a:lnTo>
                    <a:pt x="12764" y="27230"/>
                  </a:lnTo>
                  <a:lnTo>
                    <a:pt x="12286" y="27001"/>
                  </a:lnTo>
                  <a:lnTo>
                    <a:pt x="11807" y="26771"/>
                  </a:lnTo>
                  <a:lnTo>
                    <a:pt x="11348" y="26503"/>
                  </a:lnTo>
                  <a:lnTo>
                    <a:pt x="10889" y="26216"/>
                  </a:lnTo>
                  <a:lnTo>
                    <a:pt x="10468" y="25891"/>
                  </a:lnTo>
                  <a:lnTo>
                    <a:pt x="10047" y="25565"/>
                  </a:lnTo>
                  <a:lnTo>
                    <a:pt x="9645" y="25221"/>
                  </a:lnTo>
                  <a:lnTo>
                    <a:pt x="9262" y="24857"/>
                  </a:lnTo>
                  <a:lnTo>
                    <a:pt x="8899" y="24475"/>
                  </a:lnTo>
                  <a:lnTo>
                    <a:pt x="8554" y="24073"/>
                  </a:lnTo>
                  <a:lnTo>
                    <a:pt x="8229" y="23652"/>
                  </a:lnTo>
                  <a:lnTo>
                    <a:pt x="7904" y="23231"/>
                  </a:lnTo>
                  <a:lnTo>
                    <a:pt x="7617" y="22772"/>
                  </a:lnTo>
                  <a:lnTo>
                    <a:pt x="7368" y="22312"/>
                  </a:lnTo>
                  <a:lnTo>
                    <a:pt x="7119" y="21834"/>
                  </a:lnTo>
                  <a:lnTo>
                    <a:pt x="6889" y="21356"/>
                  </a:lnTo>
                  <a:lnTo>
                    <a:pt x="6698" y="20858"/>
                  </a:lnTo>
                  <a:lnTo>
                    <a:pt x="6526" y="20341"/>
                  </a:lnTo>
                  <a:lnTo>
                    <a:pt x="6373" y="19806"/>
                  </a:lnTo>
                  <a:lnTo>
                    <a:pt x="6258" y="19270"/>
                  </a:lnTo>
                  <a:lnTo>
                    <a:pt x="6143" y="18734"/>
                  </a:lnTo>
                  <a:lnTo>
                    <a:pt x="6086" y="18179"/>
                  </a:lnTo>
                  <a:lnTo>
                    <a:pt x="6048" y="17624"/>
                  </a:lnTo>
                  <a:lnTo>
                    <a:pt x="6028" y="17050"/>
                  </a:lnTo>
                  <a:lnTo>
                    <a:pt x="6048" y="16495"/>
                  </a:lnTo>
                  <a:lnTo>
                    <a:pt x="6086" y="15921"/>
                  </a:lnTo>
                  <a:lnTo>
                    <a:pt x="6143" y="15385"/>
                  </a:lnTo>
                  <a:lnTo>
                    <a:pt x="6258" y="14830"/>
                  </a:lnTo>
                  <a:lnTo>
                    <a:pt x="6373" y="14295"/>
                  </a:lnTo>
                  <a:lnTo>
                    <a:pt x="6526" y="13778"/>
                  </a:lnTo>
                  <a:lnTo>
                    <a:pt x="6698" y="13261"/>
                  </a:lnTo>
                  <a:lnTo>
                    <a:pt x="6889" y="12764"/>
                  </a:lnTo>
                  <a:lnTo>
                    <a:pt x="7119" y="12286"/>
                  </a:lnTo>
                  <a:lnTo>
                    <a:pt x="7368" y="11807"/>
                  </a:lnTo>
                  <a:lnTo>
                    <a:pt x="7617" y="11329"/>
                  </a:lnTo>
                  <a:lnTo>
                    <a:pt x="7904" y="10889"/>
                  </a:lnTo>
                  <a:lnTo>
                    <a:pt x="8229" y="10449"/>
                  </a:lnTo>
                  <a:lnTo>
                    <a:pt x="8554" y="10047"/>
                  </a:lnTo>
                  <a:lnTo>
                    <a:pt x="8899" y="9645"/>
                  </a:lnTo>
                  <a:lnTo>
                    <a:pt x="9262" y="9262"/>
                  </a:lnTo>
                  <a:lnTo>
                    <a:pt x="9645" y="8899"/>
                  </a:lnTo>
                  <a:lnTo>
                    <a:pt x="10047" y="8535"/>
                  </a:lnTo>
                  <a:lnTo>
                    <a:pt x="10468" y="8210"/>
                  </a:lnTo>
                  <a:lnTo>
                    <a:pt x="10889" y="7904"/>
                  </a:lnTo>
                  <a:lnTo>
                    <a:pt x="11348" y="7617"/>
                  </a:lnTo>
                  <a:lnTo>
                    <a:pt x="11807" y="7349"/>
                  </a:lnTo>
                  <a:lnTo>
                    <a:pt x="12286" y="7100"/>
                  </a:lnTo>
                  <a:lnTo>
                    <a:pt x="12764" y="6889"/>
                  </a:lnTo>
                  <a:lnTo>
                    <a:pt x="13281" y="6698"/>
                  </a:lnTo>
                  <a:lnTo>
                    <a:pt x="13778" y="6507"/>
                  </a:lnTo>
                  <a:lnTo>
                    <a:pt x="14314" y="6373"/>
                  </a:lnTo>
                  <a:lnTo>
                    <a:pt x="14850" y="6239"/>
                  </a:lnTo>
                  <a:lnTo>
                    <a:pt x="15386" y="6143"/>
                  </a:lnTo>
                  <a:lnTo>
                    <a:pt x="15940" y="6067"/>
                  </a:lnTo>
                  <a:lnTo>
                    <a:pt x="16495" y="6028"/>
                  </a:lnTo>
                  <a:close/>
                  <a:moveTo>
                    <a:pt x="17069" y="1"/>
                  </a:moveTo>
                  <a:lnTo>
                    <a:pt x="16189" y="20"/>
                  </a:lnTo>
                  <a:lnTo>
                    <a:pt x="15328" y="77"/>
                  </a:lnTo>
                  <a:lnTo>
                    <a:pt x="14467" y="192"/>
                  </a:lnTo>
                  <a:lnTo>
                    <a:pt x="13625" y="345"/>
                  </a:lnTo>
                  <a:lnTo>
                    <a:pt x="12802" y="536"/>
                  </a:lnTo>
                  <a:lnTo>
                    <a:pt x="11999" y="766"/>
                  </a:lnTo>
                  <a:lnTo>
                    <a:pt x="11195" y="1034"/>
                  </a:lnTo>
                  <a:lnTo>
                    <a:pt x="10429" y="1340"/>
                  </a:lnTo>
                  <a:lnTo>
                    <a:pt x="9664" y="1685"/>
                  </a:lnTo>
                  <a:lnTo>
                    <a:pt x="8937" y="2048"/>
                  </a:lnTo>
                  <a:lnTo>
                    <a:pt x="8210" y="2469"/>
                  </a:lnTo>
                  <a:lnTo>
                    <a:pt x="7521" y="2909"/>
                  </a:lnTo>
                  <a:lnTo>
                    <a:pt x="6851" y="3388"/>
                  </a:lnTo>
                  <a:lnTo>
                    <a:pt x="6201" y="3885"/>
                  </a:lnTo>
                  <a:lnTo>
                    <a:pt x="5588" y="4421"/>
                  </a:lnTo>
                  <a:lnTo>
                    <a:pt x="4995" y="4995"/>
                  </a:lnTo>
                  <a:lnTo>
                    <a:pt x="4440" y="5588"/>
                  </a:lnTo>
                  <a:lnTo>
                    <a:pt x="3904" y="6201"/>
                  </a:lnTo>
                  <a:lnTo>
                    <a:pt x="3388" y="6851"/>
                  </a:lnTo>
                  <a:lnTo>
                    <a:pt x="2909" y="7521"/>
                  </a:lnTo>
                  <a:lnTo>
                    <a:pt x="2469" y="8210"/>
                  </a:lnTo>
                  <a:lnTo>
                    <a:pt x="2067" y="8918"/>
                  </a:lnTo>
                  <a:lnTo>
                    <a:pt x="1685" y="9664"/>
                  </a:lnTo>
                  <a:lnTo>
                    <a:pt x="1340" y="10410"/>
                  </a:lnTo>
                  <a:lnTo>
                    <a:pt x="1034" y="11195"/>
                  </a:lnTo>
                  <a:lnTo>
                    <a:pt x="766" y="11979"/>
                  </a:lnTo>
                  <a:lnTo>
                    <a:pt x="537" y="12802"/>
                  </a:lnTo>
                  <a:lnTo>
                    <a:pt x="345" y="13625"/>
                  </a:lnTo>
                  <a:lnTo>
                    <a:pt x="192" y="14467"/>
                  </a:lnTo>
                  <a:lnTo>
                    <a:pt x="96" y="15309"/>
                  </a:lnTo>
                  <a:lnTo>
                    <a:pt x="20" y="16170"/>
                  </a:lnTo>
                  <a:lnTo>
                    <a:pt x="1" y="17050"/>
                  </a:lnTo>
                  <a:lnTo>
                    <a:pt x="20" y="17930"/>
                  </a:lnTo>
                  <a:lnTo>
                    <a:pt x="96" y="18811"/>
                  </a:lnTo>
                  <a:lnTo>
                    <a:pt x="192" y="19653"/>
                  </a:lnTo>
                  <a:lnTo>
                    <a:pt x="345" y="20495"/>
                  </a:lnTo>
                  <a:lnTo>
                    <a:pt x="537" y="21317"/>
                  </a:lnTo>
                  <a:lnTo>
                    <a:pt x="766" y="22140"/>
                  </a:lnTo>
                  <a:lnTo>
                    <a:pt x="1034" y="22925"/>
                  </a:lnTo>
                  <a:lnTo>
                    <a:pt x="1340" y="23690"/>
                  </a:lnTo>
                  <a:lnTo>
                    <a:pt x="1685" y="24456"/>
                  </a:lnTo>
                  <a:lnTo>
                    <a:pt x="2067" y="25183"/>
                  </a:lnTo>
                  <a:lnTo>
                    <a:pt x="2469" y="25910"/>
                  </a:lnTo>
                  <a:lnTo>
                    <a:pt x="2909" y="26599"/>
                  </a:lnTo>
                  <a:lnTo>
                    <a:pt x="3388" y="27268"/>
                  </a:lnTo>
                  <a:lnTo>
                    <a:pt x="3904" y="27919"/>
                  </a:lnTo>
                  <a:lnTo>
                    <a:pt x="4440" y="28531"/>
                  </a:lnTo>
                  <a:lnTo>
                    <a:pt x="4995" y="29125"/>
                  </a:lnTo>
                  <a:lnTo>
                    <a:pt x="5588" y="29679"/>
                  </a:lnTo>
                  <a:lnTo>
                    <a:pt x="6201" y="30215"/>
                  </a:lnTo>
                  <a:lnTo>
                    <a:pt x="6851" y="30732"/>
                  </a:lnTo>
                  <a:lnTo>
                    <a:pt x="7521" y="31210"/>
                  </a:lnTo>
                  <a:lnTo>
                    <a:pt x="8210" y="31650"/>
                  </a:lnTo>
                  <a:lnTo>
                    <a:pt x="8937" y="32071"/>
                  </a:lnTo>
                  <a:lnTo>
                    <a:pt x="9664" y="32435"/>
                  </a:lnTo>
                  <a:lnTo>
                    <a:pt x="10429" y="32779"/>
                  </a:lnTo>
                  <a:lnTo>
                    <a:pt x="11195" y="33086"/>
                  </a:lnTo>
                  <a:lnTo>
                    <a:pt x="11999" y="33353"/>
                  </a:lnTo>
                  <a:lnTo>
                    <a:pt x="12802" y="33583"/>
                  </a:lnTo>
                  <a:lnTo>
                    <a:pt x="13625" y="33774"/>
                  </a:lnTo>
                  <a:lnTo>
                    <a:pt x="14467" y="33927"/>
                  </a:lnTo>
                  <a:lnTo>
                    <a:pt x="15328" y="34042"/>
                  </a:lnTo>
                  <a:lnTo>
                    <a:pt x="16189" y="34100"/>
                  </a:lnTo>
                  <a:lnTo>
                    <a:pt x="17069" y="34119"/>
                  </a:lnTo>
                  <a:lnTo>
                    <a:pt x="17950" y="34100"/>
                  </a:lnTo>
                  <a:lnTo>
                    <a:pt x="18811" y="34042"/>
                  </a:lnTo>
                  <a:lnTo>
                    <a:pt x="19672" y="33927"/>
                  </a:lnTo>
                  <a:lnTo>
                    <a:pt x="20495" y="33774"/>
                  </a:lnTo>
                  <a:lnTo>
                    <a:pt x="21337" y="33583"/>
                  </a:lnTo>
                  <a:lnTo>
                    <a:pt x="22140" y="33353"/>
                  </a:lnTo>
                  <a:lnTo>
                    <a:pt x="22925" y="33086"/>
                  </a:lnTo>
                  <a:lnTo>
                    <a:pt x="23709" y="32779"/>
                  </a:lnTo>
                  <a:lnTo>
                    <a:pt x="24456" y="32435"/>
                  </a:lnTo>
                  <a:lnTo>
                    <a:pt x="25202" y="32071"/>
                  </a:lnTo>
                  <a:lnTo>
                    <a:pt x="25910" y="31650"/>
                  </a:lnTo>
                  <a:lnTo>
                    <a:pt x="26599" y="31210"/>
                  </a:lnTo>
                  <a:lnTo>
                    <a:pt x="27268" y="30732"/>
                  </a:lnTo>
                  <a:lnTo>
                    <a:pt x="27919" y="30215"/>
                  </a:lnTo>
                  <a:lnTo>
                    <a:pt x="28531" y="29679"/>
                  </a:lnTo>
                  <a:lnTo>
                    <a:pt x="29125" y="29125"/>
                  </a:lnTo>
                  <a:lnTo>
                    <a:pt x="29699" y="28531"/>
                  </a:lnTo>
                  <a:lnTo>
                    <a:pt x="30234" y="27919"/>
                  </a:lnTo>
                  <a:lnTo>
                    <a:pt x="30732" y="27268"/>
                  </a:lnTo>
                  <a:lnTo>
                    <a:pt x="31210" y="26599"/>
                  </a:lnTo>
                  <a:lnTo>
                    <a:pt x="31650" y="25910"/>
                  </a:lnTo>
                  <a:lnTo>
                    <a:pt x="32071" y="25183"/>
                  </a:lnTo>
                  <a:lnTo>
                    <a:pt x="32454" y="24456"/>
                  </a:lnTo>
                  <a:lnTo>
                    <a:pt x="32779" y="23690"/>
                  </a:lnTo>
                  <a:lnTo>
                    <a:pt x="33086" y="22925"/>
                  </a:lnTo>
                  <a:lnTo>
                    <a:pt x="33353" y="22140"/>
                  </a:lnTo>
                  <a:lnTo>
                    <a:pt x="33583" y="21317"/>
                  </a:lnTo>
                  <a:lnTo>
                    <a:pt x="33774" y="20495"/>
                  </a:lnTo>
                  <a:lnTo>
                    <a:pt x="33928" y="19653"/>
                  </a:lnTo>
                  <a:lnTo>
                    <a:pt x="34042" y="18811"/>
                  </a:lnTo>
                  <a:lnTo>
                    <a:pt x="34100" y="17930"/>
                  </a:lnTo>
                  <a:lnTo>
                    <a:pt x="34119" y="17050"/>
                  </a:lnTo>
                  <a:lnTo>
                    <a:pt x="34100" y="16170"/>
                  </a:lnTo>
                  <a:lnTo>
                    <a:pt x="34042" y="15309"/>
                  </a:lnTo>
                  <a:lnTo>
                    <a:pt x="33928" y="14467"/>
                  </a:lnTo>
                  <a:lnTo>
                    <a:pt x="33774" y="13625"/>
                  </a:lnTo>
                  <a:lnTo>
                    <a:pt x="33583" y="12802"/>
                  </a:lnTo>
                  <a:lnTo>
                    <a:pt x="33353" y="11979"/>
                  </a:lnTo>
                  <a:lnTo>
                    <a:pt x="33086" y="11195"/>
                  </a:lnTo>
                  <a:lnTo>
                    <a:pt x="32779" y="10410"/>
                  </a:lnTo>
                  <a:lnTo>
                    <a:pt x="32454" y="9664"/>
                  </a:lnTo>
                  <a:lnTo>
                    <a:pt x="32071" y="8918"/>
                  </a:lnTo>
                  <a:lnTo>
                    <a:pt x="31650" y="8210"/>
                  </a:lnTo>
                  <a:lnTo>
                    <a:pt x="31210" y="7521"/>
                  </a:lnTo>
                  <a:lnTo>
                    <a:pt x="30732" y="6851"/>
                  </a:lnTo>
                  <a:lnTo>
                    <a:pt x="30234" y="6201"/>
                  </a:lnTo>
                  <a:lnTo>
                    <a:pt x="29699" y="5588"/>
                  </a:lnTo>
                  <a:lnTo>
                    <a:pt x="29125" y="4995"/>
                  </a:lnTo>
                  <a:lnTo>
                    <a:pt x="28531" y="4421"/>
                  </a:lnTo>
                  <a:lnTo>
                    <a:pt x="27919" y="3885"/>
                  </a:lnTo>
                  <a:lnTo>
                    <a:pt x="27268" y="3388"/>
                  </a:lnTo>
                  <a:lnTo>
                    <a:pt x="26599" y="2909"/>
                  </a:lnTo>
                  <a:lnTo>
                    <a:pt x="25910" y="2469"/>
                  </a:lnTo>
                  <a:lnTo>
                    <a:pt x="25202" y="2048"/>
                  </a:lnTo>
                  <a:lnTo>
                    <a:pt x="24456" y="1685"/>
                  </a:lnTo>
                  <a:lnTo>
                    <a:pt x="23709" y="1340"/>
                  </a:lnTo>
                  <a:lnTo>
                    <a:pt x="22925" y="1034"/>
                  </a:lnTo>
                  <a:lnTo>
                    <a:pt x="22140" y="766"/>
                  </a:lnTo>
                  <a:lnTo>
                    <a:pt x="21337" y="536"/>
                  </a:lnTo>
                  <a:lnTo>
                    <a:pt x="20495" y="345"/>
                  </a:lnTo>
                  <a:lnTo>
                    <a:pt x="19672" y="192"/>
                  </a:lnTo>
                  <a:lnTo>
                    <a:pt x="18811" y="77"/>
                  </a:lnTo>
                  <a:lnTo>
                    <a:pt x="17950" y="20"/>
                  </a:lnTo>
                  <a:lnTo>
                    <a:pt x="170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2" name="Google Shape;212;p15"/>
          <p:cNvGrpSpPr/>
          <p:nvPr/>
        </p:nvGrpSpPr>
        <p:grpSpPr>
          <a:xfrm rot="5400000" flipH="1">
            <a:off x="8202200" y="4106027"/>
            <a:ext cx="826746" cy="1654004"/>
            <a:chOff x="8056100" y="-2370900"/>
            <a:chExt cx="725725" cy="1451900"/>
          </a:xfrm>
        </p:grpSpPr>
        <p:sp>
          <p:nvSpPr>
            <p:cNvPr id="213" name="Google Shape;213;p15"/>
            <p:cNvSpPr/>
            <p:nvPr/>
          </p:nvSpPr>
          <p:spPr>
            <a:xfrm>
              <a:off x="8056100" y="-2370900"/>
              <a:ext cx="725725" cy="725725"/>
            </a:xfrm>
            <a:custGeom>
              <a:avLst/>
              <a:gdLst/>
              <a:ahLst/>
              <a:cxnLst/>
              <a:rect l="l" t="t" r="r" b="b"/>
              <a:pathLst>
                <a:path w="29029" h="29029" extrusionOk="0">
                  <a:moveTo>
                    <a:pt x="14524" y="0"/>
                  </a:moveTo>
                  <a:lnTo>
                    <a:pt x="13777" y="19"/>
                  </a:lnTo>
                  <a:lnTo>
                    <a:pt x="13031" y="77"/>
                  </a:lnTo>
                  <a:lnTo>
                    <a:pt x="12304" y="172"/>
                  </a:lnTo>
                  <a:lnTo>
                    <a:pt x="11596" y="287"/>
                  </a:lnTo>
                  <a:lnTo>
                    <a:pt x="10888" y="459"/>
                  </a:lnTo>
                  <a:lnTo>
                    <a:pt x="10199" y="651"/>
                  </a:lnTo>
                  <a:lnTo>
                    <a:pt x="9529" y="880"/>
                  </a:lnTo>
                  <a:lnTo>
                    <a:pt x="8860" y="1148"/>
                  </a:lnTo>
                  <a:lnTo>
                    <a:pt x="8228" y="1435"/>
                  </a:lnTo>
                  <a:lnTo>
                    <a:pt x="7597" y="1760"/>
                  </a:lnTo>
                  <a:lnTo>
                    <a:pt x="6984" y="2105"/>
                  </a:lnTo>
                  <a:lnTo>
                    <a:pt x="6391" y="2488"/>
                  </a:lnTo>
                  <a:lnTo>
                    <a:pt x="5836" y="2889"/>
                  </a:lnTo>
                  <a:lnTo>
                    <a:pt x="5281" y="3310"/>
                  </a:lnTo>
                  <a:lnTo>
                    <a:pt x="4765" y="3770"/>
                  </a:lnTo>
                  <a:lnTo>
                    <a:pt x="4248" y="4248"/>
                  </a:lnTo>
                  <a:lnTo>
                    <a:pt x="3770" y="4765"/>
                  </a:lnTo>
                  <a:lnTo>
                    <a:pt x="3311" y="5281"/>
                  </a:lnTo>
                  <a:lnTo>
                    <a:pt x="2890" y="5836"/>
                  </a:lnTo>
                  <a:lnTo>
                    <a:pt x="2488" y="6391"/>
                  </a:lnTo>
                  <a:lnTo>
                    <a:pt x="2105" y="6984"/>
                  </a:lnTo>
                  <a:lnTo>
                    <a:pt x="1761" y="7597"/>
                  </a:lnTo>
                  <a:lnTo>
                    <a:pt x="1435" y="8228"/>
                  </a:lnTo>
                  <a:lnTo>
                    <a:pt x="1148" y="8860"/>
                  </a:lnTo>
                  <a:lnTo>
                    <a:pt x="880" y="9529"/>
                  </a:lnTo>
                  <a:lnTo>
                    <a:pt x="651" y="10199"/>
                  </a:lnTo>
                  <a:lnTo>
                    <a:pt x="459" y="10888"/>
                  </a:lnTo>
                  <a:lnTo>
                    <a:pt x="287" y="11596"/>
                  </a:lnTo>
                  <a:lnTo>
                    <a:pt x="172" y="12304"/>
                  </a:lnTo>
                  <a:lnTo>
                    <a:pt x="77" y="13031"/>
                  </a:lnTo>
                  <a:lnTo>
                    <a:pt x="19" y="13777"/>
                  </a:lnTo>
                  <a:lnTo>
                    <a:pt x="0" y="14524"/>
                  </a:lnTo>
                  <a:lnTo>
                    <a:pt x="19" y="15270"/>
                  </a:lnTo>
                  <a:lnTo>
                    <a:pt x="77" y="15997"/>
                  </a:lnTo>
                  <a:lnTo>
                    <a:pt x="172" y="16724"/>
                  </a:lnTo>
                  <a:lnTo>
                    <a:pt x="287" y="17451"/>
                  </a:lnTo>
                  <a:lnTo>
                    <a:pt x="459" y="18140"/>
                  </a:lnTo>
                  <a:lnTo>
                    <a:pt x="651" y="18829"/>
                  </a:lnTo>
                  <a:lnTo>
                    <a:pt x="880" y="19518"/>
                  </a:lnTo>
                  <a:lnTo>
                    <a:pt x="1148" y="20169"/>
                  </a:lnTo>
                  <a:lnTo>
                    <a:pt x="1435" y="20819"/>
                  </a:lnTo>
                  <a:lnTo>
                    <a:pt x="1761" y="21431"/>
                  </a:lnTo>
                  <a:lnTo>
                    <a:pt x="2105" y="22044"/>
                  </a:lnTo>
                  <a:lnTo>
                    <a:pt x="2488" y="22637"/>
                  </a:lnTo>
                  <a:lnTo>
                    <a:pt x="2890" y="23211"/>
                  </a:lnTo>
                  <a:lnTo>
                    <a:pt x="3311" y="23747"/>
                  </a:lnTo>
                  <a:lnTo>
                    <a:pt x="3770" y="24283"/>
                  </a:lnTo>
                  <a:lnTo>
                    <a:pt x="4248" y="24780"/>
                  </a:lnTo>
                  <a:lnTo>
                    <a:pt x="4765" y="25259"/>
                  </a:lnTo>
                  <a:lnTo>
                    <a:pt x="5281" y="25718"/>
                  </a:lnTo>
                  <a:lnTo>
                    <a:pt x="5836" y="26158"/>
                  </a:lnTo>
                  <a:lnTo>
                    <a:pt x="6391" y="26560"/>
                  </a:lnTo>
                  <a:lnTo>
                    <a:pt x="6984" y="26942"/>
                  </a:lnTo>
                  <a:lnTo>
                    <a:pt x="7597" y="27287"/>
                  </a:lnTo>
                  <a:lnTo>
                    <a:pt x="8228" y="27612"/>
                  </a:lnTo>
                  <a:lnTo>
                    <a:pt x="8860" y="27899"/>
                  </a:lnTo>
                  <a:lnTo>
                    <a:pt x="9529" y="28148"/>
                  </a:lnTo>
                  <a:lnTo>
                    <a:pt x="10199" y="28378"/>
                  </a:lnTo>
                  <a:lnTo>
                    <a:pt x="10888" y="28569"/>
                  </a:lnTo>
                  <a:lnTo>
                    <a:pt x="11596" y="28741"/>
                  </a:lnTo>
                  <a:lnTo>
                    <a:pt x="12304" y="28875"/>
                  </a:lnTo>
                  <a:lnTo>
                    <a:pt x="13031" y="28952"/>
                  </a:lnTo>
                  <a:lnTo>
                    <a:pt x="13777" y="29009"/>
                  </a:lnTo>
                  <a:lnTo>
                    <a:pt x="14524" y="29028"/>
                  </a:lnTo>
                  <a:lnTo>
                    <a:pt x="15270" y="29009"/>
                  </a:lnTo>
                  <a:lnTo>
                    <a:pt x="15997" y="28952"/>
                  </a:lnTo>
                  <a:lnTo>
                    <a:pt x="16724" y="28875"/>
                  </a:lnTo>
                  <a:lnTo>
                    <a:pt x="17451" y="28741"/>
                  </a:lnTo>
                  <a:lnTo>
                    <a:pt x="18140" y="28569"/>
                  </a:lnTo>
                  <a:lnTo>
                    <a:pt x="18829" y="28378"/>
                  </a:lnTo>
                  <a:lnTo>
                    <a:pt x="19518" y="28148"/>
                  </a:lnTo>
                  <a:lnTo>
                    <a:pt x="20169" y="27899"/>
                  </a:lnTo>
                  <a:lnTo>
                    <a:pt x="20819" y="27612"/>
                  </a:lnTo>
                  <a:lnTo>
                    <a:pt x="21432" y="27287"/>
                  </a:lnTo>
                  <a:lnTo>
                    <a:pt x="22044" y="26942"/>
                  </a:lnTo>
                  <a:lnTo>
                    <a:pt x="22637" y="26560"/>
                  </a:lnTo>
                  <a:lnTo>
                    <a:pt x="23211" y="26158"/>
                  </a:lnTo>
                  <a:lnTo>
                    <a:pt x="23747" y="25718"/>
                  </a:lnTo>
                  <a:lnTo>
                    <a:pt x="24283" y="25259"/>
                  </a:lnTo>
                  <a:lnTo>
                    <a:pt x="24780" y="24780"/>
                  </a:lnTo>
                  <a:lnTo>
                    <a:pt x="25259" y="24283"/>
                  </a:lnTo>
                  <a:lnTo>
                    <a:pt x="25718" y="23747"/>
                  </a:lnTo>
                  <a:lnTo>
                    <a:pt x="26158" y="23211"/>
                  </a:lnTo>
                  <a:lnTo>
                    <a:pt x="26560" y="22637"/>
                  </a:lnTo>
                  <a:lnTo>
                    <a:pt x="26943" y="22044"/>
                  </a:lnTo>
                  <a:lnTo>
                    <a:pt x="27287" y="21431"/>
                  </a:lnTo>
                  <a:lnTo>
                    <a:pt x="27612" y="20819"/>
                  </a:lnTo>
                  <a:lnTo>
                    <a:pt x="27899" y="20169"/>
                  </a:lnTo>
                  <a:lnTo>
                    <a:pt x="28148" y="19518"/>
                  </a:lnTo>
                  <a:lnTo>
                    <a:pt x="28378" y="18829"/>
                  </a:lnTo>
                  <a:lnTo>
                    <a:pt x="28588" y="18140"/>
                  </a:lnTo>
                  <a:lnTo>
                    <a:pt x="28741" y="17451"/>
                  </a:lnTo>
                  <a:lnTo>
                    <a:pt x="28875" y="16724"/>
                  </a:lnTo>
                  <a:lnTo>
                    <a:pt x="28952" y="15997"/>
                  </a:lnTo>
                  <a:lnTo>
                    <a:pt x="29009" y="15270"/>
                  </a:lnTo>
                  <a:lnTo>
                    <a:pt x="29028" y="14524"/>
                  </a:lnTo>
                  <a:lnTo>
                    <a:pt x="29009" y="13777"/>
                  </a:lnTo>
                  <a:lnTo>
                    <a:pt x="28952" y="13031"/>
                  </a:lnTo>
                  <a:lnTo>
                    <a:pt x="28875" y="12304"/>
                  </a:lnTo>
                  <a:lnTo>
                    <a:pt x="28741" y="11596"/>
                  </a:lnTo>
                  <a:lnTo>
                    <a:pt x="28588" y="10888"/>
                  </a:lnTo>
                  <a:lnTo>
                    <a:pt x="28378" y="10199"/>
                  </a:lnTo>
                  <a:lnTo>
                    <a:pt x="28148" y="9529"/>
                  </a:lnTo>
                  <a:lnTo>
                    <a:pt x="27899" y="8860"/>
                  </a:lnTo>
                  <a:lnTo>
                    <a:pt x="27612" y="8228"/>
                  </a:lnTo>
                  <a:lnTo>
                    <a:pt x="27287" y="7597"/>
                  </a:lnTo>
                  <a:lnTo>
                    <a:pt x="26943" y="6984"/>
                  </a:lnTo>
                  <a:lnTo>
                    <a:pt x="26560" y="6391"/>
                  </a:lnTo>
                  <a:lnTo>
                    <a:pt x="26158" y="5836"/>
                  </a:lnTo>
                  <a:lnTo>
                    <a:pt x="25718" y="5281"/>
                  </a:lnTo>
                  <a:lnTo>
                    <a:pt x="25259" y="4765"/>
                  </a:lnTo>
                  <a:lnTo>
                    <a:pt x="24780" y="4248"/>
                  </a:lnTo>
                  <a:lnTo>
                    <a:pt x="24283" y="3770"/>
                  </a:lnTo>
                  <a:lnTo>
                    <a:pt x="23747" y="3310"/>
                  </a:lnTo>
                  <a:lnTo>
                    <a:pt x="23211" y="2889"/>
                  </a:lnTo>
                  <a:lnTo>
                    <a:pt x="22637" y="2488"/>
                  </a:lnTo>
                  <a:lnTo>
                    <a:pt x="22044" y="2105"/>
                  </a:lnTo>
                  <a:lnTo>
                    <a:pt x="21432" y="1760"/>
                  </a:lnTo>
                  <a:lnTo>
                    <a:pt x="20819" y="1435"/>
                  </a:lnTo>
                  <a:lnTo>
                    <a:pt x="20169" y="1148"/>
                  </a:lnTo>
                  <a:lnTo>
                    <a:pt x="19518" y="880"/>
                  </a:lnTo>
                  <a:lnTo>
                    <a:pt x="18829" y="651"/>
                  </a:lnTo>
                  <a:lnTo>
                    <a:pt x="18140" y="459"/>
                  </a:lnTo>
                  <a:lnTo>
                    <a:pt x="17451" y="287"/>
                  </a:lnTo>
                  <a:lnTo>
                    <a:pt x="16724" y="172"/>
                  </a:lnTo>
                  <a:lnTo>
                    <a:pt x="15997" y="77"/>
                  </a:lnTo>
                  <a:lnTo>
                    <a:pt x="15270" y="19"/>
                  </a:lnTo>
                  <a:lnTo>
                    <a:pt x="1452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5"/>
            <p:cNvSpPr/>
            <p:nvPr/>
          </p:nvSpPr>
          <p:spPr>
            <a:xfrm>
              <a:off x="8056100" y="-1645200"/>
              <a:ext cx="725725" cy="726200"/>
            </a:xfrm>
            <a:custGeom>
              <a:avLst/>
              <a:gdLst/>
              <a:ahLst/>
              <a:cxnLst/>
              <a:rect l="l" t="t" r="r" b="b"/>
              <a:pathLst>
                <a:path w="29029" h="29048" extrusionOk="0">
                  <a:moveTo>
                    <a:pt x="14524" y="0"/>
                  </a:moveTo>
                  <a:lnTo>
                    <a:pt x="13777" y="19"/>
                  </a:lnTo>
                  <a:lnTo>
                    <a:pt x="13031" y="77"/>
                  </a:lnTo>
                  <a:lnTo>
                    <a:pt x="12304" y="172"/>
                  </a:lnTo>
                  <a:lnTo>
                    <a:pt x="11596" y="306"/>
                  </a:lnTo>
                  <a:lnTo>
                    <a:pt x="10888" y="459"/>
                  </a:lnTo>
                  <a:lnTo>
                    <a:pt x="10199" y="651"/>
                  </a:lnTo>
                  <a:lnTo>
                    <a:pt x="9529" y="880"/>
                  </a:lnTo>
                  <a:lnTo>
                    <a:pt x="8860" y="1148"/>
                  </a:lnTo>
                  <a:lnTo>
                    <a:pt x="8228" y="1435"/>
                  </a:lnTo>
                  <a:lnTo>
                    <a:pt x="7597" y="1761"/>
                  </a:lnTo>
                  <a:lnTo>
                    <a:pt x="6984" y="2105"/>
                  </a:lnTo>
                  <a:lnTo>
                    <a:pt x="6391" y="2488"/>
                  </a:lnTo>
                  <a:lnTo>
                    <a:pt x="5836" y="2890"/>
                  </a:lnTo>
                  <a:lnTo>
                    <a:pt x="5281" y="3330"/>
                  </a:lnTo>
                  <a:lnTo>
                    <a:pt x="4765" y="3770"/>
                  </a:lnTo>
                  <a:lnTo>
                    <a:pt x="4248" y="4267"/>
                  </a:lnTo>
                  <a:lnTo>
                    <a:pt x="3770" y="4765"/>
                  </a:lnTo>
                  <a:lnTo>
                    <a:pt x="3311" y="5281"/>
                  </a:lnTo>
                  <a:lnTo>
                    <a:pt x="2890" y="5836"/>
                  </a:lnTo>
                  <a:lnTo>
                    <a:pt x="2488" y="6410"/>
                  </a:lnTo>
                  <a:lnTo>
                    <a:pt x="2105" y="7004"/>
                  </a:lnTo>
                  <a:lnTo>
                    <a:pt x="1761" y="7597"/>
                  </a:lnTo>
                  <a:lnTo>
                    <a:pt x="1435" y="8228"/>
                  </a:lnTo>
                  <a:lnTo>
                    <a:pt x="1148" y="8879"/>
                  </a:lnTo>
                  <a:lnTo>
                    <a:pt x="880" y="9530"/>
                  </a:lnTo>
                  <a:lnTo>
                    <a:pt x="651" y="10199"/>
                  </a:lnTo>
                  <a:lnTo>
                    <a:pt x="459" y="10888"/>
                  </a:lnTo>
                  <a:lnTo>
                    <a:pt x="287" y="11596"/>
                  </a:lnTo>
                  <a:lnTo>
                    <a:pt x="172" y="12323"/>
                  </a:lnTo>
                  <a:lnTo>
                    <a:pt x="77" y="13050"/>
                  </a:lnTo>
                  <a:lnTo>
                    <a:pt x="19" y="13778"/>
                  </a:lnTo>
                  <a:lnTo>
                    <a:pt x="0" y="14524"/>
                  </a:lnTo>
                  <a:lnTo>
                    <a:pt x="19" y="15270"/>
                  </a:lnTo>
                  <a:lnTo>
                    <a:pt x="77" y="16016"/>
                  </a:lnTo>
                  <a:lnTo>
                    <a:pt x="172" y="16743"/>
                  </a:lnTo>
                  <a:lnTo>
                    <a:pt x="287" y="17451"/>
                  </a:lnTo>
                  <a:lnTo>
                    <a:pt x="459" y="18160"/>
                  </a:lnTo>
                  <a:lnTo>
                    <a:pt x="651" y="18848"/>
                  </a:lnTo>
                  <a:lnTo>
                    <a:pt x="880" y="19518"/>
                  </a:lnTo>
                  <a:lnTo>
                    <a:pt x="1148" y="20169"/>
                  </a:lnTo>
                  <a:lnTo>
                    <a:pt x="1435" y="20819"/>
                  </a:lnTo>
                  <a:lnTo>
                    <a:pt x="1761" y="21451"/>
                  </a:lnTo>
                  <a:lnTo>
                    <a:pt x="2105" y="22063"/>
                  </a:lnTo>
                  <a:lnTo>
                    <a:pt x="2488" y="22637"/>
                  </a:lnTo>
                  <a:lnTo>
                    <a:pt x="2890" y="23211"/>
                  </a:lnTo>
                  <a:lnTo>
                    <a:pt x="3311" y="23766"/>
                  </a:lnTo>
                  <a:lnTo>
                    <a:pt x="3770" y="24283"/>
                  </a:lnTo>
                  <a:lnTo>
                    <a:pt x="4248" y="24799"/>
                  </a:lnTo>
                  <a:lnTo>
                    <a:pt x="4765" y="25278"/>
                  </a:lnTo>
                  <a:lnTo>
                    <a:pt x="5281" y="25737"/>
                  </a:lnTo>
                  <a:lnTo>
                    <a:pt x="5836" y="26158"/>
                  </a:lnTo>
                  <a:lnTo>
                    <a:pt x="6391" y="26560"/>
                  </a:lnTo>
                  <a:lnTo>
                    <a:pt x="6984" y="26943"/>
                  </a:lnTo>
                  <a:lnTo>
                    <a:pt x="7597" y="27287"/>
                  </a:lnTo>
                  <a:lnTo>
                    <a:pt x="8228" y="27612"/>
                  </a:lnTo>
                  <a:lnTo>
                    <a:pt x="8860" y="27899"/>
                  </a:lnTo>
                  <a:lnTo>
                    <a:pt x="9529" y="28167"/>
                  </a:lnTo>
                  <a:lnTo>
                    <a:pt x="10199" y="28397"/>
                  </a:lnTo>
                  <a:lnTo>
                    <a:pt x="10888" y="28588"/>
                  </a:lnTo>
                  <a:lnTo>
                    <a:pt x="11596" y="28741"/>
                  </a:lnTo>
                  <a:lnTo>
                    <a:pt x="12304" y="28875"/>
                  </a:lnTo>
                  <a:lnTo>
                    <a:pt x="13031" y="28971"/>
                  </a:lnTo>
                  <a:lnTo>
                    <a:pt x="13777" y="29028"/>
                  </a:lnTo>
                  <a:lnTo>
                    <a:pt x="14524" y="29047"/>
                  </a:lnTo>
                  <a:lnTo>
                    <a:pt x="15270" y="29028"/>
                  </a:lnTo>
                  <a:lnTo>
                    <a:pt x="15997" y="28971"/>
                  </a:lnTo>
                  <a:lnTo>
                    <a:pt x="16724" y="28875"/>
                  </a:lnTo>
                  <a:lnTo>
                    <a:pt x="17451" y="28741"/>
                  </a:lnTo>
                  <a:lnTo>
                    <a:pt x="18140" y="28588"/>
                  </a:lnTo>
                  <a:lnTo>
                    <a:pt x="18829" y="28397"/>
                  </a:lnTo>
                  <a:lnTo>
                    <a:pt x="19518" y="28167"/>
                  </a:lnTo>
                  <a:lnTo>
                    <a:pt x="20169" y="27899"/>
                  </a:lnTo>
                  <a:lnTo>
                    <a:pt x="20819" y="27612"/>
                  </a:lnTo>
                  <a:lnTo>
                    <a:pt x="21432" y="27287"/>
                  </a:lnTo>
                  <a:lnTo>
                    <a:pt x="22044" y="26943"/>
                  </a:lnTo>
                  <a:lnTo>
                    <a:pt x="22637" y="26560"/>
                  </a:lnTo>
                  <a:lnTo>
                    <a:pt x="23211" y="26158"/>
                  </a:lnTo>
                  <a:lnTo>
                    <a:pt x="23747" y="25737"/>
                  </a:lnTo>
                  <a:lnTo>
                    <a:pt x="24283" y="25278"/>
                  </a:lnTo>
                  <a:lnTo>
                    <a:pt x="24780" y="24799"/>
                  </a:lnTo>
                  <a:lnTo>
                    <a:pt x="25259" y="24283"/>
                  </a:lnTo>
                  <a:lnTo>
                    <a:pt x="25718" y="23766"/>
                  </a:lnTo>
                  <a:lnTo>
                    <a:pt x="26158" y="23211"/>
                  </a:lnTo>
                  <a:lnTo>
                    <a:pt x="26560" y="22637"/>
                  </a:lnTo>
                  <a:lnTo>
                    <a:pt x="26943" y="22063"/>
                  </a:lnTo>
                  <a:lnTo>
                    <a:pt x="27287" y="21451"/>
                  </a:lnTo>
                  <a:lnTo>
                    <a:pt x="27612" y="20819"/>
                  </a:lnTo>
                  <a:lnTo>
                    <a:pt x="27899" y="20169"/>
                  </a:lnTo>
                  <a:lnTo>
                    <a:pt x="28148" y="19518"/>
                  </a:lnTo>
                  <a:lnTo>
                    <a:pt x="28378" y="18848"/>
                  </a:lnTo>
                  <a:lnTo>
                    <a:pt x="28588" y="18160"/>
                  </a:lnTo>
                  <a:lnTo>
                    <a:pt x="28741" y="17451"/>
                  </a:lnTo>
                  <a:lnTo>
                    <a:pt x="28875" y="16743"/>
                  </a:lnTo>
                  <a:lnTo>
                    <a:pt x="28952" y="16016"/>
                  </a:lnTo>
                  <a:lnTo>
                    <a:pt x="29009" y="15270"/>
                  </a:lnTo>
                  <a:lnTo>
                    <a:pt x="29028" y="14524"/>
                  </a:lnTo>
                  <a:lnTo>
                    <a:pt x="29009" y="13778"/>
                  </a:lnTo>
                  <a:lnTo>
                    <a:pt x="28952" y="13050"/>
                  </a:lnTo>
                  <a:lnTo>
                    <a:pt x="28875" y="12323"/>
                  </a:lnTo>
                  <a:lnTo>
                    <a:pt x="28741" y="11596"/>
                  </a:lnTo>
                  <a:lnTo>
                    <a:pt x="28588" y="10888"/>
                  </a:lnTo>
                  <a:lnTo>
                    <a:pt x="28378" y="10199"/>
                  </a:lnTo>
                  <a:lnTo>
                    <a:pt x="28148" y="9530"/>
                  </a:lnTo>
                  <a:lnTo>
                    <a:pt x="27899" y="8879"/>
                  </a:lnTo>
                  <a:lnTo>
                    <a:pt x="27612" y="8228"/>
                  </a:lnTo>
                  <a:lnTo>
                    <a:pt x="27287" y="7597"/>
                  </a:lnTo>
                  <a:lnTo>
                    <a:pt x="26943" y="7004"/>
                  </a:lnTo>
                  <a:lnTo>
                    <a:pt x="26560" y="6410"/>
                  </a:lnTo>
                  <a:lnTo>
                    <a:pt x="26158" y="5836"/>
                  </a:lnTo>
                  <a:lnTo>
                    <a:pt x="25718" y="5281"/>
                  </a:lnTo>
                  <a:lnTo>
                    <a:pt x="25259" y="4765"/>
                  </a:lnTo>
                  <a:lnTo>
                    <a:pt x="24780" y="4267"/>
                  </a:lnTo>
                  <a:lnTo>
                    <a:pt x="24283" y="3770"/>
                  </a:lnTo>
                  <a:lnTo>
                    <a:pt x="23747" y="3330"/>
                  </a:lnTo>
                  <a:lnTo>
                    <a:pt x="23211" y="2890"/>
                  </a:lnTo>
                  <a:lnTo>
                    <a:pt x="22637" y="2488"/>
                  </a:lnTo>
                  <a:lnTo>
                    <a:pt x="22044" y="2105"/>
                  </a:lnTo>
                  <a:lnTo>
                    <a:pt x="21432" y="1761"/>
                  </a:lnTo>
                  <a:lnTo>
                    <a:pt x="20819" y="1435"/>
                  </a:lnTo>
                  <a:lnTo>
                    <a:pt x="20169" y="1148"/>
                  </a:lnTo>
                  <a:lnTo>
                    <a:pt x="19518" y="880"/>
                  </a:lnTo>
                  <a:lnTo>
                    <a:pt x="18829" y="651"/>
                  </a:lnTo>
                  <a:lnTo>
                    <a:pt x="18140" y="459"/>
                  </a:lnTo>
                  <a:lnTo>
                    <a:pt x="17451" y="306"/>
                  </a:lnTo>
                  <a:lnTo>
                    <a:pt x="16724" y="172"/>
                  </a:lnTo>
                  <a:lnTo>
                    <a:pt x="15997" y="77"/>
                  </a:lnTo>
                  <a:lnTo>
                    <a:pt x="15270" y="19"/>
                  </a:lnTo>
                  <a:lnTo>
                    <a:pt x="145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5" name="Google Shape;215;p15"/>
          <p:cNvGrpSpPr/>
          <p:nvPr/>
        </p:nvGrpSpPr>
        <p:grpSpPr>
          <a:xfrm rot="10800000" flipH="1">
            <a:off x="8227322" y="-80787"/>
            <a:ext cx="1099325" cy="1029975"/>
            <a:chOff x="6694150" y="-2166650"/>
            <a:chExt cx="1099325" cy="1029975"/>
          </a:xfrm>
        </p:grpSpPr>
        <p:sp>
          <p:nvSpPr>
            <p:cNvPr id="216" name="Google Shape;216;p15"/>
            <p:cNvSpPr/>
            <p:nvPr/>
          </p:nvSpPr>
          <p:spPr>
            <a:xfrm>
              <a:off x="7554275" y="-2166650"/>
              <a:ext cx="239200" cy="881200"/>
            </a:xfrm>
            <a:custGeom>
              <a:avLst/>
              <a:gdLst/>
              <a:ahLst/>
              <a:cxnLst/>
              <a:rect l="l" t="t" r="r" b="b"/>
              <a:pathLst>
                <a:path w="9568" h="35248" extrusionOk="0">
                  <a:moveTo>
                    <a:pt x="0" y="1"/>
                  </a:moveTo>
                  <a:lnTo>
                    <a:pt x="0" y="33430"/>
                  </a:lnTo>
                  <a:lnTo>
                    <a:pt x="19" y="33602"/>
                  </a:lnTo>
                  <a:lnTo>
                    <a:pt x="39" y="33794"/>
                  </a:lnTo>
                  <a:lnTo>
                    <a:pt x="77" y="33966"/>
                  </a:lnTo>
                  <a:lnTo>
                    <a:pt x="153" y="34138"/>
                  </a:lnTo>
                  <a:lnTo>
                    <a:pt x="230" y="34291"/>
                  </a:lnTo>
                  <a:lnTo>
                    <a:pt x="306" y="34444"/>
                  </a:lnTo>
                  <a:lnTo>
                    <a:pt x="421" y="34578"/>
                  </a:lnTo>
                  <a:lnTo>
                    <a:pt x="536" y="34712"/>
                  </a:lnTo>
                  <a:lnTo>
                    <a:pt x="670" y="34827"/>
                  </a:lnTo>
                  <a:lnTo>
                    <a:pt x="804" y="34942"/>
                  </a:lnTo>
                  <a:lnTo>
                    <a:pt x="957" y="35037"/>
                  </a:lnTo>
                  <a:lnTo>
                    <a:pt x="1110" y="35114"/>
                  </a:lnTo>
                  <a:lnTo>
                    <a:pt x="1282" y="35171"/>
                  </a:lnTo>
                  <a:lnTo>
                    <a:pt x="1455" y="35210"/>
                  </a:lnTo>
                  <a:lnTo>
                    <a:pt x="1646" y="35248"/>
                  </a:lnTo>
                  <a:lnTo>
                    <a:pt x="7941" y="35248"/>
                  </a:lnTo>
                  <a:lnTo>
                    <a:pt x="8114" y="35210"/>
                  </a:lnTo>
                  <a:lnTo>
                    <a:pt x="8286" y="35171"/>
                  </a:lnTo>
                  <a:lnTo>
                    <a:pt x="8458" y="35114"/>
                  </a:lnTo>
                  <a:lnTo>
                    <a:pt x="8611" y="35037"/>
                  </a:lnTo>
                  <a:lnTo>
                    <a:pt x="8764" y="34942"/>
                  </a:lnTo>
                  <a:lnTo>
                    <a:pt x="8917" y="34827"/>
                  </a:lnTo>
                  <a:lnTo>
                    <a:pt x="9032" y="34712"/>
                  </a:lnTo>
                  <a:lnTo>
                    <a:pt x="9166" y="34578"/>
                  </a:lnTo>
                  <a:lnTo>
                    <a:pt x="9262" y="34444"/>
                  </a:lnTo>
                  <a:lnTo>
                    <a:pt x="9357" y="34291"/>
                  </a:lnTo>
                  <a:lnTo>
                    <a:pt x="9434" y="34138"/>
                  </a:lnTo>
                  <a:lnTo>
                    <a:pt x="9491" y="33966"/>
                  </a:lnTo>
                  <a:lnTo>
                    <a:pt x="9530" y="33794"/>
                  </a:lnTo>
                  <a:lnTo>
                    <a:pt x="9568" y="33602"/>
                  </a:lnTo>
                  <a:lnTo>
                    <a:pt x="9568" y="33430"/>
                  </a:lnTo>
                  <a:lnTo>
                    <a:pt x="956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5"/>
            <p:cNvSpPr/>
            <p:nvPr/>
          </p:nvSpPr>
          <p:spPr>
            <a:xfrm>
              <a:off x="6963475" y="-2105900"/>
              <a:ext cx="712800" cy="969225"/>
            </a:xfrm>
            <a:custGeom>
              <a:avLst/>
              <a:gdLst/>
              <a:ahLst/>
              <a:cxnLst/>
              <a:rect l="l" t="t" r="r" b="b"/>
              <a:pathLst>
                <a:path w="28512" h="38769" extrusionOk="0">
                  <a:moveTo>
                    <a:pt x="14256" y="250"/>
                  </a:moveTo>
                  <a:lnTo>
                    <a:pt x="28320" y="8363"/>
                  </a:lnTo>
                  <a:lnTo>
                    <a:pt x="28320" y="30407"/>
                  </a:lnTo>
                  <a:lnTo>
                    <a:pt x="14256" y="38520"/>
                  </a:lnTo>
                  <a:lnTo>
                    <a:pt x="211" y="30407"/>
                  </a:lnTo>
                  <a:lnTo>
                    <a:pt x="211" y="8363"/>
                  </a:lnTo>
                  <a:lnTo>
                    <a:pt x="14256" y="250"/>
                  </a:lnTo>
                  <a:close/>
                  <a:moveTo>
                    <a:pt x="14256" y="1"/>
                  </a:moveTo>
                  <a:lnTo>
                    <a:pt x="0" y="8248"/>
                  </a:lnTo>
                  <a:lnTo>
                    <a:pt x="0" y="30522"/>
                  </a:lnTo>
                  <a:lnTo>
                    <a:pt x="14218" y="38731"/>
                  </a:lnTo>
                  <a:lnTo>
                    <a:pt x="14256" y="38769"/>
                  </a:lnTo>
                  <a:lnTo>
                    <a:pt x="28512" y="30522"/>
                  </a:lnTo>
                  <a:lnTo>
                    <a:pt x="28512" y="8248"/>
                  </a:lnTo>
                  <a:lnTo>
                    <a:pt x="14313" y="39"/>
                  </a:lnTo>
                  <a:lnTo>
                    <a:pt x="14256"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15"/>
            <p:cNvSpPr/>
            <p:nvPr/>
          </p:nvSpPr>
          <p:spPr>
            <a:xfrm>
              <a:off x="6694150" y="-1522275"/>
              <a:ext cx="627175" cy="313375"/>
            </a:xfrm>
            <a:custGeom>
              <a:avLst/>
              <a:gdLst/>
              <a:ahLst/>
              <a:cxnLst/>
              <a:rect l="l" t="t" r="r" b="b"/>
              <a:pathLst>
                <a:path w="25087" h="12535" extrusionOk="0">
                  <a:moveTo>
                    <a:pt x="24991" y="1"/>
                  </a:moveTo>
                  <a:lnTo>
                    <a:pt x="0" y="12362"/>
                  </a:lnTo>
                  <a:lnTo>
                    <a:pt x="96" y="12534"/>
                  </a:lnTo>
                  <a:lnTo>
                    <a:pt x="25086" y="173"/>
                  </a:lnTo>
                  <a:lnTo>
                    <a:pt x="24991"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5"/>
            <p:cNvSpPr/>
            <p:nvPr/>
          </p:nvSpPr>
          <p:spPr>
            <a:xfrm>
              <a:off x="7317475" y="-2102550"/>
              <a:ext cx="5275" cy="582700"/>
            </a:xfrm>
            <a:custGeom>
              <a:avLst/>
              <a:gdLst/>
              <a:ahLst/>
              <a:cxnLst/>
              <a:rect l="l" t="t" r="r" b="b"/>
              <a:pathLst>
                <a:path w="211" h="23308" extrusionOk="0">
                  <a:moveTo>
                    <a:pt x="0" y="1"/>
                  </a:moveTo>
                  <a:lnTo>
                    <a:pt x="0" y="23308"/>
                  </a:lnTo>
                  <a:lnTo>
                    <a:pt x="211" y="23308"/>
                  </a:lnTo>
                  <a:lnTo>
                    <a:pt x="211"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hree columns">
  <p:cSld name="CUSTOM_14_1">
    <p:spTree>
      <p:nvGrpSpPr>
        <p:cNvPr id="1" name="Shape 220"/>
        <p:cNvGrpSpPr/>
        <p:nvPr/>
      </p:nvGrpSpPr>
      <p:grpSpPr>
        <a:xfrm>
          <a:off x="0" y="0"/>
          <a:ext cx="0" cy="0"/>
          <a:chOff x="0" y="0"/>
          <a:chExt cx="0" cy="0"/>
        </a:xfrm>
      </p:grpSpPr>
      <p:sp>
        <p:nvSpPr>
          <p:cNvPr id="221" name="Google Shape;221;p16"/>
          <p:cNvSpPr txBox="1">
            <a:spLocks noGrp="1"/>
          </p:cNvSpPr>
          <p:nvPr>
            <p:ph type="title"/>
          </p:nvPr>
        </p:nvSpPr>
        <p:spPr>
          <a:xfrm>
            <a:off x="720000" y="365760"/>
            <a:ext cx="7704000" cy="5487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222" name="Google Shape;222;p16"/>
          <p:cNvSpPr txBox="1">
            <a:spLocks noGrp="1"/>
          </p:cNvSpPr>
          <p:nvPr>
            <p:ph type="subTitle" idx="1"/>
          </p:nvPr>
        </p:nvSpPr>
        <p:spPr>
          <a:xfrm>
            <a:off x="860842" y="2796604"/>
            <a:ext cx="2356200" cy="15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23" name="Google Shape;223;p16"/>
          <p:cNvSpPr txBox="1">
            <a:spLocks noGrp="1"/>
          </p:cNvSpPr>
          <p:nvPr>
            <p:ph type="subTitle" idx="2"/>
          </p:nvPr>
        </p:nvSpPr>
        <p:spPr>
          <a:xfrm>
            <a:off x="3395237" y="2796604"/>
            <a:ext cx="2356200" cy="15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24" name="Google Shape;224;p16"/>
          <p:cNvSpPr txBox="1">
            <a:spLocks noGrp="1"/>
          </p:cNvSpPr>
          <p:nvPr>
            <p:ph type="subTitle" idx="3"/>
          </p:nvPr>
        </p:nvSpPr>
        <p:spPr>
          <a:xfrm>
            <a:off x="5926958" y="2796604"/>
            <a:ext cx="2356200" cy="15636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2800"/>
              <a:buNone/>
              <a:defRPr b="0"/>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25" name="Google Shape;225;p16"/>
          <p:cNvSpPr txBox="1">
            <a:spLocks noGrp="1"/>
          </p:cNvSpPr>
          <p:nvPr>
            <p:ph type="title" idx="4"/>
          </p:nvPr>
        </p:nvSpPr>
        <p:spPr>
          <a:xfrm>
            <a:off x="860692" y="2298450"/>
            <a:ext cx="2356500" cy="6402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2000" b="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226" name="Google Shape;226;p16"/>
          <p:cNvSpPr txBox="1">
            <a:spLocks noGrp="1"/>
          </p:cNvSpPr>
          <p:nvPr>
            <p:ph type="title" idx="5"/>
          </p:nvPr>
        </p:nvSpPr>
        <p:spPr>
          <a:xfrm>
            <a:off x="3395087" y="2298450"/>
            <a:ext cx="2356500" cy="6402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2000" b="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227" name="Google Shape;227;p16"/>
          <p:cNvSpPr txBox="1">
            <a:spLocks noGrp="1"/>
          </p:cNvSpPr>
          <p:nvPr>
            <p:ph type="title" idx="6"/>
          </p:nvPr>
        </p:nvSpPr>
        <p:spPr>
          <a:xfrm>
            <a:off x="5926808" y="2298450"/>
            <a:ext cx="2356500" cy="640200"/>
          </a:xfrm>
          <a:prstGeom prst="rect">
            <a:avLst/>
          </a:prstGeom>
        </p:spPr>
        <p:txBody>
          <a:bodyPr spcFirstLastPara="1" wrap="square" lIns="91425" tIns="91425" rIns="91425" bIns="91425" anchor="b" anchorCtr="0">
            <a:noAutofit/>
          </a:bodyPr>
          <a:lstStyle>
            <a:lvl1pPr lvl="0" rtl="0">
              <a:spcBef>
                <a:spcPts val="0"/>
              </a:spcBef>
              <a:spcAft>
                <a:spcPts val="0"/>
              </a:spcAft>
              <a:buSzPts val="3000"/>
              <a:buNone/>
              <a:defRPr sz="2000" b="0"/>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sp>
        <p:nvSpPr>
          <p:cNvPr id="228" name="Google Shape;228;p16"/>
          <p:cNvSpPr/>
          <p:nvPr/>
        </p:nvSpPr>
        <p:spPr>
          <a:xfrm rot="10800000">
            <a:off x="-613203" y="4160149"/>
            <a:ext cx="1390703" cy="1322938"/>
          </a:xfrm>
          <a:custGeom>
            <a:avLst/>
            <a:gdLst/>
            <a:ahLst/>
            <a:cxnLst/>
            <a:rect l="l" t="t" r="r" b="b"/>
            <a:pathLst>
              <a:path w="29450" h="28015" extrusionOk="0">
                <a:moveTo>
                  <a:pt x="18982" y="938"/>
                </a:moveTo>
                <a:lnTo>
                  <a:pt x="18006" y="9472"/>
                </a:lnTo>
                <a:lnTo>
                  <a:pt x="25833" y="5932"/>
                </a:lnTo>
                <a:lnTo>
                  <a:pt x="20054" y="12266"/>
                </a:lnTo>
                <a:lnTo>
                  <a:pt x="28454" y="14007"/>
                </a:lnTo>
                <a:lnTo>
                  <a:pt x="20054" y="15729"/>
                </a:lnTo>
                <a:lnTo>
                  <a:pt x="25833" y="22063"/>
                </a:lnTo>
                <a:lnTo>
                  <a:pt x="25833" y="22063"/>
                </a:lnTo>
                <a:lnTo>
                  <a:pt x="18006" y="18523"/>
                </a:lnTo>
                <a:lnTo>
                  <a:pt x="18982" y="27057"/>
                </a:lnTo>
                <a:lnTo>
                  <a:pt x="14734" y="19595"/>
                </a:lnTo>
                <a:lnTo>
                  <a:pt x="10486" y="27057"/>
                </a:lnTo>
                <a:lnTo>
                  <a:pt x="11443" y="18523"/>
                </a:lnTo>
                <a:lnTo>
                  <a:pt x="3636" y="22063"/>
                </a:lnTo>
                <a:lnTo>
                  <a:pt x="9415" y="15729"/>
                </a:lnTo>
                <a:lnTo>
                  <a:pt x="1014" y="14007"/>
                </a:lnTo>
                <a:lnTo>
                  <a:pt x="9415" y="12266"/>
                </a:lnTo>
                <a:lnTo>
                  <a:pt x="3636" y="5932"/>
                </a:lnTo>
                <a:lnTo>
                  <a:pt x="11443" y="9472"/>
                </a:lnTo>
                <a:lnTo>
                  <a:pt x="11443" y="9472"/>
                </a:lnTo>
                <a:lnTo>
                  <a:pt x="10486" y="938"/>
                </a:lnTo>
                <a:lnTo>
                  <a:pt x="14734" y="8420"/>
                </a:lnTo>
                <a:lnTo>
                  <a:pt x="18982" y="938"/>
                </a:lnTo>
                <a:close/>
                <a:moveTo>
                  <a:pt x="10180" y="0"/>
                </a:moveTo>
                <a:lnTo>
                  <a:pt x="11213" y="9147"/>
                </a:lnTo>
                <a:lnTo>
                  <a:pt x="2813" y="5339"/>
                </a:lnTo>
                <a:lnTo>
                  <a:pt x="2813" y="5339"/>
                </a:lnTo>
                <a:lnTo>
                  <a:pt x="9032" y="12151"/>
                </a:lnTo>
                <a:lnTo>
                  <a:pt x="0" y="14007"/>
                </a:lnTo>
                <a:lnTo>
                  <a:pt x="9032" y="15863"/>
                </a:lnTo>
                <a:lnTo>
                  <a:pt x="2813" y="22656"/>
                </a:lnTo>
                <a:lnTo>
                  <a:pt x="11213" y="18848"/>
                </a:lnTo>
                <a:lnTo>
                  <a:pt x="10180" y="28014"/>
                </a:lnTo>
                <a:lnTo>
                  <a:pt x="14734" y="19996"/>
                </a:lnTo>
                <a:lnTo>
                  <a:pt x="19288" y="28014"/>
                </a:lnTo>
                <a:lnTo>
                  <a:pt x="18255" y="18848"/>
                </a:lnTo>
                <a:lnTo>
                  <a:pt x="18255" y="18848"/>
                </a:lnTo>
                <a:lnTo>
                  <a:pt x="26636" y="22656"/>
                </a:lnTo>
                <a:lnTo>
                  <a:pt x="20437" y="15863"/>
                </a:lnTo>
                <a:lnTo>
                  <a:pt x="29449" y="14007"/>
                </a:lnTo>
                <a:lnTo>
                  <a:pt x="20437" y="12151"/>
                </a:lnTo>
                <a:lnTo>
                  <a:pt x="26636" y="5339"/>
                </a:lnTo>
                <a:lnTo>
                  <a:pt x="26636" y="5339"/>
                </a:lnTo>
                <a:lnTo>
                  <a:pt x="18255" y="9147"/>
                </a:lnTo>
                <a:lnTo>
                  <a:pt x="19288" y="0"/>
                </a:lnTo>
                <a:lnTo>
                  <a:pt x="14734" y="7999"/>
                </a:lnTo>
                <a:lnTo>
                  <a:pt x="10180"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9" name="Google Shape;229;p16"/>
          <p:cNvGrpSpPr/>
          <p:nvPr/>
        </p:nvGrpSpPr>
        <p:grpSpPr>
          <a:xfrm>
            <a:off x="8007150" y="4675625"/>
            <a:ext cx="1544725" cy="864925"/>
            <a:chOff x="5544625" y="5264125"/>
            <a:chExt cx="1544725" cy="864925"/>
          </a:xfrm>
        </p:grpSpPr>
        <p:sp>
          <p:nvSpPr>
            <p:cNvPr id="230" name="Google Shape;230;p16"/>
            <p:cNvSpPr/>
            <p:nvPr/>
          </p:nvSpPr>
          <p:spPr>
            <a:xfrm>
              <a:off x="5544625" y="5472200"/>
              <a:ext cx="1544725" cy="656850"/>
            </a:xfrm>
            <a:custGeom>
              <a:avLst/>
              <a:gdLst/>
              <a:ahLst/>
              <a:cxnLst/>
              <a:rect l="l" t="t" r="r" b="b"/>
              <a:pathLst>
                <a:path w="61789" h="26274" extrusionOk="0">
                  <a:moveTo>
                    <a:pt x="55168" y="6641"/>
                  </a:moveTo>
                  <a:lnTo>
                    <a:pt x="55168" y="19634"/>
                  </a:lnTo>
                  <a:lnTo>
                    <a:pt x="12783" y="19634"/>
                  </a:lnTo>
                  <a:lnTo>
                    <a:pt x="12458" y="19595"/>
                  </a:lnTo>
                  <a:lnTo>
                    <a:pt x="12132" y="19557"/>
                  </a:lnTo>
                  <a:lnTo>
                    <a:pt x="11826" y="19500"/>
                  </a:lnTo>
                  <a:lnTo>
                    <a:pt x="11501" y="19423"/>
                  </a:lnTo>
                  <a:lnTo>
                    <a:pt x="11195" y="19347"/>
                  </a:lnTo>
                  <a:lnTo>
                    <a:pt x="10889" y="19251"/>
                  </a:lnTo>
                  <a:lnTo>
                    <a:pt x="10602" y="19117"/>
                  </a:lnTo>
                  <a:lnTo>
                    <a:pt x="10315" y="19002"/>
                  </a:lnTo>
                  <a:lnTo>
                    <a:pt x="10027" y="18849"/>
                  </a:lnTo>
                  <a:lnTo>
                    <a:pt x="9760" y="18696"/>
                  </a:lnTo>
                  <a:lnTo>
                    <a:pt x="9492" y="18524"/>
                  </a:lnTo>
                  <a:lnTo>
                    <a:pt x="9243" y="18352"/>
                  </a:lnTo>
                  <a:lnTo>
                    <a:pt x="8994" y="18160"/>
                  </a:lnTo>
                  <a:lnTo>
                    <a:pt x="8765" y="17950"/>
                  </a:lnTo>
                  <a:lnTo>
                    <a:pt x="8535" y="17739"/>
                  </a:lnTo>
                  <a:lnTo>
                    <a:pt x="8324" y="17510"/>
                  </a:lnTo>
                  <a:lnTo>
                    <a:pt x="8114" y="17261"/>
                  </a:lnTo>
                  <a:lnTo>
                    <a:pt x="7923" y="17031"/>
                  </a:lnTo>
                  <a:lnTo>
                    <a:pt x="7731" y="16763"/>
                  </a:lnTo>
                  <a:lnTo>
                    <a:pt x="7578" y="16495"/>
                  </a:lnTo>
                  <a:lnTo>
                    <a:pt x="7406" y="16228"/>
                  </a:lnTo>
                  <a:lnTo>
                    <a:pt x="7272" y="15960"/>
                  </a:lnTo>
                  <a:lnTo>
                    <a:pt x="7138" y="15673"/>
                  </a:lnTo>
                  <a:lnTo>
                    <a:pt x="7023" y="15366"/>
                  </a:lnTo>
                  <a:lnTo>
                    <a:pt x="6928" y="15060"/>
                  </a:lnTo>
                  <a:lnTo>
                    <a:pt x="6832" y="14754"/>
                  </a:lnTo>
                  <a:lnTo>
                    <a:pt x="6755" y="14448"/>
                  </a:lnTo>
                  <a:lnTo>
                    <a:pt x="6698" y="14123"/>
                  </a:lnTo>
                  <a:lnTo>
                    <a:pt x="6660" y="13797"/>
                  </a:lnTo>
                  <a:lnTo>
                    <a:pt x="6641" y="13472"/>
                  </a:lnTo>
                  <a:lnTo>
                    <a:pt x="6621" y="13147"/>
                  </a:lnTo>
                  <a:lnTo>
                    <a:pt x="6641" y="12802"/>
                  </a:lnTo>
                  <a:lnTo>
                    <a:pt x="6660" y="12477"/>
                  </a:lnTo>
                  <a:lnTo>
                    <a:pt x="6698" y="12152"/>
                  </a:lnTo>
                  <a:lnTo>
                    <a:pt x="6755" y="11826"/>
                  </a:lnTo>
                  <a:lnTo>
                    <a:pt x="6832" y="11520"/>
                  </a:lnTo>
                  <a:lnTo>
                    <a:pt x="6928" y="11214"/>
                  </a:lnTo>
                  <a:lnTo>
                    <a:pt x="7023" y="10908"/>
                  </a:lnTo>
                  <a:lnTo>
                    <a:pt x="7138" y="10602"/>
                  </a:lnTo>
                  <a:lnTo>
                    <a:pt x="7272" y="10315"/>
                  </a:lnTo>
                  <a:lnTo>
                    <a:pt x="7406" y="10047"/>
                  </a:lnTo>
                  <a:lnTo>
                    <a:pt x="7578" y="9779"/>
                  </a:lnTo>
                  <a:lnTo>
                    <a:pt x="7731" y="9511"/>
                  </a:lnTo>
                  <a:lnTo>
                    <a:pt x="7923" y="9243"/>
                  </a:lnTo>
                  <a:lnTo>
                    <a:pt x="8114" y="9014"/>
                  </a:lnTo>
                  <a:lnTo>
                    <a:pt x="8324" y="8765"/>
                  </a:lnTo>
                  <a:lnTo>
                    <a:pt x="8535" y="8535"/>
                  </a:lnTo>
                  <a:lnTo>
                    <a:pt x="8765" y="8325"/>
                  </a:lnTo>
                  <a:lnTo>
                    <a:pt x="8994" y="8133"/>
                  </a:lnTo>
                  <a:lnTo>
                    <a:pt x="9243" y="7923"/>
                  </a:lnTo>
                  <a:lnTo>
                    <a:pt x="9492" y="7751"/>
                  </a:lnTo>
                  <a:lnTo>
                    <a:pt x="9760" y="7578"/>
                  </a:lnTo>
                  <a:lnTo>
                    <a:pt x="10027" y="7425"/>
                  </a:lnTo>
                  <a:lnTo>
                    <a:pt x="10315" y="7272"/>
                  </a:lnTo>
                  <a:lnTo>
                    <a:pt x="10602" y="7157"/>
                  </a:lnTo>
                  <a:lnTo>
                    <a:pt x="10889" y="7024"/>
                  </a:lnTo>
                  <a:lnTo>
                    <a:pt x="11195" y="6928"/>
                  </a:lnTo>
                  <a:lnTo>
                    <a:pt x="11501" y="6851"/>
                  </a:lnTo>
                  <a:lnTo>
                    <a:pt x="11826" y="6775"/>
                  </a:lnTo>
                  <a:lnTo>
                    <a:pt x="12132" y="6717"/>
                  </a:lnTo>
                  <a:lnTo>
                    <a:pt x="12458" y="6679"/>
                  </a:lnTo>
                  <a:lnTo>
                    <a:pt x="12783" y="6641"/>
                  </a:lnTo>
                  <a:close/>
                  <a:moveTo>
                    <a:pt x="13127" y="1"/>
                  </a:moveTo>
                  <a:lnTo>
                    <a:pt x="12458" y="20"/>
                  </a:lnTo>
                  <a:lnTo>
                    <a:pt x="11788" y="77"/>
                  </a:lnTo>
                  <a:lnTo>
                    <a:pt x="11118" y="154"/>
                  </a:lnTo>
                  <a:lnTo>
                    <a:pt x="10487" y="269"/>
                  </a:lnTo>
                  <a:lnTo>
                    <a:pt x="9836" y="422"/>
                  </a:lnTo>
                  <a:lnTo>
                    <a:pt x="9224" y="594"/>
                  </a:lnTo>
                  <a:lnTo>
                    <a:pt x="8611" y="805"/>
                  </a:lnTo>
                  <a:lnTo>
                    <a:pt x="8018" y="1034"/>
                  </a:lnTo>
                  <a:lnTo>
                    <a:pt x="7425" y="1302"/>
                  </a:lnTo>
                  <a:lnTo>
                    <a:pt x="6870" y="1589"/>
                  </a:lnTo>
                  <a:lnTo>
                    <a:pt x="6315" y="1914"/>
                  </a:lnTo>
                  <a:lnTo>
                    <a:pt x="5779" y="2259"/>
                  </a:lnTo>
                  <a:lnTo>
                    <a:pt x="5263" y="2622"/>
                  </a:lnTo>
                  <a:lnTo>
                    <a:pt x="4784" y="3005"/>
                  </a:lnTo>
                  <a:lnTo>
                    <a:pt x="4306" y="3426"/>
                  </a:lnTo>
                  <a:lnTo>
                    <a:pt x="3847" y="3847"/>
                  </a:lnTo>
                  <a:lnTo>
                    <a:pt x="3407" y="4306"/>
                  </a:lnTo>
                  <a:lnTo>
                    <a:pt x="3005" y="4785"/>
                  </a:lnTo>
                  <a:lnTo>
                    <a:pt x="2603" y="5282"/>
                  </a:lnTo>
                  <a:lnTo>
                    <a:pt x="2239" y="5799"/>
                  </a:lnTo>
                  <a:lnTo>
                    <a:pt x="1895" y="6335"/>
                  </a:lnTo>
                  <a:lnTo>
                    <a:pt x="1589" y="6870"/>
                  </a:lnTo>
                  <a:lnTo>
                    <a:pt x="1302" y="7444"/>
                  </a:lnTo>
                  <a:lnTo>
                    <a:pt x="1034" y="8019"/>
                  </a:lnTo>
                  <a:lnTo>
                    <a:pt x="804" y="8631"/>
                  </a:lnTo>
                  <a:lnTo>
                    <a:pt x="594" y="9224"/>
                  </a:lnTo>
                  <a:lnTo>
                    <a:pt x="402" y="9856"/>
                  </a:lnTo>
                  <a:lnTo>
                    <a:pt x="269" y="10487"/>
                  </a:lnTo>
                  <a:lnTo>
                    <a:pt x="154" y="11138"/>
                  </a:lnTo>
                  <a:lnTo>
                    <a:pt x="58" y="11788"/>
                  </a:lnTo>
                  <a:lnTo>
                    <a:pt x="20" y="12458"/>
                  </a:lnTo>
                  <a:lnTo>
                    <a:pt x="1" y="13147"/>
                  </a:lnTo>
                  <a:lnTo>
                    <a:pt x="20" y="13817"/>
                  </a:lnTo>
                  <a:lnTo>
                    <a:pt x="58" y="14486"/>
                  </a:lnTo>
                  <a:lnTo>
                    <a:pt x="154" y="15137"/>
                  </a:lnTo>
                  <a:lnTo>
                    <a:pt x="269" y="15787"/>
                  </a:lnTo>
                  <a:lnTo>
                    <a:pt x="402" y="16419"/>
                  </a:lnTo>
                  <a:lnTo>
                    <a:pt x="594" y="17050"/>
                  </a:lnTo>
                  <a:lnTo>
                    <a:pt x="804" y="17644"/>
                  </a:lnTo>
                  <a:lnTo>
                    <a:pt x="1034" y="18256"/>
                  </a:lnTo>
                  <a:lnTo>
                    <a:pt x="1302" y="18830"/>
                  </a:lnTo>
                  <a:lnTo>
                    <a:pt x="1589" y="19404"/>
                  </a:lnTo>
                  <a:lnTo>
                    <a:pt x="1895" y="19940"/>
                  </a:lnTo>
                  <a:lnTo>
                    <a:pt x="2239" y="20476"/>
                  </a:lnTo>
                  <a:lnTo>
                    <a:pt x="2603" y="20992"/>
                  </a:lnTo>
                  <a:lnTo>
                    <a:pt x="3005" y="21490"/>
                  </a:lnTo>
                  <a:lnTo>
                    <a:pt x="3407" y="21968"/>
                  </a:lnTo>
                  <a:lnTo>
                    <a:pt x="3847" y="22427"/>
                  </a:lnTo>
                  <a:lnTo>
                    <a:pt x="4306" y="22848"/>
                  </a:lnTo>
                  <a:lnTo>
                    <a:pt x="4784" y="23269"/>
                  </a:lnTo>
                  <a:lnTo>
                    <a:pt x="5263" y="23652"/>
                  </a:lnTo>
                  <a:lnTo>
                    <a:pt x="5779" y="24016"/>
                  </a:lnTo>
                  <a:lnTo>
                    <a:pt x="6315" y="24360"/>
                  </a:lnTo>
                  <a:lnTo>
                    <a:pt x="6870" y="24685"/>
                  </a:lnTo>
                  <a:lnTo>
                    <a:pt x="7425" y="24972"/>
                  </a:lnTo>
                  <a:lnTo>
                    <a:pt x="8018" y="25240"/>
                  </a:lnTo>
                  <a:lnTo>
                    <a:pt x="8611" y="25470"/>
                  </a:lnTo>
                  <a:lnTo>
                    <a:pt x="9224" y="25680"/>
                  </a:lnTo>
                  <a:lnTo>
                    <a:pt x="9836" y="25853"/>
                  </a:lnTo>
                  <a:lnTo>
                    <a:pt x="10487" y="26006"/>
                  </a:lnTo>
                  <a:lnTo>
                    <a:pt x="11118" y="26120"/>
                  </a:lnTo>
                  <a:lnTo>
                    <a:pt x="11788" y="26197"/>
                  </a:lnTo>
                  <a:lnTo>
                    <a:pt x="12458" y="26254"/>
                  </a:lnTo>
                  <a:lnTo>
                    <a:pt x="13127" y="26274"/>
                  </a:lnTo>
                  <a:lnTo>
                    <a:pt x="61788" y="26274"/>
                  </a:lnTo>
                  <a:lnTo>
                    <a:pt x="617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6"/>
            <p:cNvSpPr/>
            <p:nvPr/>
          </p:nvSpPr>
          <p:spPr>
            <a:xfrm>
              <a:off x="5710150" y="5638200"/>
              <a:ext cx="1213675" cy="324850"/>
            </a:xfrm>
            <a:custGeom>
              <a:avLst/>
              <a:gdLst/>
              <a:ahLst/>
              <a:cxnLst/>
              <a:rect l="l" t="t" r="r" b="b"/>
              <a:pathLst>
                <a:path w="48547" h="12994" fill="none" extrusionOk="0">
                  <a:moveTo>
                    <a:pt x="48547" y="1"/>
                  </a:moveTo>
                  <a:lnTo>
                    <a:pt x="48547" y="12994"/>
                  </a:lnTo>
                  <a:lnTo>
                    <a:pt x="6506" y="12994"/>
                  </a:lnTo>
                  <a:lnTo>
                    <a:pt x="6506" y="12994"/>
                  </a:lnTo>
                  <a:lnTo>
                    <a:pt x="6162" y="12994"/>
                  </a:lnTo>
                  <a:lnTo>
                    <a:pt x="5837" y="12955"/>
                  </a:lnTo>
                  <a:lnTo>
                    <a:pt x="5511" y="12917"/>
                  </a:lnTo>
                  <a:lnTo>
                    <a:pt x="5205" y="12860"/>
                  </a:lnTo>
                  <a:lnTo>
                    <a:pt x="4880" y="12783"/>
                  </a:lnTo>
                  <a:lnTo>
                    <a:pt x="4574" y="12707"/>
                  </a:lnTo>
                  <a:lnTo>
                    <a:pt x="4268" y="12611"/>
                  </a:lnTo>
                  <a:lnTo>
                    <a:pt x="3981" y="12477"/>
                  </a:lnTo>
                  <a:lnTo>
                    <a:pt x="3694" y="12362"/>
                  </a:lnTo>
                  <a:lnTo>
                    <a:pt x="3406" y="12209"/>
                  </a:lnTo>
                  <a:lnTo>
                    <a:pt x="3139" y="12056"/>
                  </a:lnTo>
                  <a:lnTo>
                    <a:pt x="2871" y="11884"/>
                  </a:lnTo>
                  <a:lnTo>
                    <a:pt x="2622" y="11712"/>
                  </a:lnTo>
                  <a:lnTo>
                    <a:pt x="2373" y="11520"/>
                  </a:lnTo>
                  <a:lnTo>
                    <a:pt x="2144" y="11310"/>
                  </a:lnTo>
                  <a:lnTo>
                    <a:pt x="1914" y="11099"/>
                  </a:lnTo>
                  <a:lnTo>
                    <a:pt x="1703" y="10870"/>
                  </a:lnTo>
                  <a:lnTo>
                    <a:pt x="1493" y="10621"/>
                  </a:lnTo>
                  <a:lnTo>
                    <a:pt x="1302" y="10391"/>
                  </a:lnTo>
                  <a:lnTo>
                    <a:pt x="1110" y="10123"/>
                  </a:lnTo>
                  <a:lnTo>
                    <a:pt x="957" y="9855"/>
                  </a:lnTo>
                  <a:lnTo>
                    <a:pt x="785" y="9588"/>
                  </a:lnTo>
                  <a:lnTo>
                    <a:pt x="651" y="9320"/>
                  </a:lnTo>
                  <a:lnTo>
                    <a:pt x="517" y="9033"/>
                  </a:lnTo>
                  <a:lnTo>
                    <a:pt x="402" y="8726"/>
                  </a:lnTo>
                  <a:lnTo>
                    <a:pt x="307" y="8420"/>
                  </a:lnTo>
                  <a:lnTo>
                    <a:pt x="211" y="8114"/>
                  </a:lnTo>
                  <a:lnTo>
                    <a:pt x="134" y="7808"/>
                  </a:lnTo>
                  <a:lnTo>
                    <a:pt x="77" y="7483"/>
                  </a:lnTo>
                  <a:lnTo>
                    <a:pt x="39" y="7157"/>
                  </a:lnTo>
                  <a:lnTo>
                    <a:pt x="20" y="6832"/>
                  </a:lnTo>
                  <a:lnTo>
                    <a:pt x="0" y="6507"/>
                  </a:lnTo>
                  <a:lnTo>
                    <a:pt x="0" y="6507"/>
                  </a:lnTo>
                  <a:lnTo>
                    <a:pt x="20" y="6162"/>
                  </a:lnTo>
                  <a:lnTo>
                    <a:pt x="39" y="5837"/>
                  </a:lnTo>
                  <a:lnTo>
                    <a:pt x="77" y="5512"/>
                  </a:lnTo>
                  <a:lnTo>
                    <a:pt x="134" y="5186"/>
                  </a:lnTo>
                  <a:lnTo>
                    <a:pt x="211" y="4880"/>
                  </a:lnTo>
                  <a:lnTo>
                    <a:pt x="307" y="4574"/>
                  </a:lnTo>
                  <a:lnTo>
                    <a:pt x="402" y="4268"/>
                  </a:lnTo>
                  <a:lnTo>
                    <a:pt x="517" y="3962"/>
                  </a:lnTo>
                  <a:lnTo>
                    <a:pt x="651" y="3675"/>
                  </a:lnTo>
                  <a:lnTo>
                    <a:pt x="785" y="3407"/>
                  </a:lnTo>
                  <a:lnTo>
                    <a:pt x="957" y="3139"/>
                  </a:lnTo>
                  <a:lnTo>
                    <a:pt x="1110" y="2871"/>
                  </a:lnTo>
                  <a:lnTo>
                    <a:pt x="1302" y="2603"/>
                  </a:lnTo>
                  <a:lnTo>
                    <a:pt x="1493" y="2374"/>
                  </a:lnTo>
                  <a:lnTo>
                    <a:pt x="1703" y="2125"/>
                  </a:lnTo>
                  <a:lnTo>
                    <a:pt x="1914" y="1895"/>
                  </a:lnTo>
                  <a:lnTo>
                    <a:pt x="2144" y="1685"/>
                  </a:lnTo>
                  <a:lnTo>
                    <a:pt x="2373" y="1493"/>
                  </a:lnTo>
                  <a:lnTo>
                    <a:pt x="2622" y="1283"/>
                  </a:lnTo>
                  <a:lnTo>
                    <a:pt x="2871" y="1111"/>
                  </a:lnTo>
                  <a:lnTo>
                    <a:pt x="3139" y="938"/>
                  </a:lnTo>
                  <a:lnTo>
                    <a:pt x="3406" y="785"/>
                  </a:lnTo>
                  <a:lnTo>
                    <a:pt x="3694" y="632"/>
                  </a:lnTo>
                  <a:lnTo>
                    <a:pt x="3981" y="517"/>
                  </a:lnTo>
                  <a:lnTo>
                    <a:pt x="4268" y="384"/>
                  </a:lnTo>
                  <a:lnTo>
                    <a:pt x="4574" y="288"/>
                  </a:lnTo>
                  <a:lnTo>
                    <a:pt x="4880" y="211"/>
                  </a:lnTo>
                  <a:lnTo>
                    <a:pt x="5205" y="135"/>
                  </a:lnTo>
                  <a:lnTo>
                    <a:pt x="5511" y="77"/>
                  </a:lnTo>
                  <a:lnTo>
                    <a:pt x="5837" y="39"/>
                  </a:lnTo>
                  <a:lnTo>
                    <a:pt x="6162" y="1"/>
                  </a:lnTo>
                  <a:lnTo>
                    <a:pt x="6506" y="1"/>
                  </a:lnTo>
                  <a:lnTo>
                    <a:pt x="485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6"/>
            <p:cNvSpPr/>
            <p:nvPr/>
          </p:nvSpPr>
          <p:spPr>
            <a:xfrm>
              <a:off x="5544625" y="5472200"/>
              <a:ext cx="1544725" cy="656850"/>
            </a:xfrm>
            <a:custGeom>
              <a:avLst/>
              <a:gdLst/>
              <a:ahLst/>
              <a:cxnLst/>
              <a:rect l="l" t="t" r="r" b="b"/>
              <a:pathLst>
                <a:path w="61789" h="26274" fill="none" extrusionOk="0">
                  <a:moveTo>
                    <a:pt x="61788" y="1"/>
                  </a:moveTo>
                  <a:lnTo>
                    <a:pt x="13127" y="1"/>
                  </a:lnTo>
                  <a:lnTo>
                    <a:pt x="13127" y="1"/>
                  </a:lnTo>
                  <a:lnTo>
                    <a:pt x="12458" y="20"/>
                  </a:lnTo>
                  <a:lnTo>
                    <a:pt x="11788" y="77"/>
                  </a:lnTo>
                  <a:lnTo>
                    <a:pt x="11118" y="154"/>
                  </a:lnTo>
                  <a:lnTo>
                    <a:pt x="10487" y="269"/>
                  </a:lnTo>
                  <a:lnTo>
                    <a:pt x="9836" y="422"/>
                  </a:lnTo>
                  <a:lnTo>
                    <a:pt x="9224" y="594"/>
                  </a:lnTo>
                  <a:lnTo>
                    <a:pt x="8611" y="805"/>
                  </a:lnTo>
                  <a:lnTo>
                    <a:pt x="8018" y="1034"/>
                  </a:lnTo>
                  <a:lnTo>
                    <a:pt x="7425" y="1302"/>
                  </a:lnTo>
                  <a:lnTo>
                    <a:pt x="6870" y="1589"/>
                  </a:lnTo>
                  <a:lnTo>
                    <a:pt x="6315" y="1914"/>
                  </a:lnTo>
                  <a:lnTo>
                    <a:pt x="5779" y="2259"/>
                  </a:lnTo>
                  <a:lnTo>
                    <a:pt x="5263" y="2622"/>
                  </a:lnTo>
                  <a:lnTo>
                    <a:pt x="4784" y="3005"/>
                  </a:lnTo>
                  <a:lnTo>
                    <a:pt x="4306" y="3426"/>
                  </a:lnTo>
                  <a:lnTo>
                    <a:pt x="3847" y="3847"/>
                  </a:lnTo>
                  <a:lnTo>
                    <a:pt x="3407" y="4306"/>
                  </a:lnTo>
                  <a:lnTo>
                    <a:pt x="3005" y="4785"/>
                  </a:lnTo>
                  <a:lnTo>
                    <a:pt x="2603" y="5282"/>
                  </a:lnTo>
                  <a:lnTo>
                    <a:pt x="2239" y="5799"/>
                  </a:lnTo>
                  <a:lnTo>
                    <a:pt x="1895" y="6335"/>
                  </a:lnTo>
                  <a:lnTo>
                    <a:pt x="1589" y="6870"/>
                  </a:lnTo>
                  <a:lnTo>
                    <a:pt x="1302" y="7444"/>
                  </a:lnTo>
                  <a:lnTo>
                    <a:pt x="1034" y="8019"/>
                  </a:lnTo>
                  <a:lnTo>
                    <a:pt x="804" y="8631"/>
                  </a:lnTo>
                  <a:lnTo>
                    <a:pt x="594" y="9224"/>
                  </a:lnTo>
                  <a:lnTo>
                    <a:pt x="402" y="9856"/>
                  </a:lnTo>
                  <a:lnTo>
                    <a:pt x="269" y="10487"/>
                  </a:lnTo>
                  <a:lnTo>
                    <a:pt x="154" y="11138"/>
                  </a:lnTo>
                  <a:lnTo>
                    <a:pt x="58" y="11788"/>
                  </a:lnTo>
                  <a:lnTo>
                    <a:pt x="20" y="12458"/>
                  </a:lnTo>
                  <a:lnTo>
                    <a:pt x="1" y="13147"/>
                  </a:lnTo>
                  <a:lnTo>
                    <a:pt x="1" y="13147"/>
                  </a:lnTo>
                  <a:lnTo>
                    <a:pt x="20" y="13817"/>
                  </a:lnTo>
                  <a:lnTo>
                    <a:pt x="58" y="14486"/>
                  </a:lnTo>
                  <a:lnTo>
                    <a:pt x="154" y="15137"/>
                  </a:lnTo>
                  <a:lnTo>
                    <a:pt x="269" y="15787"/>
                  </a:lnTo>
                  <a:lnTo>
                    <a:pt x="402" y="16419"/>
                  </a:lnTo>
                  <a:lnTo>
                    <a:pt x="594" y="17050"/>
                  </a:lnTo>
                  <a:lnTo>
                    <a:pt x="804" y="17644"/>
                  </a:lnTo>
                  <a:lnTo>
                    <a:pt x="1034" y="18256"/>
                  </a:lnTo>
                  <a:lnTo>
                    <a:pt x="1302" y="18830"/>
                  </a:lnTo>
                  <a:lnTo>
                    <a:pt x="1589" y="19404"/>
                  </a:lnTo>
                  <a:lnTo>
                    <a:pt x="1895" y="19940"/>
                  </a:lnTo>
                  <a:lnTo>
                    <a:pt x="2239" y="20476"/>
                  </a:lnTo>
                  <a:lnTo>
                    <a:pt x="2603" y="20992"/>
                  </a:lnTo>
                  <a:lnTo>
                    <a:pt x="3005" y="21490"/>
                  </a:lnTo>
                  <a:lnTo>
                    <a:pt x="3407" y="21968"/>
                  </a:lnTo>
                  <a:lnTo>
                    <a:pt x="3847" y="22427"/>
                  </a:lnTo>
                  <a:lnTo>
                    <a:pt x="4306" y="22848"/>
                  </a:lnTo>
                  <a:lnTo>
                    <a:pt x="4784" y="23269"/>
                  </a:lnTo>
                  <a:lnTo>
                    <a:pt x="5263" y="23652"/>
                  </a:lnTo>
                  <a:lnTo>
                    <a:pt x="5779" y="24016"/>
                  </a:lnTo>
                  <a:lnTo>
                    <a:pt x="6315" y="24360"/>
                  </a:lnTo>
                  <a:lnTo>
                    <a:pt x="6870" y="24685"/>
                  </a:lnTo>
                  <a:lnTo>
                    <a:pt x="7425" y="24972"/>
                  </a:lnTo>
                  <a:lnTo>
                    <a:pt x="8018" y="25240"/>
                  </a:lnTo>
                  <a:lnTo>
                    <a:pt x="8611" y="25470"/>
                  </a:lnTo>
                  <a:lnTo>
                    <a:pt x="9224" y="25680"/>
                  </a:lnTo>
                  <a:lnTo>
                    <a:pt x="9836" y="25853"/>
                  </a:lnTo>
                  <a:lnTo>
                    <a:pt x="10487" y="26006"/>
                  </a:lnTo>
                  <a:lnTo>
                    <a:pt x="11118" y="26120"/>
                  </a:lnTo>
                  <a:lnTo>
                    <a:pt x="11788" y="26197"/>
                  </a:lnTo>
                  <a:lnTo>
                    <a:pt x="12458" y="26254"/>
                  </a:lnTo>
                  <a:lnTo>
                    <a:pt x="13127" y="26274"/>
                  </a:lnTo>
                  <a:lnTo>
                    <a:pt x="61788" y="26274"/>
                  </a:lnTo>
                  <a:lnTo>
                    <a:pt x="61788" y="1"/>
                  </a:lnTo>
                  <a:lnTo>
                    <a:pt x="6178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233;p16"/>
            <p:cNvSpPr/>
            <p:nvPr/>
          </p:nvSpPr>
          <p:spPr>
            <a:xfrm>
              <a:off x="6030175" y="5264125"/>
              <a:ext cx="461675" cy="462125"/>
            </a:xfrm>
            <a:custGeom>
              <a:avLst/>
              <a:gdLst/>
              <a:ahLst/>
              <a:cxnLst/>
              <a:rect l="l" t="t" r="r" b="b"/>
              <a:pathLst>
                <a:path w="18467" h="18485" extrusionOk="0">
                  <a:moveTo>
                    <a:pt x="3522" y="0"/>
                  </a:moveTo>
                  <a:lnTo>
                    <a:pt x="3158" y="19"/>
                  </a:lnTo>
                  <a:lnTo>
                    <a:pt x="2814" y="77"/>
                  </a:lnTo>
                  <a:lnTo>
                    <a:pt x="2469" y="172"/>
                  </a:lnTo>
                  <a:lnTo>
                    <a:pt x="2163" y="287"/>
                  </a:lnTo>
                  <a:lnTo>
                    <a:pt x="1857" y="421"/>
                  </a:lnTo>
                  <a:lnTo>
                    <a:pt x="1551" y="612"/>
                  </a:lnTo>
                  <a:lnTo>
                    <a:pt x="1283" y="804"/>
                  </a:lnTo>
                  <a:lnTo>
                    <a:pt x="1034" y="1033"/>
                  </a:lnTo>
                  <a:lnTo>
                    <a:pt x="805" y="1282"/>
                  </a:lnTo>
                  <a:lnTo>
                    <a:pt x="613" y="1550"/>
                  </a:lnTo>
                  <a:lnTo>
                    <a:pt x="422" y="1856"/>
                  </a:lnTo>
                  <a:lnTo>
                    <a:pt x="288" y="2162"/>
                  </a:lnTo>
                  <a:lnTo>
                    <a:pt x="173" y="2488"/>
                  </a:lnTo>
                  <a:lnTo>
                    <a:pt x="77" y="2813"/>
                  </a:lnTo>
                  <a:lnTo>
                    <a:pt x="20" y="3157"/>
                  </a:lnTo>
                  <a:lnTo>
                    <a:pt x="1" y="3521"/>
                  </a:lnTo>
                  <a:lnTo>
                    <a:pt x="1" y="18485"/>
                  </a:lnTo>
                  <a:lnTo>
                    <a:pt x="18466" y="18485"/>
                  </a:lnTo>
                  <a:lnTo>
                    <a:pt x="18466" y="3521"/>
                  </a:lnTo>
                  <a:lnTo>
                    <a:pt x="18466" y="3157"/>
                  </a:lnTo>
                  <a:lnTo>
                    <a:pt x="18409" y="2813"/>
                  </a:lnTo>
                  <a:lnTo>
                    <a:pt x="18313" y="2488"/>
                  </a:lnTo>
                  <a:lnTo>
                    <a:pt x="18199" y="2162"/>
                  </a:lnTo>
                  <a:lnTo>
                    <a:pt x="18045" y="1856"/>
                  </a:lnTo>
                  <a:lnTo>
                    <a:pt x="17873" y="1550"/>
                  </a:lnTo>
                  <a:lnTo>
                    <a:pt x="17663" y="1282"/>
                  </a:lnTo>
                  <a:lnTo>
                    <a:pt x="17452" y="1033"/>
                  </a:lnTo>
                  <a:lnTo>
                    <a:pt x="17203" y="804"/>
                  </a:lnTo>
                  <a:lnTo>
                    <a:pt x="16916" y="612"/>
                  </a:lnTo>
                  <a:lnTo>
                    <a:pt x="16629" y="421"/>
                  </a:lnTo>
                  <a:lnTo>
                    <a:pt x="16323" y="287"/>
                  </a:lnTo>
                  <a:lnTo>
                    <a:pt x="15998" y="172"/>
                  </a:lnTo>
                  <a:lnTo>
                    <a:pt x="15673" y="77"/>
                  </a:lnTo>
                  <a:lnTo>
                    <a:pt x="15309" y="19"/>
                  </a:lnTo>
                  <a:lnTo>
                    <a:pt x="1496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4" name="Google Shape;234;p16"/>
          <p:cNvGrpSpPr/>
          <p:nvPr/>
        </p:nvGrpSpPr>
        <p:grpSpPr>
          <a:xfrm>
            <a:off x="-279600" y="-432425"/>
            <a:ext cx="1544725" cy="864925"/>
            <a:chOff x="5544625" y="5264125"/>
            <a:chExt cx="1544725" cy="864925"/>
          </a:xfrm>
        </p:grpSpPr>
        <p:sp>
          <p:nvSpPr>
            <p:cNvPr id="235" name="Google Shape;235;p16"/>
            <p:cNvSpPr/>
            <p:nvPr/>
          </p:nvSpPr>
          <p:spPr>
            <a:xfrm>
              <a:off x="5544625" y="5472200"/>
              <a:ext cx="1544725" cy="656850"/>
            </a:xfrm>
            <a:custGeom>
              <a:avLst/>
              <a:gdLst/>
              <a:ahLst/>
              <a:cxnLst/>
              <a:rect l="l" t="t" r="r" b="b"/>
              <a:pathLst>
                <a:path w="61789" h="26274" extrusionOk="0">
                  <a:moveTo>
                    <a:pt x="55168" y="6641"/>
                  </a:moveTo>
                  <a:lnTo>
                    <a:pt x="55168" y="19634"/>
                  </a:lnTo>
                  <a:lnTo>
                    <a:pt x="12783" y="19634"/>
                  </a:lnTo>
                  <a:lnTo>
                    <a:pt x="12458" y="19595"/>
                  </a:lnTo>
                  <a:lnTo>
                    <a:pt x="12132" y="19557"/>
                  </a:lnTo>
                  <a:lnTo>
                    <a:pt x="11826" y="19500"/>
                  </a:lnTo>
                  <a:lnTo>
                    <a:pt x="11501" y="19423"/>
                  </a:lnTo>
                  <a:lnTo>
                    <a:pt x="11195" y="19347"/>
                  </a:lnTo>
                  <a:lnTo>
                    <a:pt x="10889" y="19251"/>
                  </a:lnTo>
                  <a:lnTo>
                    <a:pt x="10602" y="19117"/>
                  </a:lnTo>
                  <a:lnTo>
                    <a:pt x="10315" y="19002"/>
                  </a:lnTo>
                  <a:lnTo>
                    <a:pt x="10027" y="18849"/>
                  </a:lnTo>
                  <a:lnTo>
                    <a:pt x="9760" y="18696"/>
                  </a:lnTo>
                  <a:lnTo>
                    <a:pt x="9492" y="18524"/>
                  </a:lnTo>
                  <a:lnTo>
                    <a:pt x="9243" y="18352"/>
                  </a:lnTo>
                  <a:lnTo>
                    <a:pt x="8994" y="18160"/>
                  </a:lnTo>
                  <a:lnTo>
                    <a:pt x="8765" y="17950"/>
                  </a:lnTo>
                  <a:lnTo>
                    <a:pt x="8535" y="17739"/>
                  </a:lnTo>
                  <a:lnTo>
                    <a:pt x="8324" y="17510"/>
                  </a:lnTo>
                  <a:lnTo>
                    <a:pt x="8114" y="17261"/>
                  </a:lnTo>
                  <a:lnTo>
                    <a:pt x="7923" y="17031"/>
                  </a:lnTo>
                  <a:lnTo>
                    <a:pt x="7731" y="16763"/>
                  </a:lnTo>
                  <a:lnTo>
                    <a:pt x="7578" y="16495"/>
                  </a:lnTo>
                  <a:lnTo>
                    <a:pt x="7406" y="16228"/>
                  </a:lnTo>
                  <a:lnTo>
                    <a:pt x="7272" y="15960"/>
                  </a:lnTo>
                  <a:lnTo>
                    <a:pt x="7138" y="15673"/>
                  </a:lnTo>
                  <a:lnTo>
                    <a:pt x="7023" y="15366"/>
                  </a:lnTo>
                  <a:lnTo>
                    <a:pt x="6928" y="15060"/>
                  </a:lnTo>
                  <a:lnTo>
                    <a:pt x="6832" y="14754"/>
                  </a:lnTo>
                  <a:lnTo>
                    <a:pt x="6755" y="14448"/>
                  </a:lnTo>
                  <a:lnTo>
                    <a:pt x="6698" y="14123"/>
                  </a:lnTo>
                  <a:lnTo>
                    <a:pt x="6660" y="13797"/>
                  </a:lnTo>
                  <a:lnTo>
                    <a:pt x="6641" y="13472"/>
                  </a:lnTo>
                  <a:lnTo>
                    <a:pt x="6621" y="13147"/>
                  </a:lnTo>
                  <a:lnTo>
                    <a:pt x="6641" y="12802"/>
                  </a:lnTo>
                  <a:lnTo>
                    <a:pt x="6660" y="12477"/>
                  </a:lnTo>
                  <a:lnTo>
                    <a:pt x="6698" y="12152"/>
                  </a:lnTo>
                  <a:lnTo>
                    <a:pt x="6755" y="11826"/>
                  </a:lnTo>
                  <a:lnTo>
                    <a:pt x="6832" y="11520"/>
                  </a:lnTo>
                  <a:lnTo>
                    <a:pt x="6928" y="11214"/>
                  </a:lnTo>
                  <a:lnTo>
                    <a:pt x="7023" y="10908"/>
                  </a:lnTo>
                  <a:lnTo>
                    <a:pt x="7138" y="10602"/>
                  </a:lnTo>
                  <a:lnTo>
                    <a:pt x="7272" y="10315"/>
                  </a:lnTo>
                  <a:lnTo>
                    <a:pt x="7406" y="10047"/>
                  </a:lnTo>
                  <a:lnTo>
                    <a:pt x="7578" y="9779"/>
                  </a:lnTo>
                  <a:lnTo>
                    <a:pt x="7731" y="9511"/>
                  </a:lnTo>
                  <a:lnTo>
                    <a:pt x="7923" y="9243"/>
                  </a:lnTo>
                  <a:lnTo>
                    <a:pt x="8114" y="9014"/>
                  </a:lnTo>
                  <a:lnTo>
                    <a:pt x="8324" y="8765"/>
                  </a:lnTo>
                  <a:lnTo>
                    <a:pt x="8535" y="8535"/>
                  </a:lnTo>
                  <a:lnTo>
                    <a:pt x="8765" y="8325"/>
                  </a:lnTo>
                  <a:lnTo>
                    <a:pt x="8994" y="8133"/>
                  </a:lnTo>
                  <a:lnTo>
                    <a:pt x="9243" y="7923"/>
                  </a:lnTo>
                  <a:lnTo>
                    <a:pt x="9492" y="7751"/>
                  </a:lnTo>
                  <a:lnTo>
                    <a:pt x="9760" y="7578"/>
                  </a:lnTo>
                  <a:lnTo>
                    <a:pt x="10027" y="7425"/>
                  </a:lnTo>
                  <a:lnTo>
                    <a:pt x="10315" y="7272"/>
                  </a:lnTo>
                  <a:lnTo>
                    <a:pt x="10602" y="7157"/>
                  </a:lnTo>
                  <a:lnTo>
                    <a:pt x="10889" y="7024"/>
                  </a:lnTo>
                  <a:lnTo>
                    <a:pt x="11195" y="6928"/>
                  </a:lnTo>
                  <a:lnTo>
                    <a:pt x="11501" y="6851"/>
                  </a:lnTo>
                  <a:lnTo>
                    <a:pt x="11826" y="6775"/>
                  </a:lnTo>
                  <a:lnTo>
                    <a:pt x="12132" y="6717"/>
                  </a:lnTo>
                  <a:lnTo>
                    <a:pt x="12458" y="6679"/>
                  </a:lnTo>
                  <a:lnTo>
                    <a:pt x="12783" y="6641"/>
                  </a:lnTo>
                  <a:close/>
                  <a:moveTo>
                    <a:pt x="13127" y="1"/>
                  </a:moveTo>
                  <a:lnTo>
                    <a:pt x="12458" y="20"/>
                  </a:lnTo>
                  <a:lnTo>
                    <a:pt x="11788" y="77"/>
                  </a:lnTo>
                  <a:lnTo>
                    <a:pt x="11118" y="154"/>
                  </a:lnTo>
                  <a:lnTo>
                    <a:pt x="10487" y="269"/>
                  </a:lnTo>
                  <a:lnTo>
                    <a:pt x="9836" y="422"/>
                  </a:lnTo>
                  <a:lnTo>
                    <a:pt x="9224" y="594"/>
                  </a:lnTo>
                  <a:lnTo>
                    <a:pt x="8611" y="805"/>
                  </a:lnTo>
                  <a:lnTo>
                    <a:pt x="8018" y="1034"/>
                  </a:lnTo>
                  <a:lnTo>
                    <a:pt x="7425" y="1302"/>
                  </a:lnTo>
                  <a:lnTo>
                    <a:pt x="6870" y="1589"/>
                  </a:lnTo>
                  <a:lnTo>
                    <a:pt x="6315" y="1914"/>
                  </a:lnTo>
                  <a:lnTo>
                    <a:pt x="5779" y="2259"/>
                  </a:lnTo>
                  <a:lnTo>
                    <a:pt x="5263" y="2622"/>
                  </a:lnTo>
                  <a:lnTo>
                    <a:pt x="4784" y="3005"/>
                  </a:lnTo>
                  <a:lnTo>
                    <a:pt x="4306" y="3426"/>
                  </a:lnTo>
                  <a:lnTo>
                    <a:pt x="3847" y="3847"/>
                  </a:lnTo>
                  <a:lnTo>
                    <a:pt x="3407" y="4306"/>
                  </a:lnTo>
                  <a:lnTo>
                    <a:pt x="3005" y="4785"/>
                  </a:lnTo>
                  <a:lnTo>
                    <a:pt x="2603" y="5282"/>
                  </a:lnTo>
                  <a:lnTo>
                    <a:pt x="2239" y="5799"/>
                  </a:lnTo>
                  <a:lnTo>
                    <a:pt x="1895" y="6335"/>
                  </a:lnTo>
                  <a:lnTo>
                    <a:pt x="1589" y="6870"/>
                  </a:lnTo>
                  <a:lnTo>
                    <a:pt x="1302" y="7444"/>
                  </a:lnTo>
                  <a:lnTo>
                    <a:pt x="1034" y="8019"/>
                  </a:lnTo>
                  <a:lnTo>
                    <a:pt x="804" y="8631"/>
                  </a:lnTo>
                  <a:lnTo>
                    <a:pt x="594" y="9224"/>
                  </a:lnTo>
                  <a:lnTo>
                    <a:pt x="402" y="9856"/>
                  </a:lnTo>
                  <a:lnTo>
                    <a:pt x="269" y="10487"/>
                  </a:lnTo>
                  <a:lnTo>
                    <a:pt x="154" y="11138"/>
                  </a:lnTo>
                  <a:lnTo>
                    <a:pt x="58" y="11788"/>
                  </a:lnTo>
                  <a:lnTo>
                    <a:pt x="20" y="12458"/>
                  </a:lnTo>
                  <a:lnTo>
                    <a:pt x="1" y="13147"/>
                  </a:lnTo>
                  <a:lnTo>
                    <a:pt x="20" y="13817"/>
                  </a:lnTo>
                  <a:lnTo>
                    <a:pt x="58" y="14486"/>
                  </a:lnTo>
                  <a:lnTo>
                    <a:pt x="154" y="15137"/>
                  </a:lnTo>
                  <a:lnTo>
                    <a:pt x="269" y="15787"/>
                  </a:lnTo>
                  <a:lnTo>
                    <a:pt x="402" y="16419"/>
                  </a:lnTo>
                  <a:lnTo>
                    <a:pt x="594" y="17050"/>
                  </a:lnTo>
                  <a:lnTo>
                    <a:pt x="804" y="17644"/>
                  </a:lnTo>
                  <a:lnTo>
                    <a:pt x="1034" y="18256"/>
                  </a:lnTo>
                  <a:lnTo>
                    <a:pt x="1302" y="18830"/>
                  </a:lnTo>
                  <a:lnTo>
                    <a:pt x="1589" y="19404"/>
                  </a:lnTo>
                  <a:lnTo>
                    <a:pt x="1895" y="19940"/>
                  </a:lnTo>
                  <a:lnTo>
                    <a:pt x="2239" y="20476"/>
                  </a:lnTo>
                  <a:lnTo>
                    <a:pt x="2603" y="20992"/>
                  </a:lnTo>
                  <a:lnTo>
                    <a:pt x="3005" y="21490"/>
                  </a:lnTo>
                  <a:lnTo>
                    <a:pt x="3407" y="21968"/>
                  </a:lnTo>
                  <a:lnTo>
                    <a:pt x="3847" y="22427"/>
                  </a:lnTo>
                  <a:lnTo>
                    <a:pt x="4306" y="22848"/>
                  </a:lnTo>
                  <a:lnTo>
                    <a:pt x="4784" y="23269"/>
                  </a:lnTo>
                  <a:lnTo>
                    <a:pt x="5263" y="23652"/>
                  </a:lnTo>
                  <a:lnTo>
                    <a:pt x="5779" y="24016"/>
                  </a:lnTo>
                  <a:lnTo>
                    <a:pt x="6315" y="24360"/>
                  </a:lnTo>
                  <a:lnTo>
                    <a:pt x="6870" y="24685"/>
                  </a:lnTo>
                  <a:lnTo>
                    <a:pt x="7425" y="24972"/>
                  </a:lnTo>
                  <a:lnTo>
                    <a:pt x="8018" y="25240"/>
                  </a:lnTo>
                  <a:lnTo>
                    <a:pt x="8611" y="25470"/>
                  </a:lnTo>
                  <a:lnTo>
                    <a:pt x="9224" y="25680"/>
                  </a:lnTo>
                  <a:lnTo>
                    <a:pt x="9836" y="25853"/>
                  </a:lnTo>
                  <a:lnTo>
                    <a:pt x="10487" y="26006"/>
                  </a:lnTo>
                  <a:lnTo>
                    <a:pt x="11118" y="26120"/>
                  </a:lnTo>
                  <a:lnTo>
                    <a:pt x="11788" y="26197"/>
                  </a:lnTo>
                  <a:lnTo>
                    <a:pt x="12458" y="26254"/>
                  </a:lnTo>
                  <a:lnTo>
                    <a:pt x="13127" y="26274"/>
                  </a:lnTo>
                  <a:lnTo>
                    <a:pt x="61788" y="26274"/>
                  </a:lnTo>
                  <a:lnTo>
                    <a:pt x="617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6"/>
            <p:cNvSpPr/>
            <p:nvPr/>
          </p:nvSpPr>
          <p:spPr>
            <a:xfrm>
              <a:off x="5710150" y="5638200"/>
              <a:ext cx="1213675" cy="324850"/>
            </a:xfrm>
            <a:custGeom>
              <a:avLst/>
              <a:gdLst/>
              <a:ahLst/>
              <a:cxnLst/>
              <a:rect l="l" t="t" r="r" b="b"/>
              <a:pathLst>
                <a:path w="48547" h="12994" fill="none" extrusionOk="0">
                  <a:moveTo>
                    <a:pt x="48547" y="1"/>
                  </a:moveTo>
                  <a:lnTo>
                    <a:pt x="48547" y="12994"/>
                  </a:lnTo>
                  <a:lnTo>
                    <a:pt x="6506" y="12994"/>
                  </a:lnTo>
                  <a:lnTo>
                    <a:pt x="6506" y="12994"/>
                  </a:lnTo>
                  <a:lnTo>
                    <a:pt x="6162" y="12994"/>
                  </a:lnTo>
                  <a:lnTo>
                    <a:pt x="5837" y="12955"/>
                  </a:lnTo>
                  <a:lnTo>
                    <a:pt x="5511" y="12917"/>
                  </a:lnTo>
                  <a:lnTo>
                    <a:pt x="5205" y="12860"/>
                  </a:lnTo>
                  <a:lnTo>
                    <a:pt x="4880" y="12783"/>
                  </a:lnTo>
                  <a:lnTo>
                    <a:pt x="4574" y="12707"/>
                  </a:lnTo>
                  <a:lnTo>
                    <a:pt x="4268" y="12611"/>
                  </a:lnTo>
                  <a:lnTo>
                    <a:pt x="3981" y="12477"/>
                  </a:lnTo>
                  <a:lnTo>
                    <a:pt x="3694" y="12362"/>
                  </a:lnTo>
                  <a:lnTo>
                    <a:pt x="3406" y="12209"/>
                  </a:lnTo>
                  <a:lnTo>
                    <a:pt x="3139" y="12056"/>
                  </a:lnTo>
                  <a:lnTo>
                    <a:pt x="2871" y="11884"/>
                  </a:lnTo>
                  <a:lnTo>
                    <a:pt x="2622" y="11712"/>
                  </a:lnTo>
                  <a:lnTo>
                    <a:pt x="2373" y="11520"/>
                  </a:lnTo>
                  <a:lnTo>
                    <a:pt x="2144" y="11310"/>
                  </a:lnTo>
                  <a:lnTo>
                    <a:pt x="1914" y="11099"/>
                  </a:lnTo>
                  <a:lnTo>
                    <a:pt x="1703" y="10870"/>
                  </a:lnTo>
                  <a:lnTo>
                    <a:pt x="1493" y="10621"/>
                  </a:lnTo>
                  <a:lnTo>
                    <a:pt x="1302" y="10391"/>
                  </a:lnTo>
                  <a:lnTo>
                    <a:pt x="1110" y="10123"/>
                  </a:lnTo>
                  <a:lnTo>
                    <a:pt x="957" y="9855"/>
                  </a:lnTo>
                  <a:lnTo>
                    <a:pt x="785" y="9588"/>
                  </a:lnTo>
                  <a:lnTo>
                    <a:pt x="651" y="9320"/>
                  </a:lnTo>
                  <a:lnTo>
                    <a:pt x="517" y="9033"/>
                  </a:lnTo>
                  <a:lnTo>
                    <a:pt x="402" y="8726"/>
                  </a:lnTo>
                  <a:lnTo>
                    <a:pt x="307" y="8420"/>
                  </a:lnTo>
                  <a:lnTo>
                    <a:pt x="211" y="8114"/>
                  </a:lnTo>
                  <a:lnTo>
                    <a:pt x="134" y="7808"/>
                  </a:lnTo>
                  <a:lnTo>
                    <a:pt x="77" y="7483"/>
                  </a:lnTo>
                  <a:lnTo>
                    <a:pt x="39" y="7157"/>
                  </a:lnTo>
                  <a:lnTo>
                    <a:pt x="20" y="6832"/>
                  </a:lnTo>
                  <a:lnTo>
                    <a:pt x="0" y="6507"/>
                  </a:lnTo>
                  <a:lnTo>
                    <a:pt x="0" y="6507"/>
                  </a:lnTo>
                  <a:lnTo>
                    <a:pt x="20" y="6162"/>
                  </a:lnTo>
                  <a:lnTo>
                    <a:pt x="39" y="5837"/>
                  </a:lnTo>
                  <a:lnTo>
                    <a:pt x="77" y="5512"/>
                  </a:lnTo>
                  <a:lnTo>
                    <a:pt x="134" y="5186"/>
                  </a:lnTo>
                  <a:lnTo>
                    <a:pt x="211" y="4880"/>
                  </a:lnTo>
                  <a:lnTo>
                    <a:pt x="307" y="4574"/>
                  </a:lnTo>
                  <a:lnTo>
                    <a:pt x="402" y="4268"/>
                  </a:lnTo>
                  <a:lnTo>
                    <a:pt x="517" y="3962"/>
                  </a:lnTo>
                  <a:lnTo>
                    <a:pt x="651" y="3675"/>
                  </a:lnTo>
                  <a:lnTo>
                    <a:pt x="785" y="3407"/>
                  </a:lnTo>
                  <a:lnTo>
                    <a:pt x="957" y="3139"/>
                  </a:lnTo>
                  <a:lnTo>
                    <a:pt x="1110" y="2871"/>
                  </a:lnTo>
                  <a:lnTo>
                    <a:pt x="1302" y="2603"/>
                  </a:lnTo>
                  <a:lnTo>
                    <a:pt x="1493" y="2374"/>
                  </a:lnTo>
                  <a:lnTo>
                    <a:pt x="1703" y="2125"/>
                  </a:lnTo>
                  <a:lnTo>
                    <a:pt x="1914" y="1895"/>
                  </a:lnTo>
                  <a:lnTo>
                    <a:pt x="2144" y="1685"/>
                  </a:lnTo>
                  <a:lnTo>
                    <a:pt x="2373" y="1493"/>
                  </a:lnTo>
                  <a:lnTo>
                    <a:pt x="2622" y="1283"/>
                  </a:lnTo>
                  <a:lnTo>
                    <a:pt x="2871" y="1111"/>
                  </a:lnTo>
                  <a:lnTo>
                    <a:pt x="3139" y="938"/>
                  </a:lnTo>
                  <a:lnTo>
                    <a:pt x="3406" y="785"/>
                  </a:lnTo>
                  <a:lnTo>
                    <a:pt x="3694" y="632"/>
                  </a:lnTo>
                  <a:lnTo>
                    <a:pt x="3981" y="517"/>
                  </a:lnTo>
                  <a:lnTo>
                    <a:pt x="4268" y="384"/>
                  </a:lnTo>
                  <a:lnTo>
                    <a:pt x="4574" y="288"/>
                  </a:lnTo>
                  <a:lnTo>
                    <a:pt x="4880" y="211"/>
                  </a:lnTo>
                  <a:lnTo>
                    <a:pt x="5205" y="135"/>
                  </a:lnTo>
                  <a:lnTo>
                    <a:pt x="5511" y="77"/>
                  </a:lnTo>
                  <a:lnTo>
                    <a:pt x="5837" y="39"/>
                  </a:lnTo>
                  <a:lnTo>
                    <a:pt x="6162" y="1"/>
                  </a:lnTo>
                  <a:lnTo>
                    <a:pt x="6506" y="1"/>
                  </a:lnTo>
                  <a:lnTo>
                    <a:pt x="485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7" name="Google Shape;237;p16"/>
            <p:cNvSpPr/>
            <p:nvPr/>
          </p:nvSpPr>
          <p:spPr>
            <a:xfrm>
              <a:off x="5544625" y="5472200"/>
              <a:ext cx="1544725" cy="656850"/>
            </a:xfrm>
            <a:custGeom>
              <a:avLst/>
              <a:gdLst/>
              <a:ahLst/>
              <a:cxnLst/>
              <a:rect l="l" t="t" r="r" b="b"/>
              <a:pathLst>
                <a:path w="61789" h="26274" fill="none" extrusionOk="0">
                  <a:moveTo>
                    <a:pt x="61788" y="1"/>
                  </a:moveTo>
                  <a:lnTo>
                    <a:pt x="13127" y="1"/>
                  </a:lnTo>
                  <a:lnTo>
                    <a:pt x="13127" y="1"/>
                  </a:lnTo>
                  <a:lnTo>
                    <a:pt x="12458" y="20"/>
                  </a:lnTo>
                  <a:lnTo>
                    <a:pt x="11788" y="77"/>
                  </a:lnTo>
                  <a:lnTo>
                    <a:pt x="11118" y="154"/>
                  </a:lnTo>
                  <a:lnTo>
                    <a:pt x="10487" y="269"/>
                  </a:lnTo>
                  <a:lnTo>
                    <a:pt x="9836" y="422"/>
                  </a:lnTo>
                  <a:lnTo>
                    <a:pt x="9224" y="594"/>
                  </a:lnTo>
                  <a:lnTo>
                    <a:pt x="8611" y="805"/>
                  </a:lnTo>
                  <a:lnTo>
                    <a:pt x="8018" y="1034"/>
                  </a:lnTo>
                  <a:lnTo>
                    <a:pt x="7425" y="1302"/>
                  </a:lnTo>
                  <a:lnTo>
                    <a:pt x="6870" y="1589"/>
                  </a:lnTo>
                  <a:lnTo>
                    <a:pt x="6315" y="1914"/>
                  </a:lnTo>
                  <a:lnTo>
                    <a:pt x="5779" y="2259"/>
                  </a:lnTo>
                  <a:lnTo>
                    <a:pt x="5263" y="2622"/>
                  </a:lnTo>
                  <a:lnTo>
                    <a:pt x="4784" y="3005"/>
                  </a:lnTo>
                  <a:lnTo>
                    <a:pt x="4306" y="3426"/>
                  </a:lnTo>
                  <a:lnTo>
                    <a:pt x="3847" y="3847"/>
                  </a:lnTo>
                  <a:lnTo>
                    <a:pt x="3407" y="4306"/>
                  </a:lnTo>
                  <a:lnTo>
                    <a:pt x="3005" y="4785"/>
                  </a:lnTo>
                  <a:lnTo>
                    <a:pt x="2603" y="5282"/>
                  </a:lnTo>
                  <a:lnTo>
                    <a:pt x="2239" y="5799"/>
                  </a:lnTo>
                  <a:lnTo>
                    <a:pt x="1895" y="6335"/>
                  </a:lnTo>
                  <a:lnTo>
                    <a:pt x="1589" y="6870"/>
                  </a:lnTo>
                  <a:lnTo>
                    <a:pt x="1302" y="7444"/>
                  </a:lnTo>
                  <a:lnTo>
                    <a:pt x="1034" y="8019"/>
                  </a:lnTo>
                  <a:lnTo>
                    <a:pt x="804" y="8631"/>
                  </a:lnTo>
                  <a:lnTo>
                    <a:pt x="594" y="9224"/>
                  </a:lnTo>
                  <a:lnTo>
                    <a:pt x="402" y="9856"/>
                  </a:lnTo>
                  <a:lnTo>
                    <a:pt x="269" y="10487"/>
                  </a:lnTo>
                  <a:lnTo>
                    <a:pt x="154" y="11138"/>
                  </a:lnTo>
                  <a:lnTo>
                    <a:pt x="58" y="11788"/>
                  </a:lnTo>
                  <a:lnTo>
                    <a:pt x="20" y="12458"/>
                  </a:lnTo>
                  <a:lnTo>
                    <a:pt x="1" y="13147"/>
                  </a:lnTo>
                  <a:lnTo>
                    <a:pt x="1" y="13147"/>
                  </a:lnTo>
                  <a:lnTo>
                    <a:pt x="20" y="13817"/>
                  </a:lnTo>
                  <a:lnTo>
                    <a:pt x="58" y="14486"/>
                  </a:lnTo>
                  <a:lnTo>
                    <a:pt x="154" y="15137"/>
                  </a:lnTo>
                  <a:lnTo>
                    <a:pt x="269" y="15787"/>
                  </a:lnTo>
                  <a:lnTo>
                    <a:pt x="402" y="16419"/>
                  </a:lnTo>
                  <a:lnTo>
                    <a:pt x="594" y="17050"/>
                  </a:lnTo>
                  <a:lnTo>
                    <a:pt x="804" y="17644"/>
                  </a:lnTo>
                  <a:lnTo>
                    <a:pt x="1034" y="18256"/>
                  </a:lnTo>
                  <a:lnTo>
                    <a:pt x="1302" y="18830"/>
                  </a:lnTo>
                  <a:lnTo>
                    <a:pt x="1589" y="19404"/>
                  </a:lnTo>
                  <a:lnTo>
                    <a:pt x="1895" y="19940"/>
                  </a:lnTo>
                  <a:lnTo>
                    <a:pt x="2239" y="20476"/>
                  </a:lnTo>
                  <a:lnTo>
                    <a:pt x="2603" y="20992"/>
                  </a:lnTo>
                  <a:lnTo>
                    <a:pt x="3005" y="21490"/>
                  </a:lnTo>
                  <a:lnTo>
                    <a:pt x="3407" y="21968"/>
                  </a:lnTo>
                  <a:lnTo>
                    <a:pt x="3847" y="22427"/>
                  </a:lnTo>
                  <a:lnTo>
                    <a:pt x="4306" y="22848"/>
                  </a:lnTo>
                  <a:lnTo>
                    <a:pt x="4784" y="23269"/>
                  </a:lnTo>
                  <a:lnTo>
                    <a:pt x="5263" y="23652"/>
                  </a:lnTo>
                  <a:lnTo>
                    <a:pt x="5779" y="24016"/>
                  </a:lnTo>
                  <a:lnTo>
                    <a:pt x="6315" y="24360"/>
                  </a:lnTo>
                  <a:lnTo>
                    <a:pt x="6870" y="24685"/>
                  </a:lnTo>
                  <a:lnTo>
                    <a:pt x="7425" y="24972"/>
                  </a:lnTo>
                  <a:lnTo>
                    <a:pt x="8018" y="25240"/>
                  </a:lnTo>
                  <a:lnTo>
                    <a:pt x="8611" y="25470"/>
                  </a:lnTo>
                  <a:lnTo>
                    <a:pt x="9224" y="25680"/>
                  </a:lnTo>
                  <a:lnTo>
                    <a:pt x="9836" y="25853"/>
                  </a:lnTo>
                  <a:lnTo>
                    <a:pt x="10487" y="26006"/>
                  </a:lnTo>
                  <a:lnTo>
                    <a:pt x="11118" y="26120"/>
                  </a:lnTo>
                  <a:lnTo>
                    <a:pt x="11788" y="26197"/>
                  </a:lnTo>
                  <a:lnTo>
                    <a:pt x="12458" y="26254"/>
                  </a:lnTo>
                  <a:lnTo>
                    <a:pt x="13127" y="26274"/>
                  </a:lnTo>
                  <a:lnTo>
                    <a:pt x="61788" y="26274"/>
                  </a:lnTo>
                  <a:lnTo>
                    <a:pt x="61788" y="1"/>
                  </a:lnTo>
                  <a:lnTo>
                    <a:pt x="6178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16"/>
            <p:cNvSpPr/>
            <p:nvPr/>
          </p:nvSpPr>
          <p:spPr>
            <a:xfrm>
              <a:off x="6030175" y="5264125"/>
              <a:ext cx="461675" cy="462125"/>
            </a:xfrm>
            <a:custGeom>
              <a:avLst/>
              <a:gdLst/>
              <a:ahLst/>
              <a:cxnLst/>
              <a:rect l="l" t="t" r="r" b="b"/>
              <a:pathLst>
                <a:path w="18467" h="18485" extrusionOk="0">
                  <a:moveTo>
                    <a:pt x="3522" y="0"/>
                  </a:moveTo>
                  <a:lnTo>
                    <a:pt x="3158" y="19"/>
                  </a:lnTo>
                  <a:lnTo>
                    <a:pt x="2814" y="77"/>
                  </a:lnTo>
                  <a:lnTo>
                    <a:pt x="2469" y="172"/>
                  </a:lnTo>
                  <a:lnTo>
                    <a:pt x="2163" y="287"/>
                  </a:lnTo>
                  <a:lnTo>
                    <a:pt x="1857" y="421"/>
                  </a:lnTo>
                  <a:lnTo>
                    <a:pt x="1551" y="612"/>
                  </a:lnTo>
                  <a:lnTo>
                    <a:pt x="1283" y="804"/>
                  </a:lnTo>
                  <a:lnTo>
                    <a:pt x="1034" y="1033"/>
                  </a:lnTo>
                  <a:lnTo>
                    <a:pt x="805" y="1282"/>
                  </a:lnTo>
                  <a:lnTo>
                    <a:pt x="613" y="1550"/>
                  </a:lnTo>
                  <a:lnTo>
                    <a:pt x="422" y="1856"/>
                  </a:lnTo>
                  <a:lnTo>
                    <a:pt x="288" y="2162"/>
                  </a:lnTo>
                  <a:lnTo>
                    <a:pt x="173" y="2488"/>
                  </a:lnTo>
                  <a:lnTo>
                    <a:pt x="77" y="2813"/>
                  </a:lnTo>
                  <a:lnTo>
                    <a:pt x="20" y="3157"/>
                  </a:lnTo>
                  <a:lnTo>
                    <a:pt x="1" y="3521"/>
                  </a:lnTo>
                  <a:lnTo>
                    <a:pt x="1" y="18485"/>
                  </a:lnTo>
                  <a:lnTo>
                    <a:pt x="18466" y="18485"/>
                  </a:lnTo>
                  <a:lnTo>
                    <a:pt x="18466" y="3521"/>
                  </a:lnTo>
                  <a:lnTo>
                    <a:pt x="18466" y="3157"/>
                  </a:lnTo>
                  <a:lnTo>
                    <a:pt x="18409" y="2813"/>
                  </a:lnTo>
                  <a:lnTo>
                    <a:pt x="18313" y="2488"/>
                  </a:lnTo>
                  <a:lnTo>
                    <a:pt x="18199" y="2162"/>
                  </a:lnTo>
                  <a:lnTo>
                    <a:pt x="18045" y="1856"/>
                  </a:lnTo>
                  <a:lnTo>
                    <a:pt x="17873" y="1550"/>
                  </a:lnTo>
                  <a:lnTo>
                    <a:pt x="17663" y="1282"/>
                  </a:lnTo>
                  <a:lnTo>
                    <a:pt x="17452" y="1033"/>
                  </a:lnTo>
                  <a:lnTo>
                    <a:pt x="17203" y="804"/>
                  </a:lnTo>
                  <a:lnTo>
                    <a:pt x="16916" y="612"/>
                  </a:lnTo>
                  <a:lnTo>
                    <a:pt x="16629" y="421"/>
                  </a:lnTo>
                  <a:lnTo>
                    <a:pt x="16323" y="287"/>
                  </a:lnTo>
                  <a:lnTo>
                    <a:pt x="15998" y="172"/>
                  </a:lnTo>
                  <a:lnTo>
                    <a:pt x="15673" y="77"/>
                  </a:lnTo>
                  <a:lnTo>
                    <a:pt x="15309" y="19"/>
                  </a:lnTo>
                  <a:lnTo>
                    <a:pt x="1496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39" name="Google Shape;239;p16"/>
          <p:cNvGrpSpPr/>
          <p:nvPr/>
        </p:nvGrpSpPr>
        <p:grpSpPr>
          <a:xfrm rot="10800000" flipH="1">
            <a:off x="7960160" y="-432433"/>
            <a:ext cx="1099325" cy="1029975"/>
            <a:chOff x="6694150" y="-2166650"/>
            <a:chExt cx="1099325" cy="1029975"/>
          </a:xfrm>
        </p:grpSpPr>
        <p:sp>
          <p:nvSpPr>
            <p:cNvPr id="240" name="Google Shape;240;p16"/>
            <p:cNvSpPr/>
            <p:nvPr/>
          </p:nvSpPr>
          <p:spPr>
            <a:xfrm>
              <a:off x="7554275" y="-2166650"/>
              <a:ext cx="239200" cy="881200"/>
            </a:xfrm>
            <a:custGeom>
              <a:avLst/>
              <a:gdLst/>
              <a:ahLst/>
              <a:cxnLst/>
              <a:rect l="l" t="t" r="r" b="b"/>
              <a:pathLst>
                <a:path w="9568" h="35248" extrusionOk="0">
                  <a:moveTo>
                    <a:pt x="0" y="1"/>
                  </a:moveTo>
                  <a:lnTo>
                    <a:pt x="0" y="33430"/>
                  </a:lnTo>
                  <a:lnTo>
                    <a:pt x="19" y="33602"/>
                  </a:lnTo>
                  <a:lnTo>
                    <a:pt x="39" y="33794"/>
                  </a:lnTo>
                  <a:lnTo>
                    <a:pt x="77" y="33966"/>
                  </a:lnTo>
                  <a:lnTo>
                    <a:pt x="153" y="34138"/>
                  </a:lnTo>
                  <a:lnTo>
                    <a:pt x="230" y="34291"/>
                  </a:lnTo>
                  <a:lnTo>
                    <a:pt x="306" y="34444"/>
                  </a:lnTo>
                  <a:lnTo>
                    <a:pt x="421" y="34578"/>
                  </a:lnTo>
                  <a:lnTo>
                    <a:pt x="536" y="34712"/>
                  </a:lnTo>
                  <a:lnTo>
                    <a:pt x="670" y="34827"/>
                  </a:lnTo>
                  <a:lnTo>
                    <a:pt x="804" y="34942"/>
                  </a:lnTo>
                  <a:lnTo>
                    <a:pt x="957" y="35037"/>
                  </a:lnTo>
                  <a:lnTo>
                    <a:pt x="1110" y="35114"/>
                  </a:lnTo>
                  <a:lnTo>
                    <a:pt x="1282" y="35171"/>
                  </a:lnTo>
                  <a:lnTo>
                    <a:pt x="1455" y="35210"/>
                  </a:lnTo>
                  <a:lnTo>
                    <a:pt x="1646" y="35248"/>
                  </a:lnTo>
                  <a:lnTo>
                    <a:pt x="7941" y="35248"/>
                  </a:lnTo>
                  <a:lnTo>
                    <a:pt x="8114" y="35210"/>
                  </a:lnTo>
                  <a:lnTo>
                    <a:pt x="8286" y="35171"/>
                  </a:lnTo>
                  <a:lnTo>
                    <a:pt x="8458" y="35114"/>
                  </a:lnTo>
                  <a:lnTo>
                    <a:pt x="8611" y="35037"/>
                  </a:lnTo>
                  <a:lnTo>
                    <a:pt x="8764" y="34942"/>
                  </a:lnTo>
                  <a:lnTo>
                    <a:pt x="8917" y="34827"/>
                  </a:lnTo>
                  <a:lnTo>
                    <a:pt x="9032" y="34712"/>
                  </a:lnTo>
                  <a:lnTo>
                    <a:pt x="9166" y="34578"/>
                  </a:lnTo>
                  <a:lnTo>
                    <a:pt x="9262" y="34444"/>
                  </a:lnTo>
                  <a:lnTo>
                    <a:pt x="9357" y="34291"/>
                  </a:lnTo>
                  <a:lnTo>
                    <a:pt x="9434" y="34138"/>
                  </a:lnTo>
                  <a:lnTo>
                    <a:pt x="9491" y="33966"/>
                  </a:lnTo>
                  <a:lnTo>
                    <a:pt x="9530" y="33794"/>
                  </a:lnTo>
                  <a:lnTo>
                    <a:pt x="9568" y="33602"/>
                  </a:lnTo>
                  <a:lnTo>
                    <a:pt x="9568" y="33430"/>
                  </a:lnTo>
                  <a:lnTo>
                    <a:pt x="956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1" name="Google Shape;241;p16"/>
            <p:cNvSpPr/>
            <p:nvPr/>
          </p:nvSpPr>
          <p:spPr>
            <a:xfrm>
              <a:off x="6963475" y="-2105900"/>
              <a:ext cx="712800" cy="969225"/>
            </a:xfrm>
            <a:custGeom>
              <a:avLst/>
              <a:gdLst/>
              <a:ahLst/>
              <a:cxnLst/>
              <a:rect l="l" t="t" r="r" b="b"/>
              <a:pathLst>
                <a:path w="28512" h="38769" extrusionOk="0">
                  <a:moveTo>
                    <a:pt x="14256" y="250"/>
                  </a:moveTo>
                  <a:lnTo>
                    <a:pt x="28320" y="8363"/>
                  </a:lnTo>
                  <a:lnTo>
                    <a:pt x="28320" y="30407"/>
                  </a:lnTo>
                  <a:lnTo>
                    <a:pt x="14256" y="38520"/>
                  </a:lnTo>
                  <a:lnTo>
                    <a:pt x="211" y="30407"/>
                  </a:lnTo>
                  <a:lnTo>
                    <a:pt x="211" y="8363"/>
                  </a:lnTo>
                  <a:lnTo>
                    <a:pt x="14256" y="250"/>
                  </a:lnTo>
                  <a:close/>
                  <a:moveTo>
                    <a:pt x="14256" y="1"/>
                  </a:moveTo>
                  <a:lnTo>
                    <a:pt x="0" y="8248"/>
                  </a:lnTo>
                  <a:lnTo>
                    <a:pt x="0" y="30522"/>
                  </a:lnTo>
                  <a:lnTo>
                    <a:pt x="14218" y="38731"/>
                  </a:lnTo>
                  <a:lnTo>
                    <a:pt x="14256" y="38769"/>
                  </a:lnTo>
                  <a:lnTo>
                    <a:pt x="28512" y="30522"/>
                  </a:lnTo>
                  <a:lnTo>
                    <a:pt x="28512" y="8248"/>
                  </a:lnTo>
                  <a:lnTo>
                    <a:pt x="14313" y="39"/>
                  </a:lnTo>
                  <a:lnTo>
                    <a:pt x="14256"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2" name="Google Shape;242;p16"/>
            <p:cNvSpPr/>
            <p:nvPr/>
          </p:nvSpPr>
          <p:spPr>
            <a:xfrm>
              <a:off x="6694150" y="-1522275"/>
              <a:ext cx="627175" cy="313375"/>
            </a:xfrm>
            <a:custGeom>
              <a:avLst/>
              <a:gdLst/>
              <a:ahLst/>
              <a:cxnLst/>
              <a:rect l="l" t="t" r="r" b="b"/>
              <a:pathLst>
                <a:path w="25087" h="12535" extrusionOk="0">
                  <a:moveTo>
                    <a:pt x="24991" y="1"/>
                  </a:moveTo>
                  <a:lnTo>
                    <a:pt x="0" y="12362"/>
                  </a:lnTo>
                  <a:lnTo>
                    <a:pt x="96" y="12534"/>
                  </a:lnTo>
                  <a:lnTo>
                    <a:pt x="25086" y="173"/>
                  </a:lnTo>
                  <a:lnTo>
                    <a:pt x="24991"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3" name="Google Shape;243;p16"/>
            <p:cNvSpPr/>
            <p:nvPr/>
          </p:nvSpPr>
          <p:spPr>
            <a:xfrm>
              <a:off x="7317475" y="-2102550"/>
              <a:ext cx="5275" cy="582700"/>
            </a:xfrm>
            <a:custGeom>
              <a:avLst/>
              <a:gdLst/>
              <a:ahLst/>
              <a:cxnLst/>
              <a:rect l="l" t="t" r="r" b="b"/>
              <a:pathLst>
                <a:path w="211" h="23308" extrusionOk="0">
                  <a:moveTo>
                    <a:pt x="0" y="1"/>
                  </a:moveTo>
                  <a:lnTo>
                    <a:pt x="0" y="23308"/>
                  </a:lnTo>
                  <a:lnTo>
                    <a:pt x="211" y="23308"/>
                  </a:lnTo>
                  <a:lnTo>
                    <a:pt x="211"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hree columns 1">
  <p:cSld name="CUSTOM_25">
    <p:spTree>
      <p:nvGrpSpPr>
        <p:cNvPr id="1" name="Shape 244"/>
        <p:cNvGrpSpPr/>
        <p:nvPr/>
      </p:nvGrpSpPr>
      <p:grpSpPr>
        <a:xfrm>
          <a:off x="0" y="0"/>
          <a:ext cx="0" cy="0"/>
          <a:chOff x="0" y="0"/>
          <a:chExt cx="0" cy="0"/>
        </a:xfrm>
      </p:grpSpPr>
      <p:sp>
        <p:nvSpPr>
          <p:cNvPr id="245" name="Google Shape;245;p17"/>
          <p:cNvSpPr txBox="1">
            <a:spLocks noGrp="1"/>
          </p:cNvSpPr>
          <p:nvPr>
            <p:ph type="body" idx="1"/>
          </p:nvPr>
        </p:nvSpPr>
        <p:spPr>
          <a:xfrm>
            <a:off x="794950" y="1084201"/>
            <a:ext cx="3749400" cy="3515100"/>
          </a:xfrm>
          <a:prstGeom prst="rect">
            <a:avLst/>
          </a:prstGeom>
        </p:spPr>
        <p:txBody>
          <a:bodyPr spcFirstLastPara="1" wrap="square" lIns="91425" tIns="91425" rIns="91425" bIns="91425" anchor="t" anchorCtr="0">
            <a:noAutofit/>
          </a:bodyPr>
          <a:lstStyle>
            <a:lvl1pPr marL="457200" lvl="0" indent="-304800" rtl="0">
              <a:lnSpc>
                <a:spcPct val="100000"/>
              </a:lnSpc>
              <a:spcBef>
                <a:spcPts val="300"/>
              </a:spcBef>
              <a:spcAft>
                <a:spcPts val="0"/>
              </a:spcAft>
              <a:buClr>
                <a:schemeClr val="lt1"/>
              </a:buClr>
              <a:buSzPts val="1200"/>
              <a:buChar char="●"/>
              <a:defRPr>
                <a:solidFill>
                  <a:schemeClr val="hlink"/>
                </a:solidFill>
              </a:defRPr>
            </a:lvl1pPr>
            <a:lvl2pPr marL="914400" lvl="1" indent="-330200" rtl="0">
              <a:lnSpc>
                <a:spcPct val="100000"/>
              </a:lnSpc>
              <a:spcBef>
                <a:spcPts val="0"/>
              </a:spcBef>
              <a:spcAft>
                <a:spcPts val="0"/>
              </a:spcAft>
              <a:buSzPts val="1600"/>
              <a:buFont typeface="Nunito Light"/>
              <a:buChar char="○"/>
              <a:defRPr sz="1600"/>
            </a:lvl2pPr>
            <a:lvl3pPr marL="1371600" lvl="2" indent="-330200" rtl="0">
              <a:lnSpc>
                <a:spcPct val="100000"/>
              </a:lnSpc>
              <a:spcBef>
                <a:spcPts val="0"/>
              </a:spcBef>
              <a:spcAft>
                <a:spcPts val="0"/>
              </a:spcAft>
              <a:buSzPts val="1600"/>
              <a:buFont typeface="Nunito Light"/>
              <a:buChar char="■"/>
              <a:defRPr sz="1600"/>
            </a:lvl3pPr>
            <a:lvl4pPr marL="1828800" lvl="3" indent="-330200" rtl="0">
              <a:lnSpc>
                <a:spcPct val="100000"/>
              </a:lnSpc>
              <a:spcBef>
                <a:spcPts val="0"/>
              </a:spcBef>
              <a:spcAft>
                <a:spcPts val="0"/>
              </a:spcAft>
              <a:buSzPts val="1600"/>
              <a:buFont typeface="Nunito Light"/>
              <a:buChar char="●"/>
              <a:defRPr sz="1600"/>
            </a:lvl4pPr>
            <a:lvl5pPr marL="2286000" lvl="4" indent="-330200" rtl="0">
              <a:lnSpc>
                <a:spcPct val="100000"/>
              </a:lnSpc>
              <a:spcBef>
                <a:spcPts val="0"/>
              </a:spcBef>
              <a:spcAft>
                <a:spcPts val="0"/>
              </a:spcAft>
              <a:buSzPts val="1600"/>
              <a:buFont typeface="Nunito Light"/>
              <a:buChar char="○"/>
              <a:defRPr sz="1600"/>
            </a:lvl5pPr>
            <a:lvl6pPr marL="2743200" lvl="5" indent="-330200" rtl="0">
              <a:lnSpc>
                <a:spcPct val="100000"/>
              </a:lnSpc>
              <a:spcBef>
                <a:spcPts val="0"/>
              </a:spcBef>
              <a:spcAft>
                <a:spcPts val="0"/>
              </a:spcAft>
              <a:buSzPts val="1600"/>
              <a:buFont typeface="Nunito Light"/>
              <a:buChar char="■"/>
              <a:defRPr sz="1600"/>
            </a:lvl6pPr>
            <a:lvl7pPr marL="3200400" lvl="6" indent="-330200" rtl="0">
              <a:lnSpc>
                <a:spcPct val="100000"/>
              </a:lnSpc>
              <a:spcBef>
                <a:spcPts val="0"/>
              </a:spcBef>
              <a:spcAft>
                <a:spcPts val="0"/>
              </a:spcAft>
              <a:buSzPts val="1600"/>
              <a:buFont typeface="Nunito Light"/>
              <a:buChar char="●"/>
              <a:defRPr sz="1600"/>
            </a:lvl7pPr>
            <a:lvl8pPr marL="3657600" lvl="7" indent="-330200" rtl="0">
              <a:lnSpc>
                <a:spcPct val="100000"/>
              </a:lnSpc>
              <a:spcBef>
                <a:spcPts val="0"/>
              </a:spcBef>
              <a:spcAft>
                <a:spcPts val="0"/>
              </a:spcAft>
              <a:buSzPts val="1600"/>
              <a:buFont typeface="Nunito Light"/>
              <a:buChar char="○"/>
              <a:defRPr sz="1600"/>
            </a:lvl8pPr>
            <a:lvl9pPr marL="4114800" lvl="8" indent="-330200" rtl="0">
              <a:lnSpc>
                <a:spcPct val="100000"/>
              </a:lnSpc>
              <a:spcBef>
                <a:spcPts val="0"/>
              </a:spcBef>
              <a:spcAft>
                <a:spcPts val="0"/>
              </a:spcAft>
              <a:buSzPts val="1600"/>
              <a:buFont typeface="Nunito Light"/>
              <a:buChar char="■"/>
              <a:defRPr sz="1600"/>
            </a:lvl9pPr>
          </a:lstStyle>
          <a:p>
            <a:endParaRPr/>
          </a:p>
        </p:txBody>
      </p:sp>
      <p:sp>
        <p:nvSpPr>
          <p:cNvPr id="246" name="Google Shape;246;p17"/>
          <p:cNvSpPr txBox="1">
            <a:spLocks noGrp="1"/>
          </p:cNvSpPr>
          <p:nvPr>
            <p:ph type="body" idx="2"/>
          </p:nvPr>
        </p:nvSpPr>
        <p:spPr>
          <a:xfrm>
            <a:off x="4599650" y="1084207"/>
            <a:ext cx="3749400" cy="3515100"/>
          </a:xfrm>
          <a:prstGeom prst="rect">
            <a:avLst/>
          </a:prstGeom>
        </p:spPr>
        <p:txBody>
          <a:bodyPr spcFirstLastPara="1" wrap="square" lIns="91425" tIns="91425" rIns="91425" bIns="91425" anchor="t" anchorCtr="0">
            <a:noAutofit/>
          </a:bodyPr>
          <a:lstStyle>
            <a:lvl1pPr marL="457200" lvl="0" indent="-304800" rtl="0">
              <a:lnSpc>
                <a:spcPct val="100000"/>
              </a:lnSpc>
              <a:spcBef>
                <a:spcPts val="0"/>
              </a:spcBef>
              <a:spcAft>
                <a:spcPts val="0"/>
              </a:spcAft>
              <a:buClr>
                <a:schemeClr val="lt1"/>
              </a:buClr>
              <a:buSzPts val="1200"/>
              <a:buChar char="●"/>
              <a:defRPr>
                <a:solidFill>
                  <a:schemeClr val="hlink"/>
                </a:solidFill>
              </a:defRPr>
            </a:lvl1pPr>
            <a:lvl2pPr marL="914400" lvl="1" indent="-330200" rtl="0">
              <a:lnSpc>
                <a:spcPct val="100000"/>
              </a:lnSpc>
              <a:spcBef>
                <a:spcPts val="0"/>
              </a:spcBef>
              <a:spcAft>
                <a:spcPts val="0"/>
              </a:spcAft>
              <a:buSzPts val="1600"/>
              <a:buFont typeface="Nunito Light"/>
              <a:buChar char="○"/>
              <a:defRPr sz="1600"/>
            </a:lvl2pPr>
            <a:lvl3pPr marL="1371600" lvl="2" indent="-330200" rtl="0">
              <a:lnSpc>
                <a:spcPct val="100000"/>
              </a:lnSpc>
              <a:spcBef>
                <a:spcPts val="0"/>
              </a:spcBef>
              <a:spcAft>
                <a:spcPts val="0"/>
              </a:spcAft>
              <a:buSzPts val="1600"/>
              <a:buFont typeface="Nunito Light"/>
              <a:buChar char="■"/>
              <a:defRPr sz="1600"/>
            </a:lvl3pPr>
            <a:lvl4pPr marL="1828800" lvl="3" indent="-330200" rtl="0">
              <a:lnSpc>
                <a:spcPct val="100000"/>
              </a:lnSpc>
              <a:spcBef>
                <a:spcPts val="0"/>
              </a:spcBef>
              <a:spcAft>
                <a:spcPts val="0"/>
              </a:spcAft>
              <a:buSzPts val="1600"/>
              <a:buFont typeface="Nunito Light"/>
              <a:buChar char="●"/>
              <a:defRPr sz="1600"/>
            </a:lvl4pPr>
            <a:lvl5pPr marL="2286000" lvl="4" indent="-330200" rtl="0">
              <a:lnSpc>
                <a:spcPct val="100000"/>
              </a:lnSpc>
              <a:spcBef>
                <a:spcPts val="0"/>
              </a:spcBef>
              <a:spcAft>
                <a:spcPts val="0"/>
              </a:spcAft>
              <a:buSzPts val="1600"/>
              <a:buFont typeface="Nunito Light"/>
              <a:buChar char="○"/>
              <a:defRPr sz="1600"/>
            </a:lvl5pPr>
            <a:lvl6pPr marL="2743200" lvl="5" indent="-330200" rtl="0">
              <a:lnSpc>
                <a:spcPct val="100000"/>
              </a:lnSpc>
              <a:spcBef>
                <a:spcPts val="0"/>
              </a:spcBef>
              <a:spcAft>
                <a:spcPts val="0"/>
              </a:spcAft>
              <a:buSzPts val="1600"/>
              <a:buFont typeface="Nunito Light"/>
              <a:buChar char="■"/>
              <a:defRPr sz="1600"/>
            </a:lvl6pPr>
            <a:lvl7pPr marL="3200400" lvl="6" indent="-330200" rtl="0">
              <a:lnSpc>
                <a:spcPct val="100000"/>
              </a:lnSpc>
              <a:spcBef>
                <a:spcPts val="0"/>
              </a:spcBef>
              <a:spcAft>
                <a:spcPts val="0"/>
              </a:spcAft>
              <a:buSzPts val="1600"/>
              <a:buFont typeface="Nunito Light"/>
              <a:buChar char="●"/>
              <a:defRPr sz="1600"/>
            </a:lvl7pPr>
            <a:lvl8pPr marL="3657600" lvl="7" indent="-330200" rtl="0">
              <a:lnSpc>
                <a:spcPct val="100000"/>
              </a:lnSpc>
              <a:spcBef>
                <a:spcPts val="0"/>
              </a:spcBef>
              <a:spcAft>
                <a:spcPts val="0"/>
              </a:spcAft>
              <a:buSzPts val="1600"/>
              <a:buFont typeface="Nunito Light"/>
              <a:buChar char="○"/>
              <a:defRPr sz="1600"/>
            </a:lvl8pPr>
            <a:lvl9pPr marL="4114800" lvl="8" indent="-330200" rtl="0">
              <a:lnSpc>
                <a:spcPct val="100000"/>
              </a:lnSpc>
              <a:spcBef>
                <a:spcPts val="0"/>
              </a:spcBef>
              <a:spcAft>
                <a:spcPts val="0"/>
              </a:spcAft>
              <a:buSzPts val="1600"/>
              <a:buFont typeface="Nunito Light"/>
              <a:buChar char="■"/>
              <a:defRPr sz="1600"/>
            </a:lvl9pPr>
          </a:lstStyle>
          <a:p>
            <a:endParaRPr/>
          </a:p>
        </p:txBody>
      </p:sp>
      <p:sp>
        <p:nvSpPr>
          <p:cNvPr id="247" name="Google Shape;247;p17"/>
          <p:cNvSpPr txBox="1">
            <a:spLocks noGrp="1"/>
          </p:cNvSpPr>
          <p:nvPr>
            <p:ph type="title"/>
          </p:nvPr>
        </p:nvSpPr>
        <p:spPr>
          <a:xfrm>
            <a:off x="794950" y="365760"/>
            <a:ext cx="7708500" cy="548700"/>
          </a:xfrm>
          <a:prstGeom prst="rect">
            <a:avLst/>
          </a:prstGeom>
        </p:spPr>
        <p:txBody>
          <a:bodyPr spcFirstLastPara="1" wrap="square" lIns="91425" tIns="91425" rIns="91425" bIns="91425" anchor="t" anchorCtr="0">
            <a:noAutofit/>
          </a:bodyPr>
          <a:lstStyle>
            <a:lvl1pPr lvl="0" rtl="0">
              <a:spcBef>
                <a:spcPts val="0"/>
              </a:spcBef>
              <a:spcAft>
                <a:spcPts val="0"/>
              </a:spcAft>
              <a:buSzPts val="2500"/>
              <a:buNone/>
              <a:defRPr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grpSp>
        <p:nvGrpSpPr>
          <p:cNvPr id="248" name="Google Shape;248;p17"/>
          <p:cNvGrpSpPr/>
          <p:nvPr/>
        </p:nvGrpSpPr>
        <p:grpSpPr>
          <a:xfrm rot="10800000">
            <a:off x="-120813" y="-432433"/>
            <a:ext cx="1099325" cy="1029975"/>
            <a:chOff x="6694150" y="-2166650"/>
            <a:chExt cx="1099325" cy="1029975"/>
          </a:xfrm>
        </p:grpSpPr>
        <p:sp>
          <p:nvSpPr>
            <p:cNvPr id="249" name="Google Shape;249;p17"/>
            <p:cNvSpPr/>
            <p:nvPr/>
          </p:nvSpPr>
          <p:spPr>
            <a:xfrm>
              <a:off x="7554275" y="-2166650"/>
              <a:ext cx="239200" cy="881200"/>
            </a:xfrm>
            <a:custGeom>
              <a:avLst/>
              <a:gdLst/>
              <a:ahLst/>
              <a:cxnLst/>
              <a:rect l="l" t="t" r="r" b="b"/>
              <a:pathLst>
                <a:path w="9568" h="35248" extrusionOk="0">
                  <a:moveTo>
                    <a:pt x="0" y="1"/>
                  </a:moveTo>
                  <a:lnTo>
                    <a:pt x="0" y="33430"/>
                  </a:lnTo>
                  <a:lnTo>
                    <a:pt x="19" y="33602"/>
                  </a:lnTo>
                  <a:lnTo>
                    <a:pt x="39" y="33794"/>
                  </a:lnTo>
                  <a:lnTo>
                    <a:pt x="77" y="33966"/>
                  </a:lnTo>
                  <a:lnTo>
                    <a:pt x="153" y="34138"/>
                  </a:lnTo>
                  <a:lnTo>
                    <a:pt x="230" y="34291"/>
                  </a:lnTo>
                  <a:lnTo>
                    <a:pt x="306" y="34444"/>
                  </a:lnTo>
                  <a:lnTo>
                    <a:pt x="421" y="34578"/>
                  </a:lnTo>
                  <a:lnTo>
                    <a:pt x="536" y="34712"/>
                  </a:lnTo>
                  <a:lnTo>
                    <a:pt x="670" y="34827"/>
                  </a:lnTo>
                  <a:lnTo>
                    <a:pt x="804" y="34942"/>
                  </a:lnTo>
                  <a:lnTo>
                    <a:pt x="957" y="35037"/>
                  </a:lnTo>
                  <a:lnTo>
                    <a:pt x="1110" y="35114"/>
                  </a:lnTo>
                  <a:lnTo>
                    <a:pt x="1282" y="35171"/>
                  </a:lnTo>
                  <a:lnTo>
                    <a:pt x="1455" y="35210"/>
                  </a:lnTo>
                  <a:lnTo>
                    <a:pt x="1646" y="35248"/>
                  </a:lnTo>
                  <a:lnTo>
                    <a:pt x="7941" y="35248"/>
                  </a:lnTo>
                  <a:lnTo>
                    <a:pt x="8114" y="35210"/>
                  </a:lnTo>
                  <a:lnTo>
                    <a:pt x="8286" y="35171"/>
                  </a:lnTo>
                  <a:lnTo>
                    <a:pt x="8458" y="35114"/>
                  </a:lnTo>
                  <a:lnTo>
                    <a:pt x="8611" y="35037"/>
                  </a:lnTo>
                  <a:lnTo>
                    <a:pt x="8764" y="34942"/>
                  </a:lnTo>
                  <a:lnTo>
                    <a:pt x="8917" y="34827"/>
                  </a:lnTo>
                  <a:lnTo>
                    <a:pt x="9032" y="34712"/>
                  </a:lnTo>
                  <a:lnTo>
                    <a:pt x="9166" y="34578"/>
                  </a:lnTo>
                  <a:lnTo>
                    <a:pt x="9262" y="34444"/>
                  </a:lnTo>
                  <a:lnTo>
                    <a:pt x="9357" y="34291"/>
                  </a:lnTo>
                  <a:lnTo>
                    <a:pt x="9434" y="34138"/>
                  </a:lnTo>
                  <a:lnTo>
                    <a:pt x="9491" y="33966"/>
                  </a:lnTo>
                  <a:lnTo>
                    <a:pt x="9530" y="33794"/>
                  </a:lnTo>
                  <a:lnTo>
                    <a:pt x="9568" y="33602"/>
                  </a:lnTo>
                  <a:lnTo>
                    <a:pt x="9568" y="33430"/>
                  </a:lnTo>
                  <a:lnTo>
                    <a:pt x="956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0" name="Google Shape;250;p17"/>
            <p:cNvSpPr/>
            <p:nvPr/>
          </p:nvSpPr>
          <p:spPr>
            <a:xfrm>
              <a:off x="6963475" y="-2105900"/>
              <a:ext cx="712800" cy="969225"/>
            </a:xfrm>
            <a:custGeom>
              <a:avLst/>
              <a:gdLst/>
              <a:ahLst/>
              <a:cxnLst/>
              <a:rect l="l" t="t" r="r" b="b"/>
              <a:pathLst>
                <a:path w="28512" h="38769" extrusionOk="0">
                  <a:moveTo>
                    <a:pt x="14256" y="250"/>
                  </a:moveTo>
                  <a:lnTo>
                    <a:pt x="28320" y="8363"/>
                  </a:lnTo>
                  <a:lnTo>
                    <a:pt x="28320" y="30407"/>
                  </a:lnTo>
                  <a:lnTo>
                    <a:pt x="14256" y="38520"/>
                  </a:lnTo>
                  <a:lnTo>
                    <a:pt x="211" y="30407"/>
                  </a:lnTo>
                  <a:lnTo>
                    <a:pt x="211" y="8363"/>
                  </a:lnTo>
                  <a:lnTo>
                    <a:pt x="14256" y="250"/>
                  </a:lnTo>
                  <a:close/>
                  <a:moveTo>
                    <a:pt x="14256" y="1"/>
                  </a:moveTo>
                  <a:lnTo>
                    <a:pt x="0" y="8248"/>
                  </a:lnTo>
                  <a:lnTo>
                    <a:pt x="0" y="30522"/>
                  </a:lnTo>
                  <a:lnTo>
                    <a:pt x="14218" y="38731"/>
                  </a:lnTo>
                  <a:lnTo>
                    <a:pt x="14256" y="38769"/>
                  </a:lnTo>
                  <a:lnTo>
                    <a:pt x="28512" y="30522"/>
                  </a:lnTo>
                  <a:lnTo>
                    <a:pt x="28512" y="8248"/>
                  </a:lnTo>
                  <a:lnTo>
                    <a:pt x="14313" y="39"/>
                  </a:lnTo>
                  <a:lnTo>
                    <a:pt x="14256"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7"/>
            <p:cNvSpPr/>
            <p:nvPr/>
          </p:nvSpPr>
          <p:spPr>
            <a:xfrm>
              <a:off x="6694150" y="-1522275"/>
              <a:ext cx="627175" cy="313375"/>
            </a:xfrm>
            <a:custGeom>
              <a:avLst/>
              <a:gdLst/>
              <a:ahLst/>
              <a:cxnLst/>
              <a:rect l="l" t="t" r="r" b="b"/>
              <a:pathLst>
                <a:path w="25087" h="12535" extrusionOk="0">
                  <a:moveTo>
                    <a:pt x="24991" y="1"/>
                  </a:moveTo>
                  <a:lnTo>
                    <a:pt x="0" y="12362"/>
                  </a:lnTo>
                  <a:lnTo>
                    <a:pt x="96" y="12534"/>
                  </a:lnTo>
                  <a:lnTo>
                    <a:pt x="25086" y="173"/>
                  </a:lnTo>
                  <a:lnTo>
                    <a:pt x="24991"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2" name="Google Shape;252;p17"/>
            <p:cNvSpPr/>
            <p:nvPr/>
          </p:nvSpPr>
          <p:spPr>
            <a:xfrm>
              <a:off x="7317475" y="-2102550"/>
              <a:ext cx="5275" cy="582700"/>
            </a:xfrm>
            <a:custGeom>
              <a:avLst/>
              <a:gdLst/>
              <a:ahLst/>
              <a:cxnLst/>
              <a:rect l="l" t="t" r="r" b="b"/>
              <a:pathLst>
                <a:path w="211" h="23308" extrusionOk="0">
                  <a:moveTo>
                    <a:pt x="0" y="1"/>
                  </a:moveTo>
                  <a:lnTo>
                    <a:pt x="0" y="23308"/>
                  </a:lnTo>
                  <a:lnTo>
                    <a:pt x="211" y="23308"/>
                  </a:lnTo>
                  <a:lnTo>
                    <a:pt x="211"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3" name="Google Shape;253;p17"/>
          <p:cNvSpPr/>
          <p:nvPr/>
        </p:nvSpPr>
        <p:spPr>
          <a:xfrm rot="10800000" flipH="1">
            <a:off x="8161172" y="4160149"/>
            <a:ext cx="1390703" cy="1322938"/>
          </a:xfrm>
          <a:custGeom>
            <a:avLst/>
            <a:gdLst/>
            <a:ahLst/>
            <a:cxnLst/>
            <a:rect l="l" t="t" r="r" b="b"/>
            <a:pathLst>
              <a:path w="29450" h="28015" extrusionOk="0">
                <a:moveTo>
                  <a:pt x="18982" y="938"/>
                </a:moveTo>
                <a:lnTo>
                  <a:pt x="18006" y="9472"/>
                </a:lnTo>
                <a:lnTo>
                  <a:pt x="25833" y="5932"/>
                </a:lnTo>
                <a:lnTo>
                  <a:pt x="20054" y="12266"/>
                </a:lnTo>
                <a:lnTo>
                  <a:pt x="28454" y="14007"/>
                </a:lnTo>
                <a:lnTo>
                  <a:pt x="20054" y="15729"/>
                </a:lnTo>
                <a:lnTo>
                  <a:pt x="25833" y="22063"/>
                </a:lnTo>
                <a:lnTo>
                  <a:pt x="25833" y="22063"/>
                </a:lnTo>
                <a:lnTo>
                  <a:pt x="18006" y="18523"/>
                </a:lnTo>
                <a:lnTo>
                  <a:pt x="18982" y="27057"/>
                </a:lnTo>
                <a:lnTo>
                  <a:pt x="14734" y="19595"/>
                </a:lnTo>
                <a:lnTo>
                  <a:pt x="10486" y="27057"/>
                </a:lnTo>
                <a:lnTo>
                  <a:pt x="11443" y="18523"/>
                </a:lnTo>
                <a:lnTo>
                  <a:pt x="3636" y="22063"/>
                </a:lnTo>
                <a:lnTo>
                  <a:pt x="9415" y="15729"/>
                </a:lnTo>
                <a:lnTo>
                  <a:pt x="1014" y="14007"/>
                </a:lnTo>
                <a:lnTo>
                  <a:pt x="9415" y="12266"/>
                </a:lnTo>
                <a:lnTo>
                  <a:pt x="3636" y="5932"/>
                </a:lnTo>
                <a:lnTo>
                  <a:pt x="11443" y="9472"/>
                </a:lnTo>
                <a:lnTo>
                  <a:pt x="11443" y="9472"/>
                </a:lnTo>
                <a:lnTo>
                  <a:pt x="10486" y="938"/>
                </a:lnTo>
                <a:lnTo>
                  <a:pt x="14734" y="8420"/>
                </a:lnTo>
                <a:lnTo>
                  <a:pt x="18982" y="938"/>
                </a:lnTo>
                <a:close/>
                <a:moveTo>
                  <a:pt x="10180" y="0"/>
                </a:moveTo>
                <a:lnTo>
                  <a:pt x="11213" y="9147"/>
                </a:lnTo>
                <a:lnTo>
                  <a:pt x="2813" y="5339"/>
                </a:lnTo>
                <a:lnTo>
                  <a:pt x="2813" y="5339"/>
                </a:lnTo>
                <a:lnTo>
                  <a:pt x="9032" y="12151"/>
                </a:lnTo>
                <a:lnTo>
                  <a:pt x="0" y="14007"/>
                </a:lnTo>
                <a:lnTo>
                  <a:pt x="9032" y="15863"/>
                </a:lnTo>
                <a:lnTo>
                  <a:pt x="2813" y="22656"/>
                </a:lnTo>
                <a:lnTo>
                  <a:pt x="11213" y="18848"/>
                </a:lnTo>
                <a:lnTo>
                  <a:pt x="10180" y="28014"/>
                </a:lnTo>
                <a:lnTo>
                  <a:pt x="14734" y="19996"/>
                </a:lnTo>
                <a:lnTo>
                  <a:pt x="19288" y="28014"/>
                </a:lnTo>
                <a:lnTo>
                  <a:pt x="18255" y="18848"/>
                </a:lnTo>
                <a:lnTo>
                  <a:pt x="18255" y="18848"/>
                </a:lnTo>
                <a:lnTo>
                  <a:pt x="26636" y="22656"/>
                </a:lnTo>
                <a:lnTo>
                  <a:pt x="20437" y="15863"/>
                </a:lnTo>
                <a:lnTo>
                  <a:pt x="29449" y="14007"/>
                </a:lnTo>
                <a:lnTo>
                  <a:pt x="20437" y="12151"/>
                </a:lnTo>
                <a:lnTo>
                  <a:pt x="26636" y="5339"/>
                </a:lnTo>
                <a:lnTo>
                  <a:pt x="26636" y="5339"/>
                </a:lnTo>
                <a:lnTo>
                  <a:pt x="18255" y="9147"/>
                </a:lnTo>
                <a:lnTo>
                  <a:pt x="19288" y="0"/>
                </a:lnTo>
                <a:lnTo>
                  <a:pt x="14734" y="7999"/>
                </a:lnTo>
                <a:lnTo>
                  <a:pt x="10180"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54" name="Google Shape;254;p17"/>
          <p:cNvGrpSpPr/>
          <p:nvPr/>
        </p:nvGrpSpPr>
        <p:grpSpPr>
          <a:xfrm flipH="1">
            <a:off x="7749747" y="-584825"/>
            <a:ext cx="1544725" cy="864925"/>
            <a:chOff x="5544625" y="5264125"/>
            <a:chExt cx="1544725" cy="864925"/>
          </a:xfrm>
        </p:grpSpPr>
        <p:sp>
          <p:nvSpPr>
            <p:cNvPr id="255" name="Google Shape;255;p17"/>
            <p:cNvSpPr/>
            <p:nvPr/>
          </p:nvSpPr>
          <p:spPr>
            <a:xfrm>
              <a:off x="5544625" y="5472200"/>
              <a:ext cx="1544725" cy="656850"/>
            </a:xfrm>
            <a:custGeom>
              <a:avLst/>
              <a:gdLst/>
              <a:ahLst/>
              <a:cxnLst/>
              <a:rect l="l" t="t" r="r" b="b"/>
              <a:pathLst>
                <a:path w="61789" h="26274" extrusionOk="0">
                  <a:moveTo>
                    <a:pt x="55168" y="6641"/>
                  </a:moveTo>
                  <a:lnTo>
                    <a:pt x="55168" y="19634"/>
                  </a:lnTo>
                  <a:lnTo>
                    <a:pt x="12783" y="19634"/>
                  </a:lnTo>
                  <a:lnTo>
                    <a:pt x="12458" y="19595"/>
                  </a:lnTo>
                  <a:lnTo>
                    <a:pt x="12132" y="19557"/>
                  </a:lnTo>
                  <a:lnTo>
                    <a:pt x="11826" y="19500"/>
                  </a:lnTo>
                  <a:lnTo>
                    <a:pt x="11501" y="19423"/>
                  </a:lnTo>
                  <a:lnTo>
                    <a:pt x="11195" y="19347"/>
                  </a:lnTo>
                  <a:lnTo>
                    <a:pt x="10889" y="19251"/>
                  </a:lnTo>
                  <a:lnTo>
                    <a:pt x="10602" y="19117"/>
                  </a:lnTo>
                  <a:lnTo>
                    <a:pt x="10315" y="19002"/>
                  </a:lnTo>
                  <a:lnTo>
                    <a:pt x="10027" y="18849"/>
                  </a:lnTo>
                  <a:lnTo>
                    <a:pt x="9760" y="18696"/>
                  </a:lnTo>
                  <a:lnTo>
                    <a:pt x="9492" y="18524"/>
                  </a:lnTo>
                  <a:lnTo>
                    <a:pt x="9243" y="18352"/>
                  </a:lnTo>
                  <a:lnTo>
                    <a:pt x="8994" y="18160"/>
                  </a:lnTo>
                  <a:lnTo>
                    <a:pt x="8765" y="17950"/>
                  </a:lnTo>
                  <a:lnTo>
                    <a:pt x="8535" y="17739"/>
                  </a:lnTo>
                  <a:lnTo>
                    <a:pt x="8324" y="17510"/>
                  </a:lnTo>
                  <a:lnTo>
                    <a:pt x="8114" y="17261"/>
                  </a:lnTo>
                  <a:lnTo>
                    <a:pt x="7923" y="17031"/>
                  </a:lnTo>
                  <a:lnTo>
                    <a:pt x="7731" y="16763"/>
                  </a:lnTo>
                  <a:lnTo>
                    <a:pt x="7578" y="16495"/>
                  </a:lnTo>
                  <a:lnTo>
                    <a:pt x="7406" y="16228"/>
                  </a:lnTo>
                  <a:lnTo>
                    <a:pt x="7272" y="15960"/>
                  </a:lnTo>
                  <a:lnTo>
                    <a:pt x="7138" y="15673"/>
                  </a:lnTo>
                  <a:lnTo>
                    <a:pt x="7023" y="15366"/>
                  </a:lnTo>
                  <a:lnTo>
                    <a:pt x="6928" y="15060"/>
                  </a:lnTo>
                  <a:lnTo>
                    <a:pt x="6832" y="14754"/>
                  </a:lnTo>
                  <a:lnTo>
                    <a:pt x="6755" y="14448"/>
                  </a:lnTo>
                  <a:lnTo>
                    <a:pt x="6698" y="14123"/>
                  </a:lnTo>
                  <a:lnTo>
                    <a:pt x="6660" y="13797"/>
                  </a:lnTo>
                  <a:lnTo>
                    <a:pt x="6641" y="13472"/>
                  </a:lnTo>
                  <a:lnTo>
                    <a:pt x="6621" y="13147"/>
                  </a:lnTo>
                  <a:lnTo>
                    <a:pt x="6641" y="12802"/>
                  </a:lnTo>
                  <a:lnTo>
                    <a:pt x="6660" y="12477"/>
                  </a:lnTo>
                  <a:lnTo>
                    <a:pt x="6698" y="12152"/>
                  </a:lnTo>
                  <a:lnTo>
                    <a:pt x="6755" y="11826"/>
                  </a:lnTo>
                  <a:lnTo>
                    <a:pt x="6832" y="11520"/>
                  </a:lnTo>
                  <a:lnTo>
                    <a:pt x="6928" y="11214"/>
                  </a:lnTo>
                  <a:lnTo>
                    <a:pt x="7023" y="10908"/>
                  </a:lnTo>
                  <a:lnTo>
                    <a:pt x="7138" y="10602"/>
                  </a:lnTo>
                  <a:lnTo>
                    <a:pt x="7272" y="10315"/>
                  </a:lnTo>
                  <a:lnTo>
                    <a:pt x="7406" y="10047"/>
                  </a:lnTo>
                  <a:lnTo>
                    <a:pt x="7578" y="9779"/>
                  </a:lnTo>
                  <a:lnTo>
                    <a:pt x="7731" y="9511"/>
                  </a:lnTo>
                  <a:lnTo>
                    <a:pt x="7923" y="9243"/>
                  </a:lnTo>
                  <a:lnTo>
                    <a:pt x="8114" y="9014"/>
                  </a:lnTo>
                  <a:lnTo>
                    <a:pt x="8324" y="8765"/>
                  </a:lnTo>
                  <a:lnTo>
                    <a:pt x="8535" y="8535"/>
                  </a:lnTo>
                  <a:lnTo>
                    <a:pt x="8765" y="8325"/>
                  </a:lnTo>
                  <a:lnTo>
                    <a:pt x="8994" y="8133"/>
                  </a:lnTo>
                  <a:lnTo>
                    <a:pt x="9243" y="7923"/>
                  </a:lnTo>
                  <a:lnTo>
                    <a:pt x="9492" y="7751"/>
                  </a:lnTo>
                  <a:lnTo>
                    <a:pt x="9760" y="7578"/>
                  </a:lnTo>
                  <a:lnTo>
                    <a:pt x="10027" y="7425"/>
                  </a:lnTo>
                  <a:lnTo>
                    <a:pt x="10315" y="7272"/>
                  </a:lnTo>
                  <a:lnTo>
                    <a:pt x="10602" y="7157"/>
                  </a:lnTo>
                  <a:lnTo>
                    <a:pt x="10889" y="7024"/>
                  </a:lnTo>
                  <a:lnTo>
                    <a:pt x="11195" y="6928"/>
                  </a:lnTo>
                  <a:lnTo>
                    <a:pt x="11501" y="6851"/>
                  </a:lnTo>
                  <a:lnTo>
                    <a:pt x="11826" y="6775"/>
                  </a:lnTo>
                  <a:lnTo>
                    <a:pt x="12132" y="6717"/>
                  </a:lnTo>
                  <a:lnTo>
                    <a:pt x="12458" y="6679"/>
                  </a:lnTo>
                  <a:lnTo>
                    <a:pt x="12783" y="6641"/>
                  </a:lnTo>
                  <a:close/>
                  <a:moveTo>
                    <a:pt x="13127" y="1"/>
                  </a:moveTo>
                  <a:lnTo>
                    <a:pt x="12458" y="20"/>
                  </a:lnTo>
                  <a:lnTo>
                    <a:pt x="11788" y="77"/>
                  </a:lnTo>
                  <a:lnTo>
                    <a:pt x="11118" y="154"/>
                  </a:lnTo>
                  <a:lnTo>
                    <a:pt x="10487" y="269"/>
                  </a:lnTo>
                  <a:lnTo>
                    <a:pt x="9836" y="422"/>
                  </a:lnTo>
                  <a:lnTo>
                    <a:pt x="9224" y="594"/>
                  </a:lnTo>
                  <a:lnTo>
                    <a:pt x="8611" y="805"/>
                  </a:lnTo>
                  <a:lnTo>
                    <a:pt x="8018" y="1034"/>
                  </a:lnTo>
                  <a:lnTo>
                    <a:pt x="7425" y="1302"/>
                  </a:lnTo>
                  <a:lnTo>
                    <a:pt x="6870" y="1589"/>
                  </a:lnTo>
                  <a:lnTo>
                    <a:pt x="6315" y="1914"/>
                  </a:lnTo>
                  <a:lnTo>
                    <a:pt x="5779" y="2259"/>
                  </a:lnTo>
                  <a:lnTo>
                    <a:pt x="5263" y="2622"/>
                  </a:lnTo>
                  <a:lnTo>
                    <a:pt x="4784" y="3005"/>
                  </a:lnTo>
                  <a:lnTo>
                    <a:pt x="4306" y="3426"/>
                  </a:lnTo>
                  <a:lnTo>
                    <a:pt x="3847" y="3847"/>
                  </a:lnTo>
                  <a:lnTo>
                    <a:pt x="3407" y="4306"/>
                  </a:lnTo>
                  <a:lnTo>
                    <a:pt x="3005" y="4785"/>
                  </a:lnTo>
                  <a:lnTo>
                    <a:pt x="2603" y="5282"/>
                  </a:lnTo>
                  <a:lnTo>
                    <a:pt x="2239" y="5799"/>
                  </a:lnTo>
                  <a:lnTo>
                    <a:pt x="1895" y="6335"/>
                  </a:lnTo>
                  <a:lnTo>
                    <a:pt x="1589" y="6870"/>
                  </a:lnTo>
                  <a:lnTo>
                    <a:pt x="1302" y="7444"/>
                  </a:lnTo>
                  <a:lnTo>
                    <a:pt x="1034" y="8019"/>
                  </a:lnTo>
                  <a:lnTo>
                    <a:pt x="804" y="8631"/>
                  </a:lnTo>
                  <a:lnTo>
                    <a:pt x="594" y="9224"/>
                  </a:lnTo>
                  <a:lnTo>
                    <a:pt x="402" y="9856"/>
                  </a:lnTo>
                  <a:lnTo>
                    <a:pt x="269" y="10487"/>
                  </a:lnTo>
                  <a:lnTo>
                    <a:pt x="154" y="11138"/>
                  </a:lnTo>
                  <a:lnTo>
                    <a:pt x="58" y="11788"/>
                  </a:lnTo>
                  <a:lnTo>
                    <a:pt x="20" y="12458"/>
                  </a:lnTo>
                  <a:lnTo>
                    <a:pt x="1" y="13147"/>
                  </a:lnTo>
                  <a:lnTo>
                    <a:pt x="20" y="13817"/>
                  </a:lnTo>
                  <a:lnTo>
                    <a:pt x="58" y="14486"/>
                  </a:lnTo>
                  <a:lnTo>
                    <a:pt x="154" y="15137"/>
                  </a:lnTo>
                  <a:lnTo>
                    <a:pt x="269" y="15787"/>
                  </a:lnTo>
                  <a:lnTo>
                    <a:pt x="402" y="16419"/>
                  </a:lnTo>
                  <a:lnTo>
                    <a:pt x="594" y="17050"/>
                  </a:lnTo>
                  <a:lnTo>
                    <a:pt x="804" y="17644"/>
                  </a:lnTo>
                  <a:lnTo>
                    <a:pt x="1034" y="18256"/>
                  </a:lnTo>
                  <a:lnTo>
                    <a:pt x="1302" y="18830"/>
                  </a:lnTo>
                  <a:lnTo>
                    <a:pt x="1589" y="19404"/>
                  </a:lnTo>
                  <a:lnTo>
                    <a:pt x="1895" y="19940"/>
                  </a:lnTo>
                  <a:lnTo>
                    <a:pt x="2239" y="20476"/>
                  </a:lnTo>
                  <a:lnTo>
                    <a:pt x="2603" y="20992"/>
                  </a:lnTo>
                  <a:lnTo>
                    <a:pt x="3005" y="21490"/>
                  </a:lnTo>
                  <a:lnTo>
                    <a:pt x="3407" y="21968"/>
                  </a:lnTo>
                  <a:lnTo>
                    <a:pt x="3847" y="22427"/>
                  </a:lnTo>
                  <a:lnTo>
                    <a:pt x="4306" y="22848"/>
                  </a:lnTo>
                  <a:lnTo>
                    <a:pt x="4784" y="23269"/>
                  </a:lnTo>
                  <a:lnTo>
                    <a:pt x="5263" y="23652"/>
                  </a:lnTo>
                  <a:lnTo>
                    <a:pt x="5779" y="24016"/>
                  </a:lnTo>
                  <a:lnTo>
                    <a:pt x="6315" y="24360"/>
                  </a:lnTo>
                  <a:lnTo>
                    <a:pt x="6870" y="24685"/>
                  </a:lnTo>
                  <a:lnTo>
                    <a:pt x="7425" y="24972"/>
                  </a:lnTo>
                  <a:lnTo>
                    <a:pt x="8018" y="25240"/>
                  </a:lnTo>
                  <a:lnTo>
                    <a:pt x="8611" y="25470"/>
                  </a:lnTo>
                  <a:lnTo>
                    <a:pt x="9224" y="25680"/>
                  </a:lnTo>
                  <a:lnTo>
                    <a:pt x="9836" y="25853"/>
                  </a:lnTo>
                  <a:lnTo>
                    <a:pt x="10487" y="26006"/>
                  </a:lnTo>
                  <a:lnTo>
                    <a:pt x="11118" y="26120"/>
                  </a:lnTo>
                  <a:lnTo>
                    <a:pt x="11788" y="26197"/>
                  </a:lnTo>
                  <a:lnTo>
                    <a:pt x="12458" y="26254"/>
                  </a:lnTo>
                  <a:lnTo>
                    <a:pt x="13127" y="26274"/>
                  </a:lnTo>
                  <a:lnTo>
                    <a:pt x="61788" y="26274"/>
                  </a:lnTo>
                  <a:lnTo>
                    <a:pt x="617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6" name="Google Shape;256;p17"/>
            <p:cNvSpPr/>
            <p:nvPr/>
          </p:nvSpPr>
          <p:spPr>
            <a:xfrm>
              <a:off x="5710150" y="5638200"/>
              <a:ext cx="1213675" cy="324850"/>
            </a:xfrm>
            <a:custGeom>
              <a:avLst/>
              <a:gdLst/>
              <a:ahLst/>
              <a:cxnLst/>
              <a:rect l="l" t="t" r="r" b="b"/>
              <a:pathLst>
                <a:path w="48547" h="12994" fill="none" extrusionOk="0">
                  <a:moveTo>
                    <a:pt x="48547" y="1"/>
                  </a:moveTo>
                  <a:lnTo>
                    <a:pt x="48547" y="12994"/>
                  </a:lnTo>
                  <a:lnTo>
                    <a:pt x="6506" y="12994"/>
                  </a:lnTo>
                  <a:lnTo>
                    <a:pt x="6506" y="12994"/>
                  </a:lnTo>
                  <a:lnTo>
                    <a:pt x="6162" y="12994"/>
                  </a:lnTo>
                  <a:lnTo>
                    <a:pt x="5837" y="12955"/>
                  </a:lnTo>
                  <a:lnTo>
                    <a:pt x="5511" y="12917"/>
                  </a:lnTo>
                  <a:lnTo>
                    <a:pt x="5205" y="12860"/>
                  </a:lnTo>
                  <a:lnTo>
                    <a:pt x="4880" y="12783"/>
                  </a:lnTo>
                  <a:lnTo>
                    <a:pt x="4574" y="12707"/>
                  </a:lnTo>
                  <a:lnTo>
                    <a:pt x="4268" y="12611"/>
                  </a:lnTo>
                  <a:lnTo>
                    <a:pt x="3981" y="12477"/>
                  </a:lnTo>
                  <a:lnTo>
                    <a:pt x="3694" y="12362"/>
                  </a:lnTo>
                  <a:lnTo>
                    <a:pt x="3406" y="12209"/>
                  </a:lnTo>
                  <a:lnTo>
                    <a:pt x="3139" y="12056"/>
                  </a:lnTo>
                  <a:lnTo>
                    <a:pt x="2871" y="11884"/>
                  </a:lnTo>
                  <a:lnTo>
                    <a:pt x="2622" y="11712"/>
                  </a:lnTo>
                  <a:lnTo>
                    <a:pt x="2373" y="11520"/>
                  </a:lnTo>
                  <a:lnTo>
                    <a:pt x="2144" y="11310"/>
                  </a:lnTo>
                  <a:lnTo>
                    <a:pt x="1914" y="11099"/>
                  </a:lnTo>
                  <a:lnTo>
                    <a:pt x="1703" y="10870"/>
                  </a:lnTo>
                  <a:lnTo>
                    <a:pt x="1493" y="10621"/>
                  </a:lnTo>
                  <a:lnTo>
                    <a:pt x="1302" y="10391"/>
                  </a:lnTo>
                  <a:lnTo>
                    <a:pt x="1110" y="10123"/>
                  </a:lnTo>
                  <a:lnTo>
                    <a:pt x="957" y="9855"/>
                  </a:lnTo>
                  <a:lnTo>
                    <a:pt x="785" y="9588"/>
                  </a:lnTo>
                  <a:lnTo>
                    <a:pt x="651" y="9320"/>
                  </a:lnTo>
                  <a:lnTo>
                    <a:pt x="517" y="9033"/>
                  </a:lnTo>
                  <a:lnTo>
                    <a:pt x="402" y="8726"/>
                  </a:lnTo>
                  <a:lnTo>
                    <a:pt x="307" y="8420"/>
                  </a:lnTo>
                  <a:lnTo>
                    <a:pt x="211" y="8114"/>
                  </a:lnTo>
                  <a:lnTo>
                    <a:pt x="134" y="7808"/>
                  </a:lnTo>
                  <a:lnTo>
                    <a:pt x="77" y="7483"/>
                  </a:lnTo>
                  <a:lnTo>
                    <a:pt x="39" y="7157"/>
                  </a:lnTo>
                  <a:lnTo>
                    <a:pt x="20" y="6832"/>
                  </a:lnTo>
                  <a:lnTo>
                    <a:pt x="0" y="6507"/>
                  </a:lnTo>
                  <a:lnTo>
                    <a:pt x="0" y="6507"/>
                  </a:lnTo>
                  <a:lnTo>
                    <a:pt x="20" y="6162"/>
                  </a:lnTo>
                  <a:lnTo>
                    <a:pt x="39" y="5837"/>
                  </a:lnTo>
                  <a:lnTo>
                    <a:pt x="77" y="5512"/>
                  </a:lnTo>
                  <a:lnTo>
                    <a:pt x="134" y="5186"/>
                  </a:lnTo>
                  <a:lnTo>
                    <a:pt x="211" y="4880"/>
                  </a:lnTo>
                  <a:lnTo>
                    <a:pt x="307" y="4574"/>
                  </a:lnTo>
                  <a:lnTo>
                    <a:pt x="402" y="4268"/>
                  </a:lnTo>
                  <a:lnTo>
                    <a:pt x="517" y="3962"/>
                  </a:lnTo>
                  <a:lnTo>
                    <a:pt x="651" y="3675"/>
                  </a:lnTo>
                  <a:lnTo>
                    <a:pt x="785" y="3407"/>
                  </a:lnTo>
                  <a:lnTo>
                    <a:pt x="957" y="3139"/>
                  </a:lnTo>
                  <a:lnTo>
                    <a:pt x="1110" y="2871"/>
                  </a:lnTo>
                  <a:lnTo>
                    <a:pt x="1302" y="2603"/>
                  </a:lnTo>
                  <a:lnTo>
                    <a:pt x="1493" y="2374"/>
                  </a:lnTo>
                  <a:lnTo>
                    <a:pt x="1703" y="2125"/>
                  </a:lnTo>
                  <a:lnTo>
                    <a:pt x="1914" y="1895"/>
                  </a:lnTo>
                  <a:lnTo>
                    <a:pt x="2144" y="1685"/>
                  </a:lnTo>
                  <a:lnTo>
                    <a:pt x="2373" y="1493"/>
                  </a:lnTo>
                  <a:lnTo>
                    <a:pt x="2622" y="1283"/>
                  </a:lnTo>
                  <a:lnTo>
                    <a:pt x="2871" y="1111"/>
                  </a:lnTo>
                  <a:lnTo>
                    <a:pt x="3139" y="938"/>
                  </a:lnTo>
                  <a:lnTo>
                    <a:pt x="3406" y="785"/>
                  </a:lnTo>
                  <a:lnTo>
                    <a:pt x="3694" y="632"/>
                  </a:lnTo>
                  <a:lnTo>
                    <a:pt x="3981" y="517"/>
                  </a:lnTo>
                  <a:lnTo>
                    <a:pt x="4268" y="384"/>
                  </a:lnTo>
                  <a:lnTo>
                    <a:pt x="4574" y="288"/>
                  </a:lnTo>
                  <a:lnTo>
                    <a:pt x="4880" y="211"/>
                  </a:lnTo>
                  <a:lnTo>
                    <a:pt x="5205" y="135"/>
                  </a:lnTo>
                  <a:lnTo>
                    <a:pt x="5511" y="77"/>
                  </a:lnTo>
                  <a:lnTo>
                    <a:pt x="5837" y="39"/>
                  </a:lnTo>
                  <a:lnTo>
                    <a:pt x="6162" y="1"/>
                  </a:lnTo>
                  <a:lnTo>
                    <a:pt x="6506" y="1"/>
                  </a:lnTo>
                  <a:lnTo>
                    <a:pt x="485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7" name="Google Shape;257;p17"/>
            <p:cNvSpPr/>
            <p:nvPr/>
          </p:nvSpPr>
          <p:spPr>
            <a:xfrm>
              <a:off x="5544625" y="5472200"/>
              <a:ext cx="1544725" cy="656850"/>
            </a:xfrm>
            <a:custGeom>
              <a:avLst/>
              <a:gdLst/>
              <a:ahLst/>
              <a:cxnLst/>
              <a:rect l="l" t="t" r="r" b="b"/>
              <a:pathLst>
                <a:path w="61789" h="26274" fill="none" extrusionOk="0">
                  <a:moveTo>
                    <a:pt x="61788" y="1"/>
                  </a:moveTo>
                  <a:lnTo>
                    <a:pt x="13127" y="1"/>
                  </a:lnTo>
                  <a:lnTo>
                    <a:pt x="13127" y="1"/>
                  </a:lnTo>
                  <a:lnTo>
                    <a:pt x="12458" y="20"/>
                  </a:lnTo>
                  <a:lnTo>
                    <a:pt x="11788" y="77"/>
                  </a:lnTo>
                  <a:lnTo>
                    <a:pt x="11118" y="154"/>
                  </a:lnTo>
                  <a:lnTo>
                    <a:pt x="10487" y="269"/>
                  </a:lnTo>
                  <a:lnTo>
                    <a:pt x="9836" y="422"/>
                  </a:lnTo>
                  <a:lnTo>
                    <a:pt x="9224" y="594"/>
                  </a:lnTo>
                  <a:lnTo>
                    <a:pt x="8611" y="805"/>
                  </a:lnTo>
                  <a:lnTo>
                    <a:pt x="8018" y="1034"/>
                  </a:lnTo>
                  <a:lnTo>
                    <a:pt x="7425" y="1302"/>
                  </a:lnTo>
                  <a:lnTo>
                    <a:pt x="6870" y="1589"/>
                  </a:lnTo>
                  <a:lnTo>
                    <a:pt x="6315" y="1914"/>
                  </a:lnTo>
                  <a:lnTo>
                    <a:pt x="5779" y="2259"/>
                  </a:lnTo>
                  <a:lnTo>
                    <a:pt x="5263" y="2622"/>
                  </a:lnTo>
                  <a:lnTo>
                    <a:pt x="4784" y="3005"/>
                  </a:lnTo>
                  <a:lnTo>
                    <a:pt x="4306" y="3426"/>
                  </a:lnTo>
                  <a:lnTo>
                    <a:pt x="3847" y="3847"/>
                  </a:lnTo>
                  <a:lnTo>
                    <a:pt x="3407" y="4306"/>
                  </a:lnTo>
                  <a:lnTo>
                    <a:pt x="3005" y="4785"/>
                  </a:lnTo>
                  <a:lnTo>
                    <a:pt x="2603" y="5282"/>
                  </a:lnTo>
                  <a:lnTo>
                    <a:pt x="2239" y="5799"/>
                  </a:lnTo>
                  <a:lnTo>
                    <a:pt x="1895" y="6335"/>
                  </a:lnTo>
                  <a:lnTo>
                    <a:pt x="1589" y="6870"/>
                  </a:lnTo>
                  <a:lnTo>
                    <a:pt x="1302" y="7444"/>
                  </a:lnTo>
                  <a:lnTo>
                    <a:pt x="1034" y="8019"/>
                  </a:lnTo>
                  <a:lnTo>
                    <a:pt x="804" y="8631"/>
                  </a:lnTo>
                  <a:lnTo>
                    <a:pt x="594" y="9224"/>
                  </a:lnTo>
                  <a:lnTo>
                    <a:pt x="402" y="9856"/>
                  </a:lnTo>
                  <a:lnTo>
                    <a:pt x="269" y="10487"/>
                  </a:lnTo>
                  <a:lnTo>
                    <a:pt x="154" y="11138"/>
                  </a:lnTo>
                  <a:lnTo>
                    <a:pt x="58" y="11788"/>
                  </a:lnTo>
                  <a:lnTo>
                    <a:pt x="20" y="12458"/>
                  </a:lnTo>
                  <a:lnTo>
                    <a:pt x="1" y="13147"/>
                  </a:lnTo>
                  <a:lnTo>
                    <a:pt x="1" y="13147"/>
                  </a:lnTo>
                  <a:lnTo>
                    <a:pt x="20" y="13817"/>
                  </a:lnTo>
                  <a:lnTo>
                    <a:pt x="58" y="14486"/>
                  </a:lnTo>
                  <a:lnTo>
                    <a:pt x="154" y="15137"/>
                  </a:lnTo>
                  <a:lnTo>
                    <a:pt x="269" y="15787"/>
                  </a:lnTo>
                  <a:lnTo>
                    <a:pt x="402" y="16419"/>
                  </a:lnTo>
                  <a:lnTo>
                    <a:pt x="594" y="17050"/>
                  </a:lnTo>
                  <a:lnTo>
                    <a:pt x="804" y="17644"/>
                  </a:lnTo>
                  <a:lnTo>
                    <a:pt x="1034" y="18256"/>
                  </a:lnTo>
                  <a:lnTo>
                    <a:pt x="1302" y="18830"/>
                  </a:lnTo>
                  <a:lnTo>
                    <a:pt x="1589" y="19404"/>
                  </a:lnTo>
                  <a:lnTo>
                    <a:pt x="1895" y="19940"/>
                  </a:lnTo>
                  <a:lnTo>
                    <a:pt x="2239" y="20476"/>
                  </a:lnTo>
                  <a:lnTo>
                    <a:pt x="2603" y="20992"/>
                  </a:lnTo>
                  <a:lnTo>
                    <a:pt x="3005" y="21490"/>
                  </a:lnTo>
                  <a:lnTo>
                    <a:pt x="3407" y="21968"/>
                  </a:lnTo>
                  <a:lnTo>
                    <a:pt x="3847" y="22427"/>
                  </a:lnTo>
                  <a:lnTo>
                    <a:pt x="4306" y="22848"/>
                  </a:lnTo>
                  <a:lnTo>
                    <a:pt x="4784" y="23269"/>
                  </a:lnTo>
                  <a:lnTo>
                    <a:pt x="5263" y="23652"/>
                  </a:lnTo>
                  <a:lnTo>
                    <a:pt x="5779" y="24016"/>
                  </a:lnTo>
                  <a:lnTo>
                    <a:pt x="6315" y="24360"/>
                  </a:lnTo>
                  <a:lnTo>
                    <a:pt x="6870" y="24685"/>
                  </a:lnTo>
                  <a:lnTo>
                    <a:pt x="7425" y="24972"/>
                  </a:lnTo>
                  <a:lnTo>
                    <a:pt x="8018" y="25240"/>
                  </a:lnTo>
                  <a:lnTo>
                    <a:pt x="8611" y="25470"/>
                  </a:lnTo>
                  <a:lnTo>
                    <a:pt x="9224" y="25680"/>
                  </a:lnTo>
                  <a:lnTo>
                    <a:pt x="9836" y="25853"/>
                  </a:lnTo>
                  <a:lnTo>
                    <a:pt x="10487" y="26006"/>
                  </a:lnTo>
                  <a:lnTo>
                    <a:pt x="11118" y="26120"/>
                  </a:lnTo>
                  <a:lnTo>
                    <a:pt x="11788" y="26197"/>
                  </a:lnTo>
                  <a:lnTo>
                    <a:pt x="12458" y="26254"/>
                  </a:lnTo>
                  <a:lnTo>
                    <a:pt x="13127" y="26274"/>
                  </a:lnTo>
                  <a:lnTo>
                    <a:pt x="61788" y="26274"/>
                  </a:lnTo>
                  <a:lnTo>
                    <a:pt x="61788" y="1"/>
                  </a:lnTo>
                  <a:lnTo>
                    <a:pt x="6178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8" name="Google Shape;258;p17"/>
            <p:cNvSpPr/>
            <p:nvPr/>
          </p:nvSpPr>
          <p:spPr>
            <a:xfrm>
              <a:off x="6030175" y="5264125"/>
              <a:ext cx="461675" cy="462125"/>
            </a:xfrm>
            <a:custGeom>
              <a:avLst/>
              <a:gdLst/>
              <a:ahLst/>
              <a:cxnLst/>
              <a:rect l="l" t="t" r="r" b="b"/>
              <a:pathLst>
                <a:path w="18467" h="18485" extrusionOk="0">
                  <a:moveTo>
                    <a:pt x="3522" y="0"/>
                  </a:moveTo>
                  <a:lnTo>
                    <a:pt x="3158" y="19"/>
                  </a:lnTo>
                  <a:lnTo>
                    <a:pt x="2814" y="77"/>
                  </a:lnTo>
                  <a:lnTo>
                    <a:pt x="2469" y="172"/>
                  </a:lnTo>
                  <a:lnTo>
                    <a:pt x="2163" y="287"/>
                  </a:lnTo>
                  <a:lnTo>
                    <a:pt x="1857" y="421"/>
                  </a:lnTo>
                  <a:lnTo>
                    <a:pt x="1551" y="612"/>
                  </a:lnTo>
                  <a:lnTo>
                    <a:pt x="1283" y="804"/>
                  </a:lnTo>
                  <a:lnTo>
                    <a:pt x="1034" y="1033"/>
                  </a:lnTo>
                  <a:lnTo>
                    <a:pt x="805" y="1282"/>
                  </a:lnTo>
                  <a:lnTo>
                    <a:pt x="613" y="1550"/>
                  </a:lnTo>
                  <a:lnTo>
                    <a:pt x="422" y="1856"/>
                  </a:lnTo>
                  <a:lnTo>
                    <a:pt x="288" y="2162"/>
                  </a:lnTo>
                  <a:lnTo>
                    <a:pt x="173" y="2488"/>
                  </a:lnTo>
                  <a:lnTo>
                    <a:pt x="77" y="2813"/>
                  </a:lnTo>
                  <a:lnTo>
                    <a:pt x="20" y="3157"/>
                  </a:lnTo>
                  <a:lnTo>
                    <a:pt x="1" y="3521"/>
                  </a:lnTo>
                  <a:lnTo>
                    <a:pt x="1" y="18485"/>
                  </a:lnTo>
                  <a:lnTo>
                    <a:pt x="18466" y="18485"/>
                  </a:lnTo>
                  <a:lnTo>
                    <a:pt x="18466" y="3521"/>
                  </a:lnTo>
                  <a:lnTo>
                    <a:pt x="18466" y="3157"/>
                  </a:lnTo>
                  <a:lnTo>
                    <a:pt x="18409" y="2813"/>
                  </a:lnTo>
                  <a:lnTo>
                    <a:pt x="18313" y="2488"/>
                  </a:lnTo>
                  <a:lnTo>
                    <a:pt x="18199" y="2162"/>
                  </a:lnTo>
                  <a:lnTo>
                    <a:pt x="18045" y="1856"/>
                  </a:lnTo>
                  <a:lnTo>
                    <a:pt x="17873" y="1550"/>
                  </a:lnTo>
                  <a:lnTo>
                    <a:pt x="17663" y="1282"/>
                  </a:lnTo>
                  <a:lnTo>
                    <a:pt x="17452" y="1033"/>
                  </a:lnTo>
                  <a:lnTo>
                    <a:pt x="17203" y="804"/>
                  </a:lnTo>
                  <a:lnTo>
                    <a:pt x="16916" y="612"/>
                  </a:lnTo>
                  <a:lnTo>
                    <a:pt x="16629" y="421"/>
                  </a:lnTo>
                  <a:lnTo>
                    <a:pt x="16323" y="287"/>
                  </a:lnTo>
                  <a:lnTo>
                    <a:pt x="15998" y="172"/>
                  </a:lnTo>
                  <a:lnTo>
                    <a:pt x="15673" y="77"/>
                  </a:lnTo>
                  <a:lnTo>
                    <a:pt x="15309" y="19"/>
                  </a:lnTo>
                  <a:lnTo>
                    <a:pt x="1496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59" name="Google Shape;259;p17"/>
          <p:cNvSpPr/>
          <p:nvPr/>
        </p:nvSpPr>
        <p:spPr>
          <a:xfrm rot="5400000" flipH="1">
            <a:off x="-216725" y="4790375"/>
            <a:ext cx="649175" cy="457375"/>
          </a:xfrm>
          <a:custGeom>
            <a:avLst/>
            <a:gdLst/>
            <a:ahLst/>
            <a:cxnLst/>
            <a:rect l="l" t="t" r="r" b="b"/>
            <a:pathLst>
              <a:path w="25967" h="18295" extrusionOk="0">
                <a:moveTo>
                  <a:pt x="16820" y="192"/>
                </a:moveTo>
                <a:lnTo>
                  <a:pt x="17279" y="211"/>
                </a:lnTo>
                <a:lnTo>
                  <a:pt x="17738" y="250"/>
                </a:lnTo>
                <a:lnTo>
                  <a:pt x="18179" y="307"/>
                </a:lnTo>
                <a:lnTo>
                  <a:pt x="18619" y="384"/>
                </a:lnTo>
                <a:lnTo>
                  <a:pt x="19059" y="479"/>
                </a:lnTo>
                <a:lnTo>
                  <a:pt x="19480" y="613"/>
                </a:lnTo>
                <a:lnTo>
                  <a:pt x="19901" y="747"/>
                </a:lnTo>
                <a:lnTo>
                  <a:pt x="20303" y="900"/>
                </a:lnTo>
                <a:lnTo>
                  <a:pt x="20704" y="1092"/>
                </a:lnTo>
                <a:lnTo>
                  <a:pt x="21087" y="1283"/>
                </a:lnTo>
                <a:lnTo>
                  <a:pt x="21451" y="1493"/>
                </a:lnTo>
                <a:lnTo>
                  <a:pt x="21814" y="1723"/>
                </a:lnTo>
                <a:lnTo>
                  <a:pt x="22178" y="1972"/>
                </a:lnTo>
                <a:lnTo>
                  <a:pt x="22503" y="2240"/>
                </a:lnTo>
                <a:lnTo>
                  <a:pt x="22828" y="2527"/>
                </a:lnTo>
                <a:lnTo>
                  <a:pt x="23135" y="2814"/>
                </a:lnTo>
                <a:lnTo>
                  <a:pt x="23441" y="3139"/>
                </a:lnTo>
                <a:lnTo>
                  <a:pt x="23728" y="3464"/>
                </a:lnTo>
                <a:lnTo>
                  <a:pt x="23977" y="3790"/>
                </a:lnTo>
                <a:lnTo>
                  <a:pt x="24225" y="4153"/>
                </a:lnTo>
                <a:lnTo>
                  <a:pt x="24474" y="4517"/>
                </a:lnTo>
                <a:lnTo>
                  <a:pt x="24685" y="4880"/>
                </a:lnTo>
                <a:lnTo>
                  <a:pt x="24876" y="5263"/>
                </a:lnTo>
                <a:lnTo>
                  <a:pt x="25067" y="5665"/>
                </a:lnTo>
                <a:lnTo>
                  <a:pt x="25220" y="6067"/>
                </a:lnTo>
                <a:lnTo>
                  <a:pt x="25354" y="6488"/>
                </a:lnTo>
                <a:lnTo>
                  <a:pt x="25488" y="6909"/>
                </a:lnTo>
                <a:lnTo>
                  <a:pt x="25584" y="7349"/>
                </a:lnTo>
                <a:lnTo>
                  <a:pt x="25660" y="7789"/>
                </a:lnTo>
                <a:lnTo>
                  <a:pt x="25718" y="8229"/>
                </a:lnTo>
                <a:lnTo>
                  <a:pt x="25756" y="8688"/>
                </a:lnTo>
                <a:lnTo>
                  <a:pt x="25756" y="9148"/>
                </a:lnTo>
                <a:lnTo>
                  <a:pt x="25756" y="9607"/>
                </a:lnTo>
                <a:lnTo>
                  <a:pt x="25718" y="10047"/>
                </a:lnTo>
                <a:lnTo>
                  <a:pt x="25660" y="10506"/>
                </a:lnTo>
                <a:lnTo>
                  <a:pt x="25584" y="10946"/>
                </a:lnTo>
                <a:lnTo>
                  <a:pt x="25488" y="11367"/>
                </a:lnTo>
                <a:lnTo>
                  <a:pt x="25354" y="11807"/>
                </a:lnTo>
                <a:lnTo>
                  <a:pt x="25220" y="12209"/>
                </a:lnTo>
                <a:lnTo>
                  <a:pt x="25067" y="12630"/>
                </a:lnTo>
                <a:lnTo>
                  <a:pt x="24876" y="13013"/>
                </a:lnTo>
                <a:lnTo>
                  <a:pt x="24685" y="13396"/>
                </a:lnTo>
                <a:lnTo>
                  <a:pt x="24474" y="13778"/>
                </a:lnTo>
                <a:lnTo>
                  <a:pt x="24225" y="14142"/>
                </a:lnTo>
                <a:lnTo>
                  <a:pt x="23977" y="14486"/>
                </a:lnTo>
                <a:lnTo>
                  <a:pt x="23728" y="14831"/>
                </a:lnTo>
                <a:lnTo>
                  <a:pt x="23441" y="15156"/>
                </a:lnTo>
                <a:lnTo>
                  <a:pt x="23135" y="15462"/>
                </a:lnTo>
                <a:lnTo>
                  <a:pt x="22828" y="15768"/>
                </a:lnTo>
                <a:lnTo>
                  <a:pt x="22503" y="16036"/>
                </a:lnTo>
                <a:lnTo>
                  <a:pt x="22178" y="16304"/>
                </a:lnTo>
                <a:lnTo>
                  <a:pt x="21814" y="16553"/>
                </a:lnTo>
                <a:lnTo>
                  <a:pt x="21451" y="16783"/>
                </a:lnTo>
                <a:lnTo>
                  <a:pt x="21087" y="17012"/>
                </a:lnTo>
                <a:lnTo>
                  <a:pt x="20704" y="17204"/>
                </a:lnTo>
                <a:lnTo>
                  <a:pt x="20303" y="17376"/>
                </a:lnTo>
                <a:lnTo>
                  <a:pt x="19901" y="17548"/>
                </a:lnTo>
                <a:lnTo>
                  <a:pt x="19480" y="17682"/>
                </a:lnTo>
                <a:lnTo>
                  <a:pt x="19059" y="17797"/>
                </a:lnTo>
                <a:lnTo>
                  <a:pt x="18619" y="17912"/>
                </a:lnTo>
                <a:lnTo>
                  <a:pt x="18179" y="17988"/>
                </a:lnTo>
                <a:lnTo>
                  <a:pt x="17738" y="18045"/>
                </a:lnTo>
                <a:lnTo>
                  <a:pt x="17279" y="18065"/>
                </a:lnTo>
                <a:lnTo>
                  <a:pt x="16820" y="18084"/>
                </a:lnTo>
                <a:lnTo>
                  <a:pt x="16418" y="18065"/>
                </a:lnTo>
                <a:lnTo>
                  <a:pt x="15997" y="18007"/>
                </a:lnTo>
                <a:lnTo>
                  <a:pt x="15538" y="17931"/>
                </a:lnTo>
                <a:lnTo>
                  <a:pt x="15040" y="17797"/>
                </a:lnTo>
                <a:lnTo>
                  <a:pt x="14505" y="17644"/>
                </a:lnTo>
                <a:lnTo>
                  <a:pt x="13931" y="17433"/>
                </a:lnTo>
                <a:lnTo>
                  <a:pt x="13337" y="17204"/>
                </a:lnTo>
                <a:lnTo>
                  <a:pt x="12725" y="16936"/>
                </a:lnTo>
                <a:lnTo>
                  <a:pt x="12074" y="16629"/>
                </a:lnTo>
                <a:lnTo>
                  <a:pt x="11386" y="16304"/>
                </a:lnTo>
                <a:lnTo>
                  <a:pt x="10658" y="15941"/>
                </a:lnTo>
                <a:lnTo>
                  <a:pt x="9931" y="15520"/>
                </a:lnTo>
                <a:lnTo>
                  <a:pt x="9147" y="15099"/>
                </a:lnTo>
                <a:lnTo>
                  <a:pt x="8362" y="14620"/>
                </a:lnTo>
                <a:lnTo>
                  <a:pt x="7539" y="14123"/>
                </a:lnTo>
                <a:lnTo>
                  <a:pt x="6678" y="13587"/>
                </a:lnTo>
                <a:lnTo>
                  <a:pt x="5530" y="12841"/>
                </a:lnTo>
                <a:lnTo>
                  <a:pt x="4440" y="12114"/>
                </a:lnTo>
                <a:lnTo>
                  <a:pt x="3444" y="11406"/>
                </a:lnTo>
                <a:lnTo>
                  <a:pt x="2545" y="10774"/>
                </a:lnTo>
                <a:lnTo>
                  <a:pt x="1110" y="9741"/>
                </a:lnTo>
                <a:lnTo>
                  <a:pt x="325" y="9148"/>
                </a:lnTo>
                <a:lnTo>
                  <a:pt x="1110" y="8554"/>
                </a:lnTo>
                <a:lnTo>
                  <a:pt x="2545" y="7521"/>
                </a:lnTo>
                <a:lnTo>
                  <a:pt x="3444" y="6870"/>
                </a:lnTo>
                <a:lnTo>
                  <a:pt x="4440" y="6182"/>
                </a:lnTo>
                <a:lnTo>
                  <a:pt x="5530" y="5454"/>
                </a:lnTo>
                <a:lnTo>
                  <a:pt x="6678" y="4708"/>
                </a:lnTo>
                <a:lnTo>
                  <a:pt x="7520" y="4172"/>
                </a:lnTo>
                <a:lnTo>
                  <a:pt x="8362" y="3675"/>
                </a:lnTo>
                <a:lnTo>
                  <a:pt x="9147" y="3197"/>
                </a:lnTo>
                <a:lnTo>
                  <a:pt x="9931" y="2756"/>
                </a:lnTo>
                <a:lnTo>
                  <a:pt x="10658" y="2355"/>
                </a:lnTo>
                <a:lnTo>
                  <a:pt x="11386" y="1991"/>
                </a:lnTo>
                <a:lnTo>
                  <a:pt x="12074" y="1647"/>
                </a:lnTo>
                <a:lnTo>
                  <a:pt x="12725" y="1340"/>
                </a:lnTo>
                <a:lnTo>
                  <a:pt x="13337" y="1073"/>
                </a:lnTo>
                <a:lnTo>
                  <a:pt x="13931" y="843"/>
                </a:lnTo>
                <a:lnTo>
                  <a:pt x="14505" y="652"/>
                </a:lnTo>
                <a:lnTo>
                  <a:pt x="15040" y="498"/>
                </a:lnTo>
                <a:lnTo>
                  <a:pt x="15538" y="365"/>
                </a:lnTo>
                <a:lnTo>
                  <a:pt x="15997" y="269"/>
                </a:lnTo>
                <a:lnTo>
                  <a:pt x="16418" y="211"/>
                </a:lnTo>
                <a:lnTo>
                  <a:pt x="16820" y="192"/>
                </a:lnTo>
                <a:close/>
                <a:moveTo>
                  <a:pt x="16590" y="1"/>
                </a:moveTo>
                <a:lnTo>
                  <a:pt x="16342" y="20"/>
                </a:lnTo>
                <a:lnTo>
                  <a:pt x="15825" y="97"/>
                </a:lnTo>
                <a:lnTo>
                  <a:pt x="15270" y="211"/>
                </a:lnTo>
                <a:lnTo>
                  <a:pt x="14696" y="384"/>
                </a:lnTo>
                <a:lnTo>
                  <a:pt x="14103" y="575"/>
                </a:lnTo>
                <a:lnTo>
                  <a:pt x="13471" y="805"/>
                </a:lnTo>
                <a:lnTo>
                  <a:pt x="12840" y="1073"/>
                </a:lnTo>
                <a:lnTo>
                  <a:pt x="12189" y="1360"/>
                </a:lnTo>
                <a:lnTo>
                  <a:pt x="11520" y="1685"/>
                </a:lnTo>
                <a:lnTo>
                  <a:pt x="10831" y="2029"/>
                </a:lnTo>
                <a:lnTo>
                  <a:pt x="10161" y="2393"/>
                </a:lnTo>
                <a:lnTo>
                  <a:pt x="9472" y="2776"/>
                </a:lnTo>
                <a:lnTo>
                  <a:pt x="8113" y="3560"/>
                </a:lnTo>
                <a:lnTo>
                  <a:pt x="6774" y="4402"/>
                </a:lnTo>
                <a:lnTo>
                  <a:pt x="5492" y="5225"/>
                </a:lnTo>
                <a:lnTo>
                  <a:pt x="4286" y="6029"/>
                </a:lnTo>
                <a:lnTo>
                  <a:pt x="3196" y="6794"/>
                </a:lnTo>
                <a:lnTo>
                  <a:pt x="2220" y="7483"/>
                </a:lnTo>
                <a:lnTo>
                  <a:pt x="766" y="8574"/>
                </a:lnTo>
                <a:lnTo>
                  <a:pt x="115" y="9071"/>
                </a:lnTo>
                <a:lnTo>
                  <a:pt x="0" y="9148"/>
                </a:lnTo>
                <a:lnTo>
                  <a:pt x="115" y="9224"/>
                </a:lnTo>
                <a:lnTo>
                  <a:pt x="766" y="9722"/>
                </a:lnTo>
                <a:lnTo>
                  <a:pt x="2220" y="10793"/>
                </a:lnTo>
                <a:lnTo>
                  <a:pt x="3196" y="11482"/>
                </a:lnTo>
                <a:lnTo>
                  <a:pt x="4286" y="12248"/>
                </a:lnTo>
                <a:lnTo>
                  <a:pt x="5492" y="13070"/>
                </a:lnTo>
                <a:lnTo>
                  <a:pt x="6774" y="13893"/>
                </a:lnTo>
                <a:lnTo>
                  <a:pt x="8113" y="14716"/>
                </a:lnTo>
                <a:lnTo>
                  <a:pt x="9472" y="15520"/>
                </a:lnTo>
                <a:lnTo>
                  <a:pt x="10161" y="15902"/>
                </a:lnTo>
                <a:lnTo>
                  <a:pt x="10831" y="16266"/>
                </a:lnTo>
                <a:lnTo>
                  <a:pt x="11520" y="16610"/>
                </a:lnTo>
                <a:lnTo>
                  <a:pt x="12189" y="16916"/>
                </a:lnTo>
                <a:lnTo>
                  <a:pt x="12840" y="17223"/>
                </a:lnTo>
                <a:lnTo>
                  <a:pt x="13471" y="17491"/>
                </a:lnTo>
                <a:lnTo>
                  <a:pt x="14103" y="17720"/>
                </a:lnTo>
                <a:lnTo>
                  <a:pt x="14696" y="17912"/>
                </a:lnTo>
                <a:lnTo>
                  <a:pt x="15270" y="18065"/>
                </a:lnTo>
                <a:lnTo>
                  <a:pt x="15825" y="18179"/>
                </a:lnTo>
                <a:lnTo>
                  <a:pt x="16342" y="18256"/>
                </a:lnTo>
                <a:lnTo>
                  <a:pt x="16590" y="18275"/>
                </a:lnTo>
                <a:lnTo>
                  <a:pt x="16820" y="18294"/>
                </a:lnTo>
                <a:lnTo>
                  <a:pt x="17298" y="18275"/>
                </a:lnTo>
                <a:lnTo>
                  <a:pt x="17758" y="18237"/>
                </a:lnTo>
                <a:lnTo>
                  <a:pt x="18217" y="18179"/>
                </a:lnTo>
                <a:lnTo>
                  <a:pt x="18657" y="18103"/>
                </a:lnTo>
                <a:lnTo>
                  <a:pt x="19097" y="18007"/>
                </a:lnTo>
                <a:lnTo>
                  <a:pt x="19537" y="17873"/>
                </a:lnTo>
                <a:lnTo>
                  <a:pt x="19958" y="17739"/>
                </a:lnTo>
                <a:lnTo>
                  <a:pt x="20379" y="17567"/>
                </a:lnTo>
                <a:lnTo>
                  <a:pt x="20781" y="17376"/>
                </a:lnTo>
                <a:lnTo>
                  <a:pt x="21183" y="17184"/>
                </a:lnTo>
                <a:lnTo>
                  <a:pt x="21566" y="16955"/>
                </a:lnTo>
                <a:lnTo>
                  <a:pt x="21929" y="16725"/>
                </a:lnTo>
                <a:lnTo>
                  <a:pt x="22293" y="16476"/>
                </a:lnTo>
                <a:lnTo>
                  <a:pt x="22637" y="16189"/>
                </a:lnTo>
                <a:lnTo>
                  <a:pt x="22962" y="15902"/>
                </a:lnTo>
                <a:lnTo>
                  <a:pt x="23288" y="15596"/>
                </a:lnTo>
                <a:lnTo>
                  <a:pt x="23594" y="15290"/>
                </a:lnTo>
                <a:lnTo>
                  <a:pt x="23881" y="14965"/>
                </a:lnTo>
                <a:lnTo>
                  <a:pt x="24149" y="14601"/>
                </a:lnTo>
                <a:lnTo>
                  <a:pt x="24398" y="14257"/>
                </a:lnTo>
                <a:lnTo>
                  <a:pt x="24646" y="13874"/>
                </a:lnTo>
                <a:lnTo>
                  <a:pt x="24857" y="13491"/>
                </a:lnTo>
                <a:lnTo>
                  <a:pt x="25067" y="13109"/>
                </a:lnTo>
                <a:lnTo>
                  <a:pt x="25240" y="12707"/>
                </a:lnTo>
                <a:lnTo>
                  <a:pt x="25412" y="12286"/>
                </a:lnTo>
                <a:lnTo>
                  <a:pt x="25546" y="11865"/>
                </a:lnTo>
                <a:lnTo>
                  <a:pt x="25680" y="11425"/>
                </a:lnTo>
                <a:lnTo>
                  <a:pt x="25775" y="10985"/>
                </a:lnTo>
                <a:lnTo>
                  <a:pt x="25852" y="10525"/>
                </a:lnTo>
                <a:lnTo>
                  <a:pt x="25909" y="10085"/>
                </a:lnTo>
                <a:lnTo>
                  <a:pt x="25948" y="9607"/>
                </a:lnTo>
                <a:lnTo>
                  <a:pt x="25967" y="9148"/>
                </a:lnTo>
                <a:lnTo>
                  <a:pt x="25948" y="8669"/>
                </a:lnTo>
                <a:lnTo>
                  <a:pt x="25909" y="8210"/>
                </a:lnTo>
                <a:lnTo>
                  <a:pt x="25852" y="7751"/>
                </a:lnTo>
                <a:lnTo>
                  <a:pt x="25775" y="7311"/>
                </a:lnTo>
                <a:lnTo>
                  <a:pt x="25680" y="6870"/>
                </a:lnTo>
                <a:lnTo>
                  <a:pt x="25546" y="6430"/>
                </a:lnTo>
                <a:lnTo>
                  <a:pt x="25412" y="6009"/>
                </a:lnTo>
                <a:lnTo>
                  <a:pt x="25240" y="5588"/>
                </a:lnTo>
                <a:lnTo>
                  <a:pt x="25067" y="5187"/>
                </a:lnTo>
                <a:lnTo>
                  <a:pt x="24857" y="4785"/>
                </a:lnTo>
                <a:lnTo>
                  <a:pt x="24646" y="4402"/>
                </a:lnTo>
                <a:lnTo>
                  <a:pt x="24398" y="4038"/>
                </a:lnTo>
                <a:lnTo>
                  <a:pt x="24149" y="3675"/>
                </a:lnTo>
                <a:lnTo>
                  <a:pt x="23881" y="3330"/>
                </a:lnTo>
                <a:lnTo>
                  <a:pt x="23594" y="3005"/>
                </a:lnTo>
                <a:lnTo>
                  <a:pt x="23288" y="2680"/>
                </a:lnTo>
                <a:lnTo>
                  <a:pt x="22962" y="2374"/>
                </a:lnTo>
                <a:lnTo>
                  <a:pt x="22637" y="2087"/>
                </a:lnTo>
                <a:lnTo>
                  <a:pt x="22293" y="1819"/>
                </a:lnTo>
                <a:lnTo>
                  <a:pt x="21929" y="1570"/>
                </a:lnTo>
                <a:lnTo>
                  <a:pt x="21566" y="1321"/>
                </a:lnTo>
                <a:lnTo>
                  <a:pt x="21183" y="1111"/>
                </a:lnTo>
                <a:lnTo>
                  <a:pt x="20781" y="900"/>
                </a:lnTo>
                <a:lnTo>
                  <a:pt x="20379" y="728"/>
                </a:lnTo>
                <a:lnTo>
                  <a:pt x="19958" y="556"/>
                </a:lnTo>
                <a:lnTo>
                  <a:pt x="19537" y="403"/>
                </a:lnTo>
                <a:lnTo>
                  <a:pt x="19097" y="288"/>
                </a:lnTo>
                <a:lnTo>
                  <a:pt x="18657" y="192"/>
                </a:lnTo>
                <a:lnTo>
                  <a:pt x="18217" y="97"/>
                </a:lnTo>
                <a:lnTo>
                  <a:pt x="17758" y="39"/>
                </a:lnTo>
                <a:lnTo>
                  <a:pt x="17298" y="20"/>
                </a:lnTo>
                <a:lnTo>
                  <a:pt x="16820"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four columns">
  <p:cSld name="CUSTOM_5">
    <p:spTree>
      <p:nvGrpSpPr>
        <p:cNvPr id="1" name="Shape 260"/>
        <p:cNvGrpSpPr/>
        <p:nvPr/>
      </p:nvGrpSpPr>
      <p:grpSpPr>
        <a:xfrm>
          <a:off x="0" y="0"/>
          <a:ext cx="0" cy="0"/>
          <a:chOff x="0" y="0"/>
          <a:chExt cx="0" cy="0"/>
        </a:xfrm>
      </p:grpSpPr>
      <p:sp>
        <p:nvSpPr>
          <p:cNvPr id="261" name="Google Shape;261;p18"/>
          <p:cNvSpPr txBox="1">
            <a:spLocks noGrp="1"/>
          </p:cNvSpPr>
          <p:nvPr>
            <p:ph type="title"/>
          </p:nvPr>
        </p:nvSpPr>
        <p:spPr>
          <a:xfrm>
            <a:off x="1549963" y="1237825"/>
            <a:ext cx="2990400" cy="365700"/>
          </a:xfrm>
          <a:prstGeom prst="rect">
            <a:avLst/>
          </a:prstGeom>
        </p:spPr>
        <p:txBody>
          <a:bodyPr spcFirstLastPara="1" wrap="square" lIns="91425" tIns="91425" rIns="91425" bIns="91425" anchor="b" anchorCtr="0">
            <a:noAutofit/>
          </a:bodyPr>
          <a:lstStyle>
            <a:lvl1pPr lvl="0" algn="l" rtl="0">
              <a:spcBef>
                <a:spcPts val="0"/>
              </a:spcBef>
              <a:spcAft>
                <a:spcPts val="0"/>
              </a:spcAft>
              <a:buSzPts val="2500"/>
              <a:buNone/>
              <a:defRPr sz="20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62" name="Google Shape;262;p18"/>
          <p:cNvSpPr txBox="1">
            <a:spLocks noGrp="1"/>
          </p:cNvSpPr>
          <p:nvPr>
            <p:ph type="subTitle" idx="1"/>
          </p:nvPr>
        </p:nvSpPr>
        <p:spPr>
          <a:xfrm>
            <a:off x="1549963" y="1449245"/>
            <a:ext cx="2990400" cy="1097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63" name="Google Shape;263;p18"/>
          <p:cNvSpPr txBox="1">
            <a:spLocks noGrp="1"/>
          </p:cNvSpPr>
          <p:nvPr>
            <p:ph type="title" idx="2"/>
          </p:nvPr>
        </p:nvSpPr>
        <p:spPr>
          <a:xfrm>
            <a:off x="5439417" y="1237825"/>
            <a:ext cx="2990400" cy="365700"/>
          </a:xfrm>
          <a:prstGeom prst="rect">
            <a:avLst/>
          </a:prstGeom>
        </p:spPr>
        <p:txBody>
          <a:bodyPr spcFirstLastPara="1" wrap="square" lIns="91425" tIns="91425" rIns="91425" bIns="91425" anchor="b" anchorCtr="0">
            <a:noAutofit/>
          </a:bodyPr>
          <a:lstStyle>
            <a:lvl1pPr lvl="0" algn="l" rtl="0">
              <a:spcBef>
                <a:spcPts val="0"/>
              </a:spcBef>
              <a:spcAft>
                <a:spcPts val="0"/>
              </a:spcAft>
              <a:buSzPts val="2500"/>
              <a:buNone/>
              <a:defRPr sz="20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64" name="Google Shape;264;p18"/>
          <p:cNvSpPr txBox="1">
            <a:spLocks noGrp="1"/>
          </p:cNvSpPr>
          <p:nvPr>
            <p:ph type="subTitle" idx="3"/>
          </p:nvPr>
        </p:nvSpPr>
        <p:spPr>
          <a:xfrm>
            <a:off x="5439417" y="1449245"/>
            <a:ext cx="2990400" cy="1097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65" name="Google Shape;265;p18"/>
          <p:cNvSpPr txBox="1">
            <a:spLocks noGrp="1"/>
          </p:cNvSpPr>
          <p:nvPr>
            <p:ph type="title" idx="4"/>
          </p:nvPr>
        </p:nvSpPr>
        <p:spPr>
          <a:xfrm>
            <a:off x="1549963" y="3038455"/>
            <a:ext cx="2986200" cy="365700"/>
          </a:xfrm>
          <a:prstGeom prst="rect">
            <a:avLst/>
          </a:prstGeom>
        </p:spPr>
        <p:txBody>
          <a:bodyPr spcFirstLastPara="1" wrap="square" lIns="91425" tIns="91425" rIns="91425" bIns="91425" anchor="b" anchorCtr="0">
            <a:noAutofit/>
          </a:bodyPr>
          <a:lstStyle>
            <a:lvl1pPr lvl="0" algn="l" rtl="0">
              <a:spcBef>
                <a:spcPts val="0"/>
              </a:spcBef>
              <a:spcAft>
                <a:spcPts val="0"/>
              </a:spcAft>
              <a:buSzPts val="2500"/>
              <a:buNone/>
              <a:defRPr sz="20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66" name="Google Shape;266;p18"/>
          <p:cNvSpPr txBox="1">
            <a:spLocks noGrp="1"/>
          </p:cNvSpPr>
          <p:nvPr>
            <p:ph type="subTitle" idx="5"/>
          </p:nvPr>
        </p:nvSpPr>
        <p:spPr>
          <a:xfrm>
            <a:off x="1549963" y="3249875"/>
            <a:ext cx="2990400" cy="1097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67" name="Google Shape;267;p18"/>
          <p:cNvSpPr txBox="1">
            <a:spLocks noGrp="1"/>
          </p:cNvSpPr>
          <p:nvPr>
            <p:ph type="title" idx="6"/>
          </p:nvPr>
        </p:nvSpPr>
        <p:spPr>
          <a:xfrm>
            <a:off x="5439417" y="3038455"/>
            <a:ext cx="2990400" cy="365700"/>
          </a:xfrm>
          <a:prstGeom prst="rect">
            <a:avLst/>
          </a:prstGeom>
        </p:spPr>
        <p:txBody>
          <a:bodyPr spcFirstLastPara="1" wrap="square" lIns="91425" tIns="91425" rIns="91425" bIns="91425" anchor="b" anchorCtr="0">
            <a:noAutofit/>
          </a:bodyPr>
          <a:lstStyle>
            <a:lvl1pPr lvl="0" algn="l" rtl="0">
              <a:spcBef>
                <a:spcPts val="0"/>
              </a:spcBef>
              <a:spcAft>
                <a:spcPts val="0"/>
              </a:spcAft>
              <a:buSzPts val="2500"/>
              <a:buNone/>
              <a:defRPr sz="2000" b="0">
                <a:solidFill>
                  <a:schemeClr val="dk1"/>
                </a:solidFill>
              </a:defRPr>
            </a:lvl1pPr>
            <a:lvl2pPr lvl="1" algn="ctr" rtl="0">
              <a:spcBef>
                <a:spcPts val="0"/>
              </a:spcBef>
              <a:spcAft>
                <a:spcPts val="0"/>
              </a:spcAft>
              <a:buSzPts val="2500"/>
              <a:buNone/>
              <a:defRPr sz="2500"/>
            </a:lvl2pPr>
            <a:lvl3pPr lvl="2" algn="ctr" rtl="0">
              <a:spcBef>
                <a:spcPts val="0"/>
              </a:spcBef>
              <a:spcAft>
                <a:spcPts val="0"/>
              </a:spcAft>
              <a:buSzPts val="2500"/>
              <a:buNone/>
              <a:defRPr sz="2500"/>
            </a:lvl3pPr>
            <a:lvl4pPr lvl="3" algn="ctr" rtl="0">
              <a:spcBef>
                <a:spcPts val="0"/>
              </a:spcBef>
              <a:spcAft>
                <a:spcPts val="0"/>
              </a:spcAft>
              <a:buSzPts val="2500"/>
              <a:buNone/>
              <a:defRPr sz="2500"/>
            </a:lvl4pPr>
            <a:lvl5pPr lvl="4" algn="ctr" rtl="0">
              <a:spcBef>
                <a:spcPts val="0"/>
              </a:spcBef>
              <a:spcAft>
                <a:spcPts val="0"/>
              </a:spcAft>
              <a:buSzPts val="2500"/>
              <a:buNone/>
              <a:defRPr sz="2500"/>
            </a:lvl5pPr>
            <a:lvl6pPr lvl="5" algn="ctr" rtl="0">
              <a:spcBef>
                <a:spcPts val="0"/>
              </a:spcBef>
              <a:spcAft>
                <a:spcPts val="0"/>
              </a:spcAft>
              <a:buSzPts val="2500"/>
              <a:buNone/>
              <a:defRPr sz="2500"/>
            </a:lvl6pPr>
            <a:lvl7pPr lvl="6" algn="ctr" rtl="0">
              <a:spcBef>
                <a:spcPts val="0"/>
              </a:spcBef>
              <a:spcAft>
                <a:spcPts val="0"/>
              </a:spcAft>
              <a:buSzPts val="2500"/>
              <a:buNone/>
              <a:defRPr sz="2500"/>
            </a:lvl7pPr>
            <a:lvl8pPr lvl="7" algn="ctr" rtl="0">
              <a:spcBef>
                <a:spcPts val="0"/>
              </a:spcBef>
              <a:spcAft>
                <a:spcPts val="0"/>
              </a:spcAft>
              <a:buSzPts val="2500"/>
              <a:buNone/>
              <a:defRPr sz="2500"/>
            </a:lvl8pPr>
            <a:lvl9pPr lvl="8" algn="ctr" rtl="0">
              <a:spcBef>
                <a:spcPts val="0"/>
              </a:spcBef>
              <a:spcAft>
                <a:spcPts val="0"/>
              </a:spcAft>
              <a:buSzPts val="2500"/>
              <a:buNone/>
              <a:defRPr sz="2500"/>
            </a:lvl9pPr>
          </a:lstStyle>
          <a:p>
            <a:endParaRPr/>
          </a:p>
        </p:txBody>
      </p:sp>
      <p:sp>
        <p:nvSpPr>
          <p:cNvPr id="268" name="Google Shape;268;p18"/>
          <p:cNvSpPr txBox="1">
            <a:spLocks noGrp="1"/>
          </p:cNvSpPr>
          <p:nvPr>
            <p:ph type="subTitle" idx="7"/>
          </p:nvPr>
        </p:nvSpPr>
        <p:spPr>
          <a:xfrm>
            <a:off x="5439417" y="3249875"/>
            <a:ext cx="2990400" cy="10974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lvl1pPr>
            <a:lvl2pPr lvl="1" algn="ctr" rtl="0">
              <a:lnSpc>
                <a:spcPct val="100000"/>
              </a:lnSpc>
              <a:spcBef>
                <a:spcPts val="0"/>
              </a:spcBef>
              <a:spcAft>
                <a:spcPts val="0"/>
              </a:spcAft>
              <a:buSzPts val="1200"/>
              <a:buNone/>
              <a:defRPr/>
            </a:lvl2pPr>
            <a:lvl3pPr lvl="2" algn="ctr" rtl="0">
              <a:lnSpc>
                <a:spcPct val="100000"/>
              </a:lnSpc>
              <a:spcBef>
                <a:spcPts val="0"/>
              </a:spcBef>
              <a:spcAft>
                <a:spcPts val="0"/>
              </a:spcAft>
              <a:buSzPts val="1200"/>
              <a:buNone/>
              <a:defRPr/>
            </a:lvl3pPr>
            <a:lvl4pPr lvl="3" algn="ctr" rtl="0">
              <a:lnSpc>
                <a:spcPct val="100000"/>
              </a:lnSpc>
              <a:spcBef>
                <a:spcPts val="0"/>
              </a:spcBef>
              <a:spcAft>
                <a:spcPts val="0"/>
              </a:spcAft>
              <a:buSzPts val="1200"/>
              <a:buNone/>
              <a:defRPr/>
            </a:lvl4pPr>
            <a:lvl5pPr lvl="4" algn="ctr" rtl="0">
              <a:lnSpc>
                <a:spcPct val="100000"/>
              </a:lnSpc>
              <a:spcBef>
                <a:spcPts val="0"/>
              </a:spcBef>
              <a:spcAft>
                <a:spcPts val="0"/>
              </a:spcAft>
              <a:buSzPts val="1200"/>
              <a:buNone/>
              <a:defRPr/>
            </a:lvl5pPr>
            <a:lvl6pPr lvl="5" algn="ctr" rtl="0">
              <a:lnSpc>
                <a:spcPct val="100000"/>
              </a:lnSpc>
              <a:spcBef>
                <a:spcPts val="0"/>
              </a:spcBef>
              <a:spcAft>
                <a:spcPts val="0"/>
              </a:spcAft>
              <a:buSzPts val="1200"/>
              <a:buNone/>
              <a:defRPr/>
            </a:lvl6pPr>
            <a:lvl7pPr lvl="6" algn="ctr" rtl="0">
              <a:lnSpc>
                <a:spcPct val="100000"/>
              </a:lnSpc>
              <a:spcBef>
                <a:spcPts val="0"/>
              </a:spcBef>
              <a:spcAft>
                <a:spcPts val="0"/>
              </a:spcAft>
              <a:buSzPts val="1200"/>
              <a:buNone/>
              <a:defRPr/>
            </a:lvl7pPr>
            <a:lvl8pPr lvl="7" algn="ctr" rtl="0">
              <a:lnSpc>
                <a:spcPct val="100000"/>
              </a:lnSpc>
              <a:spcBef>
                <a:spcPts val="0"/>
              </a:spcBef>
              <a:spcAft>
                <a:spcPts val="0"/>
              </a:spcAft>
              <a:buSzPts val="1200"/>
              <a:buNone/>
              <a:defRPr/>
            </a:lvl8pPr>
            <a:lvl9pPr lvl="8" algn="ctr" rtl="0">
              <a:lnSpc>
                <a:spcPct val="100000"/>
              </a:lnSpc>
              <a:spcBef>
                <a:spcPts val="0"/>
              </a:spcBef>
              <a:spcAft>
                <a:spcPts val="0"/>
              </a:spcAft>
              <a:buSzPts val="1200"/>
              <a:buNone/>
              <a:defRPr/>
            </a:lvl9pPr>
          </a:lstStyle>
          <a:p>
            <a:endParaRPr/>
          </a:p>
        </p:txBody>
      </p:sp>
      <p:sp>
        <p:nvSpPr>
          <p:cNvPr id="269" name="Google Shape;269;p18"/>
          <p:cNvSpPr txBox="1">
            <a:spLocks noGrp="1"/>
          </p:cNvSpPr>
          <p:nvPr>
            <p:ph type="title" idx="8"/>
          </p:nvPr>
        </p:nvSpPr>
        <p:spPr>
          <a:xfrm>
            <a:off x="720000" y="365760"/>
            <a:ext cx="7704000" cy="548700"/>
          </a:xfrm>
          <a:prstGeom prst="rect">
            <a:avLst/>
          </a:prstGeom>
          <a:noFill/>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3500"/>
              <a:buNone/>
              <a:defRPr/>
            </a:lvl2pPr>
            <a:lvl3pPr lvl="2" algn="ctr" rtl="0">
              <a:spcBef>
                <a:spcPts val="0"/>
              </a:spcBef>
              <a:spcAft>
                <a:spcPts val="0"/>
              </a:spcAft>
              <a:buSzPts val="3500"/>
              <a:buNone/>
              <a:defRPr/>
            </a:lvl3pPr>
            <a:lvl4pPr lvl="3" algn="ctr" rtl="0">
              <a:spcBef>
                <a:spcPts val="0"/>
              </a:spcBef>
              <a:spcAft>
                <a:spcPts val="0"/>
              </a:spcAft>
              <a:buSzPts val="3500"/>
              <a:buNone/>
              <a:defRPr/>
            </a:lvl4pPr>
            <a:lvl5pPr lvl="4" algn="ctr" rtl="0">
              <a:spcBef>
                <a:spcPts val="0"/>
              </a:spcBef>
              <a:spcAft>
                <a:spcPts val="0"/>
              </a:spcAft>
              <a:buSzPts val="3500"/>
              <a:buNone/>
              <a:defRPr/>
            </a:lvl5pPr>
            <a:lvl6pPr lvl="5" algn="ctr" rtl="0">
              <a:spcBef>
                <a:spcPts val="0"/>
              </a:spcBef>
              <a:spcAft>
                <a:spcPts val="0"/>
              </a:spcAft>
              <a:buSzPts val="3500"/>
              <a:buNone/>
              <a:defRPr/>
            </a:lvl6pPr>
            <a:lvl7pPr lvl="6" algn="ctr" rtl="0">
              <a:spcBef>
                <a:spcPts val="0"/>
              </a:spcBef>
              <a:spcAft>
                <a:spcPts val="0"/>
              </a:spcAft>
              <a:buSzPts val="3500"/>
              <a:buNone/>
              <a:defRPr/>
            </a:lvl7pPr>
            <a:lvl8pPr lvl="7" algn="ctr" rtl="0">
              <a:spcBef>
                <a:spcPts val="0"/>
              </a:spcBef>
              <a:spcAft>
                <a:spcPts val="0"/>
              </a:spcAft>
              <a:buSzPts val="3500"/>
              <a:buNone/>
              <a:defRPr/>
            </a:lvl8pPr>
            <a:lvl9pPr lvl="8" algn="ctr" rtl="0">
              <a:spcBef>
                <a:spcPts val="0"/>
              </a:spcBef>
              <a:spcAft>
                <a:spcPts val="0"/>
              </a:spcAft>
              <a:buSzPts val="3500"/>
              <a:buNone/>
              <a:defRPr/>
            </a:lvl9pPr>
          </a:lstStyle>
          <a:p>
            <a:endParaRPr/>
          </a:p>
        </p:txBody>
      </p:sp>
      <p:grpSp>
        <p:nvGrpSpPr>
          <p:cNvPr id="270" name="Google Shape;270;p18"/>
          <p:cNvGrpSpPr/>
          <p:nvPr/>
        </p:nvGrpSpPr>
        <p:grpSpPr>
          <a:xfrm>
            <a:off x="-349106" y="4603750"/>
            <a:ext cx="1544725" cy="864925"/>
            <a:chOff x="5544625" y="5264125"/>
            <a:chExt cx="1544725" cy="864925"/>
          </a:xfrm>
        </p:grpSpPr>
        <p:sp>
          <p:nvSpPr>
            <p:cNvPr id="271" name="Google Shape;271;p18"/>
            <p:cNvSpPr/>
            <p:nvPr/>
          </p:nvSpPr>
          <p:spPr>
            <a:xfrm>
              <a:off x="5544625" y="5472200"/>
              <a:ext cx="1544725" cy="656850"/>
            </a:xfrm>
            <a:custGeom>
              <a:avLst/>
              <a:gdLst/>
              <a:ahLst/>
              <a:cxnLst/>
              <a:rect l="l" t="t" r="r" b="b"/>
              <a:pathLst>
                <a:path w="61789" h="26274" extrusionOk="0">
                  <a:moveTo>
                    <a:pt x="55168" y="6641"/>
                  </a:moveTo>
                  <a:lnTo>
                    <a:pt x="55168" y="19634"/>
                  </a:lnTo>
                  <a:lnTo>
                    <a:pt x="12783" y="19634"/>
                  </a:lnTo>
                  <a:lnTo>
                    <a:pt x="12458" y="19595"/>
                  </a:lnTo>
                  <a:lnTo>
                    <a:pt x="12132" y="19557"/>
                  </a:lnTo>
                  <a:lnTo>
                    <a:pt x="11826" y="19500"/>
                  </a:lnTo>
                  <a:lnTo>
                    <a:pt x="11501" y="19423"/>
                  </a:lnTo>
                  <a:lnTo>
                    <a:pt x="11195" y="19347"/>
                  </a:lnTo>
                  <a:lnTo>
                    <a:pt x="10889" y="19251"/>
                  </a:lnTo>
                  <a:lnTo>
                    <a:pt x="10602" y="19117"/>
                  </a:lnTo>
                  <a:lnTo>
                    <a:pt x="10315" y="19002"/>
                  </a:lnTo>
                  <a:lnTo>
                    <a:pt x="10027" y="18849"/>
                  </a:lnTo>
                  <a:lnTo>
                    <a:pt x="9760" y="18696"/>
                  </a:lnTo>
                  <a:lnTo>
                    <a:pt x="9492" y="18524"/>
                  </a:lnTo>
                  <a:lnTo>
                    <a:pt x="9243" y="18352"/>
                  </a:lnTo>
                  <a:lnTo>
                    <a:pt x="8994" y="18160"/>
                  </a:lnTo>
                  <a:lnTo>
                    <a:pt x="8765" y="17950"/>
                  </a:lnTo>
                  <a:lnTo>
                    <a:pt x="8535" y="17739"/>
                  </a:lnTo>
                  <a:lnTo>
                    <a:pt x="8324" y="17510"/>
                  </a:lnTo>
                  <a:lnTo>
                    <a:pt x="8114" y="17261"/>
                  </a:lnTo>
                  <a:lnTo>
                    <a:pt x="7923" y="17031"/>
                  </a:lnTo>
                  <a:lnTo>
                    <a:pt x="7731" y="16763"/>
                  </a:lnTo>
                  <a:lnTo>
                    <a:pt x="7578" y="16495"/>
                  </a:lnTo>
                  <a:lnTo>
                    <a:pt x="7406" y="16228"/>
                  </a:lnTo>
                  <a:lnTo>
                    <a:pt x="7272" y="15960"/>
                  </a:lnTo>
                  <a:lnTo>
                    <a:pt x="7138" y="15673"/>
                  </a:lnTo>
                  <a:lnTo>
                    <a:pt x="7023" y="15366"/>
                  </a:lnTo>
                  <a:lnTo>
                    <a:pt x="6928" y="15060"/>
                  </a:lnTo>
                  <a:lnTo>
                    <a:pt x="6832" y="14754"/>
                  </a:lnTo>
                  <a:lnTo>
                    <a:pt x="6755" y="14448"/>
                  </a:lnTo>
                  <a:lnTo>
                    <a:pt x="6698" y="14123"/>
                  </a:lnTo>
                  <a:lnTo>
                    <a:pt x="6660" y="13797"/>
                  </a:lnTo>
                  <a:lnTo>
                    <a:pt x="6641" y="13472"/>
                  </a:lnTo>
                  <a:lnTo>
                    <a:pt x="6621" y="13147"/>
                  </a:lnTo>
                  <a:lnTo>
                    <a:pt x="6641" y="12802"/>
                  </a:lnTo>
                  <a:lnTo>
                    <a:pt x="6660" y="12477"/>
                  </a:lnTo>
                  <a:lnTo>
                    <a:pt x="6698" y="12152"/>
                  </a:lnTo>
                  <a:lnTo>
                    <a:pt x="6755" y="11826"/>
                  </a:lnTo>
                  <a:lnTo>
                    <a:pt x="6832" y="11520"/>
                  </a:lnTo>
                  <a:lnTo>
                    <a:pt x="6928" y="11214"/>
                  </a:lnTo>
                  <a:lnTo>
                    <a:pt x="7023" y="10908"/>
                  </a:lnTo>
                  <a:lnTo>
                    <a:pt x="7138" y="10602"/>
                  </a:lnTo>
                  <a:lnTo>
                    <a:pt x="7272" y="10315"/>
                  </a:lnTo>
                  <a:lnTo>
                    <a:pt x="7406" y="10047"/>
                  </a:lnTo>
                  <a:lnTo>
                    <a:pt x="7578" y="9779"/>
                  </a:lnTo>
                  <a:lnTo>
                    <a:pt x="7731" y="9511"/>
                  </a:lnTo>
                  <a:lnTo>
                    <a:pt x="7923" y="9243"/>
                  </a:lnTo>
                  <a:lnTo>
                    <a:pt x="8114" y="9014"/>
                  </a:lnTo>
                  <a:lnTo>
                    <a:pt x="8324" y="8765"/>
                  </a:lnTo>
                  <a:lnTo>
                    <a:pt x="8535" y="8535"/>
                  </a:lnTo>
                  <a:lnTo>
                    <a:pt x="8765" y="8325"/>
                  </a:lnTo>
                  <a:lnTo>
                    <a:pt x="8994" y="8133"/>
                  </a:lnTo>
                  <a:lnTo>
                    <a:pt x="9243" y="7923"/>
                  </a:lnTo>
                  <a:lnTo>
                    <a:pt x="9492" y="7751"/>
                  </a:lnTo>
                  <a:lnTo>
                    <a:pt x="9760" y="7578"/>
                  </a:lnTo>
                  <a:lnTo>
                    <a:pt x="10027" y="7425"/>
                  </a:lnTo>
                  <a:lnTo>
                    <a:pt x="10315" y="7272"/>
                  </a:lnTo>
                  <a:lnTo>
                    <a:pt x="10602" y="7157"/>
                  </a:lnTo>
                  <a:lnTo>
                    <a:pt x="10889" y="7024"/>
                  </a:lnTo>
                  <a:lnTo>
                    <a:pt x="11195" y="6928"/>
                  </a:lnTo>
                  <a:lnTo>
                    <a:pt x="11501" y="6851"/>
                  </a:lnTo>
                  <a:lnTo>
                    <a:pt x="11826" y="6775"/>
                  </a:lnTo>
                  <a:lnTo>
                    <a:pt x="12132" y="6717"/>
                  </a:lnTo>
                  <a:lnTo>
                    <a:pt x="12458" y="6679"/>
                  </a:lnTo>
                  <a:lnTo>
                    <a:pt x="12783" y="6641"/>
                  </a:lnTo>
                  <a:close/>
                  <a:moveTo>
                    <a:pt x="13127" y="1"/>
                  </a:moveTo>
                  <a:lnTo>
                    <a:pt x="12458" y="20"/>
                  </a:lnTo>
                  <a:lnTo>
                    <a:pt x="11788" y="77"/>
                  </a:lnTo>
                  <a:lnTo>
                    <a:pt x="11118" y="154"/>
                  </a:lnTo>
                  <a:lnTo>
                    <a:pt x="10487" y="269"/>
                  </a:lnTo>
                  <a:lnTo>
                    <a:pt x="9836" y="422"/>
                  </a:lnTo>
                  <a:lnTo>
                    <a:pt x="9224" y="594"/>
                  </a:lnTo>
                  <a:lnTo>
                    <a:pt x="8611" y="805"/>
                  </a:lnTo>
                  <a:lnTo>
                    <a:pt x="8018" y="1034"/>
                  </a:lnTo>
                  <a:lnTo>
                    <a:pt x="7425" y="1302"/>
                  </a:lnTo>
                  <a:lnTo>
                    <a:pt x="6870" y="1589"/>
                  </a:lnTo>
                  <a:lnTo>
                    <a:pt x="6315" y="1914"/>
                  </a:lnTo>
                  <a:lnTo>
                    <a:pt x="5779" y="2259"/>
                  </a:lnTo>
                  <a:lnTo>
                    <a:pt x="5263" y="2622"/>
                  </a:lnTo>
                  <a:lnTo>
                    <a:pt x="4784" y="3005"/>
                  </a:lnTo>
                  <a:lnTo>
                    <a:pt x="4306" y="3426"/>
                  </a:lnTo>
                  <a:lnTo>
                    <a:pt x="3847" y="3847"/>
                  </a:lnTo>
                  <a:lnTo>
                    <a:pt x="3407" y="4306"/>
                  </a:lnTo>
                  <a:lnTo>
                    <a:pt x="3005" y="4785"/>
                  </a:lnTo>
                  <a:lnTo>
                    <a:pt x="2603" y="5282"/>
                  </a:lnTo>
                  <a:lnTo>
                    <a:pt x="2239" y="5799"/>
                  </a:lnTo>
                  <a:lnTo>
                    <a:pt x="1895" y="6335"/>
                  </a:lnTo>
                  <a:lnTo>
                    <a:pt x="1589" y="6870"/>
                  </a:lnTo>
                  <a:lnTo>
                    <a:pt x="1302" y="7444"/>
                  </a:lnTo>
                  <a:lnTo>
                    <a:pt x="1034" y="8019"/>
                  </a:lnTo>
                  <a:lnTo>
                    <a:pt x="804" y="8631"/>
                  </a:lnTo>
                  <a:lnTo>
                    <a:pt x="594" y="9224"/>
                  </a:lnTo>
                  <a:lnTo>
                    <a:pt x="402" y="9856"/>
                  </a:lnTo>
                  <a:lnTo>
                    <a:pt x="269" y="10487"/>
                  </a:lnTo>
                  <a:lnTo>
                    <a:pt x="154" y="11138"/>
                  </a:lnTo>
                  <a:lnTo>
                    <a:pt x="58" y="11788"/>
                  </a:lnTo>
                  <a:lnTo>
                    <a:pt x="20" y="12458"/>
                  </a:lnTo>
                  <a:lnTo>
                    <a:pt x="1" y="13147"/>
                  </a:lnTo>
                  <a:lnTo>
                    <a:pt x="20" y="13817"/>
                  </a:lnTo>
                  <a:lnTo>
                    <a:pt x="58" y="14486"/>
                  </a:lnTo>
                  <a:lnTo>
                    <a:pt x="154" y="15137"/>
                  </a:lnTo>
                  <a:lnTo>
                    <a:pt x="269" y="15787"/>
                  </a:lnTo>
                  <a:lnTo>
                    <a:pt x="402" y="16419"/>
                  </a:lnTo>
                  <a:lnTo>
                    <a:pt x="594" y="17050"/>
                  </a:lnTo>
                  <a:lnTo>
                    <a:pt x="804" y="17644"/>
                  </a:lnTo>
                  <a:lnTo>
                    <a:pt x="1034" y="18256"/>
                  </a:lnTo>
                  <a:lnTo>
                    <a:pt x="1302" y="18830"/>
                  </a:lnTo>
                  <a:lnTo>
                    <a:pt x="1589" y="19404"/>
                  </a:lnTo>
                  <a:lnTo>
                    <a:pt x="1895" y="19940"/>
                  </a:lnTo>
                  <a:lnTo>
                    <a:pt x="2239" y="20476"/>
                  </a:lnTo>
                  <a:lnTo>
                    <a:pt x="2603" y="20992"/>
                  </a:lnTo>
                  <a:lnTo>
                    <a:pt x="3005" y="21490"/>
                  </a:lnTo>
                  <a:lnTo>
                    <a:pt x="3407" y="21968"/>
                  </a:lnTo>
                  <a:lnTo>
                    <a:pt x="3847" y="22427"/>
                  </a:lnTo>
                  <a:lnTo>
                    <a:pt x="4306" y="22848"/>
                  </a:lnTo>
                  <a:lnTo>
                    <a:pt x="4784" y="23269"/>
                  </a:lnTo>
                  <a:lnTo>
                    <a:pt x="5263" y="23652"/>
                  </a:lnTo>
                  <a:lnTo>
                    <a:pt x="5779" y="24016"/>
                  </a:lnTo>
                  <a:lnTo>
                    <a:pt x="6315" y="24360"/>
                  </a:lnTo>
                  <a:lnTo>
                    <a:pt x="6870" y="24685"/>
                  </a:lnTo>
                  <a:lnTo>
                    <a:pt x="7425" y="24972"/>
                  </a:lnTo>
                  <a:lnTo>
                    <a:pt x="8018" y="25240"/>
                  </a:lnTo>
                  <a:lnTo>
                    <a:pt x="8611" y="25470"/>
                  </a:lnTo>
                  <a:lnTo>
                    <a:pt x="9224" y="25680"/>
                  </a:lnTo>
                  <a:lnTo>
                    <a:pt x="9836" y="25853"/>
                  </a:lnTo>
                  <a:lnTo>
                    <a:pt x="10487" y="26006"/>
                  </a:lnTo>
                  <a:lnTo>
                    <a:pt x="11118" y="26120"/>
                  </a:lnTo>
                  <a:lnTo>
                    <a:pt x="11788" y="26197"/>
                  </a:lnTo>
                  <a:lnTo>
                    <a:pt x="12458" y="26254"/>
                  </a:lnTo>
                  <a:lnTo>
                    <a:pt x="13127" y="26274"/>
                  </a:lnTo>
                  <a:lnTo>
                    <a:pt x="61788" y="26274"/>
                  </a:lnTo>
                  <a:lnTo>
                    <a:pt x="617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8"/>
            <p:cNvSpPr/>
            <p:nvPr/>
          </p:nvSpPr>
          <p:spPr>
            <a:xfrm>
              <a:off x="5710150" y="5638200"/>
              <a:ext cx="1213675" cy="324850"/>
            </a:xfrm>
            <a:custGeom>
              <a:avLst/>
              <a:gdLst/>
              <a:ahLst/>
              <a:cxnLst/>
              <a:rect l="l" t="t" r="r" b="b"/>
              <a:pathLst>
                <a:path w="48547" h="12994" fill="none" extrusionOk="0">
                  <a:moveTo>
                    <a:pt x="48547" y="1"/>
                  </a:moveTo>
                  <a:lnTo>
                    <a:pt x="48547" y="12994"/>
                  </a:lnTo>
                  <a:lnTo>
                    <a:pt x="6506" y="12994"/>
                  </a:lnTo>
                  <a:lnTo>
                    <a:pt x="6506" y="12994"/>
                  </a:lnTo>
                  <a:lnTo>
                    <a:pt x="6162" y="12994"/>
                  </a:lnTo>
                  <a:lnTo>
                    <a:pt x="5837" y="12955"/>
                  </a:lnTo>
                  <a:lnTo>
                    <a:pt x="5511" y="12917"/>
                  </a:lnTo>
                  <a:lnTo>
                    <a:pt x="5205" y="12860"/>
                  </a:lnTo>
                  <a:lnTo>
                    <a:pt x="4880" y="12783"/>
                  </a:lnTo>
                  <a:lnTo>
                    <a:pt x="4574" y="12707"/>
                  </a:lnTo>
                  <a:lnTo>
                    <a:pt x="4268" y="12611"/>
                  </a:lnTo>
                  <a:lnTo>
                    <a:pt x="3981" y="12477"/>
                  </a:lnTo>
                  <a:lnTo>
                    <a:pt x="3694" y="12362"/>
                  </a:lnTo>
                  <a:lnTo>
                    <a:pt x="3406" y="12209"/>
                  </a:lnTo>
                  <a:lnTo>
                    <a:pt x="3139" y="12056"/>
                  </a:lnTo>
                  <a:lnTo>
                    <a:pt x="2871" y="11884"/>
                  </a:lnTo>
                  <a:lnTo>
                    <a:pt x="2622" y="11712"/>
                  </a:lnTo>
                  <a:lnTo>
                    <a:pt x="2373" y="11520"/>
                  </a:lnTo>
                  <a:lnTo>
                    <a:pt x="2144" y="11310"/>
                  </a:lnTo>
                  <a:lnTo>
                    <a:pt x="1914" y="11099"/>
                  </a:lnTo>
                  <a:lnTo>
                    <a:pt x="1703" y="10870"/>
                  </a:lnTo>
                  <a:lnTo>
                    <a:pt x="1493" y="10621"/>
                  </a:lnTo>
                  <a:lnTo>
                    <a:pt x="1302" y="10391"/>
                  </a:lnTo>
                  <a:lnTo>
                    <a:pt x="1110" y="10123"/>
                  </a:lnTo>
                  <a:lnTo>
                    <a:pt x="957" y="9855"/>
                  </a:lnTo>
                  <a:lnTo>
                    <a:pt x="785" y="9588"/>
                  </a:lnTo>
                  <a:lnTo>
                    <a:pt x="651" y="9320"/>
                  </a:lnTo>
                  <a:lnTo>
                    <a:pt x="517" y="9033"/>
                  </a:lnTo>
                  <a:lnTo>
                    <a:pt x="402" y="8726"/>
                  </a:lnTo>
                  <a:lnTo>
                    <a:pt x="307" y="8420"/>
                  </a:lnTo>
                  <a:lnTo>
                    <a:pt x="211" y="8114"/>
                  </a:lnTo>
                  <a:lnTo>
                    <a:pt x="134" y="7808"/>
                  </a:lnTo>
                  <a:lnTo>
                    <a:pt x="77" y="7483"/>
                  </a:lnTo>
                  <a:lnTo>
                    <a:pt x="39" y="7157"/>
                  </a:lnTo>
                  <a:lnTo>
                    <a:pt x="20" y="6832"/>
                  </a:lnTo>
                  <a:lnTo>
                    <a:pt x="0" y="6507"/>
                  </a:lnTo>
                  <a:lnTo>
                    <a:pt x="0" y="6507"/>
                  </a:lnTo>
                  <a:lnTo>
                    <a:pt x="20" y="6162"/>
                  </a:lnTo>
                  <a:lnTo>
                    <a:pt x="39" y="5837"/>
                  </a:lnTo>
                  <a:lnTo>
                    <a:pt x="77" y="5512"/>
                  </a:lnTo>
                  <a:lnTo>
                    <a:pt x="134" y="5186"/>
                  </a:lnTo>
                  <a:lnTo>
                    <a:pt x="211" y="4880"/>
                  </a:lnTo>
                  <a:lnTo>
                    <a:pt x="307" y="4574"/>
                  </a:lnTo>
                  <a:lnTo>
                    <a:pt x="402" y="4268"/>
                  </a:lnTo>
                  <a:lnTo>
                    <a:pt x="517" y="3962"/>
                  </a:lnTo>
                  <a:lnTo>
                    <a:pt x="651" y="3675"/>
                  </a:lnTo>
                  <a:lnTo>
                    <a:pt x="785" y="3407"/>
                  </a:lnTo>
                  <a:lnTo>
                    <a:pt x="957" y="3139"/>
                  </a:lnTo>
                  <a:lnTo>
                    <a:pt x="1110" y="2871"/>
                  </a:lnTo>
                  <a:lnTo>
                    <a:pt x="1302" y="2603"/>
                  </a:lnTo>
                  <a:lnTo>
                    <a:pt x="1493" y="2374"/>
                  </a:lnTo>
                  <a:lnTo>
                    <a:pt x="1703" y="2125"/>
                  </a:lnTo>
                  <a:lnTo>
                    <a:pt x="1914" y="1895"/>
                  </a:lnTo>
                  <a:lnTo>
                    <a:pt x="2144" y="1685"/>
                  </a:lnTo>
                  <a:lnTo>
                    <a:pt x="2373" y="1493"/>
                  </a:lnTo>
                  <a:lnTo>
                    <a:pt x="2622" y="1283"/>
                  </a:lnTo>
                  <a:lnTo>
                    <a:pt x="2871" y="1111"/>
                  </a:lnTo>
                  <a:lnTo>
                    <a:pt x="3139" y="938"/>
                  </a:lnTo>
                  <a:lnTo>
                    <a:pt x="3406" y="785"/>
                  </a:lnTo>
                  <a:lnTo>
                    <a:pt x="3694" y="632"/>
                  </a:lnTo>
                  <a:lnTo>
                    <a:pt x="3981" y="517"/>
                  </a:lnTo>
                  <a:lnTo>
                    <a:pt x="4268" y="384"/>
                  </a:lnTo>
                  <a:lnTo>
                    <a:pt x="4574" y="288"/>
                  </a:lnTo>
                  <a:lnTo>
                    <a:pt x="4880" y="211"/>
                  </a:lnTo>
                  <a:lnTo>
                    <a:pt x="5205" y="135"/>
                  </a:lnTo>
                  <a:lnTo>
                    <a:pt x="5511" y="77"/>
                  </a:lnTo>
                  <a:lnTo>
                    <a:pt x="5837" y="39"/>
                  </a:lnTo>
                  <a:lnTo>
                    <a:pt x="6162" y="1"/>
                  </a:lnTo>
                  <a:lnTo>
                    <a:pt x="6506" y="1"/>
                  </a:lnTo>
                  <a:lnTo>
                    <a:pt x="485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8"/>
            <p:cNvSpPr/>
            <p:nvPr/>
          </p:nvSpPr>
          <p:spPr>
            <a:xfrm>
              <a:off x="5544625" y="5472200"/>
              <a:ext cx="1544725" cy="656850"/>
            </a:xfrm>
            <a:custGeom>
              <a:avLst/>
              <a:gdLst/>
              <a:ahLst/>
              <a:cxnLst/>
              <a:rect l="l" t="t" r="r" b="b"/>
              <a:pathLst>
                <a:path w="61789" h="26274" fill="none" extrusionOk="0">
                  <a:moveTo>
                    <a:pt x="61788" y="1"/>
                  </a:moveTo>
                  <a:lnTo>
                    <a:pt x="13127" y="1"/>
                  </a:lnTo>
                  <a:lnTo>
                    <a:pt x="13127" y="1"/>
                  </a:lnTo>
                  <a:lnTo>
                    <a:pt x="12458" y="20"/>
                  </a:lnTo>
                  <a:lnTo>
                    <a:pt x="11788" y="77"/>
                  </a:lnTo>
                  <a:lnTo>
                    <a:pt x="11118" y="154"/>
                  </a:lnTo>
                  <a:lnTo>
                    <a:pt x="10487" y="269"/>
                  </a:lnTo>
                  <a:lnTo>
                    <a:pt x="9836" y="422"/>
                  </a:lnTo>
                  <a:lnTo>
                    <a:pt x="9224" y="594"/>
                  </a:lnTo>
                  <a:lnTo>
                    <a:pt x="8611" y="805"/>
                  </a:lnTo>
                  <a:lnTo>
                    <a:pt x="8018" y="1034"/>
                  </a:lnTo>
                  <a:lnTo>
                    <a:pt x="7425" y="1302"/>
                  </a:lnTo>
                  <a:lnTo>
                    <a:pt x="6870" y="1589"/>
                  </a:lnTo>
                  <a:lnTo>
                    <a:pt x="6315" y="1914"/>
                  </a:lnTo>
                  <a:lnTo>
                    <a:pt x="5779" y="2259"/>
                  </a:lnTo>
                  <a:lnTo>
                    <a:pt x="5263" y="2622"/>
                  </a:lnTo>
                  <a:lnTo>
                    <a:pt x="4784" y="3005"/>
                  </a:lnTo>
                  <a:lnTo>
                    <a:pt x="4306" y="3426"/>
                  </a:lnTo>
                  <a:lnTo>
                    <a:pt x="3847" y="3847"/>
                  </a:lnTo>
                  <a:lnTo>
                    <a:pt x="3407" y="4306"/>
                  </a:lnTo>
                  <a:lnTo>
                    <a:pt x="3005" y="4785"/>
                  </a:lnTo>
                  <a:lnTo>
                    <a:pt x="2603" y="5282"/>
                  </a:lnTo>
                  <a:lnTo>
                    <a:pt x="2239" y="5799"/>
                  </a:lnTo>
                  <a:lnTo>
                    <a:pt x="1895" y="6335"/>
                  </a:lnTo>
                  <a:lnTo>
                    <a:pt x="1589" y="6870"/>
                  </a:lnTo>
                  <a:lnTo>
                    <a:pt x="1302" y="7444"/>
                  </a:lnTo>
                  <a:lnTo>
                    <a:pt x="1034" y="8019"/>
                  </a:lnTo>
                  <a:lnTo>
                    <a:pt x="804" y="8631"/>
                  </a:lnTo>
                  <a:lnTo>
                    <a:pt x="594" y="9224"/>
                  </a:lnTo>
                  <a:lnTo>
                    <a:pt x="402" y="9856"/>
                  </a:lnTo>
                  <a:lnTo>
                    <a:pt x="269" y="10487"/>
                  </a:lnTo>
                  <a:lnTo>
                    <a:pt x="154" y="11138"/>
                  </a:lnTo>
                  <a:lnTo>
                    <a:pt x="58" y="11788"/>
                  </a:lnTo>
                  <a:lnTo>
                    <a:pt x="20" y="12458"/>
                  </a:lnTo>
                  <a:lnTo>
                    <a:pt x="1" y="13147"/>
                  </a:lnTo>
                  <a:lnTo>
                    <a:pt x="1" y="13147"/>
                  </a:lnTo>
                  <a:lnTo>
                    <a:pt x="20" y="13817"/>
                  </a:lnTo>
                  <a:lnTo>
                    <a:pt x="58" y="14486"/>
                  </a:lnTo>
                  <a:lnTo>
                    <a:pt x="154" y="15137"/>
                  </a:lnTo>
                  <a:lnTo>
                    <a:pt x="269" y="15787"/>
                  </a:lnTo>
                  <a:lnTo>
                    <a:pt x="402" y="16419"/>
                  </a:lnTo>
                  <a:lnTo>
                    <a:pt x="594" y="17050"/>
                  </a:lnTo>
                  <a:lnTo>
                    <a:pt x="804" y="17644"/>
                  </a:lnTo>
                  <a:lnTo>
                    <a:pt x="1034" y="18256"/>
                  </a:lnTo>
                  <a:lnTo>
                    <a:pt x="1302" y="18830"/>
                  </a:lnTo>
                  <a:lnTo>
                    <a:pt x="1589" y="19404"/>
                  </a:lnTo>
                  <a:lnTo>
                    <a:pt x="1895" y="19940"/>
                  </a:lnTo>
                  <a:lnTo>
                    <a:pt x="2239" y="20476"/>
                  </a:lnTo>
                  <a:lnTo>
                    <a:pt x="2603" y="20992"/>
                  </a:lnTo>
                  <a:lnTo>
                    <a:pt x="3005" y="21490"/>
                  </a:lnTo>
                  <a:lnTo>
                    <a:pt x="3407" y="21968"/>
                  </a:lnTo>
                  <a:lnTo>
                    <a:pt x="3847" y="22427"/>
                  </a:lnTo>
                  <a:lnTo>
                    <a:pt x="4306" y="22848"/>
                  </a:lnTo>
                  <a:lnTo>
                    <a:pt x="4784" y="23269"/>
                  </a:lnTo>
                  <a:lnTo>
                    <a:pt x="5263" y="23652"/>
                  </a:lnTo>
                  <a:lnTo>
                    <a:pt x="5779" y="24016"/>
                  </a:lnTo>
                  <a:lnTo>
                    <a:pt x="6315" y="24360"/>
                  </a:lnTo>
                  <a:lnTo>
                    <a:pt x="6870" y="24685"/>
                  </a:lnTo>
                  <a:lnTo>
                    <a:pt x="7425" y="24972"/>
                  </a:lnTo>
                  <a:lnTo>
                    <a:pt x="8018" y="25240"/>
                  </a:lnTo>
                  <a:lnTo>
                    <a:pt x="8611" y="25470"/>
                  </a:lnTo>
                  <a:lnTo>
                    <a:pt x="9224" y="25680"/>
                  </a:lnTo>
                  <a:lnTo>
                    <a:pt x="9836" y="25853"/>
                  </a:lnTo>
                  <a:lnTo>
                    <a:pt x="10487" y="26006"/>
                  </a:lnTo>
                  <a:lnTo>
                    <a:pt x="11118" y="26120"/>
                  </a:lnTo>
                  <a:lnTo>
                    <a:pt x="11788" y="26197"/>
                  </a:lnTo>
                  <a:lnTo>
                    <a:pt x="12458" y="26254"/>
                  </a:lnTo>
                  <a:lnTo>
                    <a:pt x="13127" y="26274"/>
                  </a:lnTo>
                  <a:lnTo>
                    <a:pt x="61788" y="26274"/>
                  </a:lnTo>
                  <a:lnTo>
                    <a:pt x="61788" y="1"/>
                  </a:lnTo>
                  <a:lnTo>
                    <a:pt x="6178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18"/>
            <p:cNvSpPr/>
            <p:nvPr/>
          </p:nvSpPr>
          <p:spPr>
            <a:xfrm>
              <a:off x="6030175" y="5264125"/>
              <a:ext cx="461675" cy="462125"/>
            </a:xfrm>
            <a:custGeom>
              <a:avLst/>
              <a:gdLst/>
              <a:ahLst/>
              <a:cxnLst/>
              <a:rect l="l" t="t" r="r" b="b"/>
              <a:pathLst>
                <a:path w="18467" h="18485" extrusionOk="0">
                  <a:moveTo>
                    <a:pt x="3522" y="0"/>
                  </a:moveTo>
                  <a:lnTo>
                    <a:pt x="3158" y="19"/>
                  </a:lnTo>
                  <a:lnTo>
                    <a:pt x="2814" y="77"/>
                  </a:lnTo>
                  <a:lnTo>
                    <a:pt x="2469" y="172"/>
                  </a:lnTo>
                  <a:lnTo>
                    <a:pt x="2163" y="287"/>
                  </a:lnTo>
                  <a:lnTo>
                    <a:pt x="1857" y="421"/>
                  </a:lnTo>
                  <a:lnTo>
                    <a:pt x="1551" y="612"/>
                  </a:lnTo>
                  <a:lnTo>
                    <a:pt x="1283" y="804"/>
                  </a:lnTo>
                  <a:lnTo>
                    <a:pt x="1034" y="1033"/>
                  </a:lnTo>
                  <a:lnTo>
                    <a:pt x="805" y="1282"/>
                  </a:lnTo>
                  <a:lnTo>
                    <a:pt x="613" y="1550"/>
                  </a:lnTo>
                  <a:lnTo>
                    <a:pt x="422" y="1856"/>
                  </a:lnTo>
                  <a:lnTo>
                    <a:pt x="288" y="2162"/>
                  </a:lnTo>
                  <a:lnTo>
                    <a:pt x="173" y="2488"/>
                  </a:lnTo>
                  <a:lnTo>
                    <a:pt x="77" y="2813"/>
                  </a:lnTo>
                  <a:lnTo>
                    <a:pt x="20" y="3157"/>
                  </a:lnTo>
                  <a:lnTo>
                    <a:pt x="1" y="3521"/>
                  </a:lnTo>
                  <a:lnTo>
                    <a:pt x="1" y="18485"/>
                  </a:lnTo>
                  <a:lnTo>
                    <a:pt x="18466" y="18485"/>
                  </a:lnTo>
                  <a:lnTo>
                    <a:pt x="18466" y="3521"/>
                  </a:lnTo>
                  <a:lnTo>
                    <a:pt x="18466" y="3157"/>
                  </a:lnTo>
                  <a:lnTo>
                    <a:pt x="18409" y="2813"/>
                  </a:lnTo>
                  <a:lnTo>
                    <a:pt x="18313" y="2488"/>
                  </a:lnTo>
                  <a:lnTo>
                    <a:pt x="18199" y="2162"/>
                  </a:lnTo>
                  <a:lnTo>
                    <a:pt x="18045" y="1856"/>
                  </a:lnTo>
                  <a:lnTo>
                    <a:pt x="17873" y="1550"/>
                  </a:lnTo>
                  <a:lnTo>
                    <a:pt x="17663" y="1282"/>
                  </a:lnTo>
                  <a:lnTo>
                    <a:pt x="17452" y="1033"/>
                  </a:lnTo>
                  <a:lnTo>
                    <a:pt x="17203" y="804"/>
                  </a:lnTo>
                  <a:lnTo>
                    <a:pt x="16916" y="612"/>
                  </a:lnTo>
                  <a:lnTo>
                    <a:pt x="16629" y="421"/>
                  </a:lnTo>
                  <a:lnTo>
                    <a:pt x="16323" y="287"/>
                  </a:lnTo>
                  <a:lnTo>
                    <a:pt x="15998" y="172"/>
                  </a:lnTo>
                  <a:lnTo>
                    <a:pt x="15673" y="77"/>
                  </a:lnTo>
                  <a:lnTo>
                    <a:pt x="15309" y="19"/>
                  </a:lnTo>
                  <a:lnTo>
                    <a:pt x="1496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5" name="Google Shape;275;p18"/>
          <p:cNvGrpSpPr/>
          <p:nvPr/>
        </p:nvGrpSpPr>
        <p:grpSpPr>
          <a:xfrm rot="10800000" flipH="1">
            <a:off x="-486753" y="-133568"/>
            <a:ext cx="826746" cy="1654004"/>
            <a:chOff x="8056100" y="-2370900"/>
            <a:chExt cx="725725" cy="1451900"/>
          </a:xfrm>
        </p:grpSpPr>
        <p:sp>
          <p:nvSpPr>
            <p:cNvPr id="276" name="Google Shape;276;p18"/>
            <p:cNvSpPr/>
            <p:nvPr/>
          </p:nvSpPr>
          <p:spPr>
            <a:xfrm>
              <a:off x="8056100" y="-2370900"/>
              <a:ext cx="725725" cy="725725"/>
            </a:xfrm>
            <a:custGeom>
              <a:avLst/>
              <a:gdLst/>
              <a:ahLst/>
              <a:cxnLst/>
              <a:rect l="l" t="t" r="r" b="b"/>
              <a:pathLst>
                <a:path w="29029" h="29029" extrusionOk="0">
                  <a:moveTo>
                    <a:pt x="14524" y="0"/>
                  </a:moveTo>
                  <a:lnTo>
                    <a:pt x="13777" y="19"/>
                  </a:lnTo>
                  <a:lnTo>
                    <a:pt x="13031" y="77"/>
                  </a:lnTo>
                  <a:lnTo>
                    <a:pt x="12304" y="172"/>
                  </a:lnTo>
                  <a:lnTo>
                    <a:pt x="11596" y="287"/>
                  </a:lnTo>
                  <a:lnTo>
                    <a:pt x="10888" y="459"/>
                  </a:lnTo>
                  <a:lnTo>
                    <a:pt x="10199" y="651"/>
                  </a:lnTo>
                  <a:lnTo>
                    <a:pt x="9529" y="880"/>
                  </a:lnTo>
                  <a:lnTo>
                    <a:pt x="8860" y="1148"/>
                  </a:lnTo>
                  <a:lnTo>
                    <a:pt x="8228" y="1435"/>
                  </a:lnTo>
                  <a:lnTo>
                    <a:pt x="7597" y="1760"/>
                  </a:lnTo>
                  <a:lnTo>
                    <a:pt x="6984" y="2105"/>
                  </a:lnTo>
                  <a:lnTo>
                    <a:pt x="6391" y="2488"/>
                  </a:lnTo>
                  <a:lnTo>
                    <a:pt x="5836" y="2889"/>
                  </a:lnTo>
                  <a:lnTo>
                    <a:pt x="5281" y="3310"/>
                  </a:lnTo>
                  <a:lnTo>
                    <a:pt x="4765" y="3770"/>
                  </a:lnTo>
                  <a:lnTo>
                    <a:pt x="4248" y="4248"/>
                  </a:lnTo>
                  <a:lnTo>
                    <a:pt x="3770" y="4765"/>
                  </a:lnTo>
                  <a:lnTo>
                    <a:pt x="3311" y="5281"/>
                  </a:lnTo>
                  <a:lnTo>
                    <a:pt x="2890" y="5836"/>
                  </a:lnTo>
                  <a:lnTo>
                    <a:pt x="2488" y="6391"/>
                  </a:lnTo>
                  <a:lnTo>
                    <a:pt x="2105" y="6984"/>
                  </a:lnTo>
                  <a:lnTo>
                    <a:pt x="1761" y="7597"/>
                  </a:lnTo>
                  <a:lnTo>
                    <a:pt x="1435" y="8228"/>
                  </a:lnTo>
                  <a:lnTo>
                    <a:pt x="1148" y="8860"/>
                  </a:lnTo>
                  <a:lnTo>
                    <a:pt x="880" y="9529"/>
                  </a:lnTo>
                  <a:lnTo>
                    <a:pt x="651" y="10199"/>
                  </a:lnTo>
                  <a:lnTo>
                    <a:pt x="459" y="10888"/>
                  </a:lnTo>
                  <a:lnTo>
                    <a:pt x="287" y="11596"/>
                  </a:lnTo>
                  <a:lnTo>
                    <a:pt x="172" y="12304"/>
                  </a:lnTo>
                  <a:lnTo>
                    <a:pt x="77" y="13031"/>
                  </a:lnTo>
                  <a:lnTo>
                    <a:pt x="19" y="13777"/>
                  </a:lnTo>
                  <a:lnTo>
                    <a:pt x="0" y="14524"/>
                  </a:lnTo>
                  <a:lnTo>
                    <a:pt x="19" y="15270"/>
                  </a:lnTo>
                  <a:lnTo>
                    <a:pt x="77" y="15997"/>
                  </a:lnTo>
                  <a:lnTo>
                    <a:pt x="172" y="16724"/>
                  </a:lnTo>
                  <a:lnTo>
                    <a:pt x="287" y="17451"/>
                  </a:lnTo>
                  <a:lnTo>
                    <a:pt x="459" y="18140"/>
                  </a:lnTo>
                  <a:lnTo>
                    <a:pt x="651" y="18829"/>
                  </a:lnTo>
                  <a:lnTo>
                    <a:pt x="880" y="19518"/>
                  </a:lnTo>
                  <a:lnTo>
                    <a:pt x="1148" y="20169"/>
                  </a:lnTo>
                  <a:lnTo>
                    <a:pt x="1435" y="20819"/>
                  </a:lnTo>
                  <a:lnTo>
                    <a:pt x="1761" y="21431"/>
                  </a:lnTo>
                  <a:lnTo>
                    <a:pt x="2105" y="22044"/>
                  </a:lnTo>
                  <a:lnTo>
                    <a:pt x="2488" y="22637"/>
                  </a:lnTo>
                  <a:lnTo>
                    <a:pt x="2890" y="23211"/>
                  </a:lnTo>
                  <a:lnTo>
                    <a:pt x="3311" y="23747"/>
                  </a:lnTo>
                  <a:lnTo>
                    <a:pt x="3770" y="24283"/>
                  </a:lnTo>
                  <a:lnTo>
                    <a:pt x="4248" y="24780"/>
                  </a:lnTo>
                  <a:lnTo>
                    <a:pt x="4765" y="25259"/>
                  </a:lnTo>
                  <a:lnTo>
                    <a:pt x="5281" y="25718"/>
                  </a:lnTo>
                  <a:lnTo>
                    <a:pt x="5836" y="26158"/>
                  </a:lnTo>
                  <a:lnTo>
                    <a:pt x="6391" y="26560"/>
                  </a:lnTo>
                  <a:lnTo>
                    <a:pt x="6984" y="26942"/>
                  </a:lnTo>
                  <a:lnTo>
                    <a:pt x="7597" y="27287"/>
                  </a:lnTo>
                  <a:lnTo>
                    <a:pt x="8228" y="27612"/>
                  </a:lnTo>
                  <a:lnTo>
                    <a:pt x="8860" y="27899"/>
                  </a:lnTo>
                  <a:lnTo>
                    <a:pt x="9529" y="28148"/>
                  </a:lnTo>
                  <a:lnTo>
                    <a:pt x="10199" y="28378"/>
                  </a:lnTo>
                  <a:lnTo>
                    <a:pt x="10888" y="28569"/>
                  </a:lnTo>
                  <a:lnTo>
                    <a:pt x="11596" y="28741"/>
                  </a:lnTo>
                  <a:lnTo>
                    <a:pt x="12304" y="28875"/>
                  </a:lnTo>
                  <a:lnTo>
                    <a:pt x="13031" y="28952"/>
                  </a:lnTo>
                  <a:lnTo>
                    <a:pt x="13777" y="29009"/>
                  </a:lnTo>
                  <a:lnTo>
                    <a:pt x="14524" y="29028"/>
                  </a:lnTo>
                  <a:lnTo>
                    <a:pt x="15270" y="29009"/>
                  </a:lnTo>
                  <a:lnTo>
                    <a:pt x="15997" y="28952"/>
                  </a:lnTo>
                  <a:lnTo>
                    <a:pt x="16724" y="28875"/>
                  </a:lnTo>
                  <a:lnTo>
                    <a:pt x="17451" y="28741"/>
                  </a:lnTo>
                  <a:lnTo>
                    <a:pt x="18140" y="28569"/>
                  </a:lnTo>
                  <a:lnTo>
                    <a:pt x="18829" y="28378"/>
                  </a:lnTo>
                  <a:lnTo>
                    <a:pt x="19518" y="28148"/>
                  </a:lnTo>
                  <a:lnTo>
                    <a:pt x="20169" y="27899"/>
                  </a:lnTo>
                  <a:lnTo>
                    <a:pt x="20819" y="27612"/>
                  </a:lnTo>
                  <a:lnTo>
                    <a:pt x="21432" y="27287"/>
                  </a:lnTo>
                  <a:lnTo>
                    <a:pt x="22044" y="26942"/>
                  </a:lnTo>
                  <a:lnTo>
                    <a:pt x="22637" y="26560"/>
                  </a:lnTo>
                  <a:lnTo>
                    <a:pt x="23211" y="26158"/>
                  </a:lnTo>
                  <a:lnTo>
                    <a:pt x="23747" y="25718"/>
                  </a:lnTo>
                  <a:lnTo>
                    <a:pt x="24283" y="25259"/>
                  </a:lnTo>
                  <a:lnTo>
                    <a:pt x="24780" y="24780"/>
                  </a:lnTo>
                  <a:lnTo>
                    <a:pt x="25259" y="24283"/>
                  </a:lnTo>
                  <a:lnTo>
                    <a:pt x="25718" y="23747"/>
                  </a:lnTo>
                  <a:lnTo>
                    <a:pt x="26158" y="23211"/>
                  </a:lnTo>
                  <a:lnTo>
                    <a:pt x="26560" y="22637"/>
                  </a:lnTo>
                  <a:lnTo>
                    <a:pt x="26943" y="22044"/>
                  </a:lnTo>
                  <a:lnTo>
                    <a:pt x="27287" y="21431"/>
                  </a:lnTo>
                  <a:lnTo>
                    <a:pt x="27612" y="20819"/>
                  </a:lnTo>
                  <a:lnTo>
                    <a:pt x="27899" y="20169"/>
                  </a:lnTo>
                  <a:lnTo>
                    <a:pt x="28148" y="19518"/>
                  </a:lnTo>
                  <a:lnTo>
                    <a:pt x="28378" y="18829"/>
                  </a:lnTo>
                  <a:lnTo>
                    <a:pt x="28588" y="18140"/>
                  </a:lnTo>
                  <a:lnTo>
                    <a:pt x="28741" y="17451"/>
                  </a:lnTo>
                  <a:lnTo>
                    <a:pt x="28875" y="16724"/>
                  </a:lnTo>
                  <a:lnTo>
                    <a:pt x="28952" y="15997"/>
                  </a:lnTo>
                  <a:lnTo>
                    <a:pt x="29009" y="15270"/>
                  </a:lnTo>
                  <a:lnTo>
                    <a:pt x="29028" y="14524"/>
                  </a:lnTo>
                  <a:lnTo>
                    <a:pt x="29009" y="13777"/>
                  </a:lnTo>
                  <a:lnTo>
                    <a:pt x="28952" y="13031"/>
                  </a:lnTo>
                  <a:lnTo>
                    <a:pt x="28875" y="12304"/>
                  </a:lnTo>
                  <a:lnTo>
                    <a:pt x="28741" y="11596"/>
                  </a:lnTo>
                  <a:lnTo>
                    <a:pt x="28588" y="10888"/>
                  </a:lnTo>
                  <a:lnTo>
                    <a:pt x="28378" y="10199"/>
                  </a:lnTo>
                  <a:lnTo>
                    <a:pt x="28148" y="9529"/>
                  </a:lnTo>
                  <a:lnTo>
                    <a:pt x="27899" y="8860"/>
                  </a:lnTo>
                  <a:lnTo>
                    <a:pt x="27612" y="8228"/>
                  </a:lnTo>
                  <a:lnTo>
                    <a:pt x="27287" y="7597"/>
                  </a:lnTo>
                  <a:lnTo>
                    <a:pt x="26943" y="6984"/>
                  </a:lnTo>
                  <a:lnTo>
                    <a:pt x="26560" y="6391"/>
                  </a:lnTo>
                  <a:lnTo>
                    <a:pt x="26158" y="5836"/>
                  </a:lnTo>
                  <a:lnTo>
                    <a:pt x="25718" y="5281"/>
                  </a:lnTo>
                  <a:lnTo>
                    <a:pt x="25259" y="4765"/>
                  </a:lnTo>
                  <a:lnTo>
                    <a:pt x="24780" y="4248"/>
                  </a:lnTo>
                  <a:lnTo>
                    <a:pt x="24283" y="3770"/>
                  </a:lnTo>
                  <a:lnTo>
                    <a:pt x="23747" y="3310"/>
                  </a:lnTo>
                  <a:lnTo>
                    <a:pt x="23211" y="2889"/>
                  </a:lnTo>
                  <a:lnTo>
                    <a:pt x="22637" y="2488"/>
                  </a:lnTo>
                  <a:lnTo>
                    <a:pt x="22044" y="2105"/>
                  </a:lnTo>
                  <a:lnTo>
                    <a:pt x="21432" y="1760"/>
                  </a:lnTo>
                  <a:lnTo>
                    <a:pt x="20819" y="1435"/>
                  </a:lnTo>
                  <a:lnTo>
                    <a:pt x="20169" y="1148"/>
                  </a:lnTo>
                  <a:lnTo>
                    <a:pt x="19518" y="880"/>
                  </a:lnTo>
                  <a:lnTo>
                    <a:pt x="18829" y="651"/>
                  </a:lnTo>
                  <a:lnTo>
                    <a:pt x="18140" y="459"/>
                  </a:lnTo>
                  <a:lnTo>
                    <a:pt x="17451" y="287"/>
                  </a:lnTo>
                  <a:lnTo>
                    <a:pt x="16724" y="172"/>
                  </a:lnTo>
                  <a:lnTo>
                    <a:pt x="15997" y="77"/>
                  </a:lnTo>
                  <a:lnTo>
                    <a:pt x="15270" y="19"/>
                  </a:lnTo>
                  <a:lnTo>
                    <a:pt x="1452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8"/>
            <p:cNvSpPr/>
            <p:nvPr/>
          </p:nvSpPr>
          <p:spPr>
            <a:xfrm>
              <a:off x="8056100" y="-1645200"/>
              <a:ext cx="725725" cy="726200"/>
            </a:xfrm>
            <a:custGeom>
              <a:avLst/>
              <a:gdLst/>
              <a:ahLst/>
              <a:cxnLst/>
              <a:rect l="l" t="t" r="r" b="b"/>
              <a:pathLst>
                <a:path w="29029" h="29048" extrusionOk="0">
                  <a:moveTo>
                    <a:pt x="14524" y="0"/>
                  </a:moveTo>
                  <a:lnTo>
                    <a:pt x="13777" y="19"/>
                  </a:lnTo>
                  <a:lnTo>
                    <a:pt x="13031" y="77"/>
                  </a:lnTo>
                  <a:lnTo>
                    <a:pt x="12304" y="172"/>
                  </a:lnTo>
                  <a:lnTo>
                    <a:pt x="11596" y="306"/>
                  </a:lnTo>
                  <a:lnTo>
                    <a:pt x="10888" y="459"/>
                  </a:lnTo>
                  <a:lnTo>
                    <a:pt x="10199" y="651"/>
                  </a:lnTo>
                  <a:lnTo>
                    <a:pt x="9529" y="880"/>
                  </a:lnTo>
                  <a:lnTo>
                    <a:pt x="8860" y="1148"/>
                  </a:lnTo>
                  <a:lnTo>
                    <a:pt x="8228" y="1435"/>
                  </a:lnTo>
                  <a:lnTo>
                    <a:pt x="7597" y="1761"/>
                  </a:lnTo>
                  <a:lnTo>
                    <a:pt x="6984" y="2105"/>
                  </a:lnTo>
                  <a:lnTo>
                    <a:pt x="6391" y="2488"/>
                  </a:lnTo>
                  <a:lnTo>
                    <a:pt x="5836" y="2890"/>
                  </a:lnTo>
                  <a:lnTo>
                    <a:pt x="5281" y="3330"/>
                  </a:lnTo>
                  <a:lnTo>
                    <a:pt x="4765" y="3770"/>
                  </a:lnTo>
                  <a:lnTo>
                    <a:pt x="4248" y="4267"/>
                  </a:lnTo>
                  <a:lnTo>
                    <a:pt x="3770" y="4765"/>
                  </a:lnTo>
                  <a:lnTo>
                    <a:pt x="3311" y="5281"/>
                  </a:lnTo>
                  <a:lnTo>
                    <a:pt x="2890" y="5836"/>
                  </a:lnTo>
                  <a:lnTo>
                    <a:pt x="2488" y="6410"/>
                  </a:lnTo>
                  <a:lnTo>
                    <a:pt x="2105" y="7004"/>
                  </a:lnTo>
                  <a:lnTo>
                    <a:pt x="1761" y="7597"/>
                  </a:lnTo>
                  <a:lnTo>
                    <a:pt x="1435" y="8228"/>
                  </a:lnTo>
                  <a:lnTo>
                    <a:pt x="1148" y="8879"/>
                  </a:lnTo>
                  <a:lnTo>
                    <a:pt x="880" y="9530"/>
                  </a:lnTo>
                  <a:lnTo>
                    <a:pt x="651" y="10199"/>
                  </a:lnTo>
                  <a:lnTo>
                    <a:pt x="459" y="10888"/>
                  </a:lnTo>
                  <a:lnTo>
                    <a:pt x="287" y="11596"/>
                  </a:lnTo>
                  <a:lnTo>
                    <a:pt x="172" y="12323"/>
                  </a:lnTo>
                  <a:lnTo>
                    <a:pt x="77" y="13050"/>
                  </a:lnTo>
                  <a:lnTo>
                    <a:pt x="19" y="13778"/>
                  </a:lnTo>
                  <a:lnTo>
                    <a:pt x="0" y="14524"/>
                  </a:lnTo>
                  <a:lnTo>
                    <a:pt x="19" y="15270"/>
                  </a:lnTo>
                  <a:lnTo>
                    <a:pt x="77" y="16016"/>
                  </a:lnTo>
                  <a:lnTo>
                    <a:pt x="172" y="16743"/>
                  </a:lnTo>
                  <a:lnTo>
                    <a:pt x="287" y="17451"/>
                  </a:lnTo>
                  <a:lnTo>
                    <a:pt x="459" y="18160"/>
                  </a:lnTo>
                  <a:lnTo>
                    <a:pt x="651" y="18848"/>
                  </a:lnTo>
                  <a:lnTo>
                    <a:pt x="880" y="19518"/>
                  </a:lnTo>
                  <a:lnTo>
                    <a:pt x="1148" y="20169"/>
                  </a:lnTo>
                  <a:lnTo>
                    <a:pt x="1435" y="20819"/>
                  </a:lnTo>
                  <a:lnTo>
                    <a:pt x="1761" y="21451"/>
                  </a:lnTo>
                  <a:lnTo>
                    <a:pt x="2105" y="22063"/>
                  </a:lnTo>
                  <a:lnTo>
                    <a:pt x="2488" y="22637"/>
                  </a:lnTo>
                  <a:lnTo>
                    <a:pt x="2890" y="23211"/>
                  </a:lnTo>
                  <a:lnTo>
                    <a:pt x="3311" y="23766"/>
                  </a:lnTo>
                  <a:lnTo>
                    <a:pt x="3770" y="24283"/>
                  </a:lnTo>
                  <a:lnTo>
                    <a:pt x="4248" y="24799"/>
                  </a:lnTo>
                  <a:lnTo>
                    <a:pt x="4765" y="25278"/>
                  </a:lnTo>
                  <a:lnTo>
                    <a:pt x="5281" y="25737"/>
                  </a:lnTo>
                  <a:lnTo>
                    <a:pt x="5836" y="26158"/>
                  </a:lnTo>
                  <a:lnTo>
                    <a:pt x="6391" y="26560"/>
                  </a:lnTo>
                  <a:lnTo>
                    <a:pt x="6984" y="26943"/>
                  </a:lnTo>
                  <a:lnTo>
                    <a:pt x="7597" y="27287"/>
                  </a:lnTo>
                  <a:lnTo>
                    <a:pt x="8228" y="27612"/>
                  </a:lnTo>
                  <a:lnTo>
                    <a:pt x="8860" y="27899"/>
                  </a:lnTo>
                  <a:lnTo>
                    <a:pt x="9529" y="28167"/>
                  </a:lnTo>
                  <a:lnTo>
                    <a:pt x="10199" y="28397"/>
                  </a:lnTo>
                  <a:lnTo>
                    <a:pt x="10888" y="28588"/>
                  </a:lnTo>
                  <a:lnTo>
                    <a:pt x="11596" y="28741"/>
                  </a:lnTo>
                  <a:lnTo>
                    <a:pt x="12304" y="28875"/>
                  </a:lnTo>
                  <a:lnTo>
                    <a:pt x="13031" y="28971"/>
                  </a:lnTo>
                  <a:lnTo>
                    <a:pt x="13777" y="29028"/>
                  </a:lnTo>
                  <a:lnTo>
                    <a:pt x="14524" y="29047"/>
                  </a:lnTo>
                  <a:lnTo>
                    <a:pt x="15270" y="29028"/>
                  </a:lnTo>
                  <a:lnTo>
                    <a:pt x="15997" y="28971"/>
                  </a:lnTo>
                  <a:lnTo>
                    <a:pt x="16724" y="28875"/>
                  </a:lnTo>
                  <a:lnTo>
                    <a:pt x="17451" y="28741"/>
                  </a:lnTo>
                  <a:lnTo>
                    <a:pt x="18140" y="28588"/>
                  </a:lnTo>
                  <a:lnTo>
                    <a:pt x="18829" y="28397"/>
                  </a:lnTo>
                  <a:lnTo>
                    <a:pt x="19518" y="28167"/>
                  </a:lnTo>
                  <a:lnTo>
                    <a:pt x="20169" y="27899"/>
                  </a:lnTo>
                  <a:lnTo>
                    <a:pt x="20819" y="27612"/>
                  </a:lnTo>
                  <a:lnTo>
                    <a:pt x="21432" y="27287"/>
                  </a:lnTo>
                  <a:lnTo>
                    <a:pt x="22044" y="26943"/>
                  </a:lnTo>
                  <a:lnTo>
                    <a:pt x="22637" y="26560"/>
                  </a:lnTo>
                  <a:lnTo>
                    <a:pt x="23211" y="26158"/>
                  </a:lnTo>
                  <a:lnTo>
                    <a:pt x="23747" y="25737"/>
                  </a:lnTo>
                  <a:lnTo>
                    <a:pt x="24283" y="25278"/>
                  </a:lnTo>
                  <a:lnTo>
                    <a:pt x="24780" y="24799"/>
                  </a:lnTo>
                  <a:lnTo>
                    <a:pt x="25259" y="24283"/>
                  </a:lnTo>
                  <a:lnTo>
                    <a:pt x="25718" y="23766"/>
                  </a:lnTo>
                  <a:lnTo>
                    <a:pt x="26158" y="23211"/>
                  </a:lnTo>
                  <a:lnTo>
                    <a:pt x="26560" y="22637"/>
                  </a:lnTo>
                  <a:lnTo>
                    <a:pt x="26943" y="22063"/>
                  </a:lnTo>
                  <a:lnTo>
                    <a:pt x="27287" y="21451"/>
                  </a:lnTo>
                  <a:lnTo>
                    <a:pt x="27612" y="20819"/>
                  </a:lnTo>
                  <a:lnTo>
                    <a:pt x="27899" y="20169"/>
                  </a:lnTo>
                  <a:lnTo>
                    <a:pt x="28148" y="19518"/>
                  </a:lnTo>
                  <a:lnTo>
                    <a:pt x="28378" y="18848"/>
                  </a:lnTo>
                  <a:lnTo>
                    <a:pt x="28588" y="18160"/>
                  </a:lnTo>
                  <a:lnTo>
                    <a:pt x="28741" y="17451"/>
                  </a:lnTo>
                  <a:lnTo>
                    <a:pt x="28875" y="16743"/>
                  </a:lnTo>
                  <a:lnTo>
                    <a:pt x="28952" y="16016"/>
                  </a:lnTo>
                  <a:lnTo>
                    <a:pt x="29009" y="15270"/>
                  </a:lnTo>
                  <a:lnTo>
                    <a:pt x="29028" y="14524"/>
                  </a:lnTo>
                  <a:lnTo>
                    <a:pt x="29009" y="13778"/>
                  </a:lnTo>
                  <a:lnTo>
                    <a:pt x="28952" y="13050"/>
                  </a:lnTo>
                  <a:lnTo>
                    <a:pt x="28875" y="12323"/>
                  </a:lnTo>
                  <a:lnTo>
                    <a:pt x="28741" y="11596"/>
                  </a:lnTo>
                  <a:lnTo>
                    <a:pt x="28588" y="10888"/>
                  </a:lnTo>
                  <a:lnTo>
                    <a:pt x="28378" y="10199"/>
                  </a:lnTo>
                  <a:lnTo>
                    <a:pt x="28148" y="9530"/>
                  </a:lnTo>
                  <a:lnTo>
                    <a:pt x="27899" y="8879"/>
                  </a:lnTo>
                  <a:lnTo>
                    <a:pt x="27612" y="8228"/>
                  </a:lnTo>
                  <a:lnTo>
                    <a:pt x="27287" y="7597"/>
                  </a:lnTo>
                  <a:lnTo>
                    <a:pt x="26943" y="7004"/>
                  </a:lnTo>
                  <a:lnTo>
                    <a:pt x="26560" y="6410"/>
                  </a:lnTo>
                  <a:lnTo>
                    <a:pt x="26158" y="5836"/>
                  </a:lnTo>
                  <a:lnTo>
                    <a:pt x="25718" y="5281"/>
                  </a:lnTo>
                  <a:lnTo>
                    <a:pt x="25259" y="4765"/>
                  </a:lnTo>
                  <a:lnTo>
                    <a:pt x="24780" y="4267"/>
                  </a:lnTo>
                  <a:lnTo>
                    <a:pt x="24283" y="3770"/>
                  </a:lnTo>
                  <a:lnTo>
                    <a:pt x="23747" y="3330"/>
                  </a:lnTo>
                  <a:lnTo>
                    <a:pt x="23211" y="2890"/>
                  </a:lnTo>
                  <a:lnTo>
                    <a:pt x="22637" y="2488"/>
                  </a:lnTo>
                  <a:lnTo>
                    <a:pt x="22044" y="2105"/>
                  </a:lnTo>
                  <a:lnTo>
                    <a:pt x="21432" y="1761"/>
                  </a:lnTo>
                  <a:lnTo>
                    <a:pt x="20819" y="1435"/>
                  </a:lnTo>
                  <a:lnTo>
                    <a:pt x="20169" y="1148"/>
                  </a:lnTo>
                  <a:lnTo>
                    <a:pt x="19518" y="880"/>
                  </a:lnTo>
                  <a:lnTo>
                    <a:pt x="18829" y="651"/>
                  </a:lnTo>
                  <a:lnTo>
                    <a:pt x="18140" y="459"/>
                  </a:lnTo>
                  <a:lnTo>
                    <a:pt x="17451" y="306"/>
                  </a:lnTo>
                  <a:lnTo>
                    <a:pt x="16724" y="172"/>
                  </a:lnTo>
                  <a:lnTo>
                    <a:pt x="15997" y="77"/>
                  </a:lnTo>
                  <a:lnTo>
                    <a:pt x="15270" y="19"/>
                  </a:lnTo>
                  <a:lnTo>
                    <a:pt x="145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8" name="Google Shape;278;p18"/>
          <p:cNvGrpSpPr/>
          <p:nvPr/>
        </p:nvGrpSpPr>
        <p:grpSpPr>
          <a:xfrm rot="10800000">
            <a:off x="8560634" y="4686129"/>
            <a:ext cx="583373" cy="457380"/>
            <a:chOff x="6080600" y="-1763600"/>
            <a:chExt cx="576000" cy="451600"/>
          </a:xfrm>
        </p:grpSpPr>
        <p:sp>
          <p:nvSpPr>
            <p:cNvPr id="279" name="Google Shape;279;p18"/>
            <p:cNvSpPr/>
            <p:nvPr/>
          </p:nvSpPr>
          <p:spPr>
            <a:xfrm>
              <a:off x="6080600" y="-1763600"/>
              <a:ext cx="576000" cy="153575"/>
            </a:xfrm>
            <a:custGeom>
              <a:avLst/>
              <a:gdLst/>
              <a:ahLst/>
              <a:cxnLst/>
              <a:rect l="l" t="t" r="r" b="b"/>
              <a:pathLst>
                <a:path w="23040" h="6143" extrusionOk="0">
                  <a:moveTo>
                    <a:pt x="11520" y="192"/>
                  </a:moveTo>
                  <a:lnTo>
                    <a:pt x="12649" y="211"/>
                  </a:lnTo>
                  <a:lnTo>
                    <a:pt x="13759" y="249"/>
                  </a:lnTo>
                  <a:lnTo>
                    <a:pt x="14850" y="326"/>
                  </a:lnTo>
                  <a:lnTo>
                    <a:pt x="15883" y="421"/>
                  </a:lnTo>
                  <a:lnTo>
                    <a:pt x="16859" y="536"/>
                  </a:lnTo>
                  <a:lnTo>
                    <a:pt x="17797" y="689"/>
                  </a:lnTo>
                  <a:lnTo>
                    <a:pt x="18677" y="861"/>
                  </a:lnTo>
                  <a:lnTo>
                    <a:pt x="19481" y="1053"/>
                  </a:lnTo>
                  <a:lnTo>
                    <a:pt x="20208" y="1244"/>
                  </a:lnTo>
                  <a:lnTo>
                    <a:pt x="20877" y="1474"/>
                  </a:lnTo>
                  <a:lnTo>
                    <a:pt x="21164" y="1589"/>
                  </a:lnTo>
                  <a:lnTo>
                    <a:pt x="21451" y="1703"/>
                  </a:lnTo>
                  <a:lnTo>
                    <a:pt x="21700" y="1837"/>
                  </a:lnTo>
                  <a:lnTo>
                    <a:pt x="21930" y="1971"/>
                  </a:lnTo>
                  <a:lnTo>
                    <a:pt x="22140" y="2086"/>
                  </a:lnTo>
                  <a:lnTo>
                    <a:pt x="22313" y="2220"/>
                  </a:lnTo>
                  <a:lnTo>
                    <a:pt x="22485" y="2354"/>
                  </a:lnTo>
                  <a:lnTo>
                    <a:pt x="22600" y="2507"/>
                  </a:lnTo>
                  <a:lnTo>
                    <a:pt x="22714" y="2641"/>
                  </a:lnTo>
                  <a:lnTo>
                    <a:pt x="22772" y="2775"/>
                  </a:lnTo>
                  <a:lnTo>
                    <a:pt x="22829" y="2928"/>
                  </a:lnTo>
                  <a:lnTo>
                    <a:pt x="22848" y="3062"/>
                  </a:lnTo>
                  <a:lnTo>
                    <a:pt x="22829" y="3215"/>
                  </a:lnTo>
                  <a:lnTo>
                    <a:pt x="22772" y="3368"/>
                  </a:lnTo>
                  <a:lnTo>
                    <a:pt x="22714" y="3502"/>
                  </a:lnTo>
                  <a:lnTo>
                    <a:pt x="22600" y="3636"/>
                  </a:lnTo>
                  <a:lnTo>
                    <a:pt x="22485" y="3770"/>
                  </a:lnTo>
                  <a:lnTo>
                    <a:pt x="22313" y="3923"/>
                  </a:lnTo>
                  <a:lnTo>
                    <a:pt x="22140" y="4057"/>
                  </a:lnTo>
                  <a:lnTo>
                    <a:pt x="21930" y="4172"/>
                  </a:lnTo>
                  <a:lnTo>
                    <a:pt x="21700" y="4306"/>
                  </a:lnTo>
                  <a:lnTo>
                    <a:pt x="21451" y="4421"/>
                  </a:lnTo>
                  <a:lnTo>
                    <a:pt x="21164" y="4554"/>
                  </a:lnTo>
                  <a:lnTo>
                    <a:pt x="20877" y="4669"/>
                  </a:lnTo>
                  <a:lnTo>
                    <a:pt x="20208" y="4880"/>
                  </a:lnTo>
                  <a:lnTo>
                    <a:pt x="19481" y="5090"/>
                  </a:lnTo>
                  <a:lnTo>
                    <a:pt x="18677" y="5282"/>
                  </a:lnTo>
                  <a:lnTo>
                    <a:pt x="17797" y="5454"/>
                  </a:lnTo>
                  <a:lnTo>
                    <a:pt x="16859" y="5588"/>
                  </a:lnTo>
                  <a:lnTo>
                    <a:pt x="15883" y="5722"/>
                  </a:lnTo>
                  <a:lnTo>
                    <a:pt x="14850" y="5817"/>
                  </a:lnTo>
                  <a:lnTo>
                    <a:pt x="13759" y="5894"/>
                  </a:lnTo>
                  <a:lnTo>
                    <a:pt x="12649" y="5932"/>
                  </a:lnTo>
                  <a:lnTo>
                    <a:pt x="11520" y="5951"/>
                  </a:lnTo>
                  <a:lnTo>
                    <a:pt x="10372" y="5932"/>
                  </a:lnTo>
                  <a:lnTo>
                    <a:pt x="9262" y="5894"/>
                  </a:lnTo>
                  <a:lnTo>
                    <a:pt x="8191" y="5817"/>
                  </a:lnTo>
                  <a:lnTo>
                    <a:pt x="7157" y="5722"/>
                  </a:lnTo>
                  <a:lnTo>
                    <a:pt x="6162" y="5588"/>
                  </a:lnTo>
                  <a:lnTo>
                    <a:pt x="5244" y="5454"/>
                  </a:lnTo>
                  <a:lnTo>
                    <a:pt x="4364" y="5282"/>
                  </a:lnTo>
                  <a:lnTo>
                    <a:pt x="3560" y="5090"/>
                  </a:lnTo>
                  <a:lnTo>
                    <a:pt x="2814" y="4880"/>
                  </a:lnTo>
                  <a:lnTo>
                    <a:pt x="2163" y="4669"/>
                  </a:lnTo>
                  <a:lnTo>
                    <a:pt x="1857" y="4554"/>
                  </a:lnTo>
                  <a:lnTo>
                    <a:pt x="1589" y="4421"/>
                  </a:lnTo>
                  <a:lnTo>
                    <a:pt x="1321" y="4306"/>
                  </a:lnTo>
                  <a:lnTo>
                    <a:pt x="1092" y="4172"/>
                  </a:lnTo>
                  <a:lnTo>
                    <a:pt x="900" y="4057"/>
                  </a:lnTo>
                  <a:lnTo>
                    <a:pt x="709" y="3923"/>
                  </a:lnTo>
                  <a:lnTo>
                    <a:pt x="556" y="3770"/>
                  </a:lnTo>
                  <a:lnTo>
                    <a:pt x="422" y="3636"/>
                  </a:lnTo>
                  <a:lnTo>
                    <a:pt x="326" y="3502"/>
                  </a:lnTo>
                  <a:lnTo>
                    <a:pt x="250" y="3368"/>
                  </a:lnTo>
                  <a:lnTo>
                    <a:pt x="211" y="3215"/>
                  </a:lnTo>
                  <a:lnTo>
                    <a:pt x="192" y="3062"/>
                  </a:lnTo>
                  <a:lnTo>
                    <a:pt x="211" y="2928"/>
                  </a:lnTo>
                  <a:lnTo>
                    <a:pt x="250" y="2775"/>
                  </a:lnTo>
                  <a:lnTo>
                    <a:pt x="326" y="2641"/>
                  </a:lnTo>
                  <a:lnTo>
                    <a:pt x="422" y="2507"/>
                  </a:lnTo>
                  <a:lnTo>
                    <a:pt x="556" y="2354"/>
                  </a:lnTo>
                  <a:lnTo>
                    <a:pt x="709" y="2220"/>
                  </a:lnTo>
                  <a:lnTo>
                    <a:pt x="900" y="2086"/>
                  </a:lnTo>
                  <a:lnTo>
                    <a:pt x="1092" y="1971"/>
                  </a:lnTo>
                  <a:lnTo>
                    <a:pt x="1321" y="1837"/>
                  </a:lnTo>
                  <a:lnTo>
                    <a:pt x="1589" y="1703"/>
                  </a:lnTo>
                  <a:lnTo>
                    <a:pt x="1857" y="1589"/>
                  </a:lnTo>
                  <a:lnTo>
                    <a:pt x="2163" y="1474"/>
                  </a:lnTo>
                  <a:lnTo>
                    <a:pt x="2814" y="1244"/>
                  </a:lnTo>
                  <a:lnTo>
                    <a:pt x="3560" y="1053"/>
                  </a:lnTo>
                  <a:lnTo>
                    <a:pt x="4364" y="861"/>
                  </a:lnTo>
                  <a:lnTo>
                    <a:pt x="5244" y="689"/>
                  </a:lnTo>
                  <a:lnTo>
                    <a:pt x="6162" y="536"/>
                  </a:lnTo>
                  <a:lnTo>
                    <a:pt x="7157" y="421"/>
                  </a:lnTo>
                  <a:lnTo>
                    <a:pt x="8191" y="326"/>
                  </a:lnTo>
                  <a:lnTo>
                    <a:pt x="9262" y="249"/>
                  </a:lnTo>
                  <a:lnTo>
                    <a:pt x="10372" y="211"/>
                  </a:lnTo>
                  <a:lnTo>
                    <a:pt x="11520" y="192"/>
                  </a:lnTo>
                  <a:close/>
                  <a:moveTo>
                    <a:pt x="10315" y="0"/>
                  </a:moveTo>
                  <a:lnTo>
                    <a:pt x="9167" y="58"/>
                  </a:lnTo>
                  <a:lnTo>
                    <a:pt x="8057" y="134"/>
                  </a:lnTo>
                  <a:lnTo>
                    <a:pt x="6985" y="230"/>
                  </a:lnTo>
                  <a:lnTo>
                    <a:pt x="5971" y="364"/>
                  </a:lnTo>
                  <a:lnTo>
                    <a:pt x="5033" y="517"/>
                  </a:lnTo>
                  <a:lnTo>
                    <a:pt x="4153" y="689"/>
                  </a:lnTo>
                  <a:lnTo>
                    <a:pt x="3330" y="881"/>
                  </a:lnTo>
                  <a:lnTo>
                    <a:pt x="2584" y="1110"/>
                  </a:lnTo>
                  <a:lnTo>
                    <a:pt x="1934" y="1340"/>
                  </a:lnTo>
                  <a:lnTo>
                    <a:pt x="1647" y="1455"/>
                  </a:lnTo>
                  <a:lnTo>
                    <a:pt x="1359" y="1589"/>
                  </a:lnTo>
                  <a:lnTo>
                    <a:pt x="1111" y="1722"/>
                  </a:lnTo>
                  <a:lnTo>
                    <a:pt x="881" y="1856"/>
                  </a:lnTo>
                  <a:lnTo>
                    <a:pt x="671" y="2009"/>
                  </a:lnTo>
                  <a:lnTo>
                    <a:pt x="498" y="2143"/>
                  </a:lnTo>
                  <a:lnTo>
                    <a:pt x="345" y="2297"/>
                  </a:lnTo>
                  <a:lnTo>
                    <a:pt x="231" y="2450"/>
                  </a:lnTo>
                  <a:lnTo>
                    <a:pt x="116" y="2603"/>
                  </a:lnTo>
                  <a:lnTo>
                    <a:pt x="58" y="2756"/>
                  </a:lnTo>
                  <a:lnTo>
                    <a:pt x="1" y="2909"/>
                  </a:lnTo>
                  <a:lnTo>
                    <a:pt x="1" y="3062"/>
                  </a:lnTo>
                  <a:lnTo>
                    <a:pt x="1" y="3234"/>
                  </a:lnTo>
                  <a:lnTo>
                    <a:pt x="58" y="3387"/>
                  </a:lnTo>
                  <a:lnTo>
                    <a:pt x="116" y="3540"/>
                  </a:lnTo>
                  <a:lnTo>
                    <a:pt x="231" y="3693"/>
                  </a:lnTo>
                  <a:lnTo>
                    <a:pt x="345" y="3846"/>
                  </a:lnTo>
                  <a:lnTo>
                    <a:pt x="498" y="4000"/>
                  </a:lnTo>
                  <a:lnTo>
                    <a:pt x="671" y="4133"/>
                  </a:lnTo>
                  <a:lnTo>
                    <a:pt x="881" y="4287"/>
                  </a:lnTo>
                  <a:lnTo>
                    <a:pt x="1111" y="4421"/>
                  </a:lnTo>
                  <a:lnTo>
                    <a:pt x="1359" y="4554"/>
                  </a:lnTo>
                  <a:lnTo>
                    <a:pt x="1647" y="4669"/>
                  </a:lnTo>
                  <a:lnTo>
                    <a:pt x="1934" y="4803"/>
                  </a:lnTo>
                  <a:lnTo>
                    <a:pt x="2584" y="5033"/>
                  </a:lnTo>
                  <a:lnTo>
                    <a:pt x="3330" y="5262"/>
                  </a:lnTo>
                  <a:lnTo>
                    <a:pt x="4153" y="5454"/>
                  </a:lnTo>
                  <a:lnTo>
                    <a:pt x="5033" y="5626"/>
                  </a:lnTo>
                  <a:lnTo>
                    <a:pt x="5971" y="5779"/>
                  </a:lnTo>
                  <a:lnTo>
                    <a:pt x="6985" y="5913"/>
                  </a:lnTo>
                  <a:lnTo>
                    <a:pt x="8057" y="6009"/>
                  </a:lnTo>
                  <a:lnTo>
                    <a:pt x="9167" y="6085"/>
                  </a:lnTo>
                  <a:lnTo>
                    <a:pt x="10315" y="6124"/>
                  </a:lnTo>
                  <a:lnTo>
                    <a:pt x="11520" y="6143"/>
                  </a:lnTo>
                  <a:lnTo>
                    <a:pt x="12707" y="6124"/>
                  </a:lnTo>
                  <a:lnTo>
                    <a:pt x="13874" y="6085"/>
                  </a:lnTo>
                  <a:lnTo>
                    <a:pt x="14984" y="6009"/>
                  </a:lnTo>
                  <a:lnTo>
                    <a:pt x="16036" y="5913"/>
                  </a:lnTo>
                  <a:lnTo>
                    <a:pt x="17050" y="5779"/>
                  </a:lnTo>
                  <a:lnTo>
                    <a:pt x="18007" y="5626"/>
                  </a:lnTo>
                  <a:lnTo>
                    <a:pt x="18887" y="5454"/>
                  </a:lnTo>
                  <a:lnTo>
                    <a:pt x="19710" y="5262"/>
                  </a:lnTo>
                  <a:lnTo>
                    <a:pt x="20437" y="5033"/>
                  </a:lnTo>
                  <a:lnTo>
                    <a:pt x="21107" y="4803"/>
                  </a:lnTo>
                  <a:lnTo>
                    <a:pt x="21394" y="4669"/>
                  </a:lnTo>
                  <a:lnTo>
                    <a:pt x="21662" y="4554"/>
                  </a:lnTo>
                  <a:lnTo>
                    <a:pt x="21930" y="4421"/>
                  </a:lnTo>
                  <a:lnTo>
                    <a:pt x="22140" y="4287"/>
                  </a:lnTo>
                  <a:lnTo>
                    <a:pt x="22351" y="4133"/>
                  </a:lnTo>
                  <a:lnTo>
                    <a:pt x="22523" y="4000"/>
                  </a:lnTo>
                  <a:lnTo>
                    <a:pt x="22676" y="3846"/>
                  </a:lnTo>
                  <a:lnTo>
                    <a:pt x="22810" y="3693"/>
                  </a:lnTo>
                  <a:lnTo>
                    <a:pt x="22906" y="3540"/>
                  </a:lnTo>
                  <a:lnTo>
                    <a:pt x="22982" y="3387"/>
                  </a:lnTo>
                  <a:lnTo>
                    <a:pt x="23021" y="3234"/>
                  </a:lnTo>
                  <a:lnTo>
                    <a:pt x="23040" y="3062"/>
                  </a:lnTo>
                  <a:lnTo>
                    <a:pt x="23021" y="2909"/>
                  </a:lnTo>
                  <a:lnTo>
                    <a:pt x="22982" y="2756"/>
                  </a:lnTo>
                  <a:lnTo>
                    <a:pt x="22906" y="2603"/>
                  </a:lnTo>
                  <a:lnTo>
                    <a:pt x="22810" y="2450"/>
                  </a:lnTo>
                  <a:lnTo>
                    <a:pt x="22676" y="2297"/>
                  </a:lnTo>
                  <a:lnTo>
                    <a:pt x="22523" y="2143"/>
                  </a:lnTo>
                  <a:lnTo>
                    <a:pt x="22351" y="2009"/>
                  </a:lnTo>
                  <a:lnTo>
                    <a:pt x="22140" y="1856"/>
                  </a:lnTo>
                  <a:lnTo>
                    <a:pt x="21930" y="1722"/>
                  </a:lnTo>
                  <a:lnTo>
                    <a:pt x="21662" y="1589"/>
                  </a:lnTo>
                  <a:lnTo>
                    <a:pt x="21394" y="1455"/>
                  </a:lnTo>
                  <a:lnTo>
                    <a:pt x="21107" y="1340"/>
                  </a:lnTo>
                  <a:lnTo>
                    <a:pt x="20437" y="1110"/>
                  </a:lnTo>
                  <a:lnTo>
                    <a:pt x="19710" y="881"/>
                  </a:lnTo>
                  <a:lnTo>
                    <a:pt x="18887" y="689"/>
                  </a:lnTo>
                  <a:lnTo>
                    <a:pt x="18007" y="517"/>
                  </a:lnTo>
                  <a:lnTo>
                    <a:pt x="17050" y="364"/>
                  </a:lnTo>
                  <a:lnTo>
                    <a:pt x="16036" y="230"/>
                  </a:lnTo>
                  <a:lnTo>
                    <a:pt x="14984" y="134"/>
                  </a:lnTo>
                  <a:lnTo>
                    <a:pt x="13874" y="58"/>
                  </a:lnTo>
                  <a:lnTo>
                    <a:pt x="12707"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8"/>
            <p:cNvSpPr/>
            <p:nvPr/>
          </p:nvSpPr>
          <p:spPr>
            <a:xfrm>
              <a:off x="6080600" y="-1614825"/>
              <a:ext cx="576000" cy="154050"/>
            </a:xfrm>
            <a:custGeom>
              <a:avLst/>
              <a:gdLst/>
              <a:ahLst/>
              <a:cxnLst/>
              <a:rect l="l" t="t" r="r" b="b"/>
              <a:pathLst>
                <a:path w="23040" h="6162" extrusionOk="0">
                  <a:moveTo>
                    <a:pt x="11520" y="192"/>
                  </a:moveTo>
                  <a:lnTo>
                    <a:pt x="12649" y="211"/>
                  </a:lnTo>
                  <a:lnTo>
                    <a:pt x="13759" y="249"/>
                  </a:lnTo>
                  <a:lnTo>
                    <a:pt x="14850" y="326"/>
                  </a:lnTo>
                  <a:lnTo>
                    <a:pt x="15883" y="421"/>
                  </a:lnTo>
                  <a:lnTo>
                    <a:pt x="16859" y="555"/>
                  </a:lnTo>
                  <a:lnTo>
                    <a:pt x="17797" y="689"/>
                  </a:lnTo>
                  <a:lnTo>
                    <a:pt x="18677" y="861"/>
                  </a:lnTo>
                  <a:lnTo>
                    <a:pt x="19481" y="1053"/>
                  </a:lnTo>
                  <a:lnTo>
                    <a:pt x="20208" y="1263"/>
                  </a:lnTo>
                  <a:lnTo>
                    <a:pt x="20877" y="1474"/>
                  </a:lnTo>
                  <a:lnTo>
                    <a:pt x="21164" y="1589"/>
                  </a:lnTo>
                  <a:lnTo>
                    <a:pt x="21451" y="1723"/>
                  </a:lnTo>
                  <a:lnTo>
                    <a:pt x="21700" y="1837"/>
                  </a:lnTo>
                  <a:lnTo>
                    <a:pt x="21930" y="1971"/>
                  </a:lnTo>
                  <a:lnTo>
                    <a:pt x="22140" y="2105"/>
                  </a:lnTo>
                  <a:lnTo>
                    <a:pt x="22313" y="2239"/>
                  </a:lnTo>
                  <a:lnTo>
                    <a:pt x="22485" y="2373"/>
                  </a:lnTo>
                  <a:lnTo>
                    <a:pt x="22600" y="2507"/>
                  </a:lnTo>
                  <a:lnTo>
                    <a:pt x="22714" y="2641"/>
                  </a:lnTo>
                  <a:lnTo>
                    <a:pt x="22772" y="2794"/>
                  </a:lnTo>
                  <a:lnTo>
                    <a:pt x="22829" y="2928"/>
                  </a:lnTo>
                  <a:lnTo>
                    <a:pt x="22848" y="3081"/>
                  </a:lnTo>
                  <a:lnTo>
                    <a:pt x="22829" y="3215"/>
                  </a:lnTo>
                  <a:lnTo>
                    <a:pt x="22772" y="3368"/>
                  </a:lnTo>
                  <a:lnTo>
                    <a:pt x="22714" y="3502"/>
                  </a:lnTo>
                  <a:lnTo>
                    <a:pt x="22600" y="3655"/>
                  </a:lnTo>
                  <a:lnTo>
                    <a:pt x="22485" y="3789"/>
                  </a:lnTo>
                  <a:lnTo>
                    <a:pt x="22313" y="3923"/>
                  </a:lnTo>
                  <a:lnTo>
                    <a:pt x="22140" y="4057"/>
                  </a:lnTo>
                  <a:lnTo>
                    <a:pt x="21930" y="4191"/>
                  </a:lnTo>
                  <a:lnTo>
                    <a:pt x="21700" y="4306"/>
                  </a:lnTo>
                  <a:lnTo>
                    <a:pt x="21451" y="4440"/>
                  </a:lnTo>
                  <a:lnTo>
                    <a:pt x="21164" y="4555"/>
                  </a:lnTo>
                  <a:lnTo>
                    <a:pt x="20877" y="4669"/>
                  </a:lnTo>
                  <a:lnTo>
                    <a:pt x="20208" y="4899"/>
                  </a:lnTo>
                  <a:lnTo>
                    <a:pt x="19481" y="5090"/>
                  </a:lnTo>
                  <a:lnTo>
                    <a:pt x="18677" y="5282"/>
                  </a:lnTo>
                  <a:lnTo>
                    <a:pt x="17797" y="5454"/>
                  </a:lnTo>
                  <a:lnTo>
                    <a:pt x="16859" y="5607"/>
                  </a:lnTo>
                  <a:lnTo>
                    <a:pt x="15883" y="5722"/>
                  </a:lnTo>
                  <a:lnTo>
                    <a:pt x="14850" y="5817"/>
                  </a:lnTo>
                  <a:lnTo>
                    <a:pt x="13759" y="5894"/>
                  </a:lnTo>
                  <a:lnTo>
                    <a:pt x="12649" y="5932"/>
                  </a:lnTo>
                  <a:lnTo>
                    <a:pt x="11520" y="5951"/>
                  </a:lnTo>
                  <a:lnTo>
                    <a:pt x="10372" y="5932"/>
                  </a:lnTo>
                  <a:lnTo>
                    <a:pt x="9262" y="5894"/>
                  </a:lnTo>
                  <a:lnTo>
                    <a:pt x="8191" y="5817"/>
                  </a:lnTo>
                  <a:lnTo>
                    <a:pt x="7157" y="5722"/>
                  </a:lnTo>
                  <a:lnTo>
                    <a:pt x="6162" y="5607"/>
                  </a:lnTo>
                  <a:lnTo>
                    <a:pt x="5244" y="5454"/>
                  </a:lnTo>
                  <a:lnTo>
                    <a:pt x="4364" y="5282"/>
                  </a:lnTo>
                  <a:lnTo>
                    <a:pt x="3560" y="5090"/>
                  </a:lnTo>
                  <a:lnTo>
                    <a:pt x="2814" y="4899"/>
                  </a:lnTo>
                  <a:lnTo>
                    <a:pt x="2163" y="4669"/>
                  </a:lnTo>
                  <a:lnTo>
                    <a:pt x="1857" y="4555"/>
                  </a:lnTo>
                  <a:lnTo>
                    <a:pt x="1589" y="4440"/>
                  </a:lnTo>
                  <a:lnTo>
                    <a:pt x="1321" y="4306"/>
                  </a:lnTo>
                  <a:lnTo>
                    <a:pt x="1092" y="4191"/>
                  </a:lnTo>
                  <a:lnTo>
                    <a:pt x="900" y="4057"/>
                  </a:lnTo>
                  <a:lnTo>
                    <a:pt x="709" y="3923"/>
                  </a:lnTo>
                  <a:lnTo>
                    <a:pt x="556" y="3789"/>
                  </a:lnTo>
                  <a:lnTo>
                    <a:pt x="422" y="3655"/>
                  </a:lnTo>
                  <a:lnTo>
                    <a:pt x="326" y="3502"/>
                  </a:lnTo>
                  <a:lnTo>
                    <a:pt x="250" y="3368"/>
                  </a:lnTo>
                  <a:lnTo>
                    <a:pt x="211" y="3215"/>
                  </a:lnTo>
                  <a:lnTo>
                    <a:pt x="192" y="3081"/>
                  </a:lnTo>
                  <a:lnTo>
                    <a:pt x="211" y="2928"/>
                  </a:lnTo>
                  <a:lnTo>
                    <a:pt x="250" y="2794"/>
                  </a:lnTo>
                  <a:lnTo>
                    <a:pt x="326" y="2641"/>
                  </a:lnTo>
                  <a:lnTo>
                    <a:pt x="422" y="2507"/>
                  </a:lnTo>
                  <a:lnTo>
                    <a:pt x="556" y="2373"/>
                  </a:lnTo>
                  <a:lnTo>
                    <a:pt x="709" y="2239"/>
                  </a:lnTo>
                  <a:lnTo>
                    <a:pt x="900" y="2105"/>
                  </a:lnTo>
                  <a:lnTo>
                    <a:pt x="1092" y="1971"/>
                  </a:lnTo>
                  <a:lnTo>
                    <a:pt x="1321" y="1837"/>
                  </a:lnTo>
                  <a:lnTo>
                    <a:pt x="1589" y="1723"/>
                  </a:lnTo>
                  <a:lnTo>
                    <a:pt x="1857" y="1589"/>
                  </a:lnTo>
                  <a:lnTo>
                    <a:pt x="2163" y="1474"/>
                  </a:lnTo>
                  <a:lnTo>
                    <a:pt x="2814" y="1263"/>
                  </a:lnTo>
                  <a:lnTo>
                    <a:pt x="3560" y="1053"/>
                  </a:lnTo>
                  <a:lnTo>
                    <a:pt x="4364" y="861"/>
                  </a:lnTo>
                  <a:lnTo>
                    <a:pt x="5244" y="689"/>
                  </a:lnTo>
                  <a:lnTo>
                    <a:pt x="6162" y="555"/>
                  </a:lnTo>
                  <a:lnTo>
                    <a:pt x="7157" y="421"/>
                  </a:lnTo>
                  <a:lnTo>
                    <a:pt x="8191" y="326"/>
                  </a:lnTo>
                  <a:lnTo>
                    <a:pt x="9262" y="249"/>
                  </a:lnTo>
                  <a:lnTo>
                    <a:pt x="10372" y="211"/>
                  </a:lnTo>
                  <a:lnTo>
                    <a:pt x="11520" y="192"/>
                  </a:lnTo>
                  <a:close/>
                  <a:moveTo>
                    <a:pt x="11520" y="0"/>
                  </a:moveTo>
                  <a:lnTo>
                    <a:pt x="10315" y="19"/>
                  </a:lnTo>
                  <a:lnTo>
                    <a:pt x="9167" y="58"/>
                  </a:lnTo>
                  <a:lnTo>
                    <a:pt x="8057" y="134"/>
                  </a:lnTo>
                  <a:lnTo>
                    <a:pt x="6985" y="230"/>
                  </a:lnTo>
                  <a:lnTo>
                    <a:pt x="5971" y="364"/>
                  </a:lnTo>
                  <a:lnTo>
                    <a:pt x="5033" y="517"/>
                  </a:lnTo>
                  <a:lnTo>
                    <a:pt x="4153" y="689"/>
                  </a:lnTo>
                  <a:lnTo>
                    <a:pt x="3330" y="881"/>
                  </a:lnTo>
                  <a:lnTo>
                    <a:pt x="2584" y="1110"/>
                  </a:lnTo>
                  <a:lnTo>
                    <a:pt x="1934" y="1340"/>
                  </a:lnTo>
                  <a:lnTo>
                    <a:pt x="1647" y="1474"/>
                  </a:lnTo>
                  <a:lnTo>
                    <a:pt x="1359" y="1589"/>
                  </a:lnTo>
                  <a:lnTo>
                    <a:pt x="1111" y="1723"/>
                  </a:lnTo>
                  <a:lnTo>
                    <a:pt x="881" y="1856"/>
                  </a:lnTo>
                  <a:lnTo>
                    <a:pt x="671" y="2010"/>
                  </a:lnTo>
                  <a:lnTo>
                    <a:pt x="498" y="2143"/>
                  </a:lnTo>
                  <a:lnTo>
                    <a:pt x="345" y="2297"/>
                  </a:lnTo>
                  <a:lnTo>
                    <a:pt x="231" y="2450"/>
                  </a:lnTo>
                  <a:lnTo>
                    <a:pt x="116" y="2603"/>
                  </a:lnTo>
                  <a:lnTo>
                    <a:pt x="58" y="2756"/>
                  </a:lnTo>
                  <a:lnTo>
                    <a:pt x="1" y="2909"/>
                  </a:lnTo>
                  <a:lnTo>
                    <a:pt x="1" y="3081"/>
                  </a:lnTo>
                  <a:lnTo>
                    <a:pt x="1" y="3234"/>
                  </a:lnTo>
                  <a:lnTo>
                    <a:pt x="58" y="3387"/>
                  </a:lnTo>
                  <a:lnTo>
                    <a:pt x="116" y="3540"/>
                  </a:lnTo>
                  <a:lnTo>
                    <a:pt x="231" y="3693"/>
                  </a:lnTo>
                  <a:lnTo>
                    <a:pt x="345" y="3847"/>
                  </a:lnTo>
                  <a:lnTo>
                    <a:pt x="498" y="4000"/>
                  </a:lnTo>
                  <a:lnTo>
                    <a:pt x="671" y="4153"/>
                  </a:lnTo>
                  <a:lnTo>
                    <a:pt x="881" y="4287"/>
                  </a:lnTo>
                  <a:lnTo>
                    <a:pt x="1111" y="4421"/>
                  </a:lnTo>
                  <a:lnTo>
                    <a:pt x="1359" y="4555"/>
                  </a:lnTo>
                  <a:lnTo>
                    <a:pt x="1647" y="4688"/>
                  </a:lnTo>
                  <a:lnTo>
                    <a:pt x="1934" y="4803"/>
                  </a:lnTo>
                  <a:lnTo>
                    <a:pt x="2584" y="5052"/>
                  </a:lnTo>
                  <a:lnTo>
                    <a:pt x="3330" y="5263"/>
                  </a:lnTo>
                  <a:lnTo>
                    <a:pt x="4153" y="5454"/>
                  </a:lnTo>
                  <a:lnTo>
                    <a:pt x="5033" y="5626"/>
                  </a:lnTo>
                  <a:lnTo>
                    <a:pt x="5971" y="5779"/>
                  </a:lnTo>
                  <a:lnTo>
                    <a:pt x="6985" y="5913"/>
                  </a:lnTo>
                  <a:lnTo>
                    <a:pt x="8057" y="6009"/>
                  </a:lnTo>
                  <a:lnTo>
                    <a:pt x="9167" y="6085"/>
                  </a:lnTo>
                  <a:lnTo>
                    <a:pt x="10315" y="6143"/>
                  </a:lnTo>
                  <a:lnTo>
                    <a:pt x="11520" y="6162"/>
                  </a:lnTo>
                  <a:lnTo>
                    <a:pt x="12707" y="6143"/>
                  </a:lnTo>
                  <a:lnTo>
                    <a:pt x="13874" y="6085"/>
                  </a:lnTo>
                  <a:lnTo>
                    <a:pt x="14984" y="6009"/>
                  </a:lnTo>
                  <a:lnTo>
                    <a:pt x="16036" y="5913"/>
                  </a:lnTo>
                  <a:lnTo>
                    <a:pt x="17050" y="5779"/>
                  </a:lnTo>
                  <a:lnTo>
                    <a:pt x="18007" y="5626"/>
                  </a:lnTo>
                  <a:lnTo>
                    <a:pt x="18887" y="5454"/>
                  </a:lnTo>
                  <a:lnTo>
                    <a:pt x="19710" y="5263"/>
                  </a:lnTo>
                  <a:lnTo>
                    <a:pt x="20437" y="5052"/>
                  </a:lnTo>
                  <a:lnTo>
                    <a:pt x="21107" y="4803"/>
                  </a:lnTo>
                  <a:lnTo>
                    <a:pt x="21394" y="4688"/>
                  </a:lnTo>
                  <a:lnTo>
                    <a:pt x="21662" y="4555"/>
                  </a:lnTo>
                  <a:lnTo>
                    <a:pt x="21930" y="4421"/>
                  </a:lnTo>
                  <a:lnTo>
                    <a:pt x="22140" y="4287"/>
                  </a:lnTo>
                  <a:lnTo>
                    <a:pt x="22351" y="4153"/>
                  </a:lnTo>
                  <a:lnTo>
                    <a:pt x="22523" y="4000"/>
                  </a:lnTo>
                  <a:lnTo>
                    <a:pt x="22676" y="3847"/>
                  </a:lnTo>
                  <a:lnTo>
                    <a:pt x="22810" y="3693"/>
                  </a:lnTo>
                  <a:lnTo>
                    <a:pt x="22906" y="3540"/>
                  </a:lnTo>
                  <a:lnTo>
                    <a:pt x="22982" y="3387"/>
                  </a:lnTo>
                  <a:lnTo>
                    <a:pt x="23021" y="3234"/>
                  </a:lnTo>
                  <a:lnTo>
                    <a:pt x="23040" y="3081"/>
                  </a:lnTo>
                  <a:lnTo>
                    <a:pt x="23021" y="2909"/>
                  </a:lnTo>
                  <a:lnTo>
                    <a:pt x="22982" y="2756"/>
                  </a:lnTo>
                  <a:lnTo>
                    <a:pt x="22906" y="2603"/>
                  </a:lnTo>
                  <a:lnTo>
                    <a:pt x="22810" y="2450"/>
                  </a:lnTo>
                  <a:lnTo>
                    <a:pt x="22676" y="2297"/>
                  </a:lnTo>
                  <a:lnTo>
                    <a:pt x="22523" y="2143"/>
                  </a:lnTo>
                  <a:lnTo>
                    <a:pt x="22351" y="2010"/>
                  </a:lnTo>
                  <a:lnTo>
                    <a:pt x="22140" y="1856"/>
                  </a:lnTo>
                  <a:lnTo>
                    <a:pt x="21930" y="1723"/>
                  </a:lnTo>
                  <a:lnTo>
                    <a:pt x="21662" y="1589"/>
                  </a:lnTo>
                  <a:lnTo>
                    <a:pt x="21394" y="1474"/>
                  </a:lnTo>
                  <a:lnTo>
                    <a:pt x="21107" y="1340"/>
                  </a:lnTo>
                  <a:lnTo>
                    <a:pt x="20437" y="1110"/>
                  </a:lnTo>
                  <a:lnTo>
                    <a:pt x="19710" y="881"/>
                  </a:lnTo>
                  <a:lnTo>
                    <a:pt x="18887" y="689"/>
                  </a:lnTo>
                  <a:lnTo>
                    <a:pt x="18007" y="517"/>
                  </a:lnTo>
                  <a:lnTo>
                    <a:pt x="17050" y="364"/>
                  </a:lnTo>
                  <a:lnTo>
                    <a:pt x="16036" y="230"/>
                  </a:lnTo>
                  <a:lnTo>
                    <a:pt x="14984" y="134"/>
                  </a:lnTo>
                  <a:lnTo>
                    <a:pt x="13874" y="58"/>
                  </a:lnTo>
                  <a:lnTo>
                    <a:pt x="12707" y="19"/>
                  </a:lnTo>
                  <a:lnTo>
                    <a:pt x="11520"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8"/>
            <p:cNvSpPr/>
            <p:nvPr/>
          </p:nvSpPr>
          <p:spPr>
            <a:xfrm>
              <a:off x="6080600" y="-1466050"/>
              <a:ext cx="576000" cy="154050"/>
            </a:xfrm>
            <a:custGeom>
              <a:avLst/>
              <a:gdLst/>
              <a:ahLst/>
              <a:cxnLst/>
              <a:rect l="l" t="t" r="r" b="b"/>
              <a:pathLst>
                <a:path w="23040" h="6162" extrusionOk="0">
                  <a:moveTo>
                    <a:pt x="12649" y="211"/>
                  </a:moveTo>
                  <a:lnTo>
                    <a:pt x="13759" y="268"/>
                  </a:lnTo>
                  <a:lnTo>
                    <a:pt x="14850" y="326"/>
                  </a:lnTo>
                  <a:lnTo>
                    <a:pt x="15883" y="441"/>
                  </a:lnTo>
                  <a:lnTo>
                    <a:pt x="16859" y="555"/>
                  </a:lnTo>
                  <a:lnTo>
                    <a:pt x="17797" y="708"/>
                  </a:lnTo>
                  <a:lnTo>
                    <a:pt x="18677" y="861"/>
                  </a:lnTo>
                  <a:lnTo>
                    <a:pt x="19481" y="1053"/>
                  </a:lnTo>
                  <a:lnTo>
                    <a:pt x="20208" y="1263"/>
                  </a:lnTo>
                  <a:lnTo>
                    <a:pt x="20877" y="1493"/>
                  </a:lnTo>
                  <a:lnTo>
                    <a:pt x="21164" y="1608"/>
                  </a:lnTo>
                  <a:lnTo>
                    <a:pt x="21451" y="1723"/>
                  </a:lnTo>
                  <a:lnTo>
                    <a:pt x="21700" y="1837"/>
                  </a:lnTo>
                  <a:lnTo>
                    <a:pt x="21930" y="1971"/>
                  </a:lnTo>
                  <a:lnTo>
                    <a:pt x="22140" y="2105"/>
                  </a:lnTo>
                  <a:lnTo>
                    <a:pt x="22313" y="2239"/>
                  </a:lnTo>
                  <a:lnTo>
                    <a:pt x="22485" y="2373"/>
                  </a:lnTo>
                  <a:lnTo>
                    <a:pt x="22600" y="2507"/>
                  </a:lnTo>
                  <a:lnTo>
                    <a:pt x="22714" y="2641"/>
                  </a:lnTo>
                  <a:lnTo>
                    <a:pt x="22772" y="2794"/>
                  </a:lnTo>
                  <a:lnTo>
                    <a:pt x="22829" y="2928"/>
                  </a:lnTo>
                  <a:lnTo>
                    <a:pt x="22848" y="3081"/>
                  </a:lnTo>
                  <a:lnTo>
                    <a:pt x="22829" y="3234"/>
                  </a:lnTo>
                  <a:lnTo>
                    <a:pt x="22772" y="3368"/>
                  </a:lnTo>
                  <a:lnTo>
                    <a:pt x="22714" y="3502"/>
                  </a:lnTo>
                  <a:lnTo>
                    <a:pt x="22600" y="3655"/>
                  </a:lnTo>
                  <a:lnTo>
                    <a:pt x="22485" y="3789"/>
                  </a:lnTo>
                  <a:lnTo>
                    <a:pt x="22313" y="3923"/>
                  </a:lnTo>
                  <a:lnTo>
                    <a:pt x="22140" y="4057"/>
                  </a:lnTo>
                  <a:lnTo>
                    <a:pt x="21930" y="4191"/>
                  </a:lnTo>
                  <a:lnTo>
                    <a:pt x="21700" y="4306"/>
                  </a:lnTo>
                  <a:lnTo>
                    <a:pt x="21451" y="4440"/>
                  </a:lnTo>
                  <a:lnTo>
                    <a:pt x="21164" y="4555"/>
                  </a:lnTo>
                  <a:lnTo>
                    <a:pt x="20877" y="4669"/>
                  </a:lnTo>
                  <a:lnTo>
                    <a:pt x="20208" y="4899"/>
                  </a:lnTo>
                  <a:lnTo>
                    <a:pt x="19481" y="5110"/>
                  </a:lnTo>
                  <a:lnTo>
                    <a:pt x="18677" y="5282"/>
                  </a:lnTo>
                  <a:lnTo>
                    <a:pt x="17797" y="5454"/>
                  </a:lnTo>
                  <a:lnTo>
                    <a:pt x="16859" y="5607"/>
                  </a:lnTo>
                  <a:lnTo>
                    <a:pt x="15883" y="5722"/>
                  </a:lnTo>
                  <a:lnTo>
                    <a:pt x="14850" y="5818"/>
                  </a:lnTo>
                  <a:lnTo>
                    <a:pt x="13759" y="5894"/>
                  </a:lnTo>
                  <a:lnTo>
                    <a:pt x="12649" y="5951"/>
                  </a:lnTo>
                  <a:lnTo>
                    <a:pt x="10372" y="5951"/>
                  </a:lnTo>
                  <a:lnTo>
                    <a:pt x="9262" y="5894"/>
                  </a:lnTo>
                  <a:lnTo>
                    <a:pt x="8191" y="5818"/>
                  </a:lnTo>
                  <a:lnTo>
                    <a:pt x="7157" y="5722"/>
                  </a:lnTo>
                  <a:lnTo>
                    <a:pt x="6162" y="5607"/>
                  </a:lnTo>
                  <a:lnTo>
                    <a:pt x="5244" y="5454"/>
                  </a:lnTo>
                  <a:lnTo>
                    <a:pt x="4364" y="5282"/>
                  </a:lnTo>
                  <a:lnTo>
                    <a:pt x="3560" y="5110"/>
                  </a:lnTo>
                  <a:lnTo>
                    <a:pt x="2814" y="4899"/>
                  </a:lnTo>
                  <a:lnTo>
                    <a:pt x="2163" y="4669"/>
                  </a:lnTo>
                  <a:lnTo>
                    <a:pt x="1857" y="4555"/>
                  </a:lnTo>
                  <a:lnTo>
                    <a:pt x="1589" y="4440"/>
                  </a:lnTo>
                  <a:lnTo>
                    <a:pt x="1321" y="4306"/>
                  </a:lnTo>
                  <a:lnTo>
                    <a:pt x="1092" y="4191"/>
                  </a:lnTo>
                  <a:lnTo>
                    <a:pt x="900" y="4057"/>
                  </a:lnTo>
                  <a:lnTo>
                    <a:pt x="709" y="3923"/>
                  </a:lnTo>
                  <a:lnTo>
                    <a:pt x="556" y="3789"/>
                  </a:lnTo>
                  <a:lnTo>
                    <a:pt x="422" y="3655"/>
                  </a:lnTo>
                  <a:lnTo>
                    <a:pt x="326" y="3502"/>
                  </a:lnTo>
                  <a:lnTo>
                    <a:pt x="250" y="3368"/>
                  </a:lnTo>
                  <a:lnTo>
                    <a:pt x="211" y="3234"/>
                  </a:lnTo>
                  <a:lnTo>
                    <a:pt x="192" y="3081"/>
                  </a:lnTo>
                  <a:lnTo>
                    <a:pt x="211" y="2928"/>
                  </a:lnTo>
                  <a:lnTo>
                    <a:pt x="250" y="2794"/>
                  </a:lnTo>
                  <a:lnTo>
                    <a:pt x="326" y="2641"/>
                  </a:lnTo>
                  <a:lnTo>
                    <a:pt x="422" y="2507"/>
                  </a:lnTo>
                  <a:lnTo>
                    <a:pt x="556" y="2373"/>
                  </a:lnTo>
                  <a:lnTo>
                    <a:pt x="709" y="2239"/>
                  </a:lnTo>
                  <a:lnTo>
                    <a:pt x="900" y="2105"/>
                  </a:lnTo>
                  <a:lnTo>
                    <a:pt x="1092" y="1971"/>
                  </a:lnTo>
                  <a:lnTo>
                    <a:pt x="1321" y="1837"/>
                  </a:lnTo>
                  <a:lnTo>
                    <a:pt x="1589" y="1723"/>
                  </a:lnTo>
                  <a:lnTo>
                    <a:pt x="1857" y="1608"/>
                  </a:lnTo>
                  <a:lnTo>
                    <a:pt x="2163" y="1493"/>
                  </a:lnTo>
                  <a:lnTo>
                    <a:pt x="2814" y="1263"/>
                  </a:lnTo>
                  <a:lnTo>
                    <a:pt x="3560" y="1053"/>
                  </a:lnTo>
                  <a:lnTo>
                    <a:pt x="4364" y="861"/>
                  </a:lnTo>
                  <a:lnTo>
                    <a:pt x="5244" y="708"/>
                  </a:lnTo>
                  <a:lnTo>
                    <a:pt x="6162" y="555"/>
                  </a:lnTo>
                  <a:lnTo>
                    <a:pt x="7157" y="441"/>
                  </a:lnTo>
                  <a:lnTo>
                    <a:pt x="8191" y="326"/>
                  </a:lnTo>
                  <a:lnTo>
                    <a:pt x="9262" y="268"/>
                  </a:lnTo>
                  <a:lnTo>
                    <a:pt x="10372" y="211"/>
                  </a:lnTo>
                  <a:close/>
                  <a:moveTo>
                    <a:pt x="11520" y="0"/>
                  </a:moveTo>
                  <a:lnTo>
                    <a:pt x="10315" y="20"/>
                  </a:lnTo>
                  <a:lnTo>
                    <a:pt x="9167" y="58"/>
                  </a:lnTo>
                  <a:lnTo>
                    <a:pt x="8057" y="134"/>
                  </a:lnTo>
                  <a:lnTo>
                    <a:pt x="6985" y="249"/>
                  </a:lnTo>
                  <a:lnTo>
                    <a:pt x="5971" y="364"/>
                  </a:lnTo>
                  <a:lnTo>
                    <a:pt x="5033" y="517"/>
                  </a:lnTo>
                  <a:lnTo>
                    <a:pt x="4153" y="689"/>
                  </a:lnTo>
                  <a:lnTo>
                    <a:pt x="3330" y="900"/>
                  </a:lnTo>
                  <a:lnTo>
                    <a:pt x="2584" y="1110"/>
                  </a:lnTo>
                  <a:lnTo>
                    <a:pt x="1934" y="1340"/>
                  </a:lnTo>
                  <a:lnTo>
                    <a:pt x="1647" y="1474"/>
                  </a:lnTo>
                  <a:lnTo>
                    <a:pt x="1359" y="1608"/>
                  </a:lnTo>
                  <a:lnTo>
                    <a:pt x="1111" y="1742"/>
                  </a:lnTo>
                  <a:lnTo>
                    <a:pt x="881" y="1876"/>
                  </a:lnTo>
                  <a:lnTo>
                    <a:pt x="671" y="2010"/>
                  </a:lnTo>
                  <a:lnTo>
                    <a:pt x="498" y="2163"/>
                  </a:lnTo>
                  <a:lnTo>
                    <a:pt x="345" y="2297"/>
                  </a:lnTo>
                  <a:lnTo>
                    <a:pt x="231" y="2450"/>
                  </a:lnTo>
                  <a:lnTo>
                    <a:pt x="116" y="2603"/>
                  </a:lnTo>
                  <a:lnTo>
                    <a:pt x="58" y="2756"/>
                  </a:lnTo>
                  <a:lnTo>
                    <a:pt x="1" y="2928"/>
                  </a:lnTo>
                  <a:lnTo>
                    <a:pt x="1" y="3081"/>
                  </a:lnTo>
                  <a:lnTo>
                    <a:pt x="1" y="3234"/>
                  </a:lnTo>
                  <a:lnTo>
                    <a:pt x="58" y="3406"/>
                  </a:lnTo>
                  <a:lnTo>
                    <a:pt x="116" y="3560"/>
                  </a:lnTo>
                  <a:lnTo>
                    <a:pt x="231" y="3713"/>
                  </a:lnTo>
                  <a:lnTo>
                    <a:pt x="345" y="3866"/>
                  </a:lnTo>
                  <a:lnTo>
                    <a:pt x="498" y="4000"/>
                  </a:lnTo>
                  <a:lnTo>
                    <a:pt x="671" y="4153"/>
                  </a:lnTo>
                  <a:lnTo>
                    <a:pt x="881" y="4287"/>
                  </a:lnTo>
                  <a:lnTo>
                    <a:pt x="1111" y="4421"/>
                  </a:lnTo>
                  <a:lnTo>
                    <a:pt x="1359" y="4555"/>
                  </a:lnTo>
                  <a:lnTo>
                    <a:pt x="1647" y="4689"/>
                  </a:lnTo>
                  <a:lnTo>
                    <a:pt x="1934" y="4803"/>
                  </a:lnTo>
                  <a:lnTo>
                    <a:pt x="2584" y="5052"/>
                  </a:lnTo>
                  <a:lnTo>
                    <a:pt x="3330" y="5263"/>
                  </a:lnTo>
                  <a:lnTo>
                    <a:pt x="4153" y="5473"/>
                  </a:lnTo>
                  <a:lnTo>
                    <a:pt x="5033" y="5645"/>
                  </a:lnTo>
                  <a:lnTo>
                    <a:pt x="5971" y="5798"/>
                  </a:lnTo>
                  <a:lnTo>
                    <a:pt x="6985" y="5913"/>
                  </a:lnTo>
                  <a:lnTo>
                    <a:pt x="8057" y="6028"/>
                  </a:lnTo>
                  <a:lnTo>
                    <a:pt x="9167" y="6105"/>
                  </a:lnTo>
                  <a:lnTo>
                    <a:pt x="10315" y="6143"/>
                  </a:lnTo>
                  <a:lnTo>
                    <a:pt x="11520" y="6162"/>
                  </a:lnTo>
                  <a:lnTo>
                    <a:pt x="12707" y="6143"/>
                  </a:lnTo>
                  <a:lnTo>
                    <a:pt x="13874" y="6105"/>
                  </a:lnTo>
                  <a:lnTo>
                    <a:pt x="14984" y="6028"/>
                  </a:lnTo>
                  <a:lnTo>
                    <a:pt x="16036" y="5913"/>
                  </a:lnTo>
                  <a:lnTo>
                    <a:pt x="17050" y="5798"/>
                  </a:lnTo>
                  <a:lnTo>
                    <a:pt x="18007" y="5645"/>
                  </a:lnTo>
                  <a:lnTo>
                    <a:pt x="18887" y="5473"/>
                  </a:lnTo>
                  <a:lnTo>
                    <a:pt x="19710" y="5263"/>
                  </a:lnTo>
                  <a:lnTo>
                    <a:pt x="20437" y="5052"/>
                  </a:lnTo>
                  <a:lnTo>
                    <a:pt x="21107" y="4803"/>
                  </a:lnTo>
                  <a:lnTo>
                    <a:pt x="21394" y="4689"/>
                  </a:lnTo>
                  <a:lnTo>
                    <a:pt x="21662" y="4555"/>
                  </a:lnTo>
                  <a:lnTo>
                    <a:pt x="21930" y="4421"/>
                  </a:lnTo>
                  <a:lnTo>
                    <a:pt x="22140" y="4287"/>
                  </a:lnTo>
                  <a:lnTo>
                    <a:pt x="22351" y="4153"/>
                  </a:lnTo>
                  <a:lnTo>
                    <a:pt x="22523" y="4000"/>
                  </a:lnTo>
                  <a:lnTo>
                    <a:pt x="22676" y="3866"/>
                  </a:lnTo>
                  <a:lnTo>
                    <a:pt x="22810" y="3713"/>
                  </a:lnTo>
                  <a:lnTo>
                    <a:pt x="22906" y="3560"/>
                  </a:lnTo>
                  <a:lnTo>
                    <a:pt x="22982" y="3406"/>
                  </a:lnTo>
                  <a:lnTo>
                    <a:pt x="23021" y="3234"/>
                  </a:lnTo>
                  <a:lnTo>
                    <a:pt x="23040" y="3081"/>
                  </a:lnTo>
                  <a:lnTo>
                    <a:pt x="23021" y="2928"/>
                  </a:lnTo>
                  <a:lnTo>
                    <a:pt x="22982" y="2756"/>
                  </a:lnTo>
                  <a:lnTo>
                    <a:pt x="22906" y="2603"/>
                  </a:lnTo>
                  <a:lnTo>
                    <a:pt x="22810" y="2450"/>
                  </a:lnTo>
                  <a:lnTo>
                    <a:pt x="22676" y="2297"/>
                  </a:lnTo>
                  <a:lnTo>
                    <a:pt x="22523" y="2163"/>
                  </a:lnTo>
                  <a:lnTo>
                    <a:pt x="22351" y="2010"/>
                  </a:lnTo>
                  <a:lnTo>
                    <a:pt x="22140" y="1876"/>
                  </a:lnTo>
                  <a:lnTo>
                    <a:pt x="21930" y="1742"/>
                  </a:lnTo>
                  <a:lnTo>
                    <a:pt x="21662" y="1608"/>
                  </a:lnTo>
                  <a:lnTo>
                    <a:pt x="21394" y="1474"/>
                  </a:lnTo>
                  <a:lnTo>
                    <a:pt x="21107" y="1340"/>
                  </a:lnTo>
                  <a:lnTo>
                    <a:pt x="20437" y="1110"/>
                  </a:lnTo>
                  <a:lnTo>
                    <a:pt x="19710" y="900"/>
                  </a:lnTo>
                  <a:lnTo>
                    <a:pt x="18887" y="689"/>
                  </a:lnTo>
                  <a:lnTo>
                    <a:pt x="18007" y="517"/>
                  </a:lnTo>
                  <a:lnTo>
                    <a:pt x="17050" y="364"/>
                  </a:lnTo>
                  <a:lnTo>
                    <a:pt x="16036" y="249"/>
                  </a:lnTo>
                  <a:lnTo>
                    <a:pt x="14984" y="134"/>
                  </a:lnTo>
                  <a:lnTo>
                    <a:pt x="13874" y="58"/>
                  </a:lnTo>
                  <a:lnTo>
                    <a:pt x="12707" y="20"/>
                  </a:lnTo>
                  <a:lnTo>
                    <a:pt x="11520"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2" name="Google Shape;282;p18"/>
          <p:cNvGrpSpPr/>
          <p:nvPr/>
        </p:nvGrpSpPr>
        <p:grpSpPr>
          <a:xfrm rot="5400000" flipH="1">
            <a:off x="7920125" y="-609599"/>
            <a:ext cx="2414685" cy="1395307"/>
            <a:chOff x="3069825" y="-1346071"/>
            <a:chExt cx="1782450" cy="1029975"/>
          </a:xfrm>
        </p:grpSpPr>
        <p:sp>
          <p:nvSpPr>
            <p:cNvPr id="283" name="Google Shape;283;p18"/>
            <p:cNvSpPr/>
            <p:nvPr/>
          </p:nvSpPr>
          <p:spPr>
            <a:xfrm>
              <a:off x="3069825" y="-1346071"/>
              <a:ext cx="1456675" cy="1029975"/>
            </a:xfrm>
            <a:custGeom>
              <a:avLst/>
              <a:gdLst/>
              <a:ahLst/>
              <a:cxnLst/>
              <a:rect l="l" t="t" r="r" b="b"/>
              <a:pathLst>
                <a:path w="58267" h="41199" extrusionOk="0">
                  <a:moveTo>
                    <a:pt x="29124" y="0"/>
                  </a:moveTo>
                  <a:lnTo>
                    <a:pt x="28129" y="19"/>
                  </a:lnTo>
                  <a:lnTo>
                    <a:pt x="27153" y="39"/>
                  </a:lnTo>
                  <a:lnTo>
                    <a:pt x="26158" y="115"/>
                  </a:lnTo>
                  <a:lnTo>
                    <a:pt x="25182" y="192"/>
                  </a:lnTo>
                  <a:lnTo>
                    <a:pt x="24187" y="287"/>
                  </a:lnTo>
                  <a:lnTo>
                    <a:pt x="23211" y="421"/>
                  </a:lnTo>
                  <a:lnTo>
                    <a:pt x="22235" y="574"/>
                  </a:lnTo>
                  <a:lnTo>
                    <a:pt x="21259" y="747"/>
                  </a:lnTo>
                  <a:lnTo>
                    <a:pt x="20283" y="957"/>
                  </a:lnTo>
                  <a:lnTo>
                    <a:pt x="19307" y="1187"/>
                  </a:lnTo>
                  <a:lnTo>
                    <a:pt x="18351" y="1435"/>
                  </a:lnTo>
                  <a:lnTo>
                    <a:pt x="17394" y="1703"/>
                  </a:lnTo>
                  <a:lnTo>
                    <a:pt x="16437" y="1990"/>
                  </a:lnTo>
                  <a:lnTo>
                    <a:pt x="15500" y="2316"/>
                  </a:lnTo>
                  <a:lnTo>
                    <a:pt x="14562" y="2660"/>
                  </a:lnTo>
                  <a:lnTo>
                    <a:pt x="13624" y="3024"/>
                  </a:lnTo>
                  <a:lnTo>
                    <a:pt x="12687" y="3406"/>
                  </a:lnTo>
                  <a:lnTo>
                    <a:pt x="11768" y="3827"/>
                  </a:lnTo>
                  <a:lnTo>
                    <a:pt x="10869" y="4248"/>
                  </a:lnTo>
                  <a:lnTo>
                    <a:pt x="9969" y="4708"/>
                  </a:lnTo>
                  <a:lnTo>
                    <a:pt x="9070" y="5205"/>
                  </a:lnTo>
                  <a:lnTo>
                    <a:pt x="8190" y="5703"/>
                  </a:lnTo>
                  <a:lnTo>
                    <a:pt x="7310" y="6238"/>
                  </a:lnTo>
                  <a:lnTo>
                    <a:pt x="6449" y="6793"/>
                  </a:lnTo>
                  <a:lnTo>
                    <a:pt x="5607" y="7367"/>
                  </a:lnTo>
                  <a:lnTo>
                    <a:pt x="4765" y="7961"/>
                  </a:lnTo>
                  <a:lnTo>
                    <a:pt x="3942" y="8592"/>
                  </a:lnTo>
                  <a:lnTo>
                    <a:pt x="3119" y="9243"/>
                  </a:lnTo>
                  <a:lnTo>
                    <a:pt x="2315" y="9912"/>
                  </a:lnTo>
                  <a:lnTo>
                    <a:pt x="1531" y="10601"/>
                  </a:lnTo>
                  <a:lnTo>
                    <a:pt x="746" y="11328"/>
                  </a:lnTo>
                  <a:lnTo>
                    <a:pt x="0" y="12075"/>
                  </a:lnTo>
                  <a:lnTo>
                    <a:pt x="29124" y="41198"/>
                  </a:lnTo>
                  <a:lnTo>
                    <a:pt x="58267" y="12075"/>
                  </a:lnTo>
                  <a:lnTo>
                    <a:pt x="57501" y="11328"/>
                  </a:lnTo>
                  <a:lnTo>
                    <a:pt x="56717" y="10601"/>
                  </a:lnTo>
                  <a:lnTo>
                    <a:pt x="55932" y="9912"/>
                  </a:lnTo>
                  <a:lnTo>
                    <a:pt x="55129" y="9243"/>
                  </a:lnTo>
                  <a:lnTo>
                    <a:pt x="54306" y="8592"/>
                  </a:lnTo>
                  <a:lnTo>
                    <a:pt x="53483" y="7961"/>
                  </a:lnTo>
                  <a:lnTo>
                    <a:pt x="52641" y="7367"/>
                  </a:lnTo>
                  <a:lnTo>
                    <a:pt x="51799" y="6793"/>
                  </a:lnTo>
                  <a:lnTo>
                    <a:pt x="50938" y="6238"/>
                  </a:lnTo>
                  <a:lnTo>
                    <a:pt x="50058" y="5703"/>
                  </a:lnTo>
                  <a:lnTo>
                    <a:pt x="49178" y="5205"/>
                  </a:lnTo>
                  <a:lnTo>
                    <a:pt x="48278" y="4708"/>
                  </a:lnTo>
                  <a:lnTo>
                    <a:pt x="47379" y="4248"/>
                  </a:lnTo>
                  <a:lnTo>
                    <a:pt x="46479" y="3827"/>
                  </a:lnTo>
                  <a:lnTo>
                    <a:pt x="45561" y="3406"/>
                  </a:lnTo>
                  <a:lnTo>
                    <a:pt x="44623" y="3024"/>
                  </a:lnTo>
                  <a:lnTo>
                    <a:pt x="43705" y="2660"/>
                  </a:lnTo>
                  <a:lnTo>
                    <a:pt x="42748" y="2316"/>
                  </a:lnTo>
                  <a:lnTo>
                    <a:pt x="41811" y="1990"/>
                  </a:lnTo>
                  <a:lnTo>
                    <a:pt x="40854" y="1703"/>
                  </a:lnTo>
                  <a:lnTo>
                    <a:pt x="39897" y="1435"/>
                  </a:lnTo>
                  <a:lnTo>
                    <a:pt x="38940" y="1187"/>
                  </a:lnTo>
                  <a:lnTo>
                    <a:pt x="37964" y="957"/>
                  </a:lnTo>
                  <a:lnTo>
                    <a:pt x="36988" y="747"/>
                  </a:lnTo>
                  <a:lnTo>
                    <a:pt x="36013" y="574"/>
                  </a:lnTo>
                  <a:lnTo>
                    <a:pt x="35037" y="421"/>
                  </a:lnTo>
                  <a:lnTo>
                    <a:pt x="34061" y="287"/>
                  </a:lnTo>
                  <a:lnTo>
                    <a:pt x="33066" y="192"/>
                  </a:lnTo>
                  <a:lnTo>
                    <a:pt x="32090" y="115"/>
                  </a:lnTo>
                  <a:lnTo>
                    <a:pt x="31095" y="39"/>
                  </a:lnTo>
                  <a:lnTo>
                    <a:pt x="30119" y="19"/>
                  </a:lnTo>
                  <a:lnTo>
                    <a:pt x="2912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8"/>
            <p:cNvSpPr/>
            <p:nvPr/>
          </p:nvSpPr>
          <p:spPr>
            <a:xfrm>
              <a:off x="3999300" y="-1230079"/>
              <a:ext cx="852975" cy="852975"/>
            </a:xfrm>
            <a:custGeom>
              <a:avLst/>
              <a:gdLst/>
              <a:ahLst/>
              <a:cxnLst/>
              <a:rect l="l" t="t" r="r" b="b"/>
              <a:pathLst>
                <a:path w="34119" h="34119" extrusionOk="0">
                  <a:moveTo>
                    <a:pt x="17624" y="6028"/>
                  </a:moveTo>
                  <a:lnTo>
                    <a:pt x="18198" y="6067"/>
                  </a:lnTo>
                  <a:lnTo>
                    <a:pt x="18734" y="6143"/>
                  </a:lnTo>
                  <a:lnTo>
                    <a:pt x="19289" y="6239"/>
                  </a:lnTo>
                  <a:lnTo>
                    <a:pt x="19825" y="6373"/>
                  </a:lnTo>
                  <a:lnTo>
                    <a:pt x="20342" y="6507"/>
                  </a:lnTo>
                  <a:lnTo>
                    <a:pt x="20858" y="6698"/>
                  </a:lnTo>
                  <a:lnTo>
                    <a:pt x="21356" y="6889"/>
                  </a:lnTo>
                  <a:lnTo>
                    <a:pt x="21853" y="7100"/>
                  </a:lnTo>
                  <a:lnTo>
                    <a:pt x="22312" y="7349"/>
                  </a:lnTo>
                  <a:lnTo>
                    <a:pt x="22791" y="7617"/>
                  </a:lnTo>
                  <a:lnTo>
                    <a:pt x="23231" y="7904"/>
                  </a:lnTo>
                  <a:lnTo>
                    <a:pt x="23671" y="8210"/>
                  </a:lnTo>
                  <a:lnTo>
                    <a:pt x="24073" y="8535"/>
                  </a:lnTo>
                  <a:lnTo>
                    <a:pt x="24475" y="8899"/>
                  </a:lnTo>
                  <a:lnTo>
                    <a:pt x="24857" y="9262"/>
                  </a:lnTo>
                  <a:lnTo>
                    <a:pt x="25240" y="9645"/>
                  </a:lnTo>
                  <a:lnTo>
                    <a:pt x="25585" y="10047"/>
                  </a:lnTo>
                  <a:lnTo>
                    <a:pt x="25910" y="10449"/>
                  </a:lnTo>
                  <a:lnTo>
                    <a:pt x="26216" y="10889"/>
                  </a:lnTo>
                  <a:lnTo>
                    <a:pt x="26503" y="11329"/>
                  </a:lnTo>
                  <a:lnTo>
                    <a:pt x="26771" y="11807"/>
                  </a:lnTo>
                  <a:lnTo>
                    <a:pt x="27020" y="12286"/>
                  </a:lnTo>
                  <a:lnTo>
                    <a:pt x="27230" y="12764"/>
                  </a:lnTo>
                  <a:lnTo>
                    <a:pt x="27441" y="13261"/>
                  </a:lnTo>
                  <a:lnTo>
                    <a:pt x="27613" y="13778"/>
                  </a:lnTo>
                  <a:lnTo>
                    <a:pt x="27747" y="14295"/>
                  </a:lnTo>
                  <a:lnTo>
                    <a:pt x="27881" y="14830"/>
                  </a:lnTo>
                  <a:lnTo>
                    <a:pt x="27976" y="15385"/>
                  </a:lnTo>
                  <a:lnTo>
                    <a:pt x="28053" y="15921"/>
                  </a:lnTo>
                  <a:lnTo>
                    <a:pt x="28091" y="16495"/>
                  </a:lnTo>
                  <a:lnTo>
                    <a:pt x="28110" y="17050"/>
                  </a:lnTo>
                  <a:lnTo>
                    <a:pt x="28091" y="17624"/>
                  </a:lnTo>
                  <a:lnTo>
                    <a:pt x="28053" y="18179"/>
                  </a:lnTo>
                  <a:lnTo>
                    <a:pt x="27976" y="18734"/>
                  </a:lnTo>
                  <a:lnTo>
                    <a:pt x="27881" y="19270"/>
                  </a:lnTo>
                  <a:lnTo>
                    <a:pt x="27747" y="19806"/>
                  </a:lnTo>
                  <a:lnTo>
                    <a:pt x="27613" y="20341"/>
                  </a:lnTo>
                  <a:lnTo>
                    <a:pt x="27441" y="20858"/>
                  </a:lnTo>
                  <a:lnTo>
                    <a:pt x="27230" y="21356"/>
                  </a:lnTo>
                  <a:lnTo>
                    <a:pt x="27020" y="21834"/>
                  </a:lnTo>
                  <a:lnTo>
                    <a:pt x="26771" y="22312"/>
                  </a:lnTo>
                  <a:lnTo>
                    <a:pt x="26503" y="22772"/>
                  </a:lnTo>
                  <a:lnTo>
                    <a:pt x="26216" y="23231"/>
                  </a:lnTo>
                  <a:lnTo>
                    <a:pt x="25910" y="23652"/>
                  </a:lnTo>
                  <a:lnTo>
                    <a:pt x="25585" y="24073"/>
                  </a:lnTo>
                  <a:lnTo>
                    <a:pt x="25240" y="24475"/>
                  </a:lnTo>
                  <a:lnTo>
                    <a:pt x="24857" y="24857"/>
                  </a:lnTo>
                  <a:lnTo>
                    <a:pt x="24475" y="25221"/>
                  </a:lnTo>
                  <a:lnTo>
                    <a:pt x="24073" y="25565"/>
                  </a:lnTo>
                  <a:lnTo>
                    <a:pt x="23671" y="25891"/>
                  </a:lnTo>
                  <a:lnTo>
                    <a:pt x="23231" y="26216"/>
                  </a:lnTo>
                  <a:lnTo>
                    <a:pt x="22791" y="26503"/>
                  </a:lnTo>
                  <a:lnTo>
                    <a:pt x="22312" y="26771"/>
                  </a:lnTo>
                  <a:lnTo>
                    <a:pt x="21853" y="27001"/>
                  </a:lnTo>
                  <a:lnTo>
                    <a:pt x="21356" y="27230"/>
                  </a:lnTo>
                  <a:lnTo>
                    <a:pt x="20858" y="27421"/>
                  </a:lnTo>
                  <a:lnTo>
                    <a:pt x="20342" y="27594"/>
                  </a:lnTo>
                  <a:lnTo>
                    <a:pt x="19825" y="27747"/>
                  </a:lnTo>
                  <a:lnTo>
                    <a:pt x="19289" y="27881"/>
                  </a:lnTo>
                  <a:lnTo>
                    <a:pt x="18734" y="27976"/>
                  </a:lnTo>
                  <a:lnTo>
                    <a:pt x="18198" y="28034"/>
                  </a:lnTo>
                  <a:lnTo>
                    <a:pt x="17624" y="28072"/>
                  </a:lnTo>
                  <a:lnTo>
                    <a:pt x="17069" y="28091"/>
                  </a:lnTo>
                  <a:lnTo>
                    <a:pt x="16495" y="28072"/>
                  </a:lnTo>
                  <a:lnTo>
                    <a:pt x="15940" y="28034"/>
                  </a:lnTo>
                  <a:lnTo>
                    <a:pt x="15386" y="27976"/>
                  </a:lnTo>
                  <a:lnTo>
                    <a:pt x="14850" y="27881"/>
                  </a:lnTo>
                  <a:lnTo>
                    <a:pt x="14314" y="27747"/>
                  </a:lnTo>
                  <a:lnTo>
                    <a:pt x="13778" y="27594"/>
                  </a:lnTo>
                  <a:lnTo>
                    <a:pt x="13281" y="27421"/>
                  </a:lnTo>
                  <a:lnTo>
                    <a:pt x="12764" y="27230"/>
                  </a:lnTo>
                  <a:lnTo>
                    <a:pt x="12286" y="27001"/>
                  </a:lnTo>
                  <a:lnTo>
                    <a:pt x="11807" y="26771"/>
                  </a:lnTo>
                  <a:lnTo>
                    <a:pt x="11348" y="26503"/>
                  </a:lnTo>
                  <a:lnTo>
                    <a:pt x="10889" y="26216"/>
                  </a:lnTo>
                  <a:lnTo>
                    <a:pt x="10468" y="25891"/>
                  </a:lnTo>
                  <a:lnTo>
                    <a:pt x="10047" y="25565"/>
                  </a:lnTo>
                  <a:lnTo>
                    <a:pt x="9645" y="25221"/>
                  </a:lnTo>
                  <a:lnTo>
                    <a:pt x="9262" y="24857"/>
                  </a:lnTo>
                  <a:lnTo>
                    <a:pt x="8899" y="24475"/>
                  </a:lnTo>
                  <a:lnTo>
                    <a:pt x="8554" y="24073"/>
                  </a:lnTo>
                  <a:lnTo>
                    <a:pt x="8229" y="23652"/>
                  </a:lnTo>
                  <a:lnTo>
                    <a:pt x="7904" y="23231"/>
                  </a:lnTo>
                  <a:lnTo>
                    <a:pt x="7617" y="22772"/>
                  </a:lnTo>
                  <a:lnTo>
                    <a:pt x="7368" y="22312"/>
                  </a:lnTo>
                  <a:lnTo>
                    <a:pt x="7119" y="21834"/>
                  </a:lnTo>
                  <a:lnTo>
                    <a:pt x="6889" y="21356"/>
                  </a:lnTo>
                  <a:lnTo>
                    <a:pt x="6698" y="20858"/>
                  </a:lnTo>
                  <a:lnTo>
                    <a:pt x="6526" y="20341"/>
                  </a:lnTo>
                  <a:lnTo>
                    <a:pt x="6373" y="19806"/>
                  </a:lnTo>
                  <a:lnTo>
                    <a:pt x="6258" y="19270"/>
                  </a:lnTo>
                  <a:lnTo>
                    <a:pt x="6143" y="18734"/>
                  </a:lnTo>
                  <a:lnTo>
                    <a:pt x="6086" y="18179"/>
                  </a:lnTo>
                  <a:lnTo>
                    <a:pt x="6048" y="17624"/>
                  </a:lnTo>
                  <a:lnTo>
                    <a:pt x="6028" y="17050"/>
                  </a:lnTo>
                  <a:lnTo>
                    <a:pt x="6048" y="16495"/>
                  </a:lnTo>
                  <a:lnTo>
                    <a:pt x="6086" y="15921"/>
                  </a:lnTo>
                  <a:lnTo>
                    <a:pt x="6143" y="15385"/>
                  </a:lnTo>
                  <a:lnTo>
                    <a:pt x="6258" y="14830"/>
                  </a:lnTo>
                  <a:lnTo>
                    <a:pt x="6373" y="14295"/>
                  </a:lnTo>
                  <a:lnTo>
                    <a:pt x="6526" y="13778"/>
                  </a:lnTo>
                  <a:lnTo>
                    <a:pt x="6698" y="13261"/>
                  </a:lnTo>
                  <a:lnTo>
                    <a:pt x="6889" y="12764"/>
                  </a:lnTo>
                  <a:lnTo>
                    <a:pt x="7119" y="12286"/>
                  </a:lnTo>
                  <a:lnTo>
                    <a:pt x="7368" y="11807"/>
                  </a:lnTo>
                  <a:lnTo>
                    <a:pt x="7617" y="11329"/>
                  </a:lnTo>
                  <a:lnTo>
                    <a:pt x="7904" y="10889"/>
                  </a:lnTo>
                  <a:lnTo>
                    <a:pt x="8229" y="10449"/>
                  </a:lnTo>
                  <a:lnTo>
                    <a:pt x="8554" y="10047"/>
                  </a:lnTo>
                  <a:lnTo>
                    <a:pt x="8899" y="9645"/>
                  </a:lnTo>
                  <a:lnTo>
                    <a:pt x="9262" y="9262"/>
                  </a:lnTo>
                  <a:lnTo>
                    <a:pt x="9645" y="8899"/>
                  </a:lnTo>
                  <a:lnTo>
                    <a:pt x="10047" y="8535"/>
                  </a:lnTo>
                  <a:lnTo>
                    <a:pt x="10468" y="8210"/>
                  </a:lnTo>
                  <a:lnTo>
                    <a:pt x="10889" y="7904"/>
                  </a:lnTo>
                  <a:lnTo>
                    <a:pt x="11348" y="7617"/>
                  </a:lnTo>
                  <a:lnTo>
                    <a:pt x="11807" y="7349"/>
                  </a:lnTo>
                  <a:lnTo>
                    <a:pt x="12286" y="7100"/>
                  </a:lnTo>
                  <a:lnTo>
                    <a:pt x="12764" y="6889"/>
                  </a:lnTo>
                  <a:lnTo>
                    <a:pt x="13281" y="6698"/>
                  </a:lnTo>
                  <a:lnTo>
                    <a:pt x="13778" y="6507"/>
                  </a:lnTo>
                  <a:lnTo>
                    <a:pt x="14314" y="6373"/>
                  </a:lnTo>
                  <a:lnTo>
                    <a:pt x="14850" y="6239"/>
                  </a:lnTo>
                  <a:lnTo>
                    <a:pt x="15386" y="6143"/>
                  </a:lnTo>
                  <a:lnTo>
                    <a:pt x="15940" y="6067"/>
                  </a:lnTo>
                  <a:lnTo>
                    <a:pt x="16495" y="6028"/>
                  </a:lnTo>
                  <a:close/>
                  <a:moveTo>
                    <a:pt x="17069" y="1"/>
                  </a:moveTo>
                  <a:lnTo>
                    <a:pt x="16189" y="20"/>
                  </a:lnTo>
                  <a:lnTo>
                    <a:pt x="15328" y="77"/>
                  </a:lnTo>
                  <a:lnTo>
                    <a:pt x="14467" y="192"/>
                  </a:lnTo>
                  <a:lnTo>
                    <a:pt x="13625" y="345"/>
                  </a:lnTo>
                  <a:lnTo>
                    <a:pt x="12802" y="536"/>
                  </a:lnTo>
                  <a:lnTo>
                    <a:pt x="11999" y="766"/>
                  </a:lnTo>
                  <a:lnTo>
                    <a:pt x="11195" y="1034"/>
                  </a:lnTo>
                  <a:lnTo>
                    <a:pt x="10429" y="1340"/>
                  </a:lnTo>
                  <a:lnTo>
                    <a:pt x="9664" y="1685"/>
                  </a:lnTo>
                  <a:lnTo>
                    <a:pt x="8937" y="2048"/>
                  </a:lnTo>
                  <a:lnTo>
                    <a:pt x="8210" y="2469"/>
                  </a:lnTo>
                  <a:lnTo>
                    <a:pt x="7521" y="2909"/>
                  </a:lnTo>
                  <a:lnTo>
                    <a:pt x="6851" y="3388"/>
                  </a:lnTo>
                  <a:lnTo>
                    <a:pt x="6201" y="3885"/>
                  </a:lnTo>
                  <a:lnTo>
                    <a:pt x="5588" y="4421"/>
                  </a:lnTo>
                  <a:lnTo>
                    <a:pt x="4995" y="4995"/>
                  </a:lnTo>
                  <a:lnTo>
                    <a:pt x="4440" y="5588"/>
                  </a:lnTo>
                  <a:lnTo>
                    <a:pt x="3904" y="6201"/>
                  </a:lnTo>
                  <a:lnTo>
                    <a:pt x="3388" y="6851"/>
                  </a:lnTo>
                  <a:lnTo>
                    <a:pt x="2909" y="7521"/>
                  </a:lnTo>
                  <a:lnTo>
                    <a:pt x="2469" y="8210"/>
                  </a:lnTo>
                  <a:lnTo>
                    <a:pt x="2067" y="8918"/>
                  </a:lnTo>
                  <a:lnTo>
                    <a:pt x="1685" y="9664"/>
                  </a:lnTo>
                  <a:lnTo>
                    <a:pt x="1340" y="10410"/>
                  </a:lnTo>
                  <a:lnTo>
                    <a:pt x="1034" y="11195"/>
                  </a:lnTo>
                  <a:lnTo>
                    <a:pt x="766" y="11979"/>
                  </a:lnTo>
                  <a:lnTo>
                    <a:pt x="537" y="12802"/>
                  </a:lnTo>
                  <a:lnTo>
                    <a:pt x="345" y="13625"/>
                  </a:lnTo>
                  <a:lnTo>
                    <a:pt x="192" y="14467"/>
                  </a:lnTo>
                  <a:lnTo>
                    <a:pt x="96" y="15309"/>
                  </a:lnTo>
                  <a:lnTo>
                    <a:pt x="20" y="16170"/>
                  </a:lnTo>
                  <a:lnTo>
                    <a:pt x="1" y="17050"/>
                  </a:lnTo>
                  <a:lnTo>
                    <a:pt x="20" y="17930"/>
                  </a:lnTo>
                  <a:lnTo>
                    <a:pt x="96" y="18811"/>
                  </a:lnTo>
                  <a:lnTo>
                    <a:pt x="192" y="19653"/>
                  </a:lnTo>
                  <a:lnTo>
                    <a:pt x="345" y="20495"/>
                  </a:lnTo>
                  <a:lnTo>
                    <a:pt x="537" y="21317"/>
                  </a:lnTo>
                  <a:lnTo>
                    <a:pt x="766" y="22140"/>
                  </a:lnTo>
                  <a:lnTo>
                    <a:pt x="1034" y="22925"/>
                  </a:lnTo>
                  <a:lnTo>
                    <a:pt x="1340" y="23690"/>
                  </a:lnTo>
                  <a:lnTo>
                    <a:pt x="1685" y="24456"/>
                  </a:lnTo>
                  <a:lnTo>
                    <a:pt x="2067" y="25183"/>
                  </a:lnTo>
                  <a:lnTo>
                    <a:pt x="2469" y="25910"/>
                  </a:lnTo>
                  <a:lnTo>
                    <a:pt x="2909" y="26599"/>
                  </a:lnTo>
                  <a:lnTo>
                    <a:pt x="3388" y="27268"/>
                  </a:lnTo>
                  <a:lnTo>
                    <a:pt x="3904" y="27919"/>
                  </a:lnTo>
                  <a:lnTo>
                    <a:pt x="4440" y="28531"/>
                  </a:lnTo>
                  <a:lnTo>
                    <a:pt x="4995" y="29125"/>
                  </a:lnTo>
                  <a:lnTo>
                    <a:pt x="5588" y="29679"/>
                  </a:lnTo>
                  <a:lnTo>
                    <a:pt x="6201" y="30215"/>
                  </a:lnTo>
                  <a:lnTo>
                    <a:pt x="6851" y="30732"/>
                  </a:lnTo>
                  <a:lnTo>
                    <a:pt x="7521" y="31210"/>
                  </a:lnTo>
                  <a:lnTo>
                    <a:pt x="8210" y="31650"/>
                  </a:lnTo>
                  <a:lnTo>
                    <a:pt x="8937" y="32071"/>
                  </a:lnTo>
                  <a:lnTo>
                    <a:pt x="9664" y="32435"/>
                  </a:lnTo>
                  <a:lnTo>
                    <a:pt x="10429" y="32779"/>
                  </a:lnTo>
                  <a:lnTo>
                    <a:pt x="11195" y="33086"/>
                  </a:lnTo>
                  <a:lnTo>
                    <a:pt x="11999" y="33353"/>
                  </a:lnTo>
                  <a:lnTo>
                    <a:pt x="12802" y="33583"/>
                  </a:lnTo>
                  <a:lnTo>
                    <a:pt x="13625" y="33774"/>
                  </a:lnTo>
                  <a:lnTo>
                    <a:pt x="14467" y="33927"/>
                  </a:lnTo>
                  <a:lnTo>
                    <a:pt x="15328" y="34042"/>
                  </a:lnTo>
                  <a:lnTo>
                    <a:pt x="16189" y="34100"/>
                  </a:lnTo>
                  <a:lnTo>
                    <a:pt x="17069" y="34119"/>
                  </a:lnTo>
                  <a:lnTo>
                    <a:pt x="17950" y="34100"/>
                  </a:lnTo>
                  <a:lnTo>
                    <a:pt x="18811" y="34042"/>
                  </a:lnTo>
                  <a:lnTo>
                    <a:pt x="19672" y="33927"/>
                  </a:lnTo>
                  <a:lnTo>
                    <a:pt x="20495" y="33774"/>
                  </a:lnTo>
                  <a:lnTo>
                    <a:pt x="21337" y="33583"/>
                  </a:lnTo>
                  <a:lnTo>
                    <a:pt x="22140" y="33353"/>
                  </a:lnTo>
                  <a:lnTo>
                    <a:pt x="22925" y="33086"/>
                  </a:lnTo>
                  <a:lnTo>
                    <a:pt x="23709" y="32779"/>
                  </a:lnTo>
                  <a:lnTo>
                    <a:pt x="24456" y="32435"/>
                  </a:lnTo>
                  <a:lnTo>
                    <a:pt x="25202" y="32071"/>
                  </a:lnTo>
                  <a:lnTo>
                    <a:pt x="25910" y="31650"/>
                  </a:lnTo>
                  <a:lnTo>
                    <a:pt x="26599" y="31210"/>
                  </a:lnTo>
                  <a:lnTo>
                    <a:pt x="27268" y="30732"/>
                  </a:lnTo>
                  <a:lnTo>
                    <a:pt x="27919" y="30215"/>
                  </a:lnTo>
                  <a:lnTo>
                    <a:pt x="28531" y="29679"/>
                  </a:lnTo>
                  <a:lnTo>
                    <a:pt x="29125" y="29125"/>
                  </a:lnTo>
                  <a:lnTo>
                    <a:pt x="29699" y="28531"/>
                  </a:lnTo>
                  <a:lnTo>
                    <a:pt x="30234" y="27919"/>
                  </a:lnTo>
                  <a:lnTo>
                    <a:pt x="30732" y="27268"/>
                  </a:lnTo>
                  <a:lnTo>
                    <a:pt x="31210" y="26599"/>
                  </a:lnTo>
                  <a:lnTo>
                    <a:pt x="31650" y="25910"/>
                  </a:lnTo>
                  <a:lnTo>
                    <a:pt x="32071" y="25183"/>
                  </a:lnTo>
                  <a:lnTo>
                    <a:pt x="32454" y="24456"/>
                  </a:lnTo>
                  <a:lnTo>
                    <a:pt x="32779" y="23690"/>
                  </a:lnTo>
                  <a:lnTo>
                    <a:pt x="33086" y="22925"/>
                  </a:lnTo>
                  <a:lnTo>
                    <a:pt x="33353" y="22140"/>
                  </a:lnTo>
                  <a:lnTo>
                    <a:pt x="33583" y="21317"/>
                  </a:lnTo>
                  <a:lnTo>
                    <a:pt x="33774" y="20495"/>
                  </a:lnTo>
                  <a:lnTo>
                    <a:pt x="33928" y="19653"/>
                  </a:lnTo>
                  <a:lnTo>
                    <a:pt x="34042" y="18811"/>
                  </a:lnTo>
                  <a:lnTo>
                    <a:pt x="34100" y="17930"/>
                  </a:lnTo>
                  <a:lnTo>
                    <a:pt x="34119" y="17050"/>
                  </a:lnTo>
                  <a:lnTo>
                    <a:pt x="34100" y="16170"/>
                  </a:lnTo>
                  <a:lnTo>
                    <a:pt x="34042" y="15309"/>
                  </a:lnTo>
                  <a:lnTo>
                    <a:pt x="33928" y="14467"/>
                  </a:lnTo>
                  <a:lnTo>
                    <a:pt x="33774" y="13625"/>
                  </a:lnTo>
                  <a:lnTo>
                    <a:pt x="33583" y="12802"/>
                  </a:lnTo>
                  <a:lnTo>
                    <a:pt x="33353" y="11979"/>
                  </a:lnTo>
                  <a:lnTo>
                    <a:pt x="33086" y="11195"/>
                  </a:lnTo>
                  <a:lnTo>
                    <a:pt x="32779" y="10410"/>
                  </a:lnTo>
                  <a:lnTo>
                    <a:pt x="32454" y="9664"/>
                  </a:lnTo>
                  <a:lnTo>
                    <a:pt x="32071" y="8918"/>
                  </a:lnTo>
                  <a:lnTo>
                    <a:pt x="31650" y="8210"/>
                  </a:lnTo>
                  <a:lnTo>
                    <a:pt x="31210" y="7521"/>
                  </a:lnTo>
                  <a:lnTo>
                    <a:pt x="30732" y="6851"/>
                  </a:lnTo>
                  <a:lnTo>
                    <a:pt x="30234" y="6201"/>
                  </a:lnTo>
                  <a:lnTo>
                    <a:pt x="29699" y="5588"/>
                  </a:lnTo>
                  <a:lnTo>
                    <a:pt x="29125" y="4995"/>
                  </a:lnTo>
                  <a:lnTo>
                    <a:pt x="28531" y="4421"/>
                  </a:lnTo>
                  <a:lnTo>
                    <a:pt x="27919" y="3885"/>
                  </a:lnTo>
                  <a:lnTo>
                    <a:pt x="27268" y="3388"/>
                  </a:lnTo>
                  <a:lnTo>
                    <a:pt x="26599" y="2909"/>
                  </a:lnTo>
                  <a:lnTo>
                    <a:pt x="25910" y="2469"/>
                  </a:lnTo>
                  <a:lnTo>
                    <a:pt x="25202" y="2048"/>
                  </a:lnTo>
                  <a:lnTo>
                    <a:pt x="24456" y="1685"/>
                  </a:lnTo>
                  <a:lnTo>
                    <a:pt x="23709" y="1340"/>
                  </a:lnTo>
                  <a:lnTo>
                    <a:pt x="22925" y="1034"/>
                  </a:lnTo>
                  <a:lnTo>
                    <a:pt x="22140" y="766"/>
                  </a:lnTo>
                  <a:lnTo>
                    <a:pt x="21337" y="536"/>
                  </a:lnTo>
                  <a:lnTo>
                    <a:pt x="20495" y="345"/>
                  </a:lnTo>
                  <a:lnTo>
                    <a:pt x="19672" y="192"/>
                  </a:lnTo>
                  <a:lnTo>
                    <a:pt x="18811" y="77"/>
                  </a:lnTo>
                  <a:lnTo>
                    <a:pt x="17950" y="20"/>
                  </a:lnTo>
                  <a:lnTo>
                    <a:pt x="170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ackground">
  <p:cSld name="CUSTOM_9">
    <p:spTree>
      <p:nvGrpSpPr>
        <p:cNvPr id="1" name="Shape 328"/>
        <p:cNvGrpSpPr/>
        <p:nvPr/>
      </p:nvGrpSpPr>
      <p:grpSpPr>
        <a:xfrm>
          <a:off x="0" y="0"/>
          <a:ext cx="0" cy="0"/>
          <a:chOff x="0" y="0"/>
          <a:chExt cx="0" cy="0"/>
        </a:xfrm>
      </p:grpSpPr>
      <p:sp>
        <p:nvSpPr>
          <p:cNvPr id="329" name="Google Shape;329;p21"/>
          <p:cNvSpPr/>
          <p:nvPr/>
        </p:nvSpPr>
        <p:spPr>
          <a:xfrm rot="10800000" flipH="1">
            <a:off x="8457827" y="4661099"/>
            <a:ext cx="1131324" cy="1131301"/>
          </a:xfrm>
          <a:custGeom>
            <a:avLst/>
            <a:gdLst/>
            <a:ahLst/>
            <a:cxnLst/>
            <a:rect l="l" t="t" r="r" b="b"/>
            <a:pathLst>
              <a:path w="49734" h="49733" extrusionOk="0">
                <a:moveTo>
                  <a:pt x="24857" y="0"/>
                </a:moveTo>
                <a:lnTo>
                  <a:pt x="1" y="24857"/>
                </a:lnTo>
                <a:lnTo>
                  <a:pt x="24857" y="49733"/>
                </a:lnTo>
                <a:lnTo>
                  <a:pt x="49733" y="24857"/>
                </a:lnTo>
                <a:lnTo>
                  <a:pt x="24857"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30" name="Google Shape;330;p21"/>
          <p:cNvGrpSpPr/>
          <p:nvPr/>
        </p:nvGrpSpPr>
        <p:grpSpPr>
          <a:xfrm rot="5400000">
            <a:off x="-637225" y="131438"/>
            <a:ext cx="1544725" cy="864925"/>
            <a:chOff x="5544625" y="5264125"/>
            <a:chExt cx="1544725" cy="864925"/>
          </a:xfrm>
        </p:grpSpPr>
        <p:sp>
          <p:nvSpPr>
            <p:cNvPr id="331" name="Google Shape;331;p21"/>
            <p:cNvSpPr/>
            <p:nvPr/>
          </p:nvSpPr>
          <p:spPr>
            <a:xfrm>
              <a:off x="5544625" y="5472200"/>
              <a:ext cx="1544725" cy="656850"/>
            </a:xfrm>
            <a:custGeom>
              <a:avLst/>
              <a:gdLst/>
              <a:ahLst/>
              <a:cxnLst/>
              <a:rect l="l" t="t" r="r" b="b"/>
              <a:pathLst>
                <a:path w="61789" h="26274" extrusionOk="0">
                  <a:moveTo>
                    <a:pt x="55168" y="6641"/>
                  </a:moveTo>
                  <a:lnTo>
                    <a:pt x="55168" y="19634"/>
                  </a:lnTo>
                  <a:lnTo>
                    <a:pt x="12783" y="19634"/>
                  </a:lnTo>
                  <a:lnTo>
                    <a:pt x="12458" y="19595"/>
                  </a:lnTo>
                  <a:lnTo>
                    <a:pt x="12132" y="19557"/>
                  </a:lnTo>
                  <a:lnTo>
                    <a:pt x="11826" y="19500"/>
                  </a:lnTo>
                  <a:lnTo>
                    <a:pt x="11501" y="19423"/>
                  </a:lnTo>
                  <a:lnTo>
                    <a:pt x="11195" y="19347"/>
                  </a:lnTo>
                  <a:lnTo>
                    <a:pt x="10889" y="19251"/>
                  </a:lnTo>
                  <a:lnTo>
                    <a:pt x="10602" y="19117"/>
                  </a:lnTo>
                  <a:lnTo>
                    <a:pt x="10315" y="19002"/>
                  </a:lnTo>
                  <a:lnTo>
                    <a:pt x="10027" y="18849"/>
                  </a:lnTo>
                  <a:lnTo>
                    <a:pt x="9760" y="18696"/>
                  </a:lnTo>
                  <a:lnTo>
                    <a:pt x="9492" y="18524"/>
                  </a:lnTo>
                  <a:lnTo>
                    <a:pt x="9243" y="18352"/>
                  </a:lnTo>
                  <a:lnTo>
                    <a:pt x="8994" y="18160"/>
                  </a:lnTo>
                  <a:lnTo>
                    <a:pt x="8765" y="17950"/>
                  </a:lnTo>
                  <a:lnTo>
                    <a:pt x="8535" y="17739"/>
                  </a:lnTo>
                  <a:lnTo>
                    <a:pt x="8324" y="17510"/>
                  </a:lnTo>
                  <a:lnTo>
                    <a:pt x="8114" y="17261"/>
                  </a:lnTo>
                  <a:lnTo>
                    <a:pt x="7923" y="17031"/>
                  </a:lnTo>
                  <a:lnTo>
                    <a:pt x="7731" y="16763"/>
                  </a:lnTo>
                  <a:lnTo>
                    <a:pt x="7578" y="16495"/>
                  </a:lnTo>
                  <a:lnTo>
                    <a:pt x="7406" y="16228"/>
                  </a:lnTo>
                  <a:lnTo>
                    <a:pt x="7272" y="15960"/>
                  </a:lnTo>
                  <a:lnTo>
                    <a:pt x="7138" y="15673"/>
                  </a:lnTo>
                  <a:lnTo>
                    <a:pt x="7023" y="15366"/>
                  </a:lnTo>
                  <a:lnTo>
                    <a:pt x="6928" y="15060"/>
                  </a:lnTo>
                  <a:lnTo>
                    <a:pt x="6832" y="14754"/>
                  </a:lnTo>
                  <a:lnTo>
                    <a:pt x="6755" y="14448"/>
                  </a:lnTo>
                  <a:lnTo>
                    <a:pt x="6698" y="14123"/>
                  </a:lnTo>
                  <a:lnTo>
                    <a:pt x="6660" y="13797"/>
                  </a:lnTo>
                  <a:lnTo>
                    <a:pt x="6641" y="13472"/>
                  </a:lnTo>
                  <a:lnTo>
                    <a:pt x="6621" y="13147"/>
                  </a:lnTo>
                  <a:lnTo>
                    <a:pt x="6641" y="12802"/>
                  </a:lnTo>
                  <a:lnTo>
                    <a:pt x="6660" y="12477"/>
                  </a:lnTo>
                  <a:lnTo>
                    <a:pt x="6698" y="12152"/>
                  </a:lnTo>
                  <a:lnTo>
                    <a:pt x="6755" y="11826"/>
                  </a:lnTo>
                  <a:lnTo>
                    <a:pt x="6832" y="11520"/>
                  </a:lnTo>
                  <a:lnTo>
                    <a:pt x="6928" y="11214"/>
                  </a:lnTo>
                  <a:lnTo>
                    <a:pt x="7023" y="10908"/>
                  </a:lnTo>
                  <a:lnTo>
                    <a:pt x="7138" y="10602"/>
                  </a:lnTo>
                  <a:lnTo>
                    <a:pt x="7272" y="10315"/>
                  </a:lnTo>
                  <a:lnTo>
                    <a:pt x="7406" y="10047"/>
                  </a:lnTo>
                  <a:lnTo>
                    <a:pt x="7578" y="9779"/>
                  </a:lnTo>
                  <a:lnTo>
                    <a:pt x="7731" y="9511"/>
                  </a:lnTo>
                  <a:lnTo>
                    <a:pt x="7923" y="9243"/>
                  </a:lnTo>
                  <a:lnTo>
                    <a:pt x="8114" y="9014"/>
                  </a:lnTo>
                  <a:lnTo>
                    <a:pt x="8324" y="8765"/>
                  </a:lnTo>
                  <a:lnTo>
                    <a:pt x="8535" y="8535"/>
                  </a:lnTo>
                  <a:lnTo>
                    <a:pt x="8765" y="8325"/>
                  </a:lnTo>
                  <a:lnTo>
                    <a:pt x="8994" y="8133"/>
                  </a:lnTo>
                  <a:lnTo>
                    <a:pt x="9243" y="7923"/>
                  </a:lnTo>
                  <a:lnTo>
                    <a:pt x="9492" y="7751"/>
                  </a:lnTo>
                  <a:lnTo>
                    <a:pt x="9760" y="7578"/>
                  </a:lnTo>
                  <a:lnTo>
                    <a:pt x="10027" y="7425"/>
                  </a:lnTo>
                  <a:lnTo>
                    <a:pt x="10315" y="7272"/>
                  </a:lnTo>
                  <a:lnTo>
                    <a:pt x="10602" y="7157"/>
                  </a:lnTo>
                  <a:lnTo>
                    <a:pt x="10889" y="7024"/>
                  </a:lnTo>
                  <a:lnTo>
                    <a:pt x="11195" y="6928"/>
                  </a:lnTo>
                  <a:lnTo>
                    <a:pt x="11501" y="6851"/>
                  </a:lnTo>
                  <a:lnTo>
                    <a:pt x="11826" y="6775"/>
                  </a:lnTo>
                  <a:lnTo>
                    <a:pt x="12132" y="6717"/>
                  </a:lnTo>
                  <a:lnTo>
                    <a:pt x="12458" y="6679"/>
                  </a:lnTo>
                  <a:lnTo>
                    <a:pt x="12783" y="6641"/>
                  </a:lnTo>
                  <a:close/>
                  <a:moveTo>
                    <a:pt x="13127" y="1"/>
                  </a:moveTo>
                  <a:lnTo>
                    <a:pt x="12458" y="20"/>
                  </a:lnTo>
                  <a:lnTo>
                    <a:pt x="11788" y="77"/>
                  </a:lnTo>
                  <a:lnTo>
                    <a:pt x="11118" y="154"/>
                  </a:lnTo>
                  <a:lnTo>
                    <a:pt x="10487" y="269"/>
                  </a:lnTo>
                  <a:lnTo>
                    <a:pt x="9836" y="422"/>
                  </a:lnTo>
                  <a:lnTo>
                    <a:pt x="9224" y="594"/>
                  </a:lnTo>
                  <a:lnTo>
                    <a:pt x="8611" y="805"/>
                  </a:lnTo>
                  <a:lnTo>
                    <a:pt x="8018" y="1034"/>
                  </a:lnTo>
                  <a:lnTo>
                    <a:pt x="7425" y="1302"/>
                  </a:lnTo>
                  <a:lnTo>
                    <a:pt x="6870" y="1589"/>
                  </a:lnTo>
                  <a:lnTo>
                    <a:pt x="6315" y="1914"/>
                  </a:lnTo>
                  <a:lnTo>
                    <a:pt x="5779" y="2259"/>
                  </a:lnTo>
                  <a:lnTo>
                    <a:pt x="5263" y="2622"/>
                  </a:lnTo>
                  <a:lnTo>
                    <a:pt x="4784" y="3005"/>
                  </a:lnTo>
                  <a:lnTo>
                    <a:pt x="4306" y="3426"/>
                  </a:lnTo>
                  <a:lnTo>
                    <a:pt x="3847" y="3847"/>
                  </a:lnTo>
                  <a:lnTo>
                    <a:pt x="3407" y="4306"/>
                  </a:lnTo>
                  <a:lnTo>
                    <a:pt x="3005" y="4785"/>
                  </a:lnTo>
                  <a:lnTo>
                    <a:pt x="2603" y="5282"/>
                  </a:lnTo>
                  <a:lnTo>
                    <a:pt x="2239" y="5799"/>
                  </a:lnTo>
                  <a:lnTo>
                    <a:pt x="1895" y="6335"/>
                  </a:lnTo>
                  <a:lnTo>
                    <a:pt x="1589" y="6870"/>
                  </a:lnTo>
                  <a:lnTo>
                    <a:pt x="1302" y="7444"/>
                  </a:lnTo>
                  <a:lnTo>
                    <a:pt x="1034" y="8019"/>
                  </a:lnTo>
                  <a:lnTo>
                    <a:pt x="804" y="8631"/>
                  </a:lnTo>
                  <a:lnTo>
                    <a:pt x="594" y="9224"/>
                  </a:lnTo>
                  <a:lnTo>
                    <a:pt x="402" y="9856"/>
                  </a:lnTo>
                  <a:lnTo>
                    <a:pt x="269" y="10487"/>
                  </a:lnTo>
                  <a:lnTo>
                    <a:pt x="154" y="11138"/>
                  </a:lnTo>
                  <a:lnTo>
                    <a:pt x="58" y="11788"/>
                  </a:lnTo>
                  <a:lnTo>
                    <a:pt x="20" y="12458"/>
                  </a:lnTo>
                  <a:lnTo>
                    <a:pt x="1" y="13147"/>
                  </a:lnTo>
                  <a:lnTo>
                    <a:pt x="20" y="13817"/>
                  </a:lnTo>
                  <a:lnTo>
                    <a:pt x="58" y="14486"/>
                  </a:lnTo>
                  <a:lnTo>
                    <a:pt x="154" y="15137"/>
                  </a:lnTo>
                  <a:lnTo>
                    <a:pt x="269" y="15787"/>
                  </a:lnTo>
                  <a:lnTo>
                    <a:pt x="402" y="16419"/>
                  </a:lnTo>
                  <a:lnTo>
                    <a:pt x="594" y="17050"/>
                  </a:lnTo>
                  <a:lnTo>
                    <a:pt x="804" y="17644"/>
                  </a:lnTo>
                  <a:lnTo>
                    <a:pt x="1034" y="18256"/>
                  </a:lnTo>
                  <a:lnTo>
                    <a:pt x="1302" y="18830"/>
                  </a:lnTo>
                  <a:lnTo>
                    <a:pt x="1589" y="19404"/>
                  </a:lnTo>
                  <a:lnTo>
                    <a:pt x="1895" y="19940"/>
                  </a:lnTo>
                  <a:lnTo>
                    <a:pt x="2239" y="20476"/>
                  </a:lnTo>
                  <a:lnTo>
                    <a:pt x="2603" y="20992"/>
                  </a:lnTo>
                  <a:lnTo>
                    <a:pt x="3005" y="21490"/>
                  </a:lnTo>
                  <a:lnTo>
                    <a:pt x="3407" y="21968"/>
                  </a:lnTo>
                  <a:lnTo>
                    <a:pt x="3847" y="22427"/>
                  </a:lnTo>
                  <a:lnTo>
                    <a:pt x="4306" y="22848"/>
                  </a:lnTo>
                  <a:lnTo>
                    <a:pt x="4784" y="23269"/>
                  </a:lnTo>
                  <a:lnTo>
                    <a:pt x="5263" y="23652"/>
                  </a:lnTo>
                  <a:lnTo>
                    <a:pt x="5779" y="24016"/>
                  </a:lnTo>
                  <a:lnTo>
                    <a:pt x="6315" y="24360"/>
                  </a:lnTo>
                  <a:lnTo>
                    <a:pt x="6870" y="24685"/>
                  </a:lnTo>
                  <a:lnTo>
                    <a:pt x="7425" y="24972"/>
                  </a:lnTo>
                  <a:lnTo>
                    <a:pt x="8018" y="25240"/>
                  </a:lnTo>
                  <a:lnTo>
                    <a:pt x="8611" y="25470"/>
                  </a:lnTo>
                  <a:lnTo>
                    <a:pt x="9224" y="25680"/>
                  </a:lnTo>
                  <a:lnTo>
                    <a:pt x="9836" y="25853"/>
                  </a:lnTo>
                  <a:lnTo>
                    <a:pt x="10487" y="26006"/>
                  </a:lnTo>
                  <a:lnTo>
                    <a:pt x="11118" y="26120"/>
                  </a:lnTo>
                  <a:lnTo>
                    <a:pt x="11788" y="26197"/>
                  </a:lnTo>
                  <a:lnTo>
                    <a:pt x="12458" y="26254"/>
                  </a:lnTo>
                  <a:lnTo>
                    <a:pt x="13127" y="26274"/>
                  </a:lnTo>
                  <a:lnTo>
                    <a:pt x="61788" y="26274"/>
                  </a:lnTo>
                  <a:lnTo>
                    <a:pt x="6178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2" name="Google Shape;332;p21"/>
            <p:cNvSpPr/>
            <p:nvPr/>
          </p:nvSpPr>
          <p:spPr>
            <a:xfrm>
              <a:off x="5710150" y="5638200"/>
              <a:ext cx="1213675" cy="324850"/>
            </a:xfrm>
            <a:custGeom>
              <a:avLst/>
              <a:gdLst/>
              <a:ahLst/>
              <a:cxnLst/>
              <a:rect l="l" t="t" r="r" b="b"/>
              <a:pathLst>
                <a:path w="48547" h="12994" fill="none" extrusionOk="0">
                  <a:moveTo>
                    <a:pt x="48547" y="1"/>
                  </a:moveTo>
                  <a:lnTo>
                    <a:pt x="48547" y="12994"/>
                  </a:lnTo>
                  <a:lnTo>
                    <a:pt x="6506" y="12994"/>
                  </a:lnTo>
                  <a:lnTo>
                    <a:pt x="6506" y="12994"/>
                  </a:lnTo>
                  <a:lnTo>
                    <a:pt x="6162" y="12994"/>
                  </a:lnTo>
                  <a:lnTo>
                    <a:pt x="5837" y="12955"/>
                  </a:lnTo>
                  <a:lnTo>
                    <a:pt x="5511" y="12917"/>
                  </a:lnTo>
                  <a:lnTo>
                    <a:pt x="5205" y="12860"/>
                  </a:lnTo>
                  <a:lnTo>
                    <a:pt x="4880" y="12783"/>
                  </a:lnTo>
                  <a:lnTo>
                    <a:pt x="4574" y="12707"/>
                  </a:lnTo>
                  <a:lnTo>
                    <a:pt x="4268" y="12611"/>
                  </a:lnTo>
                  <a:lnTo>
                    <a:pt x="3981" y="12477"/>
                  </a:lnTo>
                  <a:lnTo>
                    <a:pt x="3694" y="12362"/>
                  </a:lnTo>
                  <a:lnTo>
                    <a:pt x="3406" y="12209"/>
                  </a:lnTo>
                  <a:lnTo>
                    <a:pt x="3139" y="12056"/>
                  </a:lnTo>
                  <a:lnTo>
                    <a:pt x="2871" y="11884"/>
                  </a:lnTo>
                  <a:lnTo>
                    <a:pt x="2622" y="11712"/>
                  </a:lnTo>
                  <a:lnTo>
                    <a:pt x="2373" y="11520"/>
                  </a:lnTo>
                  <a:lnTo>
                    <a:pt x="2144" y="11310"/>
                  </a:lnTo>
                  <a:lnTo>
                    <a:pt x="1914" y="11099"/>
                  </a:lnTo>
                  <a:lnTo>
                    <a:pt x="1703" y="10870"/>
                  </a:lnTo>
                  <a:lnTo>
                    <a:pt x="1493" y="10621"/>
                  </a:lnTo>
                  <a:lnTo>
                    <a:pt x="1302" y="10391"/>
                  </a:lnTo>
                  <a:lnTo>
                    <a:pt x="1110" y="10123"/>
                  </a:lnTo>
                  <a:lnTo>
                    <a:pt x="957" y="9855"/>
                  </a:lnTo>
                  <a:lnTo>
                    <a:pt x="785" y="9588"/>
                  </a:lnTo>
                  <a:lnTo>
                    <a:pt x="651" y="9320"/>
                  </a:lnTo>
                  <a:lnTo>
                    <a:pt x="517" y="9033"/>
                  </a:lnTo>
                  <a:lnTo>
                    <a:pt x="402" y="8726"/>
                  </a:lnTo>
                  <a:lnTo>
                    <a:pt x="307" y="8420"/>
                  </a:lnTo>
                  <a:lnTo>
                    <a:pt x="211" y="8114"/>
                  </a:lnTo>
                  <a:lnTo>
                    <a:pt x="134" y="7808"/>
                  </a:lnTo>
                  <a:lnTo>
                    <a:pt x="77" y="7483"/>
                  </a:lnTo>
                  <a:lnTo>
                    <a:pt x="39" y="7157"/>
                  </a:lnTo>
                  <a:lnTo>
                    <a:pt x="20" y="6832"/>
                  </a:lnTo>
                  <a:lnTo>
                    <a:pt x="0" y="6507"/>
                  </a:lnTo>
                  <a:lnTo>
                    <a:pt x="0" y="6507"/>
                  </a:lnTo>
                  <a:lnTo>
                    <a:pt x="20" y="6162"/>
                  </a:lnTo>
                  <a:lnTo>
                    <a:pt x="39" y="5837"/>
                  </a:lnTo>
                  <a:lnTo>
                    <a:pt x="77" y="5512"/>
                  </a:lnTo>
                  <a:lnTo>
                    <a:pt x="134" y="5186"/>
                  </a:lnTo>
                  <a:lnTo>
                    <a:pt x="211" y="4880"/>
                  </a:lnTo>
                  <a:lnTo>
                    <a:pt x="307" y="4574"/>
                  </a:lnTo>
                  <a:lnTo>
                    <a:pt x="402" y="4268"/>
                  </a:lnTo>
                  <a:lnTo>
                    <a:pt x="517" y="3962"/>
                  </a:lnTo>
                  <a:lnTo>
                    <a:pt x="651" y="3675"/>
                  </a:lnTo>
                  <a:lnTo>
                    <a:pt x="785" y="3407"/>
                  </a:lnTo>
                  <a:lnTo>
                    <a:pt x="957" y="3139"/>
                  </a:lnTo>
                  <a:lnTo>
                    <a:pt x="1110" y="2871"/>
                  </a:lnTo>
                  <a:lnTo>
                    <a:pt x="1302" y="2603"/>
                  </a:lnTo>
                  <a:lnTo>
                    <a:pt x="1493" y="2374"/>
                  </a:lnTo>
                  <a:lnTo>
                    <a:pt x="1703" y="2125"/>
                  </a:lnTo>
                  <a:lnTo>
                    <a:pt x="1914" y="1895"/>
                  </a:lnTo>
                  <a:lnTo>
                    <a:pt x="2144" y="1685"/>
                  </a:lnTo>
                  <a:lnTo>
                    <a:pt x="2373" y="1493"/>
                  </a:lnTo>
                  <a:lnTo>
                    <a:pt x="2622" y="1283"/>
                  </a:lnTo>
                  <a:lnTo>
                    <a:pt x="2871" y="1111"/>
                  </a:lnTo>
                  <a:lnTo>
                    <a:pt x="3139" y="938"/>
                  </a:lnTo>
                  <a:lnTo>
                    <a:pt x="3406" y="785"/>
                  </a:lnTo>
                  <a:lnTo>
                    <a:pt x="3694" y="632"/>
                  </a:lnTo>
                  <a:lnTo>
                    <a:pt x="3981" y="517"/>
                  </a:lnTo>
                  <a:lnTo>
                    <a:pt x="4268" y="384"/>
                  </a:lnTo>
                  <a:lnTo>
                    <a:pt x="4574" y="288"/>
                  </a:lnTo>
                  <a:lnTo>
                    <a:pt x="4880" y="211"/>
                  </a:lnTo>
                  <a:lnTo>
                    <a:pt x="5205" y="135"/>
                  </a:lnTo>
                  <a:lnTo>
                    <a:pt x="5511" y="77"/>
                  </a:lnTo>
                  <a:lnTo>
                    <a:pt x="5837" y="39"/>
                  </a:lnTo>
                  <a:lnTo>
                    <a:pt x="6162" y="1"/>
                  </a:lnTo>
                  <a:lnTo>
                    <a:pt x="6506" y="1"/>
                  </a:lnTo>
                  <a:lnTo>
                    <a:pt x="48547"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3" name="Google Shape;333;p21"/>
            <p:cNvSpPr/>
            <p:nvPr/>
          </p:nvSpPr>
          <p:spPr>
            <a:xfrm>
              <a:off x="5544625" y="5472200"/>
              <a:ext cx="1544725" cy="656850"/>
            </a:xfrm>
            <a:custGeom>
              <a:avLst/>
              <a:gdLst/>
              <a:ahLst/>
              <a:cxnLst/>
              <a:rect l="l" t="t" r="r" b="b"/>
              <a:pathLst>
                <a:path w="61789" h="26274" fill="none" extrusionOk="0">
                  <a:moveTo>
                    <a:pt x="61788" y="1"/>
                  </a:moveTo>
                  <a:lnTo>
                    <a:pt x="13127" y="1"/>
                  </a:lnTo>
                  <a:lnTo>
                    <a:pt x="13127" y="1"/>
                  </a:lnTo>
                  <a:lnTo>
                    <a:pt x="12458" y="20"/>
                  </a:lnTo>
                  <a:lnTo>
                    <a:pt x="11788" y="77"/>
                  </a:lnTo>
                  <a:lnTo>
                    <a:pt x="11118" y="154"/>
                  </a:lnTo>
                  <a:lnTo>
                    <a:pt x="10487" y="269"/>
                  </a:lnTo>
                  <a:lnTo>
                    <a:pt x="9836" y="422"/>
                  </a:lnTo>
                  <a:lnTo>
                    <a:pt x="9224" y="594"/>
                  </a:lnTo>
                  <a:lnTo>
                    <a:pt x="8611" y="805"/>
                  </a:lnTo>
                  <a:lnTo>
                    <a:pt x="8018" y="1034"/>
                  </a:lnTo>
                  <a:lnTo>
                    <a:pt x="7425" y="1302"/>
                  </a:lnTo>
                  <a:lnTo>
                    <a:pt x="6870" y="1589"/>
                  </a:lnTo>
                  <a:lnTo>
                    <a:pt x="6315" y="1914"/>
                  </a:lnTo>
                  <a:lnTo>
                    <a:pt x="5779" y="2259"/>
                  </a:lnTo>
                  <a:lnTo>
                    <a:pt x="5263" y="2622"/>
                  </a:lnTo>
                  <a:lnTo>
                    <a:pt x="4784" y="3005"/>
                  </a:lnTo>
                  <a:lnTo>
                    <a:pt x="4306" y="3426"/>
                  </a:lnTo>
                  <a:lnTo>
                    <a:pt x="3847" y="3847"/>
                  </a:lnTo>
                  <a:lnTo>
                    <a:pt x="3407" y="4306"/>
                  </a:lnTo>
                  <a:lnTo>
                    <a:pt x="3005" y="4785"/>
                  </a:lnTo>
                  <a:lnTo>
                    <a:pt x="2603" y="5282"/>
                  </a:lnTo>
                  <a:lnTo>
                    <a:pt x="2239" y="5799"/>
                  </a:lnTo>
                  <a:lnTo>
                    <a:pt x="1895" y="6335"/>
                  </a:lnTo>
                  <a:lnTo>
                    <a:pt x="1589" y="6870"/>
                  </a:lnTo>
                  <a:lnTo>
                    <a:pt x="1302" y="7444"/>
                  </a:lnTo>
                  <a:lnTo>
                    <a:pt x="1034" y="8019"/>
                  </a:lnTo>
                  <a:lnTo>
                    <a:pt x="804" y="8631"/>
                  </a:lnTo>
                  <a:lnTo>
                    <a:pt x="594" y="9224"/>
                  </a:lnTo>
                  <a:lnTo>
                    <a:pt x="402" y="9856"/>
                  </a:lnTo>
                  <a:lnTo>
                    <a:pt x="269" y="10487"/>
                  </a:lnTo>
                  <a:lnTo>
                    <a:pt x="154" y="11138"/>
                  </a:lnTo>
                  <a:lnTo>
                    <a:pt x="58" y="11788"/>
                  </a:lnTo>
                  <a:lnTo>
                    <a:pt x="20" y="12458"/>
                  </a:lnTo>
                  <a:lnTo>
                    <a:pt x="1" y="13147"/>
                  </a:lnTo>
                  <a:lnTo>
                    <a:pt x="1" y="13147"/>
                  </a:lnTo>
                  <a:lnTo>
                    <a:pt x="20" y="13817"/>
                  </a:lnTo>
                  <a:lnTo>
                    <a:pt x="58" y="14486"/>
                  </a:lnTo>
                  <a:lnTo>
                    <a:pt x="154" y="15137"/>
                  </a:lnTo>
                  <a:lnTo>
                    <a:pt x="269" y="15787"/>
                  </a:lnTo>
                  <a:lnTo>
                    <a:pt x="402" y="16419"/>
                  </a:lnTo>
                  <a:lnTo>
                    <a:pt x="594" y="17050"/>
                  </a:lnTo>
                  <a:lnTo>
                    <a:pt x="804" y="17644"/>
                  </a:lnTo>
                  <a:lnTo>
                    <a:pt x="1034" y="18256"/>
                  </a:lnTo>
                  <a:lnTo>
                    <a:pt x="1302" y="18830"/>
                  </a:lnTo>
                  <a:lnTo>
                    <a:pt x="1589" y="19404"/>
                  </a:lnTo>
                  <a:lnTo>
                    <a:pt x="1895" y="19940"/>
                  </a:lnTo>
                  <a:lnTo>
                    <a:pt x="2239" y="20476"/>
                  </a:lnTo>
                  <a:lnTo>
                    <a:pt x="2603" y="20992"/>
                  </a:lnTo>
                  <a:lnTo>
                    <a:pt x="3005" y="21490"/>
                  </a:lnTo>
                  <a:lnTo>
                    <a:pt x="3407" y="21968"/>
                  </a:lnTo>
                  <a:lnTo>
                    <a:pt x="3847" y="22427"/>
                  </a:lnTo>
                  <a:lnTo>
                    <a:pt x="4306" y="22848"/>
                  </a:lnTo>
                  <a:lnTo>
                    <a:pt x="4784" y="23269"/>
                  </a:lnTo>
                  <a:lnTo>
                    <a:pt x="5263" y="23652"/>
                  </a:lnTo>
                  <a:lnTo>
                    <a:pt x="5779" y="24016"/>
                  </a:lnTo>
                  <a:lnTo>
                    <a:pt x="6315" y="24360"/>
                  </a:lnTo>
                  <a:lnTo>
                    <a:pt x="6870" y="24685"/>
                  </a:lnTo>
                  <a:lnTo>
                    <a:pt x="7425" y="24972"/>
                  </a:lnTo>
                  <a:lnTo>
                    <a:pt x="8018" y="25240"/>
                  </a:lnTo>
                  <a:lnTo>
                    <a:pt x="8611" y="25470"/>
                  </a:lnTo>
                  <a:lnTo>
                    <a:pt x="9224" y="25680"/>
                  </a:lnTo>
                  <a:lnTo>
                    <a:pt x="9836" y="25853"/>
                  </a:lnTo>
                  <a:lnTo>
                    <a:pt x="10487" y="26006"/>
                  </a:lnTo>
                  <a:lnTo>
                    <a:pt x="11118" y="26120"/>
                  </a:lnTo>
                  <a:lnTo>
                    <a:pt x="11788" y="26197"/>
                  </a:lnTo>
                  <a:lnTo>
                    <a:pt x="12458" y="26254"/>
                  </a:lnTo>
                  <a:lnTo>
                    <a:pt x="13127" y="26274"/>
                  </a:lnTo>
                  <a:lnTo>
                    <a:pt x="61788" y="26274"/>
                  </a:lnTo>
                  <a:lnTo>
                    <a:pt x="61788" y="1"/>
                  </a:lnTo>
                  <a:lnTo>
                    <a:pt x="61788" y="1"/>
                  </a:lnTo>
                </a:path>
              </a:pathLst>
            </a:cu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4" name="Google Shape;334;p21"/>
            <p:cNvSpPr/>
            <p:nvPr/>
          </p:nvSpPr>
          <p:spPr>
            <a:xfrm>
              <a:off x="6030175" y="5264125"/>
              <a:ext cx="461675" cy="462125"/>
            </a:xfrm>
            <a:custGeom>
              <a:avLst/>
              <a:gdLst/>
              <a:ahLst/>
              <a:cxnLst/>
              <a:rect l="l" t="t" r="r" b="b"/>
              <a:pathLst>
                <a:path w="18467" h="18485" extrusionOk="0">
                  <a:moveTo>
                    <a:pt x="3522" y="0"/>
                  </a:moveTo>
                  <a:lnTo>
                    <a:pt x="3158" y="19"/>
                  </a:lnTo>
                  <a:lnTo>
                    <a:pt x="2814" y="77"/>
                  </a:lnTo>
                  <a:lnTo>
                    <a:pt x="2469" y="172"/>
                  </a:lnTo>
                  <a:lnTo>
                    <a:pt x="2163" y="287"/>
                  </a:lnTo>
                  <a:lnTo>
                    <a:pt x="1857" y="421"/>
                  </a:lnTo>
                  <a:lnTo>
                    <a:pt x="1551" y="612"/>
                  </a:lnTo>
                  <a:lnTo>
                    <a:pt x="1283" y="804"/>
                  </a:lnTo>
                  <a:lnTo>
                    <a:pt x="1034" y="1033"/>
                  </a:lnTo>
                  <a:lnTo>
                    <a:pt x="805" y="1282"/>
                  </a:lnTo>
                  <a:lnTo>
                    <a:pt x="613" y="1550"/>
                  </a:lnTo>
                  <a:lnTo>
                    <a:pt x="422" y="1856"/>
                  </a:lnTo>
                  <a:lnTo>
                    <a:pt x="288" y="2162"/>
                  </a:lnTo>
                  <a:lnTo>
                    <a:pt x="173" y="2488"/>
                  </a:lnTo>
                  <a:lnTo>
                    <a:pt x="77" y="2813"/>
                  </a:lnTo>
                  <a:lnTo>
                    <a:pt x="20" y="3157"/>
                  </a:lnTo>
                  <a:lnTo>
                    <a:pt x="1" y="3521"/>
                  </a:lnTo>
                  <a:lnTo>
                    <a:pt x="1" y="18485"/>
                  </a:lnTo>
                  <a:lnTo>
                    <a:pt x="18466" y="18485"/>
                  </a:lnTo>
                  <a:lnTo>
                    <a:pt x="18466" y="3521"/>
                  </a:lnTo>
                  <a:lnTo>
                    <a:pt x="18466" y="3157"/>
                  </a:lnTo>
                  <a:lnTo>
                    <a:pt x="18409" y="2813"/>
                  </a:lnTo>
                  <a:lnTo>
                    <a:pt x="18313" y="2488"/>
                  </a:lnTo>
                  <a:lnTo>
                    <a:pt x="18199" y="2162"/>
                  </a:lnTo>
                  <a:lnTo>
                    <a:pt x="18045" y="1856"/>
                  </a:lnTo>
                  <a:lnTo>
                    <a:pt x="17873" y="1550"/>
                  </a:lnTo>
                  <a:lnTo>
                    <a:pt x="17663" y="1282"/>
                  </a:lnTo>
                  <a:lnTo>
                    <a:pt x="17452" y="1033"/>
                  </a:lnTo>
                  <a:lnTo>
                    <a:pt x="17203" y="804"/>
                  </a:lnTo>
                  <a:lnTo>
                    <a:pt x="16916" y="612"/>
                  </a:lnTo>
                  <a:lnTo>
                    <a:pt x="16629" y="421"/>
                  </a:lnTo>
                  <a:lnTo>
                    <a:pt x="16323" y="287"/>
                  </a:lnTo>
                  <a:lnTo>
                    <a:pt x="15998" y="172"/>
                  </a:lnTo>
                  <a:lnTo>
                    <a:pt x="15673" y="77"/>
                  </a:lnTo>
                  <a:lnTo>
                    <a:pt x="15309" y="19"/>
                  </a:lnTo>
                  <a:lnTo>
                    <a:pt x="1496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35" name="Google Shape;335;p21"/>
          <p:cNvGrpSpPr/>
          <p:nvPr/>
        </p:nvGrpSpPr>
        <p:grpSpPr>
          <a:xfrm rot="10800000" flipH="1">
            <a:off x="-73775" y="4783528"/>
            <a:ext cx="1534675" cy="621425"/>
            <a:chOff x="4285725" y="-2390275"/>
            <a:chExt cx="1534675" cy="621425"/>
          </a:xfrm>
        </p:grpSpPr>
        <p:sp>
          <p:nvSpPr>
            <p:cNvPr id="336" name="Google Shape;336;p21"/>
            <p:cNvSpPr/>
            <p:nvPr/>
          </p:nvSpPr>
          <p:spPr>
            <a:xfrm>
              <a:off x="5148250" y="-1891325"/>
              <a:ext cx="672150" cy="122475"/>
            </a:xfrm>
            <a:custGeom>
              <a:avLst/>
              <a:gdLst/>
              <a:ahLst/>
              <a:cxnLst/>
              <a:rect l="l" t="t" r="r" b="b"/>
              <a:pathLst>
                <a:path w="26886" h="4899" extrusionOk="0">
                  <a:moveTo>
                    <a:pt x="0" y="0"/>
                  </a:moveTo>
                  <a:lnTo>
                    <a:pt x="0" y="4899"/>
                  </a:lnTo>
                  <a:lnTo>
                    <a:pt x="26885" y="4899"/>
                  </a:lnTo>
                  <a:lnTo>
                    <a:pt x="2688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7" name="Google Shape;337;p21"/>
            <p:cNvSpPr/>
            <p:nvPr/>
          </p:nvSpPr>
          <p:spPr>
            <a:xfrm>
              <a:off x="4475650" y="-2013800"/>
              <a:ext cx="672625" cy="122500"/>
            </a:xfrm>
            <a:custGeom>
              <a:avLst/>
              <a:gdLst/>
              <a:ahLst/>
              <a:cxnLst/>
              <a:rect l="l" t="t" r="r" b="b"/>
              <a:pathLst>
                <a:path w="26905" h="4900" extrusionOk="0">
                  <a:moveTo>
                    <a:pt x="0" y="1"/>
                  </a:moveTo>
                  <a:lnTo>
                    <a:pt x="0" y="4899"/>
                  </a:lnTo>
                  <a:lnTo>
                    <a:pt x="26904" y="4899"/>
                  </a:lnTo>
                  <a:lnTo>
                    <a:pt x="2690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8" name="Google Shape;338;p21"/>
            <p:cNvSpPr/>
            <p:nvPr/>
          </p:nvSpPr>
          <p:spPr>
            <a:xfrm>
              <a:off x="4285725" y="-2203250"/>
              <a:ext cx="192325" cy="192350"/>
            </a:xfrm>
            <a:custGeom>
              <a:avLst/>
              <a:gdLst/>
              <a:ahLst/>
              <a:cxnLst/>
              <a:rect l="l" t="t" r="r" b="b"/>
              <a:pathLst>
                <a:path w="7693" h="7694" extrusionOk="0">
                  <a:moveTo>
                    <a:pt x="7482" y="211"/>
                  </a:moveTo>
                  <a:lnTo>
                    <a:pt x="7482" y="7483"/>
                  </a:lnTo>
                  <a:lnTo>
                    <a:pt x="211" y="7483"/>
                  </a:lnTo>
                  <a:lnTo>
                    <a:pt x="211" y="211"/>
                  </a:lnTo>
                  <a:close/>
                  <a:moveTo>
                    <a:pt x="0" y="1"/>
                  </a:moveTo>
                  <a:lnTo>
                    <a:pt x="0" y="7693"/>
                  </a:lnTo>
                  <a:lnTo>
                    <a:pt x="7693" y="7693"/>
                  </a:lnTo>
                  <a:lnTo>
                    <a:pt x="7693"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9" name="Google Shape;339;p21"/>
            <p:cNvSpPr/>
            <p:nvPr/>
          </p:nvSpPr>
          <p:spPr>
            <a:xfrm>
              <a:off x="4472775" y="-2390275"/>
              <a:ext cx="192325" cy="192325"/>
            </a:xfrm>
            <a:custGeom>
              <a:avLst/>
              <a:gdLst/>
              <a:ahLst/>
              <a:cxnLst/>
              <a:rect l="l" t="t" r="r" b="b"/>
              <a:pathLst>
                <a:path w="7693" h="7693" extrusionOk="0">
                  <a:moveTo>
                    <a:pt x="7501" y="211"/>
                  </a:moveTo>
                  <a:lnTo>
                    <a:pt x="7501" y="7482"/>
                  </a:lnTo>
                  <a:lnTo>
                    <a:pt x="211" y="7482"/>
                  </a:lnTo>
                  <a:lnTo>
                    <a:pt x="211" y="211"/>
                  </a:lnTo>
                  <a:close/>
                  <a:moveTo>
                    <a:pt x="0" y="0"/>
                  </a:moveTo>
                  <a:lnTo>
                    <a:pt x="0" y="7692"/>
                  </a:lnTo>
                  <a:lnTo>
                    <a:pt x="7693" y="7692"/>
                  </a:lnTo>
                  <a:lnTo>
                    <a:pt x="7693"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40" name="Google Shape;340;p21"/>
          <p:cNvSpPr/>
          <p:nvPr/>
        </p:nvSpPr>
        <p:spPr>
          <a:xfrm flipH="1">
            <a:off x="8344319" y="-450047"/>
            <a:ext cx="1534628" cy="1534628"/>
          </a:xfrm>
          <a:custGeom>
            <a:avLst/>
            <a:gdLst/>
            <a:ahLst/>
            <a:cxnLst/>
            <a:rect l="l" t="t" r="r" b="b"/>
            <a:pathLst>
              <a:path w="117551" h="117551" extrusionOk="0">
                <a:moveTo>
                  <a:pt x="44268" y="0"/>
                </a:moveTo>
                <a:lnTo>
                  <a:pt x="44110" y="68"/>
                </a:lnTo>
                <a:lnTo>
                  <a:pt x="42435" y="33246"/>
                </a:lnTo>
                <a:lnTo>
                  <a:pt x="10433" y="23379"/>
                </a:lnTo>
                <a:lnTo>
                  <a:pt x="30644" y="50107"/>
                </a:lnTo>
                <a:lnTo>
                  <a:pt x="0" y="63030"/>
                </a:lnTo>
                <a:lnTo>
                  <a:pt x="23" y="63189"/>
                </a:lnTo>
                <a:lnTo>
                  <a:pt x="32432" y="70589"/>
                </a:lnTo>
                <a:lnTo>
                  <a:pt x="17313" y="100147"/>
                </a:lnTo>
                <a:lnTo>
                  <a:pt x="17427" y="100283"/>
                </a:lnTo>
                <a:lnTo>
                  <a:pt x="46984" y="85142"/>
                </a:lnTo>
                <a:lnTo>
                  <a:pt x="54407" y="117551"/>
                </a:lnTo>
                <a:lnTo>
                  <a:pt x="54566" y="117551"/>
                </a:lnTo>
                <a:lnTo>
                  <a:pt x="67489" y="86930"/>
                </a:lnTo>
                <a:lnTo>
                  <a:pt x="94194" y="107163"/>
                </a:lnTo>
                <a:lnTo>
                  <a:pt x="94194" y="107163"/>
                </a:lnTo>
                <a:lnTo>
                  <a:pt x="84327" y="75138"/>
                </a:lnTo>
                <a:lnTo>
                  <a:pt x="117528" y="73464"/>
                </a:lnTo>
                <a:lnTo>
                  <a:pt x="117550" y="73305"/>
                </a:lnTo>
                <a:lnTo>
                  <a:pt x="89645" y="55267"/>
                </a:lnTo>
                <a:lnTo>
                  <a:pt x="113997" y="32658"/>
                </a:lnTo>
                <a:lnTo>
                  <a:pt x="113929" y="32500"/>
                </a:lnTo>
                <a:lnTo>
                  <a:pt x="80955" y="36619"/>
                </a:lnTo>
                <a:lnTo>
                  <a:pt x="85074" y="3644"/>
                </a:lnTo>
                <a:lnTo>
                  <a:pt x="84915" y="3598"/>
                </a:lnTo>
                <a:lnTo>
                  <a:pt x="62306" y="27928"/>
                </a:lnTo>
                <a:lnTo>
                  <a:pt x="44268" y="0"/>
                </a:lnTo>
                <a:close/>
              </a:path>
            </a:pathLst>
          </a:custGeom>
          <a:no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ackground 1">
  <p:cSld name="CUSTOM_9_1">
    <p:spTree>
      <p:nvGrpSpPr>
        <p:cNvPr id="1" name="Shape 341"/>
        <p:cNvGrpSpPr/>
        <p:nvPr/>
      </p:nvGrpSpPr>
      <p:grpSpPr>
        <a:xfrm>
          <a:off x="0" y="0"/>
          <a:ext cx="0" cy="0"/>
          <a:chOff x="0" y="0"/>
          <a:chExt cx="0" cy="0"/>
        </a:xfrm>
      </p:grpSpPr>
      <p:grpSp>
        <p:nvGrpSpPr>
          <p:cNvPr id="342" name="Google Shape;342;p22"/>
          <p:cNvGrpSpPr/>
          <p:nvPr/>
        </p:nvGrpSpPr>
        <p:grpSpPr>
          <a:xfrm flipH="1">
            <a:off x="-395775" y="-242323"/>
            <a:ext cx="826746" cy="1654004"/>
            <a:chOff x="8056100" y="-2370900"/>
            <a:chExt cx="725725" cy="1451900"/>
          </a:xfrm>
        </p:grpSpPr>
        <p:sp>
          <p:nvSpPr>
            <p:cNvPr id="343" name="Google Shape;343;p22"/>
            <p:cNvSpPr/>
            <p:nvPr/>
          </p:nvSpPr>
          <p:spPr>
            <a:xfrm>
              <a:off x="8056100" y="-2370900"/>
              <a:ext cx="725725" cy="725725"/>
            </a:xfrm>
            <a:custGeom>
              <a:avLst/>
              <a:gdLst/>
              <a:ahLst/>
              <a:cxnLst/>
              <a:rect l="l" t="t" r="r" b="b"/>
              <a:pathLst>
                <a:path w="29029" h="29029" extrusionOk="0">
                  <a:moveTo>
                    <a:pt x="14524" y="0"/>
                  </a:moveTo>
                  <a:lnTo>
                    <a:pt x="13777" y="19"/>
                  </a:lnTo>
                  <a:lnTo>
                    <a:pt x="13031" y="77"/>
                  </a:lnTo>
                  <a:lnTo>
                    <a:pt x="12304" y="172"/>
                  </a:lnTo>
                  <a:lnTo>
                    <a:pt x="11596" y="287"/>
                  </a:lnTo>
                  <a:lnTo>
                    <a:pt x="10888" y="459"/>
                  </a:lnTo>
                  <a:lnTo>
                    <a:pt x="10199" y="651"/>
                  </a:lnTo>
                  <a:lnTo>
                    <a:pt x="9529" y="880"/>
                  </a:lnTo>
                  <a:lnTo>
                    <a:pt x="8860" y="1148"/>
                  </a:lnTo>
                  <a:lnTo>
                    <a:pt x="8228" y="1435"/>
                  </a:lnTo>
                  <a:lnTo>
                    <a:pt x="7597" y="1760"/>
                  </a:lnTo>
                  <a:lnTo>
                    <a:pt x="6984" y="2105"/>
                  </a:lnTo>
                  <a:lnTo>
                    <a:pt x="6391" y="2488"/>
                  </a:lnTo>
                  <a:lnTo>
                    <a:pt x="5836" y="2889"/>
                  </a:lnTo>
                  <a:lnTo>
                    <a:pt x="5281" y="3310"/>
                  </a:lnTo>
                  <a:lnTo>
                    <a:pt x="4765" y="3770"/>
                  </a:lnTo>
                  <a:lnTo>
                    <a:pt x="4248" y="4248"/>
                  </a:lnTo>
                  <a:lnTo>
                    <a:pt x="3770" y="4765"/>
                  </a:lnTo>
                  <a:lnTo>
                    <a:pt x="3311" y="5281"/>
                  </a:lnTo>
                  <a:lnTo>
                    <a:pt x="2890" y="5836"/>
                  </a:lnTo>
                  <a:lnTo>
                    <a:pt x="2488" y="6391"/>
                  </a:lnTo>
                  <a:lnTo>
                    <a:pt x="2105" y="6984"/>
                  </a:lnTo>
                  <a:lnTo>
                    <a:pt x="1761" y="7597"/>
                  </a:lnTo>
                  <a:lnTo>
                    <a:pt x="1435" y="8228"/>
                  </a:lnTo>
                  <a:lnTo>
                    <a:pt x="1148" y="8860"/>
                  </a:lnTo>
                  <a:lnTo>
                    <a:pt x="880" y="9529"/>
                  </a:lnTo>
                  <a:lnTo>
                    <a:pt x="651" y="10199"/>
                  </a:lnTo>
                  <a:lnTo>
                    <a:pt x="459" y="10888"/>
                  </a:lnTo>
                  <a:lnTo>
                    <a:pt x="287" y="11596"/>
                  </a:lnTo>
                  <a:lnTo>
                    <a:pt x="172" y="12304"/>
                  </a:lnTo>
                  <a:lnTo>
                    <a:pt x="77" y="13031"/>
                  </a:lnTo>
                  <a:lnTo>
                    <a:pt x="19" y="13777"/>
                  </a:lnTo>
                  <a:lnTo>
                    <a:pt x="0" y="14524"/>
                  </a:lnTo>
                  <a:lnTo>
                    <a:pt x="19" y="15270"/>
                  </a:lnTo>
                  <a:lnTo>
                    <a:pt x="77" y="15997"/>
                  </a:lnTo>
                  <a:lnTo>
                    <a:pt x="172" y="16724"/>
                  </a:lnTo>
                  <a:lnTo>
                    <a:pt x="287" y="17451"/>
                  </a:lnTo>
                  <a:lnTo>
                    <a:pt x="459" y="18140"/>
                  </a:lnTo>
                  <a:lnTo>
                    <a:pt x="651" y="18829"/>
                  </a:lnTo>
                  <a:lnTo>
                    <a:pt x="880" y="19518"/>
                  </a:lnTo>
                  <a:lnTo>
                    <a:pt x="1148" y="20169"/>
                  </a:lnTo>
                  <a:lnTo>
                    <a:pt x="1435" y="20819"/>
                  </a:lnTo>
                  <a:lnTo>
                    <a:pt x="1761" y="21431"/>
                  </a:lnTo>
                  <a:lnTo>
                    <a:pt x="2105" y="22044"/>
                  </a:lnTo>
                  <a:lnTo>
                    <a:pt x="2488" y="22637"/>
                  </a:lnTo>
                  <a:lnTo>
                    <a:pt x="2890" y="23211"/>
                  </a:lnTo>
                  <a:lnTo>
                    <a:pt x="3311" y="23747"/>
                  </a:lnTo>
                  <a:lnTo>
                    <a:pt x="3770" y="24283"/>
                  </a:lnTo>
                  <a:lnTo>
                    <a:pt x="4248" y="24780"/>
                  </a:lnTo>
                  <a:lnTo>
                    <a:pt x="4765" y="25259"/>
                  </a:lnTo>
                  <a:lnTo>
                    <a:pt x="5281" y="25718"/>
                  </a:lnTo>
                  <a:lnTo>
                    <a:pt x="5836" y="26158"/>
                  </a:lnTo>
                  <a:lnTo>
                    <a:pt x="6391" y="26560"/>
                  </a:lnTo>
                  <a:lnTo>
                    <a:pt x="6984" y="26942"/>
                  </a:lnTo>
                  <a:lnTo>
                    <a:pt x="7597" y="27287"/>
                  </a:lnTo>
                  <a:lnTo>
                    <a:pt x="8228" y="27612"/>
                  </a:lnTo>
                  <a:lnTo>
                    <a:pt x="8860" y="27899"/>
                  </a:lnTo>
                  <a:lnTo>
                    <a:pt x="9529" y="28148"/>
                  </a:lnTo>
                  <a:lnTo>
                    <a:pt x="10199" y="28378"/>
                  </a:lnTo>
                  <a:lnTo>
                    <a:pt x="10888" y="28569"/>
                  </a:lnTo>
                  <a:lnTo>
                    <a:pt x="11596" y="28741"/>
                  </a:lnTo>
                  <a:lnTo>
                    <a:pt x="12304" y="28875"/>
                  </a:lnTo>
                  <a:lnTo>
                    <a:pt x="13031" y="28952"/>
                  </a:lnTo>
                  <a:lnTo>
                    <a:pt x="13777" y="29009"/>
                  </a:lnTo>
                  <a:lnTo>
                    <a:pt x="14524" y="29028"/>
                  </a:lnTo>
                  <a:lnTo>
                    <a:pt x="15270" y="29009"/>
                  </a:lnTo>
                  <a:lnTo>
                    <a:pt x="15997" y="28952"/>
                  </a:lnTo>
                  <a:lnTo>
                    <a:pt x="16724" y="28875"/>
                  </a:lnTo>
                  <a:lnTo>
                    <a:pt x="17451" y="28741"/>
                  </a:lnTo>
                  <a:lnTo>
                    <a:pt x="18140" y="28569"/>
                  </a:lnTo>
                  <a:lnTo>
                    <a:pt x="18829" y="28378"/>
                  </a:lnTo>
                  <a:lnTo>
                    <a:pt x="19518" y="28148"/>
                  </a:lnTo>
                  <a:lnTo>
                    <a:pt x="20169" y="27899"/>
                  </a:lnTo>
                  <a:lnTo>
                    <a:pt x="20819" y="27612"/>
                  </a:lnTo>
                  <a:lnTo>
                    <a:pt x="21432" y="27287"/>
                  </a:lnTo>
                  <a:lnTo>
                    <a:pt x="22044" y="26942"/>
                  </a:lnTo>
                  <a:lnTo>
                    <a:pt x="22637" y="26560"/>
                  </a:lnTo>
                  <a:lnTo>
                    <a:pt x="23211" y="26158"/>
                  </a:lnTo>
                  <a:lnTo>
                    <a:pt x="23747" y="25718"/>
                  </a:lnTo>
                  <a:lnTo>
                    <a:pt x="24283" y="25259"/>
                  </a:lnTo>
                  <a:lnTo>
                    <a:pt x="24780" y="24780"/>
                  </a:lnTo>
                  <a:lnTo>
                    <a:pt x="25259" y="24283"/>
                  </a:lnTo>
                  <a:lnTo>
                    <a:pt x="25718" y="23747"/>
                  </a:lnTo>
                  <a:lnTo>
                    <a:pt x="26158" y="23211"/>
                  </a:lnTo>
                  <a:lnTo>
                    <a:pt x="26560" y="22637"/>
                  </a:lnTo>
                  <a:lnTo>
                    <a:pt x="26943" y="22044"/>
                  </a:lnTo>
                  <a:lnTo>
                    <a:pt x="27287" y="21431"/>
                  </a:lnTo>
                  <a:lnTo>
                    <a:pt x="27612" y="20819"/>
                  </a:lnTo>
                  <a:lnTo>
                    <a:pt x="27899" y="20169"/>
                  </a:lnTo>
                  <a:lnTo>
                    <a:pt x="28148" y="19518"/>
                  </a:lnTo>
                  <a:lnTo>
                    <a:pt x="28378" y="18829"/>
                  </a:lnTo>
                  <a:lnTo>
                    <a:pt x="28588" y="18140"/>
                  </a:lnTo>
                  <a:lnTo>
                    <a:pt x="28741" y="17451"/>
                  </a:lnTo>
                  <a:lnTo>
                    <a:pt x="28875" y="16724"/>
                  </a:lnTo>
                  <a:lnTo>
                    <a:pt x="28952" y="15997"/>
                  </a:lnTo>
                  <a:lnTo>
                    <a:pt x="29009" y="15270"/>
                  </a:lnTo>
                  <a:lnTo>
                    <a:pt x="29028" y="14524"/>
                  </a:lnTo>
                  <a:lnTo>
                    <a:pt x="29009" y="13777"/>
                  </a:lnTo>
                  <a:lnTo>
                    <a:pt x="28952" y="13031"/>
                  </a:lnTo>
                  <a:lnTo>
                    <a:pt x="28875" y="12304"/>
                  </a:lnTo>
                  <a:lnTo>
                    <a:pt x="28741" y="11596"/>
                  </a:lnTo>
                  <a:lnTo>
                    <a:pt x="28588" y="10888"/>
                  </a:lnTo>
                  <a:lnTo>
                    <a:pt x="28378" y="10199"/>
                  </a:lnTo>
                  <a:lnTo>
                    <a:pt x="28148" y="9529"/>
                  </a:lnTo>
                  <a:lnTo>
                    <a:pt x="27899" y="8860"/>
                  </a:lnTo>
                  <a:lnTo>
                    <a:pt x="27612" y="8228"/>
                  </a:lnTo>
                  <a:lnTo>
                    <a:pt x="27287" y="7597"/>
                  </a:lnTo>
                  <a:lnTo>
                    <a:pt x="26943" y="6984"/>
                  </a:lnTo>
                  <a:lnTo>
                    <a:pt x="26560" y="6391"/>
                  </a:lnTo>
                  <a:lnTo>
                    <a:pt x="26158" y="5836"/>
                  </a:lnTo>
                  <a:lnTo>
                    <a:pt x="25718" y="5281"/>
                  </a:lnTo>
                  <a:lnTo>
                    <a:pt x="25259" y="4765"/>
                  </a:lnTo>
                  <a:lnTo>
                    <a:pt x="24780" y="4248"/>
                  </a:lnTo>
                  <a:lnTo>
                    <a:pt x="24283" y="3770"/>
                  </a:lnTo>
                  <a:lnTo>
                    <a:pt x="23747" y="3310"/>
                  </a:lnTo>
                  <a:lnTo>
                    <a:pt x="23211" y="2889"/>
                  </a:lnTo>
                  <a:lnTo>
                    <a:pt x="22637" y="2488"/>
                  </a:lnTo>
                  <a:lnTo>
                    <a:pt x="22044" y="2105"/>
                  </a:lnTo>
                  <a:lnTo>
                    <a:pt x="21432" y="1760"/>
                  </a:lnTo>
                  <a:lnTo>
                    <a:pt x="20819" y="1435"/>
                  </a:lnTo>
                  <a:lnTo>
                    <a:pt x="20169" y="1148"/>
                  </a:lnTo>
                  <a:lnTo>
                    <a:pt x="19518" y="880"/>
                  </a:lnTo>
                  <a:lnTo>
                    <a:pt x="18829" y="651"/>
                  </a:lnTo>
                  <a:lnTo>
                    <a:pt x="18140" y="459"/>
                  </a:lnTo>
                  <a:lnTo>
                    <a:pt x="17451" y="287"/>
                  </a:lnTo>
                  <a:lnTo>
                    <a:pt x="16724" y="172"/>
                  </a:lnTo>
                  <a:lnTo>
                    <a:pt x="15997" y="77"/>
                  </a:lnTo>
                  <a:lnTo>
                    <a:pt x="15270" y="19"/>
                  </a:lnTo>
                  <a:lnTo>
                    <a:pt x="1452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4" name="Google Shape;344;p22"/>
            <p:cNvSpPr/>
            <p:nvPr/>
          </p:nvSpPr>
          <p:spPr>
            <a:xfrm>
              <a:off x="8056100" y="-1645200"/>
              <a:ext cx="725725" cy="726200"/>
            </a:xfrm>
            <a:custGeom>
              <a:avLst/>
              <a:gdLst/>
              <a:ahLst/>
              <a:cxnLst/>
              <a:rect l="l" t="t" r="r" b="b"/>
              <a:pathLst>
                <a:path w="29029" h="29048" extrusionOk="0">
                  <a:moveTo>
                    <a:pt x="14524" y="0"/>
                  </a:moveTo>
                  <a:lnTo>
                    <a:pt x="13777" y="19"/>
                  </a:lnTo>
                  <a:lnTo>
                    <a:pt x="13031" y="77"/>
                  </a:lnTo>
                  <a:lnTo>
                    <a:pt x="12304" y="172"/>
                  </a:lnTo>
                  <a:lnTo>
                    <a:pt x="11596" y="306"/>
                  </a:lnTo>
                  <a:lnTo>
                    <a:pt x="10888" y="459"/>
                  </a:lnTo>
                  <a:lnTo>
                    <a:pt x="10199" y="651"/>
                  </a:lnTo>
                  <a:lnTo>
                    <a:pt x="9529" y="880"/>
                  </a:lnTo>
                  <a:lnTo>
                    <a:pt x="8860" y="1148"/>
                  </a:lnTo>
                  <a:lnTo>
                    <a:pt x="8228" y="1435"/>
                  </a:lnTo>
                  <a:lnTo>
                    <a:pt x="7597" y="1761"/>
                  </a:lnTo>
                  <a:lnTo>
                    <a:pt x="6984" y="2105"/>
                  </a:lnTo>
                  <a:lnTo>
                    <a:pt x="6391" y="2488"/>
                  </a:lnTo>
                  <a:lnTo>
                    <a:pt x="5836" y="2890"/>
                  </a:lnTo>
                  <a:lnTo>
                    <a:pt x="5281" y="3330"/>
                  </a:lnTo>
                  <a:lnTo>
                    <a:pt x="4765" y="3770"/>
                  </a:lnTo>
                  <a:lnTo>
                    <a:pt x="4248" y="4267"/>
                  </a:lnTo>
                  <a:lnTo>
                    <a:pt x="3770" y="4765"/>
                  </a:lnTo>
                  <a:lnTo>
                    <a:pt x="3311" y="5281"/>
                  </a:lnTo>
                  <a:lnTo>
                    <a:pt x="2890" y="5836"/>
                  </a:lnTo>
                  <a:lnTo>
                    <a:pt x="2488" y="6410"/>
                  </a:lnTo>
                  <a:lnTo>
                    <a:pt x="2105" y="7004"/>
                  </a:lnTo>
                  <a:lnTo>
                    <a:pt x="1761" y="7597"/>
                  </a:lnTo>
                  <a:lnTo>
                    <a:pt x="1435" y="8228"/>
                  </a:lnTo>
                  <a:lnTo>
                    <a:pt x="1148" y="8879"/>
                  </a:lnTo>
                  <a:lnTo>
                    <a:pt x="880" y="9530"/>
                  </a:lnTo>
                  <a:lnTo>
                    <a:pt x="651" y="10199"/>
                  </a:lnTo>
                  <a:lnTo>
                    <a:pt x="459" y="10888"/>
                  </a:lnTo>
                  <a:lnTo>
                    <a:pt x="287" y="11596"/>
                  </a:lnTo>
                  <a:lnTo>
                    <a:pt x="172" y="12323"/>
                  </a:lnTo>
                  <a:lnTo>
                    <a:pt x="77" y="13050"/>
                  </a:lnTo>
                  <a:lnTo>
                    <a:pt x="19" y="13778"/>
                  </a:lnTo>
                  <a:lnTo>
                    <a:pt x="0" y="14524"/>
                  </a:lnTo>
                  <a:lnTo>
                    <a:pt x="19" y="15270"/>
                  </a:lnTo>
                  <a:lnTo>
                    <a:pt x="77" y="16016"/>
                  </a:lnTo>
                  <a:lnTo>
                    <a:pt x="172" y="16743"/>
                  </a:lnTo>
                  <a:lnTo>
                    <a:pt x="287" y="17451"/>
                  </a:lnTo>
                  <a:lnTo>
                    <a:pt x="459" y="18160"/>
                  </a:lnTo>
                  <a:lnTo>
                    <a:pt x="651" y="18848"/>
                  </a:lnTo>
                  <a:lnTo>
                    <a:pt x="880" y="19518"/>
                  </a:lnTo>
                  <a:lnTo>
                    <a:pt x="1148" y="20169"/>
                  </a:lnTo>
                  <a:lnTo>
                    <a:pt x="1435" y="20819"/>
                  </a:lnTo>
                  <a:lnTo>
                    <a:pt x="1761" y="21451"/>
                  </a:lnTo>
                  <a:lnTo>
                    <a:pt x="2105" y="22063"/>
                  </a:lnTo>
                  <a:lnTo>
                    <a:pt x="2488" y="22637"/>
                  </a:lnTo>
                  <a:lnTo>
                    <a:pt x="2890" y="23211"/>
                  </a:lnTo>
                  <a:lnTo>
                    <a:pt x="3311" y="23766"/>
                  </a:lnTo>
                  <a:lnTo>
                    <a:pt x="3770" y="24283"/>
                  </a:lnTo>
                  <a:lnTo>
                    <a:pt x="4248" y="24799"/>
                  </a:lnTo>
                  <a:lnTo>
                    <a:pt x="4765" y="25278"/>
                  </a:lnTo>
                  <a:lnTo>
                    <a:pt x="5281" y="25737"/>
                  </a:lnTo>
                  <a:lnTo>
                    <a:pt x="5836" y="26158"/>
                  </a:lnTo>
                  <a:lnTo>
                    <a:pt x="6391" y="26560"/>
                  </a:lnTo>
                  <a:lnTo>
                    <a:pt x="6984" y="26943"/>
                  </a:lnTo>
                  <a:lnTo>
                    <a:pt x="7597" y="27287"/>
                  </a:lnTo>
                  <a:lnTo>
                    <a:pt x="8228" y="27612"/>
                  </a:lnTo>
                  <a:lnTo>
                    <a:pt x="8860" y="27899"/>
                  </a:lnTo>
                  <a:lnTo>
                    <a:pt x="9529" y="28167"/>
                  </a:lnTo>
                  <a:lnTo>
                    <a:pt x="10199" y="28397"/>
                  </a:lnTo>
                  <a:lnTo>
                    <a:pt x="10888" y="28588"/>
                  </a:lnTo>
                  <a:lnTo>
                    <a:pt x="11596" y="28741"/>
                  </a:lnTo>
                  <a:lnTo>
                    <a:pt x="12304" y="28875"/>
                  </a:lnTo>
                  <a:lnTo>
                    <a:pt x="13031" y="28971"/>
                  </a:lnTo>
                  <a:lnTo>
                    <a:pt x="13777" y="29028"/>
                  </a:lnTo>
                  <a:lnTo>
                    <a:pt x="14524" y="29047"/>
                  </a:lnTo>
                  <a:lnTo>
                    <a:pt x="15270" y="29028"/>
                  </a:lnTo>
                  <a:lnTo>
                    <a:pt x="15997" y="28971"/>
                  </a:lnTo>
                  <a:lnTo>
                    <a:pt x="16724" y="28875"/>
                  </a:lnTo>
                  <a:lnTo>
                    <a:pt x="17451" y="28741"/>
                  </a:lnTo>
                  <a:lnTo>
                    <a:pt x="18140" y="28588"/>
                  </a:lnTo>
                  <a:lnTo>
                    <a:pt x="18829" y="28397"/>
                  </a:lnTo>
                  <a:lnTo>
                    <a:pt x="19518" y="28167"/>
                  </a:lnTo>
                  <a:lnTo>
                    <a:pt x="20169" y="27899"/>
                  </a:lnTo>
                  <a:lnTo>
                    <a:pt x="20819" y="27612"/>
                  </a:lnTo>
                  <a:lnTo>
                    <a:pt x="21432" y="27287"/>
                  </a:lnTo>
                  <a:lnTo>
                    <a:pt x="22044" y="26943"/>
                  </a:lnTo>
                  <a:lnTo>
                    <a:pt x="22637" y="26560"/>
                  </a:lnTo>
                  <a:lnTo>
                    <a:pt x="23211" y="26158"/>
                  </a:lnTo>
                  <a:lnTo>
                    <a:pt x="23747" y="25737"/>
                  </a:lnTo>
                  <a:lnTo>
                    <a:pt x="24283" y="25278"/>
                  </a:lnTo>
                  <a:lnTo>
                    <a:pt x="24780" y="24799"/>
                  </a:lnTo>
                  <a:lnTo>
                    <a:pt x="25259" y="24283"/>
                  </a:lnTo>
                  <a:lnTo>
                    <a:pt x="25718" y="23766"/>
                  </a:lnTo>
                  <a:lnTo>
                    <a:pt x="26158" y="23211"/>
                  </a:lnTo>
                  <a:lnTo>
                    <a:pt x="26560" y="22637"/>
                  </a:lnTo>
                  <a:lnTo>
                    <a:pt x="26943" y="22063"/>
                  </a:lnTo>
                  <a:lnTo>
                    <a:pt x="27287" y="21451"/>
                  </a:lnTo>
                  <a:lnTo>
                    <a:pt x="27612" y="20819"/>
                  </a:lnTo>
                  <a:lnTo>
                    <a:pt x="27899" y="20169"/>
                  </a:lnTo>
                  <a:lnTo>
                    <a:pt x="28148" y="19518"/>
                  </a:lnTo>
                  <a:lnTo>
                    <a:pt x="28378" y="18848"/>
                  </a:lnTo>
                  <a:lnTo>
                    <a:pt x="28588" y="18160"/>
                  </a:lnTo>
                  <a:lnTo>
                    <a:pt x="28741" y="17451"/>
                  </a:lnTo>
                  <a:lnTo>
                    <a:pt x="28875" y="16743"/>
                  </a:lnTo>
                  <a:lnTo>
                    <a:pt x="28952" y="16016"/>
                  </a:lnTo>
                  <a:lnTo>
                    <a:pt x="29009" y="15270"/>
                  </a:lnTo>
                  <a:lnTo>
                    <a:pt x="29028" y="14524"/>
                  </a:lnTo>
                  <a:lnTo>
                    <a:pt x="29009" y="13778"/>
                  </a:lnTo>
                  <a:lnTo>
                    <a:pt x="28952" y="13050"/>
                  </a:lnTo>
                  <a:lnTo>
                    <a:pt x="28875" y="12323"/>
                  </a:lnTo>
                  <a:lnTo>
                    <a:pt x="28741" y="11596"/>
                  </a:lnTo>
                  <a:lnTo>
                    <a:pt x="28588" y="10888"/>
                  </a:lnTo>
                  <a:lnTo>
                    <a:pt x="28378" y="10199"/>
                  </a:lnTo>
                  <a:lnTo>
                    <a:pt x="28148" y="9530"/>
                  </a:lnTo>
                  <a:lnTo>
                    <a:pt x="27899" y="8879"/>
                  </a:lnTo>
                  <a:lnTo>
                    <a:pt x="27612" y="8228"/>
                  </a:lnTo>
                  <a:lnTo>
                    <a:pt x="27287" y="7597"/>
                  </a:lnTo>
                  <a:lnTo>
                    <a:pt x="26943" y="7004"/>
                  </a:lnTo>
                  <a:lnTo>
                    <a:pt x="26560" y="6410"/>
                  </a:lnTo>
                  <a:lnTo>
                    <a:pt x="26158" y="5836"/>
                  </a:lnTo>
                  <a:lnTo>
                    <a:pt x="25718" y="5281"/>
                  </a:lnTo>
                  <a:lnTo>
                    <a:pt x="25259" y="4765"/>
                  </a:lnTo>
                  <a:lnTo>
                    <a:pt x="24780" y="4267"/>
                  </a:lnTo>
                  <a:lnTo>
                    <a:pt x="24283" y="3770"/>
                  </a:lnTo>
                  <a:lnTo>
                    <a:pt x="23747" y="3330"/>
                  </a:lnTo>
                  <a:lnTo>
                    <a:pt x="23211" y="2890"/>
                  </a:lnTo>
                  <a:lnTo>
                    <a:pt x="22637" y="2488"/>
                  </a:lnTo>
                  <a:lnTo>
                    <a:pt x="22044" y="2105"/>
                  </a:lnTo>
                  <a:lnTo>
                    <a:pt x="21432" y="1761"/>
                  </a:lnTo>
                  <a:lnTo>
                    <a:pt x="20819" y="1435"/>
                  </a:lnTo>
                  <a:lnTo>
                    <a:pt x="20169" y="1148"/>
                  </a:lnTo>
                  <a:lnTo>
                    <a:pt x="19518" y="880"/>
                  </a:lnTo>
                  <a:lnTo>
                    <a:pt x="18829" y="651"/>
                  </a:lnTo>
                  <a:lnTo>
                    <a:pt x="18140" y="459"/>
                  </a:lnTo>
                  <a:lnTo>
                    <a:pt x="17451" y="306"/>
                  </a:lnTo>
                  <a:lnTo>
                    <a:pt x="16724" y="172"/>
                  </a:lnTo>
                  <a:lnTo>
                    <a:pt x="15997" y="77"/>
                  </a:lnTo>
                  <a:lnTo>
                    <a:pt x="15270" y="19"/>
                  </a:lnTo>
                  <a:lnTo>
                    <a:pt x="145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5" name="Google Shape;345;p22"/>
          <p:cNvGrpSpPr/>
          <p:nvPr/>
        </p:nvGrpSpPr>
        <p:grpSpPr>
          <a:xfrm rot="-5400000" flipH="1">
            <a:off x="-1189742" y="3922629"/>
            <a:ext cx="2414685" cy="1395307"/>
            <a:chOff x="3069825" y="-1346071"/>
            <a:chExt cx="1782450" cy="1029975"/>
          </a:xfrm>
        </p:grpSpPr>
        <p:sp>
          <p:nvSpPr>
            <p:cNvPr id="346" name="Google Shape;346;p22"/>
            <p:cNvSpPr/>
            <p:nvPr/>
          </p:nvSpPr>
          <p:spPr>
            <a:xfrm>
              <a:off x="3069825" y="-1346071"/>
              <a:ext cx="1456675" cy="1029975"/>
            </a:xfrm>
            <a:custGeom>
              <a:avLst/>
              <a:gdLst/>
              <a:ahLst/>
              <a:cxnLst/>
              <a:rect l="l" t="t" r="r" b="b"/>
              <a:pathLst>
                <a:path w="58267" h="41199" extrusionOk="0">
                  <a:moveTo>
                    <a:pt x="29124" y="0"/>
                  </a:moveTo>
                  <a:lnTo>
                    <a:pt x="28129" y="19"/>
                  </a:lnTo>
                  <a:lnTo>
                    <a:pt x="27153" y="39"/>
                  </a:lnTo>
                  <a:lnTo>
                    <a:pt x="26158" y="115"/>
                  </a:lnTo>
                  <a:lnTo>
                    <a:pt x="25182" y="192"/>
                  </a:lnTo>
                  <a:lnTo>
                    <a:pt x="24187" y="287"/>
                  </a:lnTo>
                  <a:lnTo>
                    <a:pt x="23211" y="421"/>
                  </a:lnTo>
                  <a:lnTo>
                    <a:pt x="22235" y="574"/>
                  </a:lnTo>
                  <a:lnTo>
                    <a:pt x="21259" y="747"/>
                  </a:lnTo>
                  <a:lnTo>
                    <a:pt x="20283" y="957"/>
                  </a:lnTo>
                  <a:lnTo>
                    <a:pt x="19307" y="1187"/>
                  </a:lnTo>
                  <a:lnTo>
                    <a:pt x="18351" y="1435"/>
                  </a:lnTo>
                  <a:lnTo>
                    <a:pt x="17394" y="1703"/>
                  </a:lnTo>
                  <a:lnTo>
                    <a:pt x="16437" y="1990"/>
                  </a:lnTo>
                  <a:lnTo>
                    <a:pt x="15500" y="2316"/>
                  </a:lnTo>
                  <a:lnTo>
                    <a:pt x="14562" y="2660"/>
                  </a:lnTo>
                  <a:lnTo>
                    <a:pt x="13624" y="3024"/>
                  </a:lnTo>
                  <a:lnTo>
                    <a:pt x="12687" y="3406"/>
                  </a:lnTo>
                  <a:lnTo>
                    <a:pt x="11768" y="3827"/>
                  </a:lnTo>
                  <a:lnTo>
                    <a:pt x="10869" y="4248"/>
                  </a:lnTo>
                  <a:lnTo>
                    <a:pt x="9969" y="4708"/>
                  </a:lnTo>
                  <a:lnTo>
                    <a:pt x="9070" y="5205"/>
                  </a:lnTo>
                  <a:lnTo>
                    <a:pt x="8190" y="5703"/>
                  </a:lnTo>
                  <a:lnTo>
                    <a:pt x="7310" y="6238"/>
                  </a:lnTo>
                  <a:lnTo>
                    <a:pt x="6449" y="6793"/>
                  </a:lnTo>
                  <a:lnTo>
                    <a:pt x="5607" y="7367"/>
                  </a:lnTo>
                  <a:lnTo>
                    <a:pt x="4765" y="7961"/>
                  </a:lnTo>
                  <a:lnTo>
                    <a:pt x="3942" y="8592"/>
                  </a:lnTo>
                  <a:lnTo>
                    <a:pt x="3119" y="9243"/>
                  </a:lnTo>
                  <a:lnTo>
                    <a:pt x="2315" y="9912"/>
                  </a:lnTo>
                  <a:lnTo>
                    <a:pt x="1531" y="10601"/>
                  </a:lnTo>
                  <a:lnTo>
                    <a:pt x="746" y="11328"/>
                  </a:lnTo>
                  <a:lnTo>
                    <a:pt x="0" y="12075"/>
                  </a:lnTo>
                  <a:lnTo>
                    <a:pt x="29124" y="41198"/>
                  </a:lnTo>
                  <a:lnTo>
                    <a:pt x="58267" y="12075"/>
                  </a:lnTo>
                  <a:lnTo>
                    <a:pt x="57501" y="11328"/>
                  </a:lnTo>
                  <a:lnTo>
                    <a:pt x="56717" y="10601"/>
                  </a:lnTo>
                  <a:lnTo>
                    <a:pt x="55932" y="9912"/>
                  </a:lnTo>
                  <a:lnTo>
                    <a:pt x="55129" y="9243"/>
                  </a:lnTo>
                  <a:lnTo>
                    <a:pt x="54306" y="8592"/>
                  </a:lnTo>
                  <a:lnTo>
                    <a:pt x="53483" y="7961"/>
                  </a:lnTo>
                  <a:lnTo>
                    <a:pt x="52641" y="7367"/>
                  </a:lnTo>
                  <a:lnTo>
                    <a:pt x="51799" y="6793"/>
                  </a:lnTo>
                  <a:lnTo>
                    <a:pt x="50938" y="6238"/>
                  </a:lnTo>
                  <a:lnTo>
                    <a:pt x="50058" y="5703"/>
                  </a:lnTo>
                  <a:lnTo>
                    <a:pt x="49178" y="5205"/>
                  </a:lnTo>
                  <a:lnTo>
                    <a:pt x="48278" y="4708"/>
                  </a:lnTo>
                  <a:lnTo>
                    <a:pt x="47379" y="4248"/>
                  </a:lnTo>
                  <a:lnTo>
                    <a:pt x="46479" y="3827"/>
                  </a:lnTo>
                  <a:lnTo>
                    <a:pt x="45561" y="3406"/>
                  </a:lnTo>
                  <a:lnTo>
                    <a:pt x="44623" y="3024"/>
                  </a:lnTo>
                  <a:lnTo>
                    <a:pt x="43705" y="2660"/>
                  </a:lnTo>
                  <a:lnTo>
                    <a:pt x="42748" y="2316"/>
                  </a:lnTo>
                  <a:lnTo>
                    <a:pt x="41811" y="1990"/>
                  </a:lnTo>
                  <a:lnTo>
                    <a:pt x="40854" y="1703"/>
                  </a:lnTo>
                  <a:lnTo>
                    <a:pt x="39897" y="1435"/>
                  </a:lnTo>
                  <a:lnTo>
                    <a:pt x="38940" y="1187"/>
                  </a:lnTo>
                  <a:lnTo>
                    <a:pt x="37964" y="957"/>
                  </a:lnTo>
                  <a:lnTo>
                    <a:pt x="36988" y="747"/>
                  </a:lnTo>
                  <a:lnTo>
                    <a:pt x="36013" y="574"/>
                  </a:lnTo>
                  <a:lnTo>
                    <a:pt x="35037" y="421"/>
                  </a:lnTo>
                  <a:lnTo>
                    <a:pt x="34061" y="287"/>
                  </a:lnTo>
                  <a:lnTo>
                    <a:pt x="33066" y="192"/>
                  </a:lnTo>
                  <a:lnTo>
                    <a:pt x="32090" y="115"/>
                  </a:lnTo>
                  <a:lnTo>
                    <a:pt x="31095" y="39"/>
                  </a:lnTo>
                  <a:lnTo>
                    <a:pt x="30119" y="19"/>
                  </a:lnTo>
                  <a:lnTo>
                    <a:pt x="29124"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7" name="Google Shape;347;p22"/>
            <p:cNvSpPr/>
            <p:nvPr/>
          </p:nvSpPr>
          <p:spPr>
            <a:xfrm>
              <a:off x="3999300" y="-1230079"/>
              <a:ext cx="852975" cy="852975"/>
            </a:xfrm>
            <a:custGeom>
              <a:avLst/>
              <a:gdLst/>
              <a:ahLst/>
              <a:cxnLst/>
              <a:rect l="l" t="t" r="r" b="b"/>
              <a:pathLst>
                <a:path w="34119" h="34119" extrusionOk="0">
                  <a:moveTo>
                    <a:pt x="17624" y="6028"/>
                  </a:moveTo>
                  <a:lnTo>
                    <a:pt x="18198" y="6067"/>
                  </a:lnTo>
                  <a:lnTo>
                    <a:pt x="18734" y="6143"/>
                  </a:lnTo>
                  <a:lnTo>
                    <a:pt x="19289" y="6239"/>
                  </a:lnTo>
                  <a:lnTo>
                    <a:pt x="19825" y="6373"/>
                  </a:lnTo>
                  <a:lnTo>
                    <a:pt x="20342" y="6507"/>
                  </a:lnTo>
                  <a:lnTo>
                    <a:pt x="20858" y="6698"/>
                  </a:lnTo>
                  <a:lnTo>
                    <a:pt x="21356" y="6889"/>
                  </a:lnTo>
                  <a:lnTo>
                    <a:pt x="21853" y="7100"/>
                  </a:lnTo>
                  <a:lnTo>
                    <a:pt x="22312" y="7349"/>
                  </a:lnTo>
                  <a:lnTo>
                    <a:pt x="22791" y="7617"/>
                  </a:lnTo>
                  <a:lnTo>
                    <a:pt x="23231" y="7904"/>
                  </a:lnTo>
                  <a:lnTo>
                    <a:pt x="23671" y="8210"/>
                  </a:lnTo>
                  <a:lnTo>
                    <a:pt x="24073" y="8535"/>
                  </a:lnTo>
                  <a:lnTo>
                    <a:pt x="24475" y="8899"/>
                  </a:lnTo>
                  <a:lnTo>
                    <a:pt x="24857" y="9262"/>
                  </a:lnTo>
                  <a:lnTo>
                    <a:pt x="25240" y="9645"/>
                  </a:lnTo>
                  <a:lnTo>
                    <a:pt x="25585" y="10047"/>
                  </a:lnTo>
                  <a:lnTo>
                    <a:pt x="25910" y="10449"/>
                  </a:lnTo>
                  <a:lnTo>
                    <a:pt x="26216" y="10889"/>
                  </a:lnTo>
                  <a:lnTo>
                    <a:pt x="26503" y="11329"/>
                  </a:lnTo>
                  <a:lnTo>
                    <a:pt x="26771" y="11807"/>
                  </a:lnTo>
                  <a:lnTo>
                    <a:pt x="27020" y="12286"/>
                  </a:lnTo>
                  <a:lnTo>
                    <a:pt x="27230" y="12764"/>
                  </a:lnTo>
                  <a:lnTo>
                    <a:pt x="27441" y="13261"/>
                  </a:lnTo>
                  <a:lnTo>
                    <a:pt x="27613" y="13778"/>
                  </a:lnTo>
                  <a:lnTo>
                    <a:pt x="27747" y="14295"/>
                  </a:lnTo>
                  <a:lnTo>
                    <a:pt x="27881" y="14830"/>
                  </a:lnTo>
                  <a:lnTo>
                    <a:pt x="27976" y="15385"/>
                  </a:lnTo>
                  <a:lnTo>
                    <a:pt x="28053" y="15921"/>
                  </a:lnTo>
                  <a:lnTo>
                    <a:pt x="28091" y="16495"/>
                  </a:lnTo>
                  <a:lnTo>
                    <a:pt x="28110" y="17050"/>
                  </a:lnTo>
                  <a:lnTo>
                    <a:pt x="28091" y="17624"/>
                  </a:lnTo>
                  <a:lnTo>
                    <a:pt x="28053" y="18179"/>
                  </a:lnTo>
                  <a:lnTo>
                    <a:pt x="27976" y="18734"/>
                  </a:lnTo>
                  <a:lnTo>
                    <a:pt x="27881" y="19270"/>
                  </a:lnTo>
                  <a:lnTo>
                    <a:pt x="27747" y="19806"/>
                  </a:lnTo>
                  <a:lnTo>
                    <a:pt x="27613" y="20341"/>
                  </a:lnTo>
                  <a:lnTo>
                    <a:pt x="27441" y="20858"/>
                  </a:lnTo>
                  <a:lnTo>
                    <a:pt x="27230" y="21356"/>
                  </a:lnTo>
                  <a:lnTo>
                    <a:pt x="27020" y="21834"/>
                  </a:lnTo>
                  <a:lnTo>
                    <a:pt x="26771" y="22312"/>
                  </a:lnTo>
                  <a:lnTo>
                    <a:pt x="26503" y="22772"/>
                  </a:lnTo>
                  <a:lnTo>
                    <a:pt x="26216" y="23231"/>
                  </a:lnTo>
                  <a:lnTo>
                    <a:pt x="25910" y="23652"/>
                  </a:lnTo>
                  <a:lnTo>
                    <a:pt x="25585" y="24073"/>
                  </a:lnTo>
                  <a:lnTo>
                    <a:pt x="25240" y="24475"/>
                  </a:lnTo>
                  <a:lnTo>
                    <a:pt x="24857" y="24857"/>
                  </a:lnTo>
                  <a:lnTo>
                    <a:pt x="24475" y="25221"/>
                  </a:lnTo>
                  <a:lnTo>
                    <a:pt x="24073" y="25565"/>
                  </a:lnTo>
                  <a:lnTo>
                    <a:pt x="23671" y="25891"/>
                  </a:lnTo>
                  <a:lnTo>
                    <a:pt x="23231" y="26216"/>
                  </a:lnTo>
                  <a:lnTo>
                    <a:pt x="22791" y="26503"/>
                  </a:lnTo>
                  <a:lnTo>
                    <a:pt x="22312" y="26771"/>
                  </a:lnTo>
                  <a:lnTo>
                    <a:pt x="21853" y="27001"/>
                  </a:lnTo>
                  <a:lnTo>
                    <a:pt x="21356" y="27230"/>
                  </a:lnTo>
                  <a:lnTo>
                    <a:pt x="20858" y="27421"/>
                  </a:lnTo>
                  <a:lnTo>
                    <a:pt x="20342" y="27594"/>
                  </a:lnTo>
                  <a:lnTo>
                    <a:pt x="19825" y="27747"/>
                  </a:lnTo>
                  <a:lnTo>
                    <a:pt x="19289" y="27881"/>
                  </a:lnTo>
                  <a:lnTo>
                    <a:pt x="18734" y="27976"/>
                  </a:lnTo>
                  <a:lnTo>
                    <a:pt x="18198" y="28034"/>
                  </a:lnTo>
                  <a:lnTo>
                    <a:pt x="17624" y="28072"/>
                  </a:lnTo>
                  <a:lnTo>
                    <a:pt x="17069" y="28091"/>
                  </a:lnTo>
                  <a:lnTo>
                    <a:pt x="16495" y="28072"/>
                  </a:lnTo>
                  <a:lnTo>
                    <a:pt x="15940" y="28034"/>
                  </a:lnTo>
                  <a:lnTo>
                    <a:pt x="15386" y="27976"/>
                  </a:lnTo>
                  <a:lnTo>
                    <a:pt x="14850" y="27881"/>
                  </a:lnTo>
                  <a:lnTo>
                    <a:pt x="14314" y="27747"/>
                  </a:lnTo>
                  <a:lnTo>
                    <a:pt x="13778" y="27594"/>
                  </a:lnTo>
                  <a:lnTo>
                    <a:pt x="13281" y="27421"/>
                  </a:lnTo>
                  <a:lnTo>
                    <a:pt x="12764" y="27230"/>
                  </a:lnTo>
                  <a:lnTo>
                    <a:pt x="12286" y="27001"/>
                  </a:lnTo>
                  <a:lnTo>
                    <a:pt x="11807" y="26771"/>
                  </a:lnTo>
                  <a:lnTo>
                    <a:pt x="11348" y="26503"/>
                  </a:lnTo>
                  <a:lnTo>
                    <a:pt x="10889" y="26216"/>
                  </a:lnTo>
                  <a:lnTo>
                    <a:pt x="10468" y="25891"/>
                  </a:lnTo>
                  <a:lnTo>
                    <a:pt x="10047" y="25565"/>
                  </a:lnTo>
                  <a:lnTo>
                    <a:pt x="9645" y="25221"/>
                  </a:lnTo>
                  <a:lnTo>
                    <a:pt x="9262" y="24857"/>
                  </a:lnTo>
                  <a:lnTo>
                    <a:pt x="8899" y="24475"/>
                  </a:lnTo>
                  <a:lnTo>
                    <a:pt x="8554" y="24073"/>
                  </a:lnTo>
                  <a:lnTo>
                    <a:pt x="8229" y="23652"/>
                  </a:lnTo>
                  <a:lnTo>
                    <a:pt x="7904" y="23231"/>
                  </a:lnTo>
                  <a:lnTo>
                    <a:pt x="7617" y="22772"/>
                  </a:lnTo>
                  <a:lnTo>
                    <a:pt x="7368" y="22312"/>
                  </a:lnTo>
                  <a:lnTo>
                    <a:pt x="7119" y="21834"/>
                  </a:lnTo>
                  <a:lnTo>
                    <a:pt x="6889" y="21356"/>
                  </a:lnTo>
                  <a:lnTo>
                    <a:pt x="6698" y="20858"/>
                  </a:lnTo>
                  <a:lnTo>
                    <a:pt x="6526" y="20341"/>
                  </a:lnTo>
                  <a:lnTo>
                    <a:pt x="6373" y="19806"/>
                  </a:lnTo>
                  <a:lnTo>
                    <a:pt x="6258" y="19270"/>
                  </a:lnTo>
                  <a:lnTo>
                    <a:pt x="6143" y="18734"/>
                  </a:lnTo>
                  <a:lnTo>
                    <a:pt x="6086" y="18179"/>
                  </a:lnTo>
                  <a:lnTo>
                    <a:pt x="6048" y="17624"/>
                  </a:lnTo>
                  <a:lnTo>
                    <a:pt x="6028" y="17050"/>
                  </a:lnTo>
                  <a:lnTo>
                    <a:pt x="6048" y="16495"/>
                  </a:lnTo>
                  <a:lnTo>
                    <a:pt x="6086" y="15921"/>
                  </a:lnTo>
                  <a:lnTo>
                    <a:pt x="6143" y="15385"/>
                  </a:lnTo>
                  <a:lnTo>
                    <a:pt x="6258" y="14830"/>
                  </a:lnTo>
                  <a:lnTo>
                    <a:pt x="6373" y="14295"/>
                  </a:lnTo>
                  <a:lnTo>
                    <a:pt x="6526" y="13778"/>
                  </a:lnTo>
                  <a:lnTo>
                    <a:pt x="6698" y="13261"/>
                  </a:lnTo>
                  <a:lnTo>
                    <a:pt x="6889" y="12764"/>
                  </a:lnTo>
                  <a:lnTo>
                    <a:pt x="7119" y="12286"/>
                  </a:lnTo>
                  <a:lnTo>
                    <a:pt x="7368" y="11807"/>
                  </a:lnTo>
                  <a:lnTo>
                    <a:pt x="7617" y="11329"/>
                  </a:lnTo>
                  <a:lnTo>
                    <a:pt x="7904" y="10889"/>
                  </a:lnTo>
                  <a:lnTo>
                    <a:pt x="8229" y="10449"/>
                  </a:lnTo>
                  <a:lnTo>
                    <a:pt x="8554" y="10047"/>
                  </a:lnTo>
                  <a:lnTo>
                    <a:pt x="8899" y="9645"/>
                  </a:lnTo>
                  <a:lnTo>
                    <a:pt x="9262" y="9262"/>
                  </a:lnTo>
                  <a:lnTo>
                    <a:pt x="9645" y="8899"/>
                  </a:lnTo>
                  <a:lnTo>
                    <a:pt x="10047" y="8535"/>
                  </a:lnTo>
                  <a:lnTo>
                    <a:pt x="10468" y="8210"/>
                  </a:lnTo>
                  <a:lnTo>
                    <a:pt x="10889" y="7904"/>
                  </a:lnTo>
                  <a:lnTo>
                    <a:pt x="11348" y="7617"/>
                  </a:lnTo>
                  <a:lnTo>
                    <a:pt x="11807" y="7349"/>
                  </a:lnTo>
                  <a:lnTo>
                    <a:pt x="12286" y="7100"/>
                  </a:lnTo>
                  <a:lnTo>
                    <a:pt x="12764" y="6889"/>
                  </a:lnTo>
                  <a:lnTo>
                    <a:pt x="13281" y="6698"/>
                  </a:lnTo>
                  <a:lnTo>
                    <a:pt x="13778" y="6507"/>
                  </a:lnTo>
                  <a:lnTo>
                    <a:pt x="14314" y="6373"/>
                  </a:lnTo>
                  <a:lnTo>
                    <a:pt x="14850" y="6239"/>
                  </a:lnTo>
                  <a:lnTo>
                    <a:pt x="15386" y="6143"/>
                  </a:lnTo>
                  <a:lnTo>
                    <a:pt x="15940" y="6067"/>
                  </a:lnTo>
                  <a:lnTo>
                    <a:pt x="16495" y="6028"/>
                  </a:lnTo>
                  <a:close/>
                  <a:moveTo>
                    <a:pt x="17069" y="1"/>
                  </a:moveTo>
                  <a:lnTo>
                    <a:pt x="16189" y="20"/>
                  </a:lnTo>
                  <a:lnTo>
                    <a:pt x="15328" y="77"/>
                  </a:lnTo>
                  <a:lnTo>
                    <a:pt x="14467" y="192"/>
                  </a:lnTo>
                  <a:lnTo>
                    <a:pt x="13625" y="345"/>
                  </a:lnTo>
                  <a:lnTo>
                    <a:pt x="12802" y="536"/>
                  </a:lnTo>
                  <a:lnTo>
                    <a:pt x="11999" y="766"/>
                  </a:lnTo>
                  <a:lnTo>
                    <a:pt x="11195" y="1034"/>
                  </a:lnTo>
                  <a:lnTo>
                    <a:pt x="10429" y="1340"/>
                  </a:lnTo>
                  <a:lnTo>
                    <a:pt x="9664" y="1685"/>
                  </a:lnTo>
                  <a:lnTo>
                    <a:pt x="8937" y="2048"/>
                  </a:lnTo>
                  <a:lnTo>
                    <a:pt x="8210" y="2469"/>
                  </a:lnTo>
                  <a:lnTo>
                    <a:pt x="7521" y="2909"/>
                  </a:lnTo>
                  <a:lnTo>
                    <a:pt x="6851" y="3388"/>
                  </a:lnTo>
                  <a:lnTo>
                    <a:pt x="6201" y="3885"/>
                  </a:lnTo>
                  <a:lnTo>
                    <a:pt x="5588" y="4421"/>
                  </a:lnTo>
                  <a:lnTo>
                    <a:pt x="4995" y="4995"/>
                  </a:lnTo>
                  <a:lnTo>
                    <a:pt x="4440" y="5588"/>
                  </a:lnTo>
                  <a:lnTo>
                    <a:pt x="3904" y="6201"/>
                  </a:lnTo>
                  <a:lnTo>
                    <a:pt x="3388" y="6851"/>
                  </a:lnTo>
                  <a:lnTo>
                    <a:pt x="2909" y="7521"/>
                  </a:lnTo>
                  <a:lnTo>
                    <a:pt x="2469" y="8210"/>
                  </a:lnTo>
                  <a:lnTo>
                    <a:pt x="2067" y="8918"/>
                  </a:lnTo>
                  <a:lnTo>
                    <a:pt x="1685" y="9664"/>
                  </a:lnTo>
                  <a:lnTo>
                    <a:pt x="1340" y="10410"/>
                  </a:lnTo>
                  <a:lnTo>
                    <a:pt x="1034" y="11195"/>
                  </a:lnTo>
                  <a:lnTo>
                    <a:pt x="766" y="11979"/>
                  </a:lnTo>
                  <a:lnTo>
                    <a:pt x="537" y="12802"/>
                  </a:lnTo>
                  <a:lnTo>
                    <a:pt x="345" y="13625"/>
                  </a:lnTo>
                  <a:lnTo>
                    <a:pt x="192" y="14467"/>
                  </a:lnTo>
                  <a:lnTo>
                    <a:pt x="96" y="15309"/>
                  </a:lnTo>
                  <a:lnTo>
                    <a:pt x="20" y="16170"/>
                  </a:lnTo>
                  <a:lnTo>
                    <a:pt x="1" y="17050"/>
                  </a:lnTo>
                  <a:lnTo>
                    <a:pt x="20" y="17930"/>
                  </a:lnTo>
                  <a:lnTo>
                    <a:pt x="96" y="18811"/>
                  </a:lnTo>
                  <a:lnTo>
                    <a:pt x="192" y="19653"/>
                  </a:lnTo>
                  <a:lnTo>
                    <a:pt x="345" y="20495"/>
                  </a:lnTo>
                  <a:lnTo>
                    <a:pt x="537" y="21317"/>
                  </a:lnTo>
                  <a:lnTo>
                    <a:pt x="766" y="22140"/>
                  </a:lnTo>
                  <a:lnTo>
                    <a:pt x="1034" y="22925"/>
                  </a:lnTo>
                  <a:lnTo>
                    <a:pt x="1340" y="23690"/>
                  </a:lnTo>
                  <a:lnTo>
                    <a:pt x="1685" y="24456"/>
                  </a:lnTo>
                  <a:lnTo>
                    <a:pt x="2067" y="25183"/>
                  </a:lnTo>
                  <a:lnTo>
                    <a:pt x="2469" y="25910"/>
                  </a:lnTo>
                  <a:lnTo>
                    <a:pt x="2909" y="26599"/>
                  </a:lnTo>
                  <a:lnTo>
                    <a:pt x="3388" y="27268"/>
                  </a:lnTo>
                  <a:lnTo>
                    <a:pt x="3904" y="27919"/>
                  </a:lnTo>
                  <a:lnTo>
                    <a:pt x="4440" y="28531"/>
                  </a:lnTo>
                  <a:lnTo>
                    <a:pt x="4995" y="29125"/>
                  </a:lnTo>
                  <a:lnTo>
                    <a:pt x="5588" y="29679"/>
                  </a:lnTo>
                  <a:lnTo>
                    <a:pt x="6201" y="30215"/>
                  </a:lnTo>
                  <a:lnTo>
                    <a:pt x="6851" y="30732"/>
                  </a:lnTo>
                  <a:lnTo>
                    <a:pt x="7521" y="31210"/>
                  </a:lnTo>
                  <a:lnTo>
                    <a:pt x="8210" y="31650"/>
                  </a:lnTo>
                  <a:lnTo>
                    <a:pt x="8937" y="32071"/>
                  </a:lnTo>
                  <a:lnTo>
                    <a:pt x="9664" y="32435"/>
                  </a:lnTo>
                  <a:lnTo>
                    <a:pt x="10429" y="32779"/>
                  </a:lnTo>
                  <a:lnTo>
                    <a:pt x="11195" y="33086"/>
                  </a:lnTo>
                  <a:lnTo>
                    <a:pt x="11999" y="33353"/>
                  </a:lnTo>
                  <a:lnTo>
                    <a:pt x="12802" y="33583"/>
                  </a:lnTo>
                  <a:lnTo>
                    <a:pt x="13625" y="33774"/>
                  </a:lnTo>
                  <a:lnTo>
                    <a:pt x="14467" y="33927"/>
                  </a:lnTo>
                  <a:lnTo>
                    <a:pt x="15328" y="34042"/>
                  </a:lnTo>
                  <a:lnTo>
                    <a:pt x="16189" y="34100"/>
                  </a:lnTo>
                  <a:lnTo>
                    <a:pt x="17069" y="34119"/>
                  </a:lnTo>
                  <a:lnTo>
                    <a:pt x="17950" y="34100"/>
                  </a:lnTo>
                  <a:lnTo>
                    <a:pt x="18811" y="34042"/>
                  </a:lnTo>
                  <a:lnTo>
                    <a:pt x="19672" y="33927"/>
                  </a:lnTo>
                  <a:lnTo>
                    <a:pt x="20495" y="33774"/>
                  </a:lnTo>
                  <a:lnTo>
                    <a:pt x="21337" y="33583"/>
                  </a:lnTo>
                  <a:lnTo>
                    <a:pt x="22140" y="33353"/>
                  </a:lnTo>
                  <a:lnTo>
                    <a:pt x="22925" y="33086"/>
                  </a:lnTo>
                  <a:lnTo>
                    <a:pt x="23709" y="32779"/>
                  </a:lnTo>
                  <a:lnTo>
                    <a:pt x="24456" y="32435"/>
                  </a:lnTo>
                  <a:lnTo>
                    <a:pt x="25202" y="32071"/>
                  </a:lnTo>
                  <a:lnTo>
                    <a:pt x="25910" y="31650"/>
                  </a:lnTo>
                  <a:lnTo>
                    <a:pt x="26599" y="31210"/>
                  </a:lnTo>
                  <a:lnTo>
                    <a:pt x="27268" y="30732"/>
                  </a:lnTo>
                  <a:lnTo>
                    <a:pt x="27919" y="30215"/>
                  </a:lnTo>
                  <a:lnTo>
                    <a:pt x="28531" y="29679"/>
                  </a:lnTo>
                  <a:lnTo>
                    <a:pt x="29125" y="29125"/>
                  </a:lnTo>
                  <a:lnTo>
                    <a:pt x="29699" y="28531"/>
                  </a:lnTo>
                  <a:lnTo>
                    <a:pt x="30234" y="27919"/>
                  </a:lnTo>
                  <a:lnTo>
                    <a:pt x="30732" y="27268"/>
                  </a:lnTo>
                  <a:lnTo>
                    <a:pt x="31210" y="26599"/>
                  </a:lnTo>
                  <a:lnTo>
                    <a:pt x="31650" y="25910"/>
                  </a:lnTo>
                  <a:lnTo>
                    <a:pt x="32071" y="25183"/>
                  </a:lnTo>
                  <a:lnTo>
                    <a:pt x="32454" y="24456"/>
                  </a:lnTo>
                  <a:lnTo>
                    <a:pt x="32779" y="23690"/>
                  </a:lnTo>
                  <a:lnTo>
                    <a:pt x="33086" y="22925"/>
                  </a:lnTo>
                  <a:lnTo>
                    <a:pt x="33353" y="22140"/>
                  </a:lnTo>
                  <a:lnTo>
                    <a:pt x="33583" y="21317"/>
                  </a:lnTo>
                  <a:lnTo>
                    <a:pt x="33774" y="20495"/>
                  </a:lnTo>
                  <a:lnTo>
                    <a:pt x="33928" y="19653"/>
                  </a:lnTo>
                  <a:lnTo>
                    <a:pt x="34042" y="18811"/>
                  </a:lnTo>
                  <a:lnTo>
                    <a:pt x="34100" y="17930"/>
                  </a:lnTo>
                  <a:lnTo>
                    <a:pt x="34119" y="17050"/>
                  </a:lnTo>
                  <a:lnTo>
                    <a:pt x="34100" y="16170"/>
                  </a:lnTo>
                  <a:lnTo>
                    <a:pt x="34042" y="15309"/>
                  </a:lnTo>
                  <a:lnTo>
                    <a:pt x="33928" y="14467"/>
                  </a:lnTo>
                  <a:lnTo>
                    <a:pt x="33774" y="13625"/>
                  </a:lnTo>
                  <a:lnTo>
                    <a:pt x="33583" y="12802"/>
                  </a:lnTo>
                  <a:lnTo>
                    <a:pt x="33353" y="11979"/>
                  </a:lnTo>
                  <a:lnTo>
                    <a:pt x="33086" y="11195"/>
                  </a:lnTo>
                  <a:lnTo>
                    <a:pt x="32779" y="10410"/>
                  </a:lnTo>
                  <a:lnTo>
                    <a:pt x="32454" y="9664"/>
                  </a:lnTo>
                  <a:lnTo>
                    <a:pt x="32071" y="8918"/>
                  </a:lnTo>
                  <a:lnTo>
                    <a:pt x="31650" y="8210"/>
                  </a:lnTo>
                  <a:lnTo>
                    <a:pt x="31210" y="7521"/>
                  </a:lnTo>
                  <a:lnTo>
                    <a:pt x="30732" y="6851"/>
                  </a:lnTo>
                  <a:lnTo>
                    <a:pt x="30234" y="6201"/>
                  </a:lnTo>
                  <a:lnTo>
                    <a:pt x="29699" y="5588"/>
                  </a:lnTo>
                  <a:lnTo>
                    <a:pt x="29125" y="4995"/>
                  </a:lnTo>
                  <a:lnTo>
                    <a:pt x="28531" y="4421"/>
                  </a:lnTo>
                  <a:lnTo>
                    <a:pt x="27919" y="3885"/>
                  </a:lnTo>
                  <a:lnTo>
                    <a:pt x="27268" y="3388"/>
                  </a:lnTo>
                  <a:lnTo>
                    <a:pt x="26599" y="2909"/>
                  </a:lnTo>
                  <a:lnTo>
                    <a:pt x="25910" y="2469"/>
                  </a:lnTo>
                  <a:lnTo>
                    <a:pt x="25202" y="2048"/>
                  </a:lnTo>
                  <a:lnTo>
                    <a:pt x="24456" y="1685"/>
                  </a:lnTo>
                  <a:lnTo>
                    <a:pt x="23709" y="1340"/>
                  </a:lnTo>
                  <a:lnTo>
                    <a:pt x="22925" y="1034"/>
                  </a:lnTo>
                  <a:lnTo>
                    <a:pt x="22140" y="766"/>
                  </a:lnTo>
                  <a:lnTo>
                    <a:pt x="21337" y="536"/>
                  </a:lnTo>
                  <a:lnTo>
                    <a:pt x="20495" y="345"/>
                  </a:lnTo>
                  <a:lnTo>
                    <a:pt x="19672" y="192"/>
                  </a:lnTo>
                  <a:lnTo>
                    <a:pt x="18811" y="77"/>
                  </a:lnTo>
                  <a:lnTo>
                    <a:pt x="17950" y="20"/>
                  </a:lnTo>
                  <a:lnTo>
                    <a:pt x="17069"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48" name="Google Shape;348;p22"/>
          <p:cNvGrpSpPr/>
          <p:nvPr/>
        </p:nvGrpSpPr>
        <p:grpSpPr>
          <a:xfrm>
            <a:off x="713225" y="5928"/>
            <a:ext cx="583373" cy="457380"/>
            <a:chOff x="6080600" y="-1763600"/>
            <a:chExt cx="576000" cy="451600"/>
          </a:xfrm>
        </p:grpSpPr>
        <p:sp>
          <p:nvSpPr>
            <p:cNvPr id="349" name="Google Shape;349;p22"/>
            <p:cNvSpPr/>
            <p:nvPr/>
          </p:nvSpPr>
          <p:spPr>
            <a:xfrm>
              <a:off x="6080600" y="-1763600"/>
              <a:ext cx="576000" cy="153575"/>
            </a:xfrm>
            <a:custGeom>
              <a:avLst/>
              <a:gdLst/>
              <a:ahLst/>
              <a:cxnLst/>
              <a:rect l="l" t="t" r="r" b="b"/>
              <a:pathLst>
                <a:path w="23040" h="6143" extrusionOk="0">
                  <a:moveTo>
                    <a:pt x="11520" y="192"/>
                  </a:moveTo>
                  <a:lnTo>
                    <a:pt x="12649" y="211"/>
                  </a:lnTo>
                  <a:lnTo>
                    <a:pt x="13759" y="249"/>
                  </a:lnTo>
                  <a:lnTo>
                    <a:pt x="14850" y="326"/>
                  </a:lnTo>
                  <a:lnTo>
                    <a:pt x="15883" y="421"/>
                  </a:lnTo>
                  <a:lnTo>
                    <a:pt x="16859" y="536"/>
                  </a:lnTo>
                  <a:lnTo>
                    <a:pt x="17797" y="689"/>
                  </a:lnTo>
                  <a:lnTo>
                    <a:pt x="18677" y="861"/>
                  </a:lnTo>
                  <a:lnTo>
                    <a:pt x="19481" y="1053"/>
                  </a:lnTo>
                  <a:lnTo>
                    <a:pt x="20208" y="1244"/>
                  </a:lnTo>
                  <a:lnTo>
                    <a:pt x="20877" y="1474"/>
                  </a:lnTo>
                  <a:lnTo>
                    <a:pt x="21164" y="1589"/>
                  </a:lnTo>
                  <a:lnTo>
                    <a:pt x="21451" y="1703"/>
                  </a:lnTo>
                  <a:lnTo>
                    <a:pt x="21700" y="1837"/>
                  </a:lnTo>
                  <a:lnTo>
                    <a:pt x="21930" y="1971"/>
                  </a:lnTo>
                  <a:lnTo>
                    <a:pt x="22140" y="2086"/>
                  </a:lnTo>
                  <a:lnTo>
                    <a:pt x="22313" y="2220"/>
                  </a:lnTo>
                  <a:lnTo>
                    <a:pt x="22485" y="2354"/>
                  </a:lnTo>
                  <a:lnTo>
                    <a:pt x="22600" y="2507"/>
                  </a:lnTo>
                  <a:lnTo>
                    <a:pt x="22714" y="2641"/>
                  </a:lnTo>
                  <a:lnTo>
                    <a:pt x="22772" y="2775"/>
                  </a:lnTo>
                  <a:lnTo>
                    <a:pt x="22829" y="2928"/>
                  </a:lnTo>
                  <a:lnTo>
                    <a:pt x="22848" y="3062"/>
                  </a:lnTo>
                  <a:lnTo>
                    <a:pt x="22829" y="3215"/>
                  </a:lnTo>
                  <a:lnTo>
                    <a:pt x="22772" y="3368"/>
                  </a:lnTo>
                  <a:lnTo>
                    <a:pt x="22714" y="3502"/>
                  </a:lnTo>
                  <a:lnTo>
                    <a:pt x="22600" y="3636"/>
                  </a:lnTo>
                  <a:lnTo>
                    <a:pt x="22485" y="3770"/>
                  </a:lnTo>
                  <a:lnTo>
                    <a:pt x="22313" y="3923"/>
                  </a:lnTo>
                  <a:lnTo>
                    <a:pt x="22140" y="4057"/>
                  </a:lnTo>
                  <a:lnTo>
                    <a:pt x="21930" y="4172"/>
                  </a:lnTo>
                  <a:lnTo>
                    <a:pt x="21700" y="4306"/>
                  </a:lnTo>
                  <a:lnTo>
                    <a:pt x="21451" y="4421"/>
                  </a:lnTo>
                  <a:lnTo>
                    <a:pt x="21164" y="4554"/>
                  </a:lnTo>
                  <a:lnTo>
                    <a:pt x="20877" y="4669"/>
                  </a:lnTo>
                  <a:lnTo>
                    <a:pt x="20208" y="4880"/>
                  </a:lnTo>
                  <a:lnTo>
                    <a:pt x="19481" y="5090"/>
                  </a:lnTo>
                  <a:lnTo>
                    <a:pt x="18677" y="5282"/>
                  </a:lnTo>
                  <a:lnTo>
                    <a:pt x="17797" y="5454"/>
                  </a:lnTo>
                  <a:lnTo>
                    <a:pt x="16859" y="5588"/>
                  </a:lnTo>
                  <a:lnTo>
                    <a:pt x="15883" y="5722"/>
                  </a:lnTo>
                  <a:lnTo>
                    <a:pt x="14850" y="5817"/>
                  </a:lnTo>
                  <a:lnTo>
                    <a:pt x="13759" y="5894"/>
                  </a:lnTo>
                  <a:lnTo>
                    <a:pt x="12649" y="5932"/>
                  </a:lnTo>
                  <a:lnTo>
                    <a:pt x="11520" y="5951"/>
                  </a:lnTo>
                  <a:lnTo>
                    <a:pt x="10372" y="5932"/>
                  </a:lnTo>
                  <a:lnTo>
                    <a:pt x="9262" y="5894"/>
                  </a:lnTo>
                  <a:lnTo>
                    <a:pt x="8191" y="5817"/>
                  </a:lnTo>
                  <a:lnTo>
                    <a:pt x="7157" y="5722"/>
                  </a:lnTo>
                  <a:lnTo>
                    <a:pt x="6162" y="5588"/>
                  </a:lnTo>
                  <a:lnTo>
                    <a:pt x="5244" y="5454"/>
                  </a:lnTo>
                  <a:lnTo>
                    <a:pt x="4364" y="5282"/>
                  </a:lnTo>
                  <a:lnTo>
                    <a:pt x="3560" y="5090"/>
                  </a:lnTo>
                  <a:lnTo>
                    <a:pt x="2814" y="4880"/>
                  </a:lnTo>
                  <a:lnTo>
                    <a:pt x="2163" y="4669"/>
                  </a:lnTo>
                  <a:lnTo>
                    <a:pt x="1857" y="4554"/>
                  </a:lnTo>
                  <a:lnTo>
                    <a:pt x="1589" y="4421"/>
                  </a:lnTo>
                  <a:lnTo>
                    <a:pt x="1321" y="4306"/>
                  </a:lnTo>
                  <a:lnTo>
                    <a:pt x="1092" y="4172"/>
                  </a:lnTo>
                  <a:lnTo>
                    <a:pt x="900" y="4057"/>
                  </a:lnTo>
                  <a:lnTo>
                    <a:pt x="709" y="3923"/>
                  </a:lnTo>
                  <a:lnTo>
                    <a:pt x="556" y="3770"/>
                  </a:lnTo>
                  <a:lnTo>
                    <a:pt x="422" y="3636"/>
                  </a:lnTo>
                  <a:lnTo>
                    <a:pt x="326" y="3502"/>
                  </a:lnTo>
                  <a:lnTo>
                    <a:pt x="250" y="3368"/>
                  </a:lnTo>
                  <a:lnTo>
                    <a:pt x="211" y="3215"/>
                  </a:lnTo>
                  <a:lnTo>
                    <a:pt x="192" y="3062"/>
                  </a:lnTo>
                  <a:lnTo>
                    <a:pt x="211" y="2928"/>
                  </a:lnTo>
                  <a:lnTo>
                    <a:pt x="250" y="2775"/>
                  </a:lnTo>
                  <a:lnTo>
                    <a:pt x="326" y="2641"/>
                  </a:lnTo>
                  <a:lnTo>
                    <a:pt x="422" y="2507"/>
                  </a:lnTo>
                  <a:lnTo>
                    <a:pt x="556" y="2354"/>
                  </a:lnTo>
                  <a:lnTo>
                    <a:pt x="709" y="2220"/>
                  </a:lnTo>
                  <a:lnTo>
                    <a:pt x="900" y="2086"/>
                  </a:lnTo>
                  <a:lnTo>
                    <a:pt x="1092" y="1971"/>
                  </a:lnTo>
                  <a:lnTo>
                    <a:pt x="1321" y="1837"/>
                  </a:lnTo>
                  <a:lnTo>
                    <a:pt x="1589" y="1703"/>
                  </a:lnTo>
                  <a:lnTo>
                    <a:pt x="1857" y="1589"/>
                  </a:lnTo>
                  <a:lnTo>
                    <a:pt x="2163" y="1474"/>
                  </a:lnTo>
                  <a:lnTo>
                    <a:pt x="2814" y="1244"/>
                  </a:lnTo>
                  <a:lnTo>
                    <a:pt x="3560" y="1053"/>
                  </a:lnTo>
                  <a:lnTo>
                    <a:pt x="4364" y="861"/>
                  </a:lnTo>
                  <a:lnTo>
                    <a:pt x="5244" y="689"/>
                  </a:lnTo>
                  <a:lnTo>
                    <a:pt x="6162" y="536"/>
                  </a:lnTo>
                  <a:lnTo>
                    <a:pt x="7157" y="421"/>
                  </a:lnTo>
                  <a:lnTo>
                    <a:pt x="8191" y="326"/>
                  </a:lnTo>
                  <a:lnTo>
                    <a:pt x="9262" y="249"/>
                  </a:lnTo>
                  <a:lnTo>
                    <a:pt x="10372" y="211"/>
                  </a:lnTo>
                  <a:lnTo>
                    <a:pt x="11520" y="192"/>
                  </a:lnTo>
                  <a:close/>
                  <a:moveTo>
                    <a:pt x="10315" y="0"/>
                  </a:moveTo>
                  <a:lnTo>
                    <a:pt x="9167" y="58"/>
                  </a:lnTo>
                  <a:lnTo>
                    <a:pt x="8057" y="134"/>
                  </a:lnTo>
                  <a:lnTo>
                    <a:pt x="6985" y="230"/>
                  </a:lnTo>
                  <a:lnTo>
                    <a:pt x="5971" y="364"/>
                  </a:lnTo>
                  <a:lnTo>
                    <a:pt x="5033" y="517"/>
                  </a:lnTo>
                  <a:lnTo>
                    <a:pt x="4153" y="689"/>
                  </a:lnTo>
                  <a:lnTo>
                    <a:pt x="3330" y="881"/>
                  </a:lnTo>
                  <a:lnTo>
                    <a:pt x="2584" y="1110"/>
                  </a:lnTo>
                  <a:lnTo>
                    <a:pt x="1934" y="1340"/>
                  </a:lnTo>
                  <a:lnTo>
                    <a:pt x="1647" y="1455"/>
                  </a:lnTo>
                  <a:lnTo>
                    <a:pt x="1359" y="1589"/>
                  </a:lnTo>
                  <a:lnTo>
                    <a:pt x="1111" y="1722"/>
                  </a:lnTo>
                  <a:lnTo>
                    <a:pt x="881" y="1856"/>
                  </a:lnTo>
                  <a:lnTo>
                    <a:pt x="671" y="2009"/>
                  </a:lnTo>
                  <a:lnTo>
                    <a:pt x="498" y="2143"/>
                  </a:lnTo>
                  <a:lnTo>
                    <a:pt x="345" y="2297"/>
                  </a:lnTo>
                  <a:lnTo>
                    <a:pt x="231" y="2450"/>
                  </a:lnTo>
                  <a:lnTo>
                    <a:pt x="116" y="2603"/>
                  </a:lnTo>
                  <a:lnTo>
                    <a:pt x="58" y="2756"/>
                  </a:lnTo>
                  <a:lnTo>
                    <a:pt x="1" y="2909"/>
                  </a:lnTo>
                  <a:lnTo>
                    <a:pt x="1" y="3062"/>
                  </a:lnTo>
                  <a:lnTo>
                    <a:pt x="1" y="3234"/>
                  </a:lnTo>
                  <a:lnTo>
                    <a:pt x="58" y="3387"/>
                  </a:lnTo>
                  <a:lnTo>
                    <a:pt x="116" y="3540"/>
                  </a:lnTo>
                  <a:lnTo>
                    <a:pt x="231" y="3693"/>
                  </a:lnTo>
                  <a:lnTo>
                    <a:pt x="345" y="3846"/>
                  </a:lnTo>
                  <a:lnTo>
                    <a:pt x="498" y="4000"/>
                  </a:lnTo>
                  <a:lnTo>
                    <a:pt x="671" y="4133"/>
                  </a:lnTo>
                  <a:lnTo>
                    <a:pt x="881" y="4287"/>
                  </a:lnTo>
                  <a:lnTo>
                    <a:pt x="1111" y="4421"/>
                  </a:lnTo>
                  <a:lnTo>
                    <a:pt x="1359" y="4554"/>
                  </a:lnTo>
                  <a:lnTo>
                    <a:pt x="1647" y="4669"/>
                  </a:lnTo>
                  <a:lnTo>
                    <a:pt x="1934" y="4803"/>
                  </a:lnTo>
                  <a:lnTo>
                    <a:pt x="2584" y="5033"/>
                  </a:lnTo>
                  <a:lnTo>
                    <a:pt x="3330" y="5262"/>
                  </a:lnTo>
                  <a:lnTo>
                    <a:pt x="4153" y="5454"/>
                  </a:lnTo>
                  <a:lnTo>
                    <a:pt x="5033" y="5626"/>
                  </a:lnTo>
                  <a:lnTo>
                    <a:pt x="5971" y="5779"/>
                  </a:lnTo>
                  <a:lnTo>
                    <a:pt x="6985" y="5913"/>
                  </a:lnTo>
                  <a:lnTo>
                    <a:pt x="8057" y="6009"/>
                  </a:lnTo>
                  <a:lnTo>
                    <a:pt x="9167" y="6085"/>
                  </a:lnTo>
                  <a:lnTo>
                    <a:pt x="10315" y="6124"/>
                  </a:lnTo>
                  <a:lnTo>
                    <a:pt x="11520" y="6143"/>
                  </a:lnTo>
                  <a:lnTo>
                    <a:pt x="12707" y="6124"/>
                  </a:lnTo>
                  <a:lnTo>
                    <a:pt x="13874" y="6085"/>
                  </a:lnTo>
                  <a:lnTo>
                    <a:pt x="14984" y="6009"/>
                  </a:lnTo>
                  <a:lnTo>
                    <a:pt x="16036" y="5913"/>
                  </a:lnTo>
                  <a:lnTo>
                    <a:pt x="17050" y="5779"/>
                  </a:lnTo>
                  <a:lnTo>
                    <a:pt x="18007" y="5626"/>
                  </a:lnTo>
                  <a:lnTo>
                    <a:pt x="18887" y="5454"/>
                  </a:lnTo>
                  <a:lnTo>
                    <a:pt x="19710" y="5262"/>
                  </a:lnTo>
                  <a:lnTo>
                    <a:pt x="20437" y="5033"/>
                  </a:lnTo>
                  <a:lnTo>
                    <a:pt x="21107" y="4803"/>
                  </a:lnTo>
                  <a:lnTo>
                    <a:pt x="21394" y="4669"/>
                  </a:lnTo>
                  <a:lnTo>
                    <a:pt x="21662" y="4554"/>
                  </a:lnTo>
                  <a:lnTo>
                    <a:pt x="21930" y="4421"/>
                  </a:lnTo>
                  <a:lnTo>
                    <a:pt x="22140" y="4287"/>
                  </a:lnTo>
                  <a:lnTo>
                    <a:pt x="22351" y="4133"/>
                  </a:lnTo>
                  <a:lnTo>
                    <a:pt x="22523" y="4000"/>
                  </a:lnTo>
                  <a:lnTo>
                    <a:pt x="22676" y="3846"/>
                  </a:lnTo>
                  <a:lnTo>
                    <a:pt x="22810" y="3693"/>
                  </a:lnTo>
                  <a:lnTo>
                    <a:pt x="22906" y="3540"/>
                  </a:lnTo>
                  <a:lnTo>
                    <a:pt x="22982" y="3387"/>
                  </a:lnTo>
                  <a:lnTo>
                    <a:pt x="23021" y="3234"/>
                  </a:lnTo>
                  <a:lnTo>
                    <a:pt x="23040" y="3062"/>
                  </a:lnTo>
                  <a:lnTo>
                    <a:pt x="23021" y="2909"/>
                  </a:lnTo>
                  <a:lnTo>
                    <a:pt x="22982" y="2756"/>
                  </a:lnTo>
                  <a:lnTo>
                    <a:pt x="22906" y="2603"/>
                  </a:lnTo>
                  <a:lnTo>
                    <a:pt x="22810" y="2450"/>
                  </a:lnTo>
                  <a:lnTo>
                    <a:pt x="22676" y="2297"/>
                  </a:lnTo>
                  <a:lnTo>
                    <a:pt x="22523" y="2143"/>
                  </a:lnTo>
                  <a:lnTo>
                    <a:pt x="22351" y="2009"/>
                  </a:lnTo>
                  <a:lnTo>
                    <a:pt x="22140" y="1856"/>
                  </a:lnTo>
                  <a:lnTo>
                    <a:pt x="21930" y="1722"/>
                  </a:lnTo>
                  <a:lnTo>
                    <a:pt x="21662" y="1589"/>
                  </a:lnTo>
                  <a:lnTo>
                    <a:pt x="21394" y="1455"/>
                  </a:lnTo>
                  <a:lnTo>
                    <a:pt x="21107" y="1340"/>
                  </a:lnTo>
                  <a:lnTo>
                    <a:pt x="20437" y="1110"/>
                  </a:lnTo>
                  <a:lnTo>
                    <a:pt x="19710" y="881"/>
                  </a:lnTo>
                  <a:lnTo>
                    <a:pt x="18887" y="689"/>
                  </a:lnTo>
                  <a:lnTo>
                    <a:pt x="18007" y="517"/>
                  </a:lnTo>
                  <a:lnTo>
                    <a:pt x="17050" y="364"/>
                  </a:lnTo>
                  <a:lnTo>
                    <a:pt x="16036" y="230"/>
                  </a:lnTo>
                  <a:lnTo>
                    <a:pt x="14984" y="134"/>
                  </a:lnTo>
                  <a:lnTo>
                    <a:pt x="13874" y="58"/>
                  </a:lnTo>
                  <a:lnTo>
                    <a:pt x="12707"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0" name="Google Shape;350;p22"/>
            <p:cNvSpPr/>
            <p:nvPr/>
          </p:nvSpPr>
          <p:spPr>
            <a:xfrm>
              <a:off x="6080600" y="-1614825"/>
              <a:ext cx="576000" cy="154050"/>
            </a:xfrm>
            <a:custGeom>
              <a:avLst/>
              <a:gdLst/>
              <a:ahLst/>
              <a:cxnLst/>
              <a:rect l="l" t="t" r="r" b="b"/>
              <a:pathLst>
                <a:path w="23040" h="6162" extrusionOk="0">
                  <a:moveTo>
                    <a:pt x="11520" y="192"/>
                  </a:moveTo>
                  <a:lnTo>
                    <a:pt x="12649" y="211"/>
                  </a:lnTo>
                  <a:lnTo>
                    <a:pt x="13759" y="249"/>
                  </a:lnTo>
                  <a:lnTo>
                    <a:pt x="14850" y="326"/>
                  </a:lnTo>
                  <a:lnTo>
                    <a:pt x="15883" y="421"/>
                  </a:lnTo>
                  <a:lnTo>
                    <a:pt x="16859" y="555"/>
                  </a:lnTo>
                  <a:lnTo>
                    <a:pt x="17797" y="689"/>
                  </a:lnTo>
                  <a:lnTo>
                    <a:pt x="18677" y="861"/>
                  </a:lnTo>
                  <a:lnTo>
                    <a:pt x="19481" y="1053"/>
                  </a:lnTo>
                  <a:lnTo>
                    <a:pt x="20208" y="1263"/>
                  </a:lnTo>
                  <a:lnTo>
                    <a:pt x="20877" y="1474"/>
                  </a:lnTo>
                  <a:lnTo>
                    <a:pt x="21164" y="1589"/>
                  </a:lnTo>
                  <a:lnTo>
                    <a:pt x="21451" y="1723"/>
                  </a:lnTo>
                  <a:lnTo>
                    <a:pt x="21700" y="1837"/>
                  </a:lnTo>
                  <a:lnTo>
                    <a:pt x="21930" y="1971"/>
                  </a:lnTo>
                  <a:lnTo>
                    <a:pt x="22140" y="2105"/>
                  </a:lnTo>
                  <a:lnTo>
                    <a:pt x="22313" y="2239"/>
                  </a:lnTo>
                  <a:lnTo>
                    <a:pt x="22485" y="2373"/>
                  </a:lnTo>
                  <a:lnTo>
                    <a:pt x="22600" y="2507"/>
                  </a:lnTo>
                  <a:lnTo>
                    <a:pt x="22714" y="2641"/>
                  </a:lnTo>
                  <a:lnTo>
                    <a:pt x="22772" y="2794"/>
                  </a:lnTo>
                  <a:lnTo>
                    <a:pt x="22829" y="2928"/>
                  </a:lnTo>
                  <a:lnTo>
                    <a:pt x="22848" y="3081"/>
                  </a:lnTo>
                  <a:lnTo>
                    <a:pt x="22829" y="3215"/>
                  </a:lnTo>
                  <a:lnTo>
                    <a:pt x="22772" y="3368"/>
                  </a:lnTo>
                  <a:lnTo>
                    <a:pt x="22714" y="3502"/>
                  </a:lnTo>
                  <a:lnTo>
                    <a:pt x="22600" y="3655"/>
                  </a:lnTo>
                  <a:lnTo>
                    <a:pt x="22485" y="3789"/>
                  </a:lnTo>
                  <a:lnTo>
                    <a:pt x="22313" y="3923"/>
                  </a:lnTo>
                  <a:lnTo>
                    <a:pt x="22140" y="4057"/>
                  </a:lnTo>
                  <a:lnTo>
                    <a:pt x="21930" y="4191"/>
                  </a:lnTo>
                  <a:lnTo>
                    <a:pt x="21700" y="4306"/>
                  </a:lnTo>
                  <a:lnTo>
                    <a:pt x="21451" y="4440"/>
                  </a:lnTo>
                  <a:lnTo>
                    <a:pt x="21164" y="4555"/>
                  </a:lnTo>
                  <a:lnTo>
                    <a:pt x="20877" y="4669"/>
                  </a:lnTo>
                  <a:lnTo>
                    <a:pt x="20208" y="4899"/>
                  </a:lnTo>
                  <a:lnTo>
                    <a:pt x="19481" y="5090"/>
                  </a:lnTo>
                  <a:lnTo>
                    <a:pt x="18677" y="5282"/>
                  </a:lnTo>
                  <a:lnTo>
                    <a:pt x="17797" y="5454"/>
                  </a:lnTo>
                  <a:lnTo>
                    <a:pt x="16859" y="5607"/>
                  </a:lnTo>
                  <a:lnTo>
                    <a:pt x="15883" y="5722"/>
                  </a:lnTo>
                  <a:lnTo>
                    <a:pt x="14850" y="5817"/>
                  </a:lnTo>
                  <a:lnTo>
                    <a:pt x="13759" y="5894"/>
                  </a:lnTo>
                  <a:lnTo>
                    <a:pt x="12649" y="5932"/>
                  </a:lnTo>
                  <a:lnTo>
                    <a:pt x="11520" y="5951"/>
                  </a:lnTo>
                  <a:lnTo>
                    <a:pt x="10372" y="5932"/>
                  </a:lnTo>
                  <a:lnTo>
                    <a:pt x="9262" y="5894"/>
                  </a:lnTo>
                  <a:lnTo>
                    <a:pt x="8191" y="5817"/>
                  </a:lnTo>
                  <a:lnTo>
                    <a:pt x="7157" y="5722"/>
                  </a:lnTo>
                  <a:lnTo>
                    <a:pt x="6162" y="5607"/>
                  </a:lnTo>
                  <a:lnTo>
                    <a:pt x="5244" y="5454"/>
                  </a:lnTo>
                  <a:lnTo>
                    <a:pt x="4364" y="5282"/>
                  </a:lnTo>
                  <a:lnTo>
                    <a:pt x="3560" y="5090"/>
                  </a:lnTo>
                  <a:lnTo>
                    <a:pt x="2814" y="4899"/>
                  </a:lnTo>
                  <a:lnTo>
                    <a:pt x="2163" y="4669"/>
                  </a:lnTo>
                  <a:lnTo>
                    <a:pt x="1857" y="4555"/>
                  </a:lnTo>
                  <a:lnTo>
                    <a:pt x="1589" y="4440"/>
                  </a:lnTo>
                  <a:lnTo>
                    <a:pt x="1321" y="4306"/>
                  </a:lnTo>
                  <a:lnTo>
                    <a:pt x="1092" y="4191"/>
                  </a:lnTo>
                  <a:lnTo>
                    <a:pt x="900" y="4057"/>
                  </a:lnTo>
                  <a:lnTo>
                    <a:pt x="709" y="3923"/>
                  </a:lnTo>
                  <a:lnTo>
                    <a:pt x="556" y="3789"/>
                  </a:lnTo>
                  <a:lnTo>
                    <a:pt x="422" y="3655"/>
                  </a:lnTo>
                  <a:lnTo>
                    <a:pt x="326" y="3502"/>
                  </a:lnTo>
                  <a:lnTo>
                    <a:pt x="250" y="3368"/>
                  </a:lnTo>
                  <a:lnTo>
                    <a:pt x="211" y="3215"/>
                  </a:lnTo>
                  <a:lnTo>
                    <a:pt x="192" y="3081"/>
                  </a:lnTo>
                  <a:lnTo>
                    <a:pt x="211" y="2928"/>
                  </a:lnTo>
                  <a:lnTo>
                    <a:pt x="250" y="2794"/>
                  </a:lnTo>
                  <a:lnTo>
                    <a:pt x="326" y="2641"/>
                  </a:lnTo>
                  <a:lnTo>
                    <a:pt x="422" y="2507"/>
                  </a:lnTo>
                  <a:lnTo>
                    <a:pt x="556" y="2373"/>
                  </a:lnTo>
                  <a:lnTo>
                    <a:pt x="709" y="2239"/>
                  </a:lnTo>
                  <a:lnTo>
                    <a:pt x="900" y="2105"/>
                  </a:lnTo>
                  <a:lnTo>
                    <a:pt x="1092" y="1971"/>
                  </a:lnTo>
                  <a:lnTo>
                    <a:pt x="1321" y="1837"/>
                  </a:lnTo>
                  <a:lnTo>
                    <a:pt x="1589" y="1723"/>
                  </a:lnTo>
                  <a:lnTo>
                    <a:pt x="1857" y="1589"/>
                  </a:lnTo>
                  <a:lnTo>
                    <a:pt x="2163" y="1474"/>
                  </a:lnTo>
                  <a:lnTo>
                    <a:pt x="2814" y="1263"/>
                  </a:lnTo>
                  <a:lnTo>
                    <a:pt x="3560" y="1053"/>
                  </a:lnTo>
                  <a:lnTo>
                    <a:pt x="4364" y="861"/>
                  </a:lnTo>
                  <a:lnTo>
                    <a:pt x="5244" y="689"/>
                  </a:lnTo>
                  <a:lnTo>
                    <a:pt x="6162" y="555"/>
                  </a:lnTo>
                  <a:lnTo>
                    <a:pt x="7157" y="421"/>
                  </a:lnTo>
                  <a:lnTo>
                    <a:pt x="8191" y="326"/>
                  </a:lnTo>
                  <a:lnTo>
                    <a:pt x="9262" y="249"/>
                  </a:lnTo>
                  <a:lnTo>
                    <a:pt x="10372" y="211"/>
                  </a:lnTo>
                  <a:lnTo>
                    <a:pt x="11520" y="192"/>
                  </a:lnTo>
                  <a:close/>
                  <a:moveTo>
                    <a:pt x="11520" y="0"/>
                  </a:moveTo>
                  <a:lnTo>
                    <a:pt x="10315" y="19"/>
                  </a:lnTo>
                  <a:lnTo>
                    <a:pt x="9167" y="58"/>
                  </a:lnTo>
                  <a:lnTo>
                    <a:pt x="8057" y="134"/>
                  </a:lnTo>
                  <a:lnTo>
                    <a:pt x="6985" y="230"/>
                  </a:lnTo>
                  <a:lnTo>
                    <a:pt x="5971" y="364"/>
                  </a:lnTo>
                  <a:lnTo>
                    <a:pt x="5033" y="517"/>
                  </a:lnTo>
                  <a:lnTo>
                    <a:pt x="4153" y="689"/>
                  </a:lnTo>
                  <a:lnTo>
                    <a:pt x="3330" y="881"/>
                  </a:lnTo>
                  <a:lnTo>
                    <a:pt x="2584" y="1110"/>
                  </a:lnTo>
                  <a:lnTo>
                    <a:pt x="1934" y="1340"/>
                  </a:lnTo>
                  <a:lnTo>
                    <a:pt x="1647" y="1474"/>
                  </a:lnTo>
                  <a:lnTo>
                    <a:pt x="1359" y="1589"/>
                  </a:lnTo>
                  <a:lnTo>
                    <a:pt x="1111" y="1723"/>
                  </a:lnTo>
                  <a:lnTo>
                    <a:pt x="881" y="1856"/>
                  </a:lnTo>
                  <a:lnTo>
                    <a:pt x="671" y="2010"/>
                  </a:lnTo>
                  <a:lnTo>
                    <a:pt x="498" y="2143"/>
                  </a:lnTo>
                  <a:lnTo>
                    <a:pt x="345" y="2297"/>
                  </a:lnTo>
                  <a:lnTo>
                    <a:pt x="231" y="2450"/>
                  </a:lnTo>
                  <a:lnTo>
                    <a:pt x="116" y="2603"/>
                  </a:lnTo>
                  <a:lnTo>
                    <a:pt x="58" y="2756"/>
                  </a:lnTo>
                  <a:lnTo>
                    <a:pt x="1" y="2909"/>
                  </a:lnTo>
                  <a:lnTo>
                    <a:pt x="1" y="3081"/>
                  </a:lnTo>
                  <a:lnTo>
                    <a:pt x="1" y="3234"/>
                  </a:lnTo>
                  <a:lnTo>
                    <a:pt x="58" y="3387"/>
                  </a:lnTo>
                  <a:lnTo>
                    <a:pt x="116" y="3540"/>
                  </a:lnTo>
                  <a:lnTo>
                    <a:pt x="231" y="3693"/>
                  </a:lnTo>
                  <a:lnTo>
                    <a:pt x="345" y="3847"/>
                  </a:lnTo>
                  <a:lnTo>
                    <a:pt x="498" y="4000"/>
                  </a:lnTo>
                  <a:lnTo>
                    <a:pt x="671" y="4153"/>
                  </a:lnTo>
                  <a:lnTo>
                    <a:pt x="881" y="4287"/>
                  </a:lnTo>
                  <a:lnTo>
                    <a:pt x="1111" y="4421"/>
                  </a:lnTo>
                  <a:lnTo>
                    <a:pt x="1359" y="4555"/>
                  </a:lnTo>
                  <a:lnTo>
                    <a:pt x="1647" y="4688"/>
                  </a:lnTo>
                  <a:lnTo>
                    <a:pt x="1934" y="4803"/>
                  </a:lnTo>
                  <a:lnTo>
                    <a:pt x="2584" y="5052"/>
                  </a:lnTo>
                  <a:lnTo>
                    <a:pt x="3330" y="5263"/>
                  </a:lnTo>
                  <a:lnTo>
                    <a:pt x="4153" y="5454"/>
                  </a:lnTo>
                  <a:lnTo>
                    <a:pt x="5033" y="5626"/>
                  </a:lnTo>
                  <a:lnTo>
                    <a:pt x="5971" y="5779"/>
                  </a:lnTo>
                  <a:lnTo>
                    <a:pt x="6985" y="5913"/>
                  </a:lnTo>
                  <a:lnTo>
                    <a:pt x="8057" y="6009"/>
                  </a:lnTo>
                  <a:lnTo>
                    <a:pt x="9167" y="6085"/>
                  </a:lnTo>
                  <a:lnTo>
                    <a:pt x="10315" y="6143"/>
                  </a:lnTo>
                  <a:lnTo>
                    <a:pt x="11520" y="6162"/>
                  </a:lnTo>
                  <a:lnTo>
                    <a:pt x="12707" y="6143"/>
                  </a:lnTo>
                  <a:lnTo>
                    <a:pt x="13874" y="6085"/>
                  </a:lnTo>
                  <a:lnTo>
                    <a:pt x="14984" y="6009"/>
                  </a:lnTo>
                  <a:lnTo>
                    <a:pt x="16036" y="5913"/>
                  </a:lnTo>
                  <a:lnTo>
                    <a:pt x="17050" y="5779"/>
                  </a:lnTo>
                  <a:lnTo>
                    <a:pt x="18007" y="5626"/>
                  </a:lnTo>
                  <a:lnTo>
                    <a:pt x="18887" y="5454"/>
                  </a:lnTo>
                  <a:lnTo>
                    <a:pt x="19710" y="5263"/>
                  </a:lnTo>
                  <a:lnTo>
                    <a:pt x="20437" y="5052"/>
                  </a:lnTo>
                  <a:lnTo>
                    <a:pt x="21107" y="4803"/>
                  </a:lnTo>
                  <a:lnTo>
                    <a:pt x="21394" y="4688"/>
                  </a:lnTo>
                  <a:lnTo>
                    <a:pt x="21662" y="4555"/>
                  </a:lnTo>
                  <a:lnTo>
                    <a:pt x="21930" y="4421"/>
                  </a:lnTo>
                  <a:lnTo>
                    <a:pt x="22140" y="4287"/>
                  </a:lnTo>
                  <a:lnTo>
                    <a:pt x="22351" y="4153"/>
                  </a:lnTo>
                  <a:lnTo>
                    <a:pt x="22523" y="4000"/>
                  </a:lnTo>
                  <a:lnTo>
                    <a:pt x="22676" y="3847"/>
                  </a:lnTo>
                  <a:lnTo>
                    <a:pt x="22810" y="3693"/>
                  </a:lnTo>
                  <a:lnTo>
                    <a:pt x="22906" y="3540"/>
                  </a:lnTo>
                  <a:lnTo>
                    <a:pt x="22982" y="3387"/>
                  </a:lnTo>
                  <a:lnTo>
                    <a:pt x="23021" y="3234"/>
                  </a:lnTo>
                  <a:lnTo>
                    <a:pt x="23040" y="3081"/>
                  </a:lnTo>
                  <a:lnTo>
                    <a:pt x="23021" y="2909"/>
                  </a:lnTo>
                  <a:lnTo>
                    <a:pt x="22982" y="2756"/>
                  </a:lnTo>
                  <a:lnTo>
                    <a:pt x="22906" y="2603"/>
                  </a:lnTo>
                  <a:lnTo>
                    <a:pt x="22810" y="2450"/>
                  </a:lnTo>
                  <a:lnTo>
                    <a:pt x="22676" y="2297"/>
                  </a:lnTo>
                  <a:lnTo>
                    <a:pt x="22523" y="2143"/>
                  </a:lnTo>
                  <a:lnTo>
                    <a:pt x="22351" y="2010"/>
                  </a:lnTo>
                  <a:lnTo>
                    <a:pt x="22140" y="1856"/>
                  </a:lnTo>
                  <a:lnTo>
                    <a:pt x="21930" y="1723"/>
                  </a:lnTo>
                  <a:lnTo>
                    <a:pt x="21662" y="1589"/>
                  </a:lnTo>
                  <a:lnTo>
                    <a:pt x="21394" y="1474"/>
                  </a:lnTo>
                  <a:lnTo>
                    <a:pt x="21107" y="1340"/>
                  </a:lnTo>
                  <a:lnTo>
                    <a:pt x="20437" y="1110"/>
                  </a:lnTo>
                  <a:lnTo>
                    <a:pt x="19710" y="881"/>
                  </a:lnTo>
                  <a:lnTo>
                    <a:pt x="18887" y="689"/>
                  </a:lnTo>
                  <a:lnTo>
                    <a:pt x="18007" y="517"/>
                  </a:lnTo>
                  <a:lnTo>
                    <a:pt x="17050" y="364"/>
                  </a:lnTo>
                  <a:lnTo>
                    <a:pt x="16036" y="230"/>
                  </a:lnTo>
                  <a:lnTo>
                    <a:pt x="14984" y="134"/>
                  </a:lnTo>
                  <a:lnTo>
                    <a:pt x="13874" y="58"/>
                  </a:lnTo>
                  <a:lnTo>
                    <a:pt x="12707" y="19"/>
                  </a:lnTo>
                  <a:lnTo>
                    <a:pt x="11520"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22"/>
            <p:cNvSpPr/>
            <p:nvPr/>
          </p:nvSpPr>
          <p:spPr>
            <a:xfrm>
              <a:off x="6080600" y="-1466050"/>
              <a:ext cx="576000" cy="154050"/>
            </a:xfrm>
            <a:custGeom>
              <a:avLst/>
              <a:gdLst/>
              <a:ahLst/>
              <a:cxnLst/>
              <a:rect l="l" t="t" r="r" b="b"/>
              <a:pathLst>
                <a:path w="23040" h="6162" extrusionOk="0">
                  <a:moveTo>
                    <a:pt x="12649" y="211"/>
                  </a:moveTo>
                  <a:lnTo>
                    <a:pt x="13759" y="268"/>
                  </a:lnTo>
                  <a:lnTo>
                    <a:pt x="14850" y="326"/>
                  </a:lnTo>
                  <a:lnTo>
                    <a:pt x="15883" y="441"/>
                  </a:lnTo>
                  <a:lnTo>
                    <a:pt x="16859" y="555"/>
                  </a:lnTo>
                  <a:lnTo>
                    <a:pt x="17797" y="708"/>
                  </a:lnTo>
                  <a:lnTo>
                    <a:pt x="18677" y="861"/>
                  </a:lnTo>
                  <a:lnTo>
                    <a:pt x="19481" y="1053"/>
                  </a:lnTo>
                  <a:lnTo>
                    <a:pt x="20208" y="1263"/>
                  </a:lnTo>
                  <a:lnTo>
                    <a:pt x="20877" y="1493"/>
                  </a:lnTo>
                  <a:lnTo>
                    <a:pt x="21164" y="1608"/>
                  </a:lnTo>
                  <a:lnTo>
                    <a:pt x="21451" y="1723"/>
                  </a:lnTo>
                  <a:lnTo>
                    <a:pt x="21700" y="1837"/>
                  </a:lnTo>
                  <a:lnTo>
                    <a:pt x="21930" y="1971"/>
                  </a:lnTo>
                  <a:lnTo>
                    <a:pt x="22140" y="2105"/>
                  </a:lnTo>
                  <a:lnTo>
                    <a:pt x="22313" y="2239"/>
                  </a:lnTo>
                  <a:lnTo>
                    <a:pt x="22485" y="2373"/>
                  </a:lnTo>
                  <a:lnTo>
                    <a:pt x="22600" y="2507"/>
                  </a:lnTo>
                  <a:lnTo>
                    <a:pt x="22714" y="2641"/>
                  </a:lnTo>
                  <a:lnTo>
                    <a:pt x="22772" y="2794"/>
                  </a:lnTo>
                  <a:lnTo>
                    <a:pt x="22829" y="2928"/>
                  </a:lnTo>
                  <a:lnTo>
                    <a:pt x="22848" y="3081"/>
                  </a:lnTo>
                  <a:lnTo>
                    <a:pt x="22829" y="3234"/>
                  </a:lnTo>
                  <a:lnTo>
                    <a:pt x="22772" y="3368"/>
                  </a:lnTo>
                  <a:lnTo>
                    <a:pt x="22714" y="3502"/>
                  </a:lnTo>
                  <a:lnTo>
                    <a:pt x="22600" y="3655"/>
                  </a:lnTo>
                  <a:lnTo>
                    <a:pt x="22485" y="3789"/>
                  </a:lnTo>
                  <a:lnTo>
                    <a:pt x="22313" y="3923"/>
                  </a:lnTo>
                  <a:lnTo>
                    <a:pt x="22140" y="4057"/>
                  </a:lnTo>
                  <a:lnTo>
                    <a:pt x="21930" y="4191"/>
                  </a:lnTo>
                  <a:lnTo>
                    <a:pt x="21700" y="4306"/>
                  </a:lnTo>
                  <a:lnTo>
                    <a:pt x="21451" y="4440"/>
                  </a:lnTo>
                  <a:lnTo>
                    <a:pt x="21164" y="4555"/>
                  </a:lnTo>
                  <a:lnTo>
                    <a:pt x="20877" y="4669"/>
                  </a:lnTo>
                  <a:lnTo>
                    <a:pt x="20208" y="4899"/>
                  </a:lnTo>
                  <a:lnTo>
                    <a:pt x="19481" y="5110"/>
                  </a:lnTo>
                  <a:lnTo>
                    <a:pt x="18677" y="5282"/>
                  </a:lnTo>
                  <a:lnTo>
                    <a:pt x="17797" y="5454"/>
                  </a:lnTo>
                  <a:lnTo>
                    <a:pt x="16859" y="5607"/>
                  </a:lnTo>
                  <a:lnTo>
                    <a:pt x="15883" y="5722"/>
                  </a:lnTo>
                  <a:lnTo>
                    <a:pt x="14850" y="5818"/>
                  </a:lnTo>
                  <a:lnTo>
                    <a:pt x="13759" y="5894"/>
                  </a:lnTo>
                  <a:lnTo>
                    <a:pt x="12649" y="5951"/>
                  </a:lnTo>
                  <a:lnTo>
                    <a:pt x="10372" y="5951"/>
                  </a:lnTo>
                  <a:lnTo>
                    <a:pt x="9262" y="5894"/>
                  </a:lnTo>
                  <a:lnTo>
                    <a:pt x="8191" y="5818"/>
                  </a:lnTo>
                  <a:lnTo>
                    <a:pt x="7157" y="5722"/>
                  </a:lnTo>
                  <a:lnTo>
                    <a:pt x="6162" y="5607"/>
                  </a:lnTo>
                  <a:lnTo>
                    <a:pt x="5244" y="5454"/>
                  </a:lnTo>
                  <a:lnTo>
                    <a:pt x="4364" y="5282"/>
                  </a:lnTo>
                  <a:lnTo>
                    <a:pt x="3560" y="5110"/>
                  </a:lnTo>
                  <a:lnTo>
                    <a:pt x="2814" y="4899"/>
                  </a:lnTo>
                  <a:lnTo>
                    <a:pt x="2163" y="4669"/>
                  </a:lnTo>
                  <a:lnTo>
                    <a:pt x="1857" y="4555"/>
                  </a:lnTo>
                  <a:lnTo>
                    <a:pt x="1589" y="4440"/>
                  </a:lnTo>
                  <a:lnTo>
                    <a:pt x="1321" y="4306"/>
                  </a:lnTo>
                  <a:lnTo>
                    <a:pt x="1092" y="4191"/>
                  </a:lnTo>
                  <a:lnTo>
                    <a:pt x="900" y="4057"/>
                  </a:lnTo>
                  <a:lnTo>
                    <a:pt x="709" y="3923"/>
                  </a:lnTo>
                  <a:lnTo>
                    <a:pt x="556" y="3789"/>
                  </a:lnTo>
                  <a:lnTo>
                    <a:pt x="422" y="3655"/>
                  </a:lnTo>
                  <a:lnTo>
                    <a:pt x="326" y="3502"/>
                  </a:lnTo>
                  <a:lnTo>
                    <a:pt x="250" y="3368"/>
                  </a:lnTo>
                  <a:lnTo>
                    <a:pt x="211" y="3234"/>
                  </a:lnTo>
                  <a:lnTo>
                    <a:pt x="192" y="3081"/>
                  </a:lnTo>
                  <a:lnTo>
                    <a:pt x="211" y="2928"/>
                  </a:lnTo>
                  <a:lnTo>
                    <a:pt x="250" y="2794"/>
                  </a:lnTo>
                  <a:lnTo>
                    <a:pt x="326" y="2641"/>
                  </a:lnTo>
                  <a:lnTo>
                    <a:pt x="422" y="2507"/>
                  </a:lnTo>
                  <a:lnTo>
                    <a:pt x="556" y="2373"/>
                  </a:lnTo>
                  <a:lnTo>
                    <a:pt x="709" y="2239"/>
                  </a:lnTo>
                  <a:lnTo>
                    <a:pt x="900" y="2105"/>
                  </a:lnTo>
                  <a:lnTo>
                    <a:pt x="1092" y="1971"/>
                  </a:lnTo>
                  <a:lnTo>
                    <a:pt x="1321" y="1837"/>
                  </a:lnTo>
                  <a:lnTo>
                    <a:pt x="1589" y="1723"/>
                  </a:lnTo>
                  <a:lnTo>
                    <a:pt x="1857" y="1608"/>
                  </a:lnTo>
                  <a:lnTo>
                    <a:pt x="2163" y="1493"/>
                  </a:lnTo>
                  <a:lnTo>
                    <a:pt x="2814" y="1263"/>
                  </a:lnTo>
                  <a:lnTo>
                    <a:pt x="3560" y="1053"/>
                  </a:lnTo>
                  <a:lnTo>
                    <a:pt x="4364" y="861"/>
                  </a:lnTo>
                  <a:lnTo>
                    <a:pt x="5244" y="708"/>
                  </a:lnTo>
                  <a:lnTo>
                    <a:pt x="6162" y="555"/>
                  </a:lnTo>
                  <a:lnTo>
                    <a:pt x="7157" y="441"/>
                  </a:lnTo>
                  <a:lnTo>
                    <a:pt x="8191" y="326"/>
                  </a:lnTo>
                  <a:lnTo>
                    <a:pt x="9262" y="268"/>
                  </a:lnTo>
                  <a:lnTo>
                    <a:pt x="10372" y="211"/>
                  </a:lnTo>
                  <a:close/>
                  <a:moveTo>
                    <a:pt x="11520" y="0"/>
                  </a:moveTo>
                  <a:lnTo>
                    <a:pt x="10315" y="20"/>
                  </a:lnTo>
                  <a:lnTo>
                    <a:pt x="9167" y="58"/>
                  </a:lnTo>
                  <a:lnTo>
                    <a:pt x="8057" y="134"/>
                  </a:lnTo>
                  <a:lnTo>
                    <a:pt x="6985" y="249"/>
                  </a:lnTo>
                  <a:lnTo>
                    <a:pt x="5971" y="364"/>
                  </a:lnTo>
                  <a:lnTo>
                    <a:pt x="5033" y="517"/>
                  </a:lnTo>
                  <a:lnTo>
                    <a:pt x="4153" y="689"/>
                  </a:lnTo>
                  <a:lnTo>
                    <a:pt x="3330" y="900"/>
                  </a:lnTo>
                  <a:lnTo>
                    <a:pt x="2584" y="1110"/>
                  </a:lnTo>
                  <a:lnTo>
                    <a:pt x="1934" y="1340"/>
                  </a:lnTo>
                  <a:lnTo>
                    <a:pt x="1647" y="1474"/>
                  </a:lnTo>
                  <a:lnTo>
                    <a:pt x="1359" y="1608"/>
                  </a:lnTo>
                  <a:lnTo>
                    <a:pt x="1111" y="1742"/>
                  </a:lnTo>
                  <a:lnTo>
                    <a:pt x="881" y="1876"/>
                  </a:lnTo>
                  <a:lnTo>
                    <a:pt x="671" y="2010"/>
                  </a:lnTo>
                  <a:lnTo>
                    <a:pt x="498" y="2163"/>
                  </a:lnTo>
                  <a:lnTo>
                    <a:pt x="345" y="2297"/>
                  </a:lnTo>
                  <a:lnTo>
                    <a:pt x="231" y="2450"/>
                  </a:lnTo>
                  <a:lnTo>
                    <a:pt x="116" y="2603"/>
                  </a:lnTo>
                  <a:lnTo>
                    <a:pt x="58" y="2756"/>
                  </a:lnTo>
                  <a:lnTo>
                    <a:pt x="1" y="2928"/>
                  </a:lnTo>
                  <a:lnTo>
                    <a:pt x="1" y="3081"/>
                  </a:lnTo>
                  <a:lnTo>
                    <a:pt x="1" y="3234"/>
                  </a:lnTo>
                  <a:lnTo>
                    <a:pt x="58" y="3406"/>
                  </a:lnTo>
                  <a:lnTo>
                    <a:pt x="116" y="3560"/>
                  </a:lnTo>
                  <a:lnTo>
                    <a:pt x="231" y="3713"/>
                  </a:lnTo>
                  <a:lnTo>
                    <a:pt x="345" y="3866"/>
                  </a:lnTo>
                  <a:lnTo>
                    <a:pt x="498" y="4000"/>
                  </a:lnTo>
                  <a:lnTo>
                    <a:pt x="671" y="4153"/>
                  </a:lnTo>
                  <a:lnTo>
                    <a:pt x="881" y="4287"/>
                  </a:lnTo>
                  <a:lnTo>
                    <a:pt x="1111" y="4421"/>
                  </a:lnTo>
                  <a:lnTo>
                    <a:pt x="1359" y="4555"/>
                  </a:lnTo>
                  <a:lnTo>
                    <a:pt x="1647" y="4689"/>
                  </a:lnTo>
                  <a:lnTo>
                    <a:pt x="1934" y="4803"/>
                  </a:lnTo>
                  <a:lnTo>
                    <a:pt x="2584" y="5052"/>
                  </a:lnTo>
                  <a:lnTo>
                    <a:pt x="3330" y="5263"/>
                  </a:lnTo>
                  <a:lnTo>
                    <a:pt x="4153" y="5473"/>
                  </a:lnTo>
                  <a:lnTo>
                    <a:pt x="5033" y="5645"/>
                  </a:lnTo>
                  <a:lnTo>
                    <a:pt x="5971" y="5798"/>
                  </a:lnTo>
                  <a:lnTo>
                    <a:pt x="6985" y="5913"/>
                  </a:lnTo>
                  <a:lnTo>
                    <a:pt x="8057" y="6028"/>
                  </a:lnTo>
                  <a:lnTo>
                    <a:pt x="9167" y="6105"/>
                  </a:lnTo>
                  <a:lnTo>
                    <a:pt x="10315" y="6143"/>
                  </a:lnTo>
                  <a:lnTo>
                    <a:pt x="11520" y="6162"/>
                  </a:lnTo>
                  <a:lnTo>
                    <a:pt x="12707" y="6143"/>
                  </a:lnTo>
                  <a:lnTo>
                    <a:pt x="13874" y="6105"/>
                  </a:lnTo>
                  <a:lnTo>
                    <a:pt x="14984" y="6028"/>
                  </a:lnTo>
                  <a:lnTo>
                    <a:pt x="16036" y="5913"/>
                  </a:lnTo>
                  <a:lnTo>
                    <a:pt x="17050" y="5798"/>
                  </a:lnTo>
                  <a:lnTo>
                    <a:pt x="18007" y="5645"/>
                  </a:lnTo>
                  <a:lnTo>
                    <a:pt x="18887" y="5473"/>
                  </a:lnTo>
                  <a:lnTo>
                    <a:pt x="19710" y="5263"/>
                  </a:lnTo>
                  <a:lnTo>
                    <a:pt x="20437" y="5052"/>
                  </a:lnTo>
                  <a:lnTo>
                    <a:pt x="21107" y="4803"/>
                  </a:lnTo>
                  <a:lnTo>
                    <a:pt x="21394" y="4689"/>
                  </a:lnTo>
                  <a:lnTo>
                    <a:pt x="21662" y="4555"/>
                  </a:lnTo>
                  <a:lnTo>
                    <a:pt x="21930" y="4421"/>
                  </a:lnTo>
                  <a:lnTo>
                    <a:pt x="22140" y="4287"/>
                  </a:lnTo>
                  <a:lnTo>
                    <a:pt x="22351" y="4153"/>
                  </a:lnTo>
                  <a:lnTo>
                    <a:pt x="22523" y="4000"/>
                  </a:lnTo>
                  <a:lnTo>
                    <a:pt x="22676" y="3866"/>
                  </a:lnTo>
                  <a:lnTo>
                    <a:pt x="22810" y="3713"/>
                  </a:lnTo>
                  <a:lnTo>
                    <a:pt x="22906" y="3560"/>
                  </a:lnTo>
                  <a:lnTo>
                    <a:pt x="22982" y="3406"/>
                  </a:lnTo>
                  <a:lnTo>
                    <a:pt x="23021" y="3234"/>
                  </a:lnTo>
                  <a:lnTo>
                    <a:pt x="23040" y="3081"/>
                  </a:lnTo>
                  <a:lnTo>
                    <a:pt x="23021" y="2928"/>
                  </a:lnTo>
                  <a:lnTo>
                    <a:pt x="22982" y="2756"/>
                  </a:lnTo>
                  <a:lnTo>
                    <a:pt x="22906" y="2603"/>
                  </a:lnTo>
                  <a:lnTo>
                    <a:pt x="22810" y="2450"/>
                  </a:lnTo>
                  <a:lnTo>
                    <a:pt x="22676" y="2297"/>
                  </a:lnTo>
                  <a:lnTo>
                    <a:pt x="22523" y="2163"/>
                  </a:lnTo>
                  <a:lnTo>
                    <a:pt x="22351" y="2010"/>
                  </a:lnTo>
                  <a:lnTo>
                    <a:pt x="22140" y="1876"/>
                  </a:lnTo>
                  <a:lnTo>
                    <a:pt x="21930" y="1742"/>
                  </a:lnTo>
                  <a:lnTo>
                    <a:pt x="21662" y="1608"/>
                  </a:lnTo>
                  <a:lnTo>
                    <a:pt x="21394" y="1474"/>
                  </a:lnTo>
                  <a:lnTo>
                    <a:pt x="21107" y="1340"/>
                  </a:lnTo>
                  <a:lnTo>
                    <a:pt x="20437" y="1110"/>
                  </a:lnTo>
                  <a:lnTo>
                    <a:pt x="19710" y="900"/>
                  </a:lnTo>
                  <a:lnTo>
                    <a:pt x="18887" y="689"/>
                  </a:lnTo>
                  <a:lnTo>
                    <a:pt x="18007" y="517"/>
                  </a:lnTo>
                  <a:lnTo>
                    <a:pt x="17050" y="364"/>
                  </a:lnTo>
                  <a:lnTo>
                    <a:pt x="16036" y="249"/>
                  </a:lnTo>
                  <a:lnTo>
                    <a:pt x="14984" y="134"/>
                  </a:lnTo>
                  <a:lnTo>
                    <a:pt x="13874" y="58"/>
                  </a:lnTo>
                  <a:lnTo>
                    <a:pt x="12707" y="20"/>
                  </a:lnTo>
                  <a:lnTo>
                    <a:pt x="11520"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2" name="Google Shape;352;p22"/>
          <p:cNvGrpSpPr/>
          <p:nvPr/>
        </p:nvGrpSpPr>
        <p:grpSpPr>
          <a:xfrm rot="5400000" flipH="1">
            <a:off x="8133775" y="4153802"/>
            <a:ext cx="826746" cy="1654004"/>
            <a:chOff x="8056100" y="-2370900"/>
            <a:chExt cx="725725" cy="1451900"/>
          </a:xfrm>
        </p:grpSpPr>
        <p:sp>
          <p:nvSpPr>
            <p:cNvPr id="353" name="Google Shape;353;p22"/>
            <p:cNvSpPr/>
            <p:nvPr/>
          </p:nvSpPr>
          <p:spPr>
            <a:xfrm>
              <a:off x="8056100" y="-2370900"/>
              <a:ext cx="725725" cy="725725"/>
            </a:xfrm>
            <a:custGeom>
              <a:avLst/>
              <a:gdLst/>
              <a:ahLst/>
              <a:cxnLst/>
              <a:rect l="l" t="t" r="r" b="b"/>
              <a:pathLst>
                <a:path w="29029" h="29029" extrusionOk="0">
                  <a:moveTo>
                    <a:pt x="14524" y="0"/>
                  </a:moveTo>
                  <a:lnTo>
                    <a:pt x="13777" y="19"/>
                  </a:lnTo>
                  <a:lnTo>
                    <a:pt x="13031" y="77"/>
                  </a:lnTo>
                  <a:lnTo>
                    <a:pt x="12304" y="172"/>
                  </a:lnTo>
                  <a:lnTo>
                    <a:pt x="11596" y="287"/>
                  </a:lnTo>
                  <a:lnTo>
                    <a:pt x="10888" y="459"/>
                  </a:lnTo>
                  <a:lnTo>
                    <a:pt x="10199" y="651"/>
                  </a:lnTo>
                  <a:lnTo>
                    <a:pt x="9529" y="880"/>
                  </a:lnTo>
                  <a:lnTo>
                    <a:pt x="8860" y="1148"/>
                  </a:lnTo>
                  <a:lnTo>
                    <a:pt x="8228" y="1435"/>
                  </a:lnTo>
                  <a:lnTo>
                    <a:pt x="7597" y="1760"/>
                  </a:lnTo>
                  <a:lnTo>
                    <a:pt x="6984" y="2105"/>
                  </a:lnTo>
                  <a:lnTo>
                    <a:pt x="6391" y="2488"/>
                  </a:lnTo>
                  <a:lnTo>
                    <a:pt x="5836" y="2889"/>
                  </a:lnTo>
                  <a:lnTo>
                    <a:pt x="5281" y="3310"/>
                  </a:lnTo>
                  <a:lnTo>
                    <a:pt x="4765" y="3770"/>
                  </a:lnTo>
                  <a:lnTo>
                    <a:pt x="4248" y="4248"/>
                  </a:lnTo>
                  <a:lnTo>
                    <a:pt x="3770" y="4765"/>
                  </a:lnTo>
                  <a:lnTo>
                    <a:pt x="3311" y="5281"/>
                  </a:lnTo>
                  <a:lnTo>
                    <a:pt x="2890" y="5836"/>
                  </a:lnTo>
                  <a:lnTo>
                    <a:pt x="2488" y="6391"/>
                  </a:lnTo>
                  <a:lnTo>
                    <a:pt x="2105" y="6984"/>
                  </a:lnTo>
                  <a:lnTo>
                    <a:pt x="1761" y="7597"/>
                  </a:lnTo>
                  <a:lnTo>
                    <a:pt x="1435" y="8228"/>
                  </a:lnTo>
                  <a:lnTo>
                    <a:pt x="1148" y="8860"/>
                  </a:lnTo>
                  <a:lnTo>
                    <a:pt x="880" y="9529"/>
                  </a:lnTo>
                  <a:lnTo>
                    <a:pt x="651" y="10199"/>
                  </a:lnTo>
                  <a:lnTo>
                    <a:pt x="459" y="10888"/>
                  </a:lnTo>
                  <a:lnTo>
                    <a:pt x="287" y="11596"/>
                  </a:lnTo>
                  <a:lnTo>
                    <a:pt x="172" y="12304"/>
                  </a:lnTo>
                  <a:lnTo>
                    <a:pt x="77" y="13031"/>
                  </a:lnTo>
                  <a:lnTo>
                    <a:pt x="19" y="13777"/>
                  </a:lnTo>
                  <a:lnTo>
                    <a:pt x="0" y="14524"/>
                  </a:lnTo>
                  <a:lnTo>
                    <a:pt x="19" y="15270"/>
                  </a:lnTo>
                  <a:lnTo>
                    <a:pt x="77" y="15997"/>
                  </a:lnTo>
                  <a:lnTo>
                    <a:pt x="172" y="16724"/>
                  </a:lnTo>
                  <a:lnTo>
                    <a:pt x="287" y="17451"/>
                  </a:lnTo>
                  <a:lnTo>
                    <a:pt x="459" y="18140"/>
                  </a:lnTo>
                  <a:lnTo>
                    <a:pt x="651" y="18829"/>
                  </a:lnTo>
                  <a:lnTo>
                    <a:pt x="880" y="19518"/>
                  </a:lnTo>
                  <a:lnTo>
                    <a:pt x="1148" y="20169"/>
                  </a:lnTo>
                  <a:lnTo>
                    <a:pt x="1435" y="20819"/>
                  </a:lnTo>
                  <a:lnTo>
                    <a:pt x="1761" y="21431"/>
                  </a:lnTo>
                  <a:lnTo>
                    <a:pt x="2105" y="22044"/>
                  </a:lnTo>
                  <a:lnTo>
                    <a:pt x="2488" y="22637"/>
                  </a:lnTo>
                  <a:lnTo>
                    <a:pt x="2890" y="23211"/>
                  </a:lnTo>
                  <a:lnTo>
                    <a:pt x="3311" y="23747"/>
                  </a:lnTo>
                  <a:lnTo>
                    <a:pt x="3770" y="24283"/>
                  </a:lnTo>
                  <a:lnTo>
                    <a:pt x="4248" y="24780"/>
                  </a:lnTo>
                  <a:lnTo>
                    <a:pt x="4765" y="25259"/>
                  </a:lnTo>
                  <a:lnTo>
                    <a:pt x="5281" y="25718"/>
                  </a:lnTo>
                  <a:lnTo>
                    <a:pt x="5836" y="26158"/>
                  </a:lnTo>
                  <a:lnTo>
                    <a:pt x="6391" y="26560"/>
                  </a:lnTo>
                  <a:lnTo>
                    <a:pt x="6984" y="26942"/>
                  </a:lnTo>
                  <a:lnTo>
                    <a:pt x="7597" y="27287"/>
                  </a:lnTo>
                  <a:lnTo>
                    <a:pt x="8228" y="27612"/>
                  </a:lnTo>
                  <a:lnTo>
                    <a:pt x="8860" y="27899"/>
                  </a:lnTo>
                  <a:lnTo>
                    <a:pt x="9529" y="28148"/>
                  </a:lnTo>
                  <a:lnTo>
                    <a:pt x="10199" y="28378"/>
                  </a:lnTo>
                  <a:lnTo>
                    <a:pt x="10888" y="28569"/>
                  </a:lnTo>
                  <a:lnTo>
                    <a:pt x="11596" y="28741"/>
                  </a:lnTo>
                  <a:lnTo>
                    <a:pt x="12304" y="28875"/>
                  </a:lnTo>
                  <a:lnTo>
                    <a:pt x="13031" y="28952"/>
                  </a:lnTo>
                  <a:lnTo>
                    <a:pt x="13777" y="29009"/>
                  </a:lnTo>
                  <a:lnTo>
                    <a:pt x="14524" y="29028"/>
                  </a:lnTo>
                  <a:lnTo>
                    <a:pt x="15270" y="29009"/>
                  </a:lnTo>
                  <a:lnTo>
                    <a:pt x="15997" y="28952"/>
                  </a:lnTo>
                  <a:lnTo>
                    <a:pt x="16724" y="28875"/>
                  </a:lnTo>
                  <a:lnTo>
                    <a:pt x="17451" y="28741"/>
                  </a:lnTo>
                  <a:lnTo>
                    <a:pt x="18140" y="28569"/>
                  </a:lnTo>
                  <a:lnTo>
                    <a:pt x="18829" y="28378"/>
                  </a:lnTo>
                  <a:lnTo>
                    <a:pt x="19518" y="28148"/>
                  </a:lnTo>
                  <a:lnTo>
                    <a:pt x="20169" y="27899"/>
                  </a:lnTo>
                  <a:lnTo>
                    <a:pt x="20819" y="27612"/>
                  </a:lnTo>
                  <a:lnTo>
                    <a:pt x="21432" y="27287"/>
                  </a:lnTo>
                  <a:lnTo>
                    <a:pt x="22044" y="26942"/>
                  </a:lnTo>
                  <a:lnTo>
                    <a:pt x="22637" y="26560"/>
                  </a:lnTo>
                  <a:lnTo>
                    <a:pt x="23211" y="26158"/>
                  </a:lnTo>
                  <a:lnTo>
                    <a:pt x="23747" y="25718"/>
                  </a:lnTo>
                  <a:lnTo>
                    <a:pt x="24283" y="25259"/>
                  </a:lnTo>
                  <a:lnTo>
                    <a:pt x="24780" y="24780"/>
                  </a:lnTo>
                  <a:lnTo>
                    <a:pt x="25259" y="24283"/>
                  </a:lnTo>
                  <a:lnTo>
                    <a:pt x="25718" y="23747"/>
                  </a:lnTo>
                  <a:lnTo>
                    <a:pt x="26158" y="23211"/>
                  </a:lnTo>
                  <a:lnTo>
                    <a:pt x="26560" y="22637"/>
                  </a:lnTo>
                  <a:lnTo>
                    <a:pt x="26943" y="22044"/>
                  </a:lnTo>
                  <a:lnTo>
                    <a:pt x="27287" y="21431"/>
                  </a:lnTo>
                  <a:lnTo>
                    <a:pt x="27612" y="20819"/>
                  </a:lnTo>
                  <a:lnTo>
                    <a:pt x="27899" y="20169"/>
                  </a:lnTo>
                  <a:lnTo>
                    <a:pt x="28148" y="19518"/>
                  </a:lnTo>
                  <a:lnTo>
                    <a:pt x="28378" y="18829"/>
                  </a:lnTo>
                  <a:lnTo>
                    <a:pt x="28588" y="18140"/>
                  </a:lnTo>
                  <a:lnTo>
                    <a:pt x="28741" y="17451"/>
                  </a:lnTo>
                  <a:lnTo>
                    <a:pt x="28875" y="16724"/>
                  </a:lnTo>
                  <a:lnTo>
                    <a:pt x="28952" y="15997"/>
                  </a:lnTo>
                  <a:lnTo>
                    <a:pt x="29009" y="15270"/>
                  </a:lnTo>
                  <a:lnTo>
                    <a:pt x="29028" y="14524"/>
                  </a:lnTo>
                  <a:lnTo>
                    <a:pt x="29009" y="13777"/>
                  </a:lnTo>
                  <a:lnTo>
                    <a:pt x="28952" y="13031"/>
                  </a:lnTo>
                  <a:lnTo>
                    <a:pt x="28875" y="12304"/>
                  </a:lnTo>
                  <a:lnTo>
                    <a:pt x="28741" y="11596"/>
                  </a:lnTo>
                  <a:lnTo>
                    <a:pt x="28588" y="10888"/>
                  </a:lnTo>
                  <a:lnTo>
                    <a:pt x="28378" y="10199"/>
                  </a:lnTo>
                  <a:lnTo>
                    <a:pt x="28148" y="9529"/>
                  </a:lnTo>
                  <a:lnTo>
                    <a:pt x="27899" y="8860"/>
                  </a:lnTo>
                  <a:lnTo>
                    <a:pt x="27612" y="8228"/>
                  </a:lnTo>
                  <a:lnTo>
                    <a:pt x="27287" y="7597"/>
                  </a:lnTo>
                  <a:lnTo>
                    <a:pt x="26943" y="6984"/>
                  </a:lnTo>
                  <a:lnTo>
                    <a:pt x="26560" y="6391"/>
                  </a:lnTo>
                  <a:lnTo>
                    <a:pt x="26158" y="5836"/>
                  </a:lnTo>
                  <a:lnTo>
                    <a:pt x="25718" y="5281"/>
                  </a:lnTo>
                  <a:lnTo>
                    <a:pt x="25259" y="4765"/>
                  </a:lnTo>
                  <a:lnTo>
                    <a:pt x="24780" y="4248"/>
                  </a:lnTo>
                  <a:lnTo>
                    <a:pt x="24283" y="3770"/>
                  </a:lnTo>
                  <a:lnTo>
                    <a:pt x="23747" y="3310"/>
                  </a:lnTo>
                  <a:lnTo>
                    <a:pt x="23211" y="2889"/>
                  </a:lnTo>
                  <a:lnTo>
                    <a:pt x="22637" y="2488"/>
                  </a:lnTo>
                  <a:lnTo>
                    <a:pt x="22044" y="2105"/>
                  </a:lnTo>
                  <a:lnTo>
                    <a:pt x="21432" y="1760"/>
                  </a:lnTo>
                  <a:lnTo>
                    <a:pt x="20819" y="1435"/>
                  </a:lnTo>
                  <a:lnTo>
                    <a:pt x="20169" y="1148"/>
                  </a:lnTo>
                  <a:lnTo>
                    <a:pt x="19518" y="880"/>
                  </a:lnTo>
                  <a:lnTo>
                    <a:pt x="18829" y="651"/>
                  </a:lnTo>
                  <a:lnTo>
                    <a:pt x="18140" y="459"/>
                  </a:lnTo>
                  <a:lnTo>
                    <a:pt x="17451" y="287"/>
                  </a:lnTo>
                  <a:lnTo>
                    <a:pt x="16724" y="172"/>
                  </a:lnTo>
                  <a:lnTo>
                    <a:pt x="15997" y="77"/>
                  </a:lnTo>
                  <a:lnTo>
                    <a:pt x="15270" y="19"/>
                  </a:lnTo>
                  <a:lnTo>
                    <a:pt x="1452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4" name="Google Shape;354;p22"/>
            <p:cNvSpPr/>
            <p:nvPr/>
          </p:nvSpPr>
          <p:spPr>
            <a:xfrm>
              <a:off x="8056100" y="-1645200"/>
              <a:ext cx="725725" cy="726200"/>
            </a:xfrm>
            <a:custGeom>
              <a:avLst/>
              <a:gdLst/>
              <a:ahLst/>
              <a:cxnLst/>
              <a:rect l="l" t="t" r="r" b="b"/>
              <a:pathLst>
                <a:path w="29029" h="29048" extrusionOk="0">
                  <a:moveTo>
                    <a:pt x="14524" y="0"/>
                  </a:moveTo>
                  <a:lnTo>
                    <a:pt x="13777" y="19"/>
                  </a:lnTo>
                  <a:lnTo>
                    <a:pt x="13031" y="77"/>
                  </a:lnTo>
                  <a:lnTo>
                    <a:pt x="12304" y="172"/>
                  </a:lnTo>
                  <a:lnTo>
                    <a:pt x="11596" y="306"/>
                  </a:lnTo>
                  <a:lnTo>
                    <a:pt x="10888" y="459"/>
                  </a:lnTo>
                  <a:lnTo>
                    <a:pt x="10199" y="651"/>
                  </a:lnTo>
                  <a:lnTo>
                    <a:pt x="9529" y="880"/>
                  </a:lnTo>
                  <a:lnTo>
                    <a:pt x="8860" y="1148"/>
                  </a:lnTo>
                  <a:lnTo>
                    <a:pt x="8228" y="1435"/>
                  </a:lnTo>
                  <a:lnTo>
                    <a:pt x="7597" y="1761"/>
                  </a:lnTo>
                  <a:lnTo>
                    <a:pt x="6984" y="2105"/>
                  </a:lnTo>
                  <a:lnTo>
                    <a:pt x="6391" y="2488"/>
                  </a:lnTo>
                  <a:lnTo>
                    <a:pt x="5836" y="2890"/>
                  </a:lnTo>
                  <a:lnTo>
                    <a:pt x="5281" y="3330"/>
                  </a:lnTo>
                  <a:lnTo>
                    <a:pt x="4765" y="3770"/>
                  </a:lnTo>
                  <a:lnTo>
                    <a:pt x="4248" y="4267"/>
                  </a:lnTo>
                  <a:lnTo>
                    <a:pt x="3770" y="4765"/>
                  </a:lnTo>
                  <a:lnTo>
                    <a:pt x="3311" y="5281"/>
                  </a:lnTo>
                  <a:lnTo>
                    <a:pt x="2890" y="5836"/>
                  </a:lnTo>
                  <a:lnTo>
                    <a:pt x="2488" y="6410"/>
                  </a:lnTo>
                  <a:lnTo>
                    <a:pt x="2105" y="7004"/>
                  </a:lnTo>
                  <a:lnTo>
                    <a:pt x="1761" y="7597"/>
                  </a:lnTo>
                  <a:lnTo>
                    <a:pt x="1435" y="8228"/>
                  </a:lnTo>
                  <a:lnTo>
                    <a:pt x="1148" y="8879"/>
                  </a:lnTo>
                  <a:lnTo>
                    <a:pt x="880" y="9530"/>
                  </a:lnTo>
                  <a:lnTo>
                    <a:pt x="651" y="10199"/>
                  </a:lnTo>
                  <a:lnTo>
                    <a:pt x="459" y="10888"/>
                  </a:lnTo>
                  <a:lnTo>
                    <a:pt x="287" y="11596"/>
                  </a:lnTo>
                  <a:lnTo>
                    <a:pt x="172" y="12323"/>
                  </a:lnTo>
                  <a:lnTo>
                    <a:pt x="77" y="13050"/>
                  </a:lnTo>
                  <a:lnTo>
                    <a:pt x="19" y="13778"/>
                  </a:lnTo>
                  <a:lnTo>
                    <a:pt x="0" y="14524"/>
                  </a:lnTo>
                  <a:lnTo>
                    <a:pt x="19" y="15270"/>
                  </a:lnTo>
                  <a:lnTo>
                    <a:pt x="77" y="16016"/>
                  </a:lnTo>
                  <a:lnTo>
                    <a:pt x="172" y="16743"/>
                  </a:lnTo>
                  <a:lnTo>
                    <a:pt x="287" y="17451"/>
                  </a:lnTo>
                  <a:lnTo>
                    <a:pt x="459" y="18160"/>
                  </a:lnTo>
                  <a:lnTo>
                    <a:pt x="651" y="18848"/>
                  </a:lnTo>
                  <a:lnTo>
                    <a:pt x="880" y="19518"/>
                  </a:lnTo>
                  <a:lnTo>
                    <a:pt x="1148" y="20169"/>
                  </a:lnTo>
                  <a:lnTo>
                    <a:pt x="1435" y="20819"/>
                  </a:lnTo>
                  <a:lnTo>
                    <a:pt x="1761" y="21451"/>
                  </a:lnTo>
                  <a:lnTo>
                    <a:pt x="2105" y="22063"/>
                  </a:lnTo>
                  <a:lnTo>
                    <a:pt x="2488" y="22637"/>
                  </a:lnTo>
                  <a:lnTo>
                    <a:pt x="2890" y="23211"/>
                  </a:lnTo>
                  <a:lnTo>
                    <a:pt x="3311" y="23766"/>
                  </a:lnTo>
                  <a:lnTo>
                    <a:pt x="3770" y="24283"/>
                  </a:lnTo>
                  <a:lnTo>
                    <a:pt x="4248" y="24799"/>
                  </a:lnTo>
                  <a:lnTo>
                    <a:pt x="4765" y="25278"/>
                  </a:lnTo>
                  <a:lnTo>
                    <a:pt x="5281" y="25737"/>
                  </a:lnTo>
                  <a:lnTo>
                    <a:pt x="5836" y="26158"/>
                  </a:lnTo>
                  <a:lnTo>
                    <a:pt x="6391" y="26560"/>
                  </a:lnTo>
                  <a:lnTo>
                    <a:pt x="6984" y="26943"/>
                  </a:lnTo>
                  <a:lnTo>
                    <a:pt x="7597" y="27287"/>
                  </a:lnTo>
                  <a:lnTo>
                    <a:pt x="8228" y="27612"/>
                  </a:lnTo>
                  <a:lnTo>
                    <a:pt x="8860" y="27899"/>
                  </a:lnTo>
                  <a:lnTo>
                    <a:pt x="9529" y="28167"/>
                  </a:lnTo>
                  <a:lnTo>
                    <a:pt x="10199" y="28397"/>
                  </a:lnTo>
                  <a:lnTo>
                    <a:pt x="10888" y="28588"/>
                  </a:lnTo>
                  <a:lnTo>
                    <a:pt x="11596" y="28741"/>
                  </a:lnTo>
                  <a:lnTo>
                    <a:pt x="12304" y="28875"/>
                  </a:lnTo>
                  <a:lnTo>
                    <a:pt x="13031" y="28971"/>
                  </a:lnTo>
                  <a:lnTo>
                    <a:pt x="13777" y="29028"/>
                  </a:lnTo>
                  <a:lnTo>
                    <a:pt x="14524" y="29047"/>
                  </a:lnTo>
                  <a:lnTo>
                    <a:pt x="15270" y="29028"/>
                  </a:lnTo>
                  <a:lnTo>
                    <a:pt x="15997" y="28971"/>
                  </a:lnTo>
                  <a:lnTo>
                    <a:pt x="16724" y="28875"/>
                  </a:lnTo>
                  <a:lnTo>
                    <a:pt x="17451" y="28741"/>
                  </a:lnTo>
                  <a:lnTo>
                    <a:pt x="18140" y="28588"/>
                  </a:lnTo>
                  <a:lnTo>
                    <a:pt x="18829" y="28397"/>
                  </a:lnTo>
                  <a:lnTo>
                    <a:pt x="19518" y="28167"/>
                  </a:lnTo>
                  <a:lnTo>
                    <a:pt x="20169" y="27899"/>
                  </a:lnTo>
                  <a:lnTo>
                    <a:pt x="20819" y="27612"/>
                  </a:lnTo>
                  <a:lnTo>
                    <a:pt x="21432" y="27287"/>
                  </a:lnTo>
                  <a:lnTo>
                    <a:pt x="22044" y="26943"/>
                  </a:lnTo>
                  <a:lnTo>
                    <a:pt x="22637" y="26560"/>
                  </a:lnTo>
                  <a:lnTo>
                    <a:pt x="23211" y="26158"/>
                  </a:lnTo>
                  <a:lnTo>
                    <a:pt x="23747" y="25737"/>
                  </a:lnTo>
                  <a:lnTo>
                    <a:pt x="24283" y="25278"/>
                  </a:lnTo>
                  <a:lnTo>
                    <a:pt x="24780" y="24799"/>
                  </a:lnTo>
                  <a:lnTo>
                    <a:pt x="25259" y="24283"/>
                  </a:lnTo>
                  <a:lnTo>
                    <a:pt x="25718" y="23766"/>
                  </a:lnTo>
                  <a:lnTo>
                    <a:pt x="26158" y="23211"/>
                  </a:lnTo>
                  <a:lnTo>
                    <a:pt x="26560" y="22637"/>
                  </a:lnTo>
                  <a:lnTo>
                    <a:pt x="26943" y="22063"/>
                  </a:lnTo>
                  <a:lnTo>
                    <a:pt x="27287" y="21451"/>
                  </a:lnTo>
                  <a:lnTo>
                    <a:pt x="27612" y="20819"/>
                  </a:lnTo>
                  <a:lnTo>
                    <a:pt x="27899" y="20169"/>
                  </a:lnTo>
                  <a:lnTo>
                    <a:pt x="28148" y="19518"/>
                  </a:lnTo>
                  <a:lnTo>
                    <a:pt x="28378" y="18848"/>
                  </a:lnTo>
                  <a:lnTo>
                    <a:pt x="28588" y="18160"/>
                  </a:lnTo>
                  <a:lnTo>
                    <a:pt x="28741" y="17451"/>
                  </a:lnTo>
                  <a:lnTo>
                    <a:pt x="28875" y="16743"/>
                  </a:lnTo>
                  <a:lnTo>
                    <a:pt x="28952" y="16016"/>
                  </a:lnTo>
                  <a:lnTo>
                    <a:pt x="29009" y="15270"/>
                  </a:lnTo>
                  <a:lnTo>
                    <a:pt x="29028" y="14524"/>
                  </a:lnTo>
                  <a:lnTo>
                    <a:pt x="29009" y="13778"/>
                  </a:lnTo>
                  <a:lnTo>
                    <a:pt x="28952" y="13050"/>
                  </a:lnTo>
                  <a:lnTo>
                    <a:pt x="28875" y="12323"/>
                  </a:lnTo>
                  <a:lnTo>
                    <a:pt x="28741" y="11596"/>
                  </a:lnTo>
                  <a:lnTo>
                    <a:pt x="28588" y="10888"/>
                  </a:lnTo>
                  <a:lnTo>
                    <a:pt x="28378" y="10199"/>
                  </a:lnTo>
                  <a:lnTo>
                    <a:pt x="28148" y="9530"/>
                  </a:lnTo>
                  <a:lnTo>
                    <a:pt x="27899" y="8879"/>
                  </a:lnTo>
                  <a:lnTo>
                    <a:pt x="27612" y="8228"/>
                  </a:lnTo>
                  <a:lnTo>
                    <a:pt x="27287" y="7597"/>
                  </a:lnTo>
                  <a:lnTo>
                    <a:pt x="26943" y="7004"/>
                  </a:lnTo>
                  <a:lnTo>
                    <a:pt x="26560" y="6410"/>
                  </a:lnTo>
                  <a:lnTo>
                    <a:pt x="26158" y="5836"/>
                  </a:lnTo>
                  <a:lnTo>
                    <a:pt x="25718" y="5281"/>
                  </a:lnTo>
                  <a:lnTo>
                    <a:pt x="25259" y="4765"/>
                  </a:lnTo>
                  <a:lnTo>
                    <a:pt x="24780" y="4267"/>
                  </a:lnTo>
                  <a:lnTo>
                    <a:pt x="24283" y="3770"/>
                  </a:lnTo>
                  <a:lnTo>
                    <a:pt x="23747" y="3330"/>
                  </a:lnTo>
                  <a:lnTo>
                    <a:pt x="23211" y="2890"/>
                  </a:lnTo>
                  <a:lnTo>
                    <a:pt x="22637" y="2488"/>
                  </a:lnTo>
                  <a:lnTo>
                    <a:pt x="22044" y="2105"/>
                  </a:lnTo>
                  <a:lnTo>
                    <a:pt x="21432" y="1761"/>
                  </a:lnTo>
                  <a:lnTo>
                    <a:pt x="20819" y="1435"/>
                  </a:lnTo>
                  <a:lnTo>
                    <a:pt x="20169" y="1148"/>
                  </a:lnTo>
                  <a:lnTo>
                    <a:pt x="19518" y="880"/>
                  </a:lnTo>
                  <a:lnTo>
                    <a:pt x="18829" y="651"/>
                  </a:lnTo>
                  <a:lnTo>
                    <a:pt x="18140" y="459"/>
                  </a:lnTo>
                  <a:lnTo>
                    <a:pt x="17451" y="306"/>
                  </a:lnTo>
                  <a:lnTo>
                    <a:pt x="16724" y="172"/>
                  </a:lnTo>
                  <a:lnTo>
                    <a:pt x="15997" y="77"/>
                  </a:lnTo>
                  <a:lnTo>
                    <a:pt x="15270" y="19"/>
                  </a:lnTo>
                  <a:lnTo>
                    <a:pt x="145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55" name="Google Shape;355;p22"/>
          <p:cNvGrpSpPr/>
          <p:nvPr/>
        </p:nvGrpSpPr>
        <p:grpSpPr>
          <a:xfrm rot="10800000" flipH="1">
            <a:off x="8227322" y="-80787"/>
            <a:ext cx="1099325" cy="1029975"/>
            <a:chOff x="6694150" y="-2166650"/>
            <a:chExt cx="1099325" cy="1029975"/>
          </a:xfrm>
        </p:grpSpPr>
        <p:sp>
          <p:nvSpPr>
            <p:cNvPr id="356" name="Google Shape;356;p22"/>
            <p:cNvSpPr/>
            <p:nvPr/>
          </p:nvSpPr>
          <p:spPr>
            <a:xfrm>
              <a:off x="7554275" y="-2166650"/>
              <a:ext cx="239200" cy="881200"/>
            </a:xfrm>
            <a:custGeom>
              <a:avLst/>
              <a:gdLst/>
              <a:ahLst/>
              <a:cxnLst/>
              <a:rect l="l" t="t" r="r" b="b"/>
              <a:pathLst>
                <a:path w="9568" h="35248" extrusionOk="0">
                  <a:moveTo>
                    <a:pt x="0" y="1"/>
                  </a:moveTo>
                  <a:lnTo>
                    <a:pt x="0" y="33430"/>
                  </a:lnTo>
                  <a:lnTo>
                    <a:pt x="19" y="33602"/>
                  </a:lnTo>
                  <a:lnTo>
                    <a:pt x="39" y="33794"/>
                  </a:lnTo>
                  <a:lnTo>
                    <a:pt x="77" y="33966"/>
                  </a:lnTo>
                  <a:lnTo>
                    <a:pt x="153" y="34138"/>
                  </a:lnTo>
                  <a:lnTo>
                    <a:pt x="230" y="34291"/>
                  </a:lnTo>
                  <a:lnTo>
                    <a:pt x="306" y="34444"/>
                  </a:lnTo>
                  <a:lnTo>
                    <a:pt x="421" y="34578"/>
                  </a:lnTo>
                  <a:lnTo>
                    <a:pt x="536" y="34712"/>
                  </a:lnTo>
                  <a:lnTo>
                    <a:pt x="670" y="34827"/>
                  </a:lnTo>
                  <a:lnTo>
                    <a:pt x="804" y="34942"/>
                  </a:lnTo>
                  <a:lnTo>
                    <a:pt x="957" y="35037"/>
                  </a:lnTo>
                  <a:lnTo>
                    <a:pt x="1110" y="35114"/>
                  </a:lnTo>
                  <a:lnTo>
                    <a:pt x="1282" y="35171"/>
                  </a:lnTo>
                  <a:lnTo>
                    <a:pt x="1455" y="35210"/>
                  </a:lnTo>
                  <a:lnTo>
                    <a:pt x="1646" y="35248"/>
                  </a:lnTo>
                  <a:lnTo>
                    <a:pt x="7941" y="35248"/>
                  </a:lnTo>
                  <a:lnTo>
                    <a:pt x="8114" y="35210"/>
                  </a:lnTo>
                  <a:lnTo>
                    <a:pt x="8286" y="35171"/>
                  </a:lnTo>
                  <a:lnTo>
                    <a:pt x="8458" y="35114"/>
                  </a:lnTo>
                  <a:lnTo>
                    <a:pt x="8611" y="35037"/>
                  </a:lnTo>
                  <a:lnTo>
                    <a:pt x="8764" y="34942"/>
                  </a:lnTo>
                  <a:lnTo>
                    <a:pt x="8917" y="34827"/>
                  </a:lnTo>
                  <a:lnTo>
                    <a:pt x="9032" y="34712"/>
                  </a:lnTo>
                  <a:lnTo>
                    <a:pt x="9166" y="34578"/>
                  </a:lnTo>
                  <a:lnTo>
                    <a:pt x="9262" y="34444"/>
                  </a:lnTo>
                  <a:lnTo>
                    <a:pt x="9357" y="34291"/>
                  </a:lnTo>
                  <a:lnTo>
                    <a:pt x="9434" y="34138"/>
                  </a:lnTo>
                  <a:lnTo>
                    <a:pt x="9491" y="33966"/>
                  </a:lnTo>
                  <a:lnTo>
                    <a:pt x="9530" y="33794"/>
                  </a:lnTo>
                  <a:lnTo>
                    <a:pt x="9568" y="33602"/>
                  </a:lnTo>
                  <a:lnTo>
                    <a:pt x="9568" y="33430"/>
                  </a:lnTo>
                  <a:lnTo>
                    <a:pt x="956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7" name="Google Shape;357;p22"/>
            <p:cNvSpPr/>
            <p:nvPr/>
          </p:nvSpPr>
          <p:spPr>
            <a:xfrm>
              <a:off x="6963475" y="-2105900"/>
              <a:ext cx="712800" cy="969225"/>
            </a:xfrm>
            <a:custGeom>
              <a:avLst/>
              <a:gdLst/>
              <a:ahLst/>
              <a:cxnLst/>
              <a:rect l="l" t="t" r="r" b="b"/>
              <a:pathLst>
                <a:path w="28512" h="38769" extrusionOk="0">
                  <a:moveTo>
                    <a:pt x="14256" y="250"/>
                  </a:moveTo>
                  <a:lnTo>
                    <a:pt x="28320" y="8363"/>
                  </a:lnTo>
                  <a:lnTo>
                    <a:pt x="28320" y="30407"/>
                  </a:lnTo>
                  <a:lnTo>
                    <a:pt x="14256" y="38520"/>
                  </a:lnTo>
                  <a:lnTo>
                    <a:pt x="211" y="30407"/>
                  </a:lnTo>
                  <a:lnTo>
                    <a:pt x="211" y="8363"/>
                  </a:lnTo>
                  <a:lnTo>
                    <a:pt x="14256" y="250"/>
                  </a:lnTo>
                  <a:close/>
                  <a:moveTo>
                    <a:pt x="14256" y="1"/>
                  </a:moveTo>
                  <a:lnTo>
                    <a:pt x="0" y="8248"/>
                  </a:lnTo>
                  <a:lnTo>
                    <a:pt x="0" y="30522"/>
                  </a:lnTo>
                  <a:lnTo>
                    <a:pt x="14218" y="38731"/>
                  </a:lnTo>
                  <a:lnTo>
                    <a:pt x="14256" y="38769"/>
                  </a:lnTo>
                  <a:lnTo>
                    <a:pt x="28512" y="30522"/>
                  </a:lnTo>
                  <a:lnTo>
                    <a:pt x="28512" y="8248"/>
                  </a:lnTo>
                  <a:lnTo>
                    <a:pt x="14313" y="39"/>
                  </a:lnTo>
                  <a:lnTo>
                    <a:pt x="14256"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8" name="Google Shape;358;p22"/>
            <p:cNvSpPr/>
            <p:nvPr/>
          </p:nvSpPr>
          <p:spPr>
            <a:xfrm>
              <a:off x="6694150" y="-1522275"/>
              <a:ext cx="627175" cy="313375"/>
            </a:xfrm>
            <a:custGeom>
              <a:avLst/>
              <a:gdLst/>
              <a:ahLst/>
              <a:cxnLst/>
              <a:rect l="l" t="t" r="r" b="b"/>
              <a:pathLst>
                <a:path w="25087" h="12535" extrusionOk="0">
                  <a:moveTo>
                    <a:pt x="24991" y="1"/>
                  </a:moveTo>
                  <a:lnTo>
                    <a:pt x="0" y="12362"/>
                  </a:lnTo>
                  <a:lnTo>
                    <a:pt x="96" y="12534"/>
                  </a:lnTo>
                  <a:lnTo>
                    <a:pt x="25086" y="173"/>
                  </a:lnTo>
                  <a:lnTo>
                    <a:pt x="24991"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9" name="Google Shape;359;p22"/>
            <p:cNvSpPr/>
            <p:nvPr/>
          </p:nvSpPr>
          <p:spPr>
            <a:xfrm>
              <a:off x="7317475" y="-2102550"/>
              <a:ext cx="5275" cy="582700"/>
            </a:xfrm>
            <a:custGeom>
              <a:avLst/>
              <a:gdLst/>
              <a:ahLst/>
              <a:cxnLst/>
              <a:rect l="l" t="t" r="r" b="b"/>
              <a:pathLst>
                <a:path w="211" h="23308" extrusionOk="0">
                  <a:moveTo>
                    <a:pt x="0" y="1"/>
                  </a:moveTo>
                  <a:lnTo>
                    <a:pt x="0" y="23308"/>
                  </a:lnTo>
                  <a:lnTo>
                    <a:pt x="211" y="23308"/>
                  </a:lnTo>
                  <a:lnTo>
                    <a:pt x="211"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dk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17750" y="365760"/>
            <a:ext cx="7708500" cy="548700"/>
          </a:xfrm>
          <a:prstGeom prst="rect">
            <a:avLst/>
          </a:prstGeom>
          <a:noFill/>
          <a:ln>
            <a:noFill/>
          </a:ln>
        </p:spPr>
        <p:txBody>
          <a:bodyPr spcFirstLastPara="1" wrap="square" lIns="91425" tIns="91425" rIns="91425" bIns="91425" anchor="t" anchorCtr="0">
            <a:noAutofit/>
          </a:bodyPr>
          <a:lstStyle>
            <a:lvl1pPr lvl="0" algn="ctr" rtl="0">
              <a:spcBef>
                <a:spcPts val="0"/>
              </a:spcBef>
              <a:spcAft>
                <a:spcPts val="0"/>
              </a:spcAft>
              <a:buClr>
                <a:schemeClr val="dk1"/>
              </a:buClr>
              <a:buSzPts val="3000"/>
              <a:buFont typeface="Sora"/>
              <a:buNone/>
              <a:defRPr sz="3000" b="1">
                <a:solidFill>
                  <a:schemeClr val="dk1"/>
                </a:solidFill>
                <a:latin typeface="Sora"/>
                <a:ea typeface="Sora"/>
                <a:cs typeface="Sora"/>
                <a:sym typeface="Sora"/>
              </a:defRPr>
            </a:lvl1pPr>
            <a:lvl2pPr lvl="1" rtl="0">
              <a:spcBef>
                <a:spcPts val="0"/>
              </a:spcBef>
              <a:spcAft>
                <a:spcPts val="0"/>
              </a:spcAft>
              <a:buClr>
                <a:schemeClr val="dk1"/>
              </a:buClr>
              <a:buSzPts val="3500"/>
              <a:buFont typeface="Sora"/>
              <a:buNone/>
              <a:defRPr sz="3500" b="1">
                <a:solidFill>
                  <a:schemeClr val="dk1"/>
                </a:solidFill>
                <a:latin typeface="Sora"/>
                <a:ea typeface="Sora"/>
                <a:cs typeface="Sora"/>
                <a:sym typeface="Sora"/>
              </a:defRPr>
            </a:lvl2pPr>
            <a:lvl3pPr lvl="2" rtl="0">
              <a:spcBef>
                <a:spcPts val="0"/>
              </a:spcBef>
              <a:spcAft>
                <a:spcPts val="0"/>
              </a:spcAft>
              <a:buClr>
                <a:schemeClr val="dk1"/>
              </a:buClr>
              <a:buSzPts val="3500"/>
              <a:buFont typeface="Sora"/>
              <a:buNone/>
              <a:defRPr sz="3500" b="1">
                <a:solidFill>
                  <a:schemeClr val="dk1"/>
                </a:solidFill>
                <a:latin typeface="Sora"/>
                <a:ea typeface="Sora"/>
                <a:cs typeface="Sora"/>
                <a:sym typeface="Sora"/>
              </a:defRPr>
            </a:lvl3pPr>
            <a:lvl4pPr lvl="3" rtl="0">
              <a:spcBef>
                <a:spcPts val="0"/>
              </a:spcBef>
              <a:spcAft>
                <a:spcPts val="0"/>
              </a:spcAft>
              <a:buClr>
                <a:schemeClr val="dk1"/>
              </a:buClr>
              <a:buSzPts val="3500"/>
              <a:buFont typeface="Sora"/>
              <a:buNone/>
              <a:defRPr sz="3500" b="1">
                <a:solidFill>
                  <a:schemeClr val="dk1"/>
                </a:solidFill>
                <a:latin typeface="Sora"/>
                <a:ea typeface="Sora"/>
                <a:cs typeface="Sora"/>
                <a:sym typeface="Sora"/>
              </a:defRPr>
            </a:lvl4pPr>
            <a:lvl5pPr lvl="4" rtl="0">
              <a:spcBef>
                <a:spcPts val="0"/>
              </a:spcBef>
              <a:spcAft>
                <a:spcPts val="0"/>
              </a:spcAft>
              <a:buClr>
                <a:schemeClr val="dk1"/>
              </a:buClr>
              <a:buSzPts val="3500"/>
              <a:buFont typeface="Sora"/>
              <a:buNone/>
              <a:defRPr sz="3500" b="1">
                <a:solidFill>
                  <a:schemeClr val="dk1"/>
                </a:solidFill>
                <a:latin typeface="Sora"/>
                <a:ea typeface="Sora"/>
                <a:cs typeface="Sora"/>
                <a:sym typeface="Sora"/>
              </a:defRPr>
            </a:lvl5pPr>
            <a:lvl6pPr lvl="5" rtl="0">
              <a:spcBef>
                <a:spcPts val="0"/>
              </a:spcBef>
              <a:spcAft>
                <a:spcPts val="0"/>
              </a:spcAft>
              <a:buClr>
                <a:schemeClr val="dk1"/>
              </a:buClr>
              <a:buSzPts val="3500"/>
              <a:buFont typeface="Sora"/>
              <a:buNone/>
              <a:defRPr sz="3500" b="1">
                <a:solidFill>
                  <a:schemeClr val="dk1"/>
                </a:solidFill>
                <a:latin typeface="Sora"/>
                <a:ea typeface="Sora"/>
                <a:cs typeface="Sora"/>
                <a:sym typeface="Sora"/>
              </a:defRPr>
            </a:lvl6pPr>
            <a:lvl7pPr lvl="6" rtl="0">
              <a:spcBef>
                <a:spcPts val="0"/>
              </a:spcBef>
              <a:spcAft>
                <a:spcPts val="0"/>
              </a:spcAft>
              <a:buClr>
                <a:schemeClr val="dk1"/>
              </a:buClr>
              <a:buSzPts val="3500"/>
              <a:buFont typeface="Sora"/>
              <a:buNone/>
              <a:defRPr sz="3500" b="1">
                <a:solidFill>
                  <a:schemeClr val="dk1"/>
                </a:solidFill>
                <a:latin typeface="Sora"/>
                <a:ea typeface="Sora"/>
                <a:cs typeface="Sora"/>
                <a:sym typeface="Sora"/>
              </a:defRPr>
            </a:lvl7pPr>
            <a:lvl8pPr lvl="7" rtl="0">
              <a:spcBef>
                <a:spcPts val="0"/>
              </a:spcBef>
              <a:spcAft>
                <a:spcPts val="0"/>
              </a:spcAft>
              <a:buClr>
                <a:schemeClr val="dk1"/>
              </a:buClr>
              <a:buSzPts val="3500"/>
              <a:buFont typeface="Sora"/>
              <a:buNone/>
              <a:defRPr sz="3500" b="1">
                <a:solidFill>
                  <a:schemeClr val="dk1"/>
                </a:solidFill>
                <a:latin typeface="Sora"/>
                <a:ea typeface="Sora"/>
                <a:cs typeface="Sora"/>
                <a:sym typeface="Sora"/>
              </a:defRPr>
            </a:lvl8pPr>
            <a:lvl9pPr lvl="8" rtl="0">
              <a:spcBef>
                <a:spcPts val="0"/>
              </a:spcBef>
              <a:spcAft>
                <a:spcPts val="0"/>
              </a:spcAft>
              <a:buClr>
                <a:schemeClr val="dk1"/>
              </a:buClr>
              <a:buSzPts val="3500"/>
              <a:buFont typeface="Sora"/>
              <a:buNone/>
              <a:defRPr sz="3500" b="1">
                <a:solidFill>
                  <a:schemeClr val="dk1"/>
                </a:solidFill>
                <a:latin typeface="Sora"/>
                <a:ea typeface="Sora"/>
                <a:cs typeface="Sora"/>
                <a:sym typeface="Sora"/>
              </a:defRPr>
            </a:lvl9pPr>
          </a:lstStyle>
          <a:p>
            <a:endParaRPr/>
          </a:p>
        </p:txBody>
      </p:sp>
      <p:sp>
        <p:nvSpPr>
          <p:cNvPr id="7" name="Google Shape;7;p1"/>
          <p:cNvSpPr txBox="1">
            <a:spLocks noGrp="1"/>
          </p:cNvSpPr>
          <p:nvPr>
            <p:ph type="body" idx="1"/>
          </p:nvPr>
        </p:nvSpPr>
        <p:spPr>
          <a:xfrm>
            <a:off x="692700" y="1351875"/>
            <a:ext cx="7711800" cy="32475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Epilogue"/>
              <a:buChar char="●"/>
              <a:defRPr sz="1200">
                <a:solidFill>
                  <a:schemeClr val="dk1"/>
                </a:solidFill>
                <a:latin typeface="Epilogue"/>
                <a:ea typeface="Epilogue"/>
                <a:cs typeface="Epilogue"/>
                <a:sym typeface="Epilogue"/>
              </a:defRPr>
            </a:lvl1pPr>
            <a:lvl2pPr marL="914400" lvl="1" indent="-304800">
              <a:lnSpc>
                <a:spcPct val="100000"/>
              </a:lnSpc>
              <a:spcBef>
                <a:spcPts val="0"/>
              </a:spcBef>
              <a:spcAft>
                <a:spcPts val="0"/>
              </a:spcAft>
              <a:buClr>
                <a:schemeClr val="dk1"/>
              </a:buClr>
              <a:buSzPts val="1200"/>
              <a:buFont typeface="Epilogue"/>
              <a:buChar char="○"/>
              <a:defRPr sz="1200">
                <a:solidFill>
                  <a:schemeClr val="dk1"/>
                </a:solidFill>
                <a:latin typeface="Epilogue"/>
                <a:ea typeface="Epilogue"/>
                <a:cs typeface="Epilogue"/>
                <a:sym typeface="Epilogue"/>
              </a:defRPr>
            </a:lvl2pPr>
            <a:lvl3pPr marL="1371600" lvl="2" indent="-304800">
              <a:lnSpc>
                <a:spcPct val="100000"/>
              </a:lnSpc>
              <a:spcBef>
                <a:spcPts val="0"/>
              </a:spcBef>
              <a:spcAft>
                <a:spcPts val="0"/>
              </a:spcAft>
              <a:buClr>
                <a:schemeClr val="dk1"/>
              </a:buClr>
              <a:buSzPts val="1200"/>
              <a:buFont typeface="Epilogue"/>
              <a:buChar char="■"/>
              <a:defRPr sz="1200">
                <a:solidFill>
                  <a:schemeClr val="dk1"/>
                </a:solidFill>
                <a:latin typeface="Epilogue"/>
                <a:ea typeface="Epilogue"/>
                <a:cs typeface="Epilogue"/>
                <a:sym typeface="Epilogue"/>
              </a:defRPr>
            </a:lvl3pPr>
            <a:lvl4pPr marL="1828800" lvl="3" indent="-304800">
              <a:lnSpc>
                <a:spcPct val="100000"/>
              </a:lnSpc>
              <a:spcBef>
                <a:spcPts val="0"/>
              </a:spcBef>
              <a:spcAft>
                <a:spcPts val="0"/>
              </a:spcAft>
              <a:buClr>
                <a:schemeClr val="dk1"/>
              </a:buClr>
              <a:buSzPts val="1200"/>
              <a:buFont typeface="Epilogue"/>
              <a:buChar char="●"/>
              <a:defRPr sz="1200">
                <a:solidFill>
                  <a:schemeClr val="dk1"/>
                </a:solidFill>
                <a:latin typeface="Epilogue"/>
                <a:ea typeface="Epilogue"/>
                <a:cs typeface="Epilogue"/>
                <a:sym typeface="Epilogue"/>
              </a:defRPr>
            </a:lvl4pPr>
            <a:lvl5pPr marL="2286000" lvl="4" indent="-304800">
              <a:lnSpc>
                <a:spcPct val="100000"/>
              </a:lnSpc>
              <a:spcBef>
                <a:spcPts val="0"/>
              </a:spcBef>
              <a:spcAft>
                <a:spcPts val="0"/>
              </a:spcAft>
              <a:buClr>
                <a:schemeClr val="dk1"/>
              </a:buClr>
              <a:buSzPts val="1200"/>
              <a:buFont typeface="Epilogue"/>
              <a:buChar char="○"/>
              <a:defRPr sz="1200">
                <a:solidFill>
                  <a:schemeClr val="dk1"/>
                </a:solidFill>
                <a:latin typeface="Epilogue"/>
                <a:ea typeface="Epilogue"/>
                <a:cs typeface="Epilogue"/>
                <a:sym typeface="Epilogue"/>
              </a:defRPr>
            </a:lvl5pPr>
            <a:lvl6pPr marL="2743200" lvl="5" indent="-304800">
              <a:lnSpc>
                <a:spcPct val="100000"/>
              </a:lnSpc>
              <a:spcBef>
                <a:spcPts val="0"/>
              </a:spcBef>
              <a:spcAft>
                <a:spcPts val="0"/>
              </a:spcAft>
              <a:buClr>
                <a:schemeClr val="dk1"/>
              </a:buClr>
              <a:buSzPts val="1200"/>
              <a:buFont typeface="Epilogue"/>
              <a:buChar char="■"/>
              <a:defRPr sz="1200">
                <a:solidFill>
                  <a:schemeClr val="dk1"/>
                </a:solidFill>
                <a:latin typeface="Epilogue"/>
                <a:ea typeface="Epilogue"/>
                <a:cs typeface="Epilogue"/>
                <a:sym typeface="Epilogue"/>
              </a:defRPr>
            </a:lvl6pPr>
            <a:lvl7pPr marL="3200400" lvl="6" indent="-304800">
              <a:lnSpc>
                <a:spcPct val="100000"/>
              </a:lnSpc>
              <a:spcBef>
                <a:spcPts val="0"/>
              </a:spcBef>
              <a:spcAft>
                <a:spcPts val="0"/>
              </a:spcAft>
              <a:buClr>
                <a:schemeClr val="dk1"/>
              </a:buClr>
              <a:buSzPts val="1200"/>
              <a:buFont typeface="Epilogue"/>
              <a:buChar char="●"/>
              <a:defRPr sz="1200">
                <a:solidFill>
                  <a:schemeClr val="dk1"/>
                </a:solidFill>
                <a:latin typeface="Epilogue"/>
                <a:ea typeface="Epilogue"/>
                <a:cs typeface="Epilogue"/>
                <a:sym typeface="Epilogue"/>
              </a:defRPr>
            </a:lvl7pPr>
            <a:lvl8pPr marL="3657600" lvl="7" indent="-304800">
              <a:lnSpc>
                <a:spcPct val="100000"/>
              </a:lnSpc>
              <a:spcBef>
                <a:spcPts val="0"/>
              </a:spcBef>
              <a:spcAft>
                <a:spcPts val="0"/>
              </a:spcAft>
              <a:buClr>
                <a:schemeClr val="dk1"/>
              </a:buClr>
              <a:buSzPts val="1200"/>
              <a:buFont typeface="Epilogue"/>
              <a:buChar char="○"/>
              <a:defRPr sz="1200">
                <a:solidFill>
                  <a:schemeClr val="dk1"/>
                </a:solidFill>
                <a:latin typeface="Epilogue"/>
                <a:ea typeface="Epilogue"/>
                <a:cs typeface="Epilogue"/>
                <a:sym typeface="Epilogue"/>
              </a:defRPr>
            </a:lvl8pPr>
            <a:lvl9pPr marL="4114800" lvl="8" indent="-304800">
              <a:lnSpc>
                <a:spcPct val="100000"/>
              </a:lnSpc>
              <a:spcBef>
                <a:spcPts val="0"/>
              </a:spcBef>
              <a:spcAft>
                <a:spcPts val="0"/>
              </a:spcAft>
              <a:buClr>
                <a:schemeClr val="dk1"/>
              </a:buClr>
              <a:buSzPts val="1200"/>
              <a:buFont typeface="Epilogue"/>
              <a:buChar char="■"/>
              <a:defRPr sz="1200">
                <a:solidFill>
                  <a:schemeClr val="dk1"/>
                </a:solidFill>
                <a:latin typeface="Epilogue"/>
                <a:ea typeface="Epilogue"/>
                <a:cs typeface="Epilogue"/>
                <a:sym typeface="Epilogue"/>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60" r:id="rId12"/>
    <p:sldLayoutId id="2147483661" r:id="rId13"/>
    <p:sldLayoutId id="2147483662" r:id="rId14"/>
    <p:sldLayoutId id="2147483663" r:id="rId15"/>
    <p:sldLayoutId id="2147483664" r:id="rId16"/>
    <p:sldLayoutId id="2147483667" r:id="rId17"/>
    <p:sldLayoutId id="2147483668" r:id="rId18"/>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tmp"/></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slide" Target="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13.xml"/><Relationship Id="rId4" Type="http://schemas.openxmlformats.org/officeDocument/2006/relationships/slide" Target="slide2.xml"/></Relationships>
</file>

<file path=ppt/slides/_rels/slide1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8.tmp"/><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slide" Target="slide2.xml"/></Relationships>
</file>

<file path=ppt/slides/_rels/slide18.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26"/>
          <p:cNvSpPr txBox="1">
            <a:spLocks noGrp="1"/>
          </p:cNvSpPr>
          <p:nvPr>
            <p:ph type="ctrTitle"/>
          </p:nvPr>
        </p:nvSpPr>
        <p:spPr>
          <a:xfrm>
            <a:off x="577424" y="387898"/>
            <a:ext cx="4819500" cy="4416099"/>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DZ" sz="4000" dirty="0">
                <a:solidFill>
                  <a:schemeClr val="lt1"/>
                </a:solidFill>
                <a:latin typeface="Simplified Arabic" panose="02020603050405020304" pitchFamily="18" charset="-78"/>
                <a:cs typeface="Simplified Arabic" panose="02020603050405020304" pitchFamily="18" charset="-78"/>
              </a:rPr>
              <a:t>المحور الثالث:</a:t>
            </a:r>
            <a:br>
              <a:rPr lang="ar-DZ" sz="4000" dirty="0">
                <a:solidFill>
                  <a:schemeClr val="lt1"/>
                </a:solidFill>
                <a:latin typeface="Simplified Arabic" panose="02020603050405020304" pitchFamily="18" charset="-78"/>
                <a:cs typeface="Simplified Arabic" panose="02020603050405020304" pitchFamily="18" charset="-78"/>
              </a:rPr>
            </a:br>
            <a:r>
              <a:rPr lang="ar-DZ" sz="4000" dirty="0">
                <a:solidFill>
                  <a:schemeClr val="lt1"/>
                </a:solidFill>
                <a:latin typeface="Simplified Arabic" panose="02020603050405020304" pitchFamily="18" charset="-78"/>
                <a:cs typeface="Simplified Arabic" panose="02020603050405020304" pitchFamily="18" charset="-78"/>
              </a:rPr>
              <a:t>النظريات الاقتصادية للمنظمة</a:t>
            </a:r>
            <a:r>
              <a:rPr lang="ar-DZ" sz="5000" dirty="0">
                <a:solidFill>
                  <a:schemeClr val="lt1"/>
                </a:solidFill>
                <a:latin typeface="Simplified Arabic" panose="02020603050405020304" pitchFamily="18" charset="-78"/>
                <a:cs typeface="Simplified Arabic" panose="02020603050405020304" pitchFamily="18" charset="-78"/>
              </a:rPr>
              <a:t/>
            </a:r>
            <a:br>
              <a:rPr lang="ar-DZ" sz="5000" dirty="0">
                <a:solidFill>
                  <a:schemeClr val="lt1"/>
                </a:solidFill>
                <a:latin typeface="Simplified Arabic" panose="02020603050405020304" pitchFamily="18" charset="-78"/>
                <a:cs typeface="Simplified Arabic" panose="02020603050405020304" pitchFamily="18" charset="-78"/>
              </a:rPr>
            </a:br>
            <a:r>
              <a:rPr lang="ar-DZ" sz="4000" dirty="0">
                <a:solidFill>
                  <a:schemeClr val="lt1"/>
                </a:solidFill>
                <a:latin typeface="Simplified Arabic" panose="02020603050405020304" pitchFamily="18" charset="-78"/>
                <a:cs typeface="Simplified Arabic" panose="02020603050405020304" pitchFamily="18" charset="-78"/>
              </a:rPr>
              <a:t/>
            </a:r>
            <a:br>
              <a:rPr lang="ar-DZ" sz="4000" dirty="0">
                <a:solidFill>
                  <a:schemeClr val="lt1"/>
                </a:solidFill>
                <a:latin typeface="Simplified Arabic" panose="02020603050405020304" pitchFamily="18" charset="-78"/>
                <a:cs typeface="Simplified Arabic" panose="02020603050405020304" pitchFamily="18" charset="-78"/>
              </a:rPr>
            </a:br>
            <a:r>
              <a:rPr lang="ar-DZ" sz="4000" dirty="0">
                <a:solidFill>
                  <a:schemeClr val="lt1"/>
                </a:solidFill>
                <a:latin typeface="Simplified Arabic" panose="02020603050405020304" pitchFamily="18" charset="-78"/>
                <a:cs typeface="Simplified Arabic" panose="02020603050405020304" pitchFamily="18" charset="-78"/>
              </a:rPr>
              <a:t>إعداد: د. بلجازية عمر</a:t>
            </a:r>
            <a:br>
              <a:rPr lang="ar-DZ" sz="4000" dirty="0">
                <a:solidFill>
                  <a:schemeClr val="lt1"/>
                </a:solidFill>
                <a:latin typeface="Simplified Arabic" panose="02020603050405020304" pitchFamily="18" charset="-78"/>
                <a:cs typeface="Simplified Arabic" panose="02020603050405020304" pitchFamily="18" charset="-78"/>
              </a:rPr>
            </a:br>
            <a:r>
              <a:rPr lang="ar-DZ" sz="4000" dirty="0">
                <a:solidFill>
                  <a:schemeClr val="lt1"/>
                </a:solidFill>
                <a:latin typeface="Simplified Arabic" panose="02020603050405020304" pitchFamily="18" charset="-78"/>
                <a:cs typeface="Simplified Arabic" panose="02020603050405020304" pitchFamily="18" charset="-78"/>
              </a:rPr>
              <a:t/>
            </a:r>
            <a:br>
              <a:rPr lang="ar-DZ" sz="4000" dirty="0">
                <a:solidFill>
                  <a:schemeClr val="lt1"/>
                </a:solidFill>
                <a:latin typeface="Simplified Arabic" panose="02020603050405020304" pitchFamily="18" charset="-78"/>
                <a:cs typeface="Simplified Arabic" panose="02020603050405020304" pitchFamily="18" charset="-78"/>
              </a:rPr>
            </a:br>
            <a:r>
              <a:rPr lang="ar-DZ" sz="4000" dirty="0">
                <a:solidFill>
                  <a:schemeClr val="lt1"/>
                </a:solidFill>
                <a:latin typeface="Simplified Arabic" panose="02020603050405020304" pitchFamily="18" charset="-78"/>
                <a:cs typeface="Simplified Arabic" panose="02020603050405020304" pitchFamily="18" charset="-78"/>
              </a:rPr>
              <a:t>السنة الجامعية: 2024/2025</a:t>
            </a:r>
            <a:endParaRPr sz="5000" dirty="0">
              <a:solidFill>
                <a:schemeClr val="lt1"/>
              </a:solidFill>
              <a:latin typeface="Simplified Arabic" panose="02020603050405020304" pitchFamily="18" charset="-78"/>
              <a:cs typeface="Simplified Arabic" panose="02020603050405020304" pitchFamily="18" charset="-78"/>
            </a:endParaRPr>
          </a:p>
        </p:txBody>
      </p:sp>
      <p:pic>
        <p:nvPicPr>
          <p:cNvPr id="372" name="Google Shape;372;p26"/>
          <p:cNvPicPr preferRelativeResize="0">
            <a:picLocks noGrp="1"/>
          </p:cNvPicPr>
          <p:nvPr>
            <p:ph type="pic" idx="2"/>
          </p:nvPr>
        </p:nvPicPr>
        <p:blipFill rotWithShape="1">
          <a:blip r:embed="rId3">
            <a:alphaModFix/>
          </a:blip>
          <a:srcRect l="53545" r="1544"/>
          <a:stretch/>
        </p:blipFill>
        <p:spPr>
          <a:xfrm>
            <a:off x="5678225" y="0"/>
            <a:ext cx="3465723" cy="5143501"/>
          </a:xfrm>
          <a:prstGeom prst="rect">
            <a:avLst/>
          </a:prstGeom>
        </p:spPr>
      </p:pic>
      <p:cxnSp>
        <p:nvCxnSpPr>
          <p:cNvPr id="373" name="Google Shape;373;p26"/>
          <p:cNvCxnSpPr/>
          <p:nvPr/>
        </p:nvCxnSpPr>
        <p:spPr>
          <a:xfrm>
            <a:off x="1187624" y="2355726"/>
            <a:ext cx="3599100" cy="0"/>
          </a:xfrm>
          <a:prstGeom prst="straightConnector1">
            <a:avLst/>
          </a:prstGeom>
          <a:noFill/>
          <a:ln w="19050" cap="flat" cmpd="sng">
            <a:solidFill>
              <a:schemeClr val="dk1"/>
            </a:solidFill>
            <a:prstDash val="solid"/>
            <a:round/>
            <a:headEnd type="none" w="med" len="med"/>
            <a:tailEnd type="none" w="med" len="med"/>
          </a:ln>
        </p:spPr>
      </p:cxnSp>
      <p:sp>
        <p:nvSpPr>
          <p:cNvPr id="374" name="Google Shape;374;p26"/>
          <p:cNvSpPr/>
          <p:nvPr/>
        </p:nvSpPr>
        <p:spPr>
          <a:xfrm>
            <a:off x="8278382" y="-432433"/>
            <a:ext cx="1390703" cy="1322938"/>
          </a:xfrm>
          <a:custGeom>
            <a:avLst/>
            <a:gdLst/>
            <a:ahLst/>
            <a:cxnLst/>
            <a:rect l="l" t="t" r="r" b="b"/>
            <a:pathLst>
              <a:path w="29450" h="28015" extrusionOk="0">
                <a:moveTo>
                  <a:pt x="18982" y="938"/>
                </a:moveTo>
                <a:lnTo>
                  <a:pt x="18006" y="9472"/>
                </a:lnTo>
                <a:lnTo>
                  <a:pt x="25833" y="5932"/>
                </a:lnTo>
                <a:lnTo>
                  <a:pt x="20054" y="12266"/>
                </a:lnTo>
                <a:lnTo>
                  <a:pt x="28454" y="14007"/>
                </a:lnTo>
                <a:lnTo>
                  <a:pt x="20054" y="15729"/>
                </a:lnTo>
                <a:lnTo>
                  <a:pt x="25833" y="22063"/>
                </a:lnTo>
                <a:lnTo>
                  <a:pt x="25833" y="22063"/>
                </a:lnTo>
                <a:lnTo>
                  <a:pt x="18006" y="18523"/>
                </a:lnTo>
                <a:lnTo>
                  <a:pt x="18982" y="27057"/>
                </a:lnTo>
                <a:lnTo>
                  <a:pt x="14734" y="19595"/>
                </a:lnTo>
                <a:lnTo>
                  <a:pt x="10486" y="27057"/>
                </a:lnTo>
                <a:lnTo>
                  <a:pt x="11443" y="18523"/>
                </a:lnTo>
                <a:lnTo>
                  <a:pt x="3636" y="22063"/>
                </a:lnTo>
                <a:lnTo>
                  <a:pt x="9415" y="15729"/>
                </a:lnTo>
                <a:lnTo>
                  <a:pt x="1014" y="14007"/>
                </a:lnTo>
                <a:lnTo>
                  <a:pt x="9415" y="12266"/>
                </a:lnTo>
                <a:lnTo>
                  <a:pt x="3636" y="5932"/>
                </a:lnTo>
                <a:lnTo>
                  <a:pt x="11443" y="9472"/>
                </a:lnTo>
                <a:lnTo>
                  <a:pt x="11443" y="9472"/>
                </a:lnTo>
                <a:lnTo>
                  <a:pt x="10486" y="938"/>
                </a:lnTo>
                <a:lnTo>
                  <a:pt x="14734" y="8420"/>
                </a:lnTo>
                <a:lnTo>
                  <a:pt x="18982" y="938"/>
                </a:lnTo>
                <a:close/>
                <a:moveTo>
                  <a:pt x="10180" y="0"/>
                </a:moveTo>
                <a:lnTo>
                  <a:pt x="11213" y="9147"/>
                </a:lnTo>
                <a:lnTo>
                  <a:pt x="2813" y="5339"/>
                </a:lnTo>
                <a:lnTo>
                  <a:pt x="2813" y="5339"/>
                </a:lnTo>
                <a:lnTo>
                  <a:pt x="9032" y="12151"/>
                </a:lnTo>
                <a:lnTo>
                  <a:pt x="0" y="14007"/>
                </a:lnTo>
                <a:lnTo>
                  <a:pt x="9032" y="15863"/>
                </a:lnTo>
                <a:lnTo>
                  <a:pt x="2813" y="22656"/>
                </a:lnTo>
                <a:lnTo>
                  <a:pt x="11213" y="18848"/>
                </a:lnTo>
                <a:lnTo>
                  <a:pt x="10180" y="28014"/>
                </a:lnTo>
                <a:lnTo>
                  <a:pt x="14734" y="19996"/>
                </a:lnTo>
                <a:lnTo>
                  <a:pt x="19288" y="28014"/>
                </a:lnTo>
                <a:lnTo>
                  <a:pt x="18255" y="18848"/>
                </a:lnTo>
                <a:lnTo>
                  <a:pt x="18255" y="18848"/>
                </a:lnTo>
                <a:lnTo>
                  <a:pt x="26636" y="22656"/>
                </a:lnTo>
                <a:lnTo>
                  <a:pt x="20437" y="15863"/>
                </a:lnTo>
                <a:lnTo>
                  <a:pt x="29449" y="14007"/>
                </a:lnTo>
                <a:lnTo>
                  <a:pt x="20437" y="12151"/>
                </a:lnTo>
                <a:lnTo>
                  <a:pt x="26636" y="5339"/>
                </a:lnTo>
                <a:lnTo>
                  <a:pt x="26636" y="5339"/>
                </a:lnTo>
                <a:lnTo>
                  <a:pt x="18255" y="9147"/>
                </a:lnTo>
                <a:lnTo>
                  <a:pt x="19288" y="0"/>
                </a:lnTo>
                <a:lnTo>
                  <a:pt x="14734" y="7999"/>
                </a:lnTo>
                <a:lnTo>
                  <a:pt x="10180"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75" name="Google Shape;375;p26"/>
          <p:cNvGrpSpPr/>
          <p:nvPr/>
        </p:nvGrpSpPr>
        <p:grpSpPr>
          <a:xfrm>
            <a:off x="5347359" y="4453127"/>
            <a:ext cx="826746" cy="1654004"/>
            <a:chOff x="8056100" y="-2370900"/>
            <a:chExt cx="725725" cy="1451900"/>
          </a:xfrm>
        </p:grpSpPr>
        <p:sp>
          <p:nvSpPr>
            <p:cNvPr id="376" name="Google Shape;376;p26"/>
            <p:cNvSpPr/>
            <p:nvPr/>
          </p:nvSpPr>
          <p:spPr>
            <a:xfrm>
              <a:off x="8056100" y="-2370900"/>
              <a:ext cx="725725" cy="725725"/>
            </a:xfrm>
            <a:custGeom>
              <a:avLst/>
              <a:gdLst/>
              <a:ahLst/>
              <a:cxnLst/>
              <a:rect l="l" t="t" r="r" b="b"/>
              <a:pathLst>
                <a:path w="29029" h="29029" extrusionOk="0">
                  <a:moveTo>
                    <a:pt x="14524" y="0"/>
                  </a:moveTo>
                  <a:lnTo>
                    <a:pt x="13777" y="19"/>
                  </a:lnTo>
                  <a:lnTo>
                    <a:pt x="13031" y="77"/>
                  </a:lnTo>
                  <a:lnTo>
                    <a:pt x="12304" y="172"/>
                  </a:lnTo>
                  <a:lnTo>
                    <a:pt x="11596" y="287"/>
                  </a:lnTo>
                  <a:lnTo>
                    <a:pt x="10888" y="459"/>
                  </a:lnTo>
                  <a:lnTo>
                    <a:pt x="10199" y="651"/>
                  </a:lnTo>
                  <a:lnTo>
                    <a:pt x="9529" y="880"/>
                  </a:lnTo>
                  <a:lnTo>
                    <a:pt x="8860" y="1148"/>
                  </a:lnTo>
                  <a:lnTo>
                    <a:pt x="8228" y="1435"/>
                  </a:lnTo>
                  <a:lnTo>
                    <a:pt x="7597" y="1760"/>
                  </a:lnTo>
                  <a:lnTo>
                    <a:pt x="6984" y="2105"/>
                  </a:lnTo>
                  <a:lnTo>
                    <a:pt x="6391" y="2488"/>
                  </a:lnTo>
                  <a:lnTo>
                    <a:pt x="5836" y="2889"/>
                  </a:lnTo>
                  <a:lnTo>
                    <a:pt x="5281" y="3310"/>
                  </a:lnTo>
                  <a:lnTo>
                    <a:pt x="4765" y="3770"/>
                  </a:lnTo>
                  <a:lnTo>
                    <a:pt x="4248" y="4248"/>
                  </a:lnTo>
                  <a:lnTo>
                    <a:pt x="3770" y="4765"/>
                  </a:lnTo>
                  <a:lnTo>
                    <a:pt x="3311" y="5281"/>
                  </a:lnTo>
                  <a:lnTo>
                    <a:pt x="2890" y="5836"/>
                  </a:lnTo>
                  <a:lnTo>
                    <a:pt x="2488" y="6391"/>
                  </a:lnTo>
                  <a:lnTo>
                    <a:pt x="2105" y="6984"/>
                  </a:lnTo>
                  <a:lnTo>
                    <a:pt x="1761" y="7597"/>
                  </a:lnTo>
                  <a:lnTo>
                    <a:pt x="1435" y="8228"/>
                  </a:lnTo>
                  <a:lnTo>
                    <a:pt x="1148" y="8860"/>
                  </a:lnTo>
                  <a:lnTo>
                    <a:pt x="880" y="9529"/>
                  </a:lnTo>
                  <a:lnTo>
                    <a:pt x="651" y="10199"/>
                  </a:lnTo>
                  <a:lnTo>
                    <a:pt x="459" y="10888"/>
                  </a:lnTo>
                  <a:lnTo>
                    <a:pt x="287" y="11596"/>
                  </a:lnTo>
                  <a:lnTo>
                    <a:pt x="172" y="12304"/>
                  </a:lnTo>
                  <a:lnTo>
                    <a:pt x="77" y="13031"/>
                  </a:lnTo>
                  <a:lnTo>
                    <a:pt x="19" y="13777"/>
                  </a:lnTo>
                  <a:lnTo>
                    <a:pt x="0" y="14524"/>
                  </a:lnTo>
                  <a:lnTo>
                    <a:pt x="19" y="15270"/>
                  </a:lnTo>
                  <a:lnTo>
                    <a:pt x="77" y="15997"/>
                  </a:lnTo>
                  <a:lnTo>
                    <a:pt x="172" y="16724"/>
                  </a:lnTo>
                  <a:lnTo>
                    <a:pt x="287" y="17451"/>
                  </a:lnTo>
                  <a:lnTo>
                    <a:pt x="459" y="18140"/>
                  </a:lnTo>
                  <a:lnTo>
                    <a:pt x="651" y="18829"/>
                  </a:lnTo>
                  <a:lnTo>
                    <a:pt x="880" y="19518"/>
                  </a:lnTo>
                  <a:lnTo>
                    <a:pt x="1148" y="20169"/>
                  </a:lnTo>
                  <a:lnTo>
                    <a:pt x="1435" y="20819"/>
                  </a:lnTo>
                  <a:lnTo>
                    <a:pt x="1761" y="21431"/>
                  </a:lnTo>
                  <a:lnTo>
                    <a:pt x="2105" y="22044"/>
                  </a:lnTo>
                  <a:lnTo>
                    <a:pt x="2488" y="22637"/>
                  </a:lnTo>
                  <a:lnTo>
                    <a:pt x="2890" y="23211"/>
                  </a:lnTo>
                  <a:lnTo>
                    <a:pt x="3311" y="23747"/>
                  </a:lnTo>
                  <a:lnTo>
                    <a:pt x="3770" y="24283"/>
                  </a:lnTo>
                  <a:lnTo>
                    <a:pt x="4248" y="24780"/>
                  </a:lnTo>
                  <a:lnTo>
                    <a:pt x="4765" y="25259"/>
                  </a:lnTo>
                  <a:lnTo>
                    <a:pt x="5281" y="25718"/>
                  </a:lnTo>
                  <a:lnTo>
                    <a:pt x="5836" y="26158"/>
                  </a:lnTo>
                  <a:lnTo>
                    <a:pt x="6391" y="26560"/>
                  </a:lnTo>
                  <a:lnTo>
                    <a:pt x="6984" y="26942"/>
                  </a:lnTo>
                  <a:lnTo>
                    <a:pt x="7597" y="27287"/>
                  </a:lnTo>
                  <a:lnTo>
                    <a:pt x="8228" y="27612"/>
                  </a:lnTo>
                  <a:lnTo>
                    <a:pt x="8860" y="27899"/>
                  </a:lnTo>
                  <a:lnTo>
                    <a:pt x="9529" y="28148"/>
                  </a:lnTo>
                  <a:lnTo>
                    <a:pt x="10199" y="28378"/>
                  </a:lnTo>
                  <a:lnTo>
                    <a:pt x="10888" y="28569"/>
                  </a:lnTo>
                  <a:lnTo>
                    <a:pt x="11596" y="28741"/>
                  </a:lnTo>
                  <a:lnTo>
                    <a:pt x="12304" y="28875"/>
                  </a:lnTo>
                  <a:lnTo>
                    <a:pt x="13031" y="28952"/>
                  </a:lnTo>
                  <a:lnTo>
                    <a:pt x="13777" y="29009"/>
                  </a:lnTo>
                  <a:lnTo>
                    <a:pt x="14524" y="29028"/>
                  </a:lnTo>
                  <a:lnTo>
                    <a:pt x="15270" y="29009"/>
                  </a:lnTo>
                  <a:lnTo>
                    <a:pt x="15997" y="28952"/>
                  </a:lnTo>
                  <a:lnTo>
                    <a:pt x="16724" y="28875"/>
                  </a:lnTo>
                  <a:lnTo>
                    <a:pt x="17451" y="28741"/>
                  </a:lnTo>
                  <a:lnTo>
                    <a:pt x="18140" y="28569"/>
                  </a:lnTo>
                  <a:lnTo>
                    <a:pt x="18829" y="28378"/>
                  </a:lnTo>
                  <a:lnTo>
                    <a:pt x="19518" y="28148"/>
                  </a:lnTo>
                  <a:lnTo>
                    <a:pt x="20169" y="27899"/>
                  </a:lnTo>
                  <a:lnTo>
                    <a:pt x="20819" y="27612"/>
                  </a:lnTo>
                  <a:lnTo>
                    <a:pt x="21432" y="27287"/>
                  </a:lnTo>
                  <a:lnTo>
                    <a:pt x="22044" y="26942"/>
                  </a:lnTo>
                  <a:lnTo>
                    <a:pt x="22637" y="26560"/>
                  </a:lnTo>
                  <a:lnTo>
                    <a:pt x="23211" y="26158"/>
                  </a:lnTo>
                  <a:lnTo>
                    <a:pt x="23747" y="25718"/>
                  </a:lnTo>
                  <a:lnTo>
                    <a:pt x="24283" y="25259"/>
                  </a:lnTo>
                  <a:lnTo>
                    <a:pt x="24780" y="24780"/>
                  </a:lnTo>
                  <a:lnTo>
                    <a:pt x="25259" y="24283"/>
                  </a:lnTo>
                  <a:lnTo>
                    <a:pt x="25718" y="23747"/>
                  </a:lnTo>
                  <a:lnTo>
                    <a:pt x="26158" y="23211"/>
                  </a:lnTo>
                  <a:lnTo>
                    <a:pt x="26560" y="22637"/>
                  </a:lnTo>
                  <a:lnTo>
                    <a:pt x="26943" y="22044"/>
                  </a:lnTo>
                  <a:lnTo>
                    <a:pt x="27287" y="21431"/>
                  </a:lnTo>
                  <a:lnTo>
                    <a:pt x="27612" y="20819"/>
                  </a:lnTo>
                  <a:lnTo>
                    <a:pt x="27899" y="20169"/>
                  </a:lnTo>
                  <a:lnTo>
                    <a:pt x="28148" y="19518"/>
                  </a:lnTo>
                  <a:lnTo>
                    <a:pt x="28378" y="18829"/>
                  </a:lnTo>
                  <a:lnTo>
                    <a:pt x="28588" y="18140"/>
                  </a:lnTo>
                  <a:lnTo>
                    <a:pt x="28741" y="17451"/>
                  </a:lnTo>
                  <a:lnTo>
                    <a:pt x="28875" y="16724"/>
                  </a:lnTo>
                  <a:lnTo>
                    <a:pt x="28952" y="15997"/>
                  </a:lnTo>
                  <a:lnTo>
                    <a:pt x="29009" y="15270"/>
                  </a:lnTo>
                  <a:lnTo>
                    <a:pt x="29028" y="14524"/>
                  </a:lnTo>
                  <a:lnTo>
                    <a:pt x="29009" y="13777"/>
                  </a:lnTo>
                  <a:lnTo>
                    <a:pt x="28952" y="13031"/>
                  </a:lnTo>
                  <a:lnTo>
                    <a:pt x="28875" y="12304"/>
                  </a:lnTo>
                  <a:lnTo>
                    <a:pt x="28741" y="11596"/>
                  </a:lnTo>
                  <a:lnTo>
                    <a:pt x="28588" y="10888"/>
                  </a:lnTo>
                  <a:lnTo>
                    <a:pt x="28378" y="10199"/>
                  </a:lnTo>
                  <a:lnTo>
                    <a:pt x="28148" y="9529"/>
                  </a:lnTo>
                  <a:lnTo>
                    <a:pt x="27899" y="8860"/>
                  </a:lnTo>
                  <a:lnTo>
                    <a:pt x="27612" y="8228"/>
                  </a:lnTo>
                  <a:lnTo>
                    <a:pt x="27287" y="7597"/>
                  </a:lnTo>
                  <a:lnTo>
                    <a:pt x="26943" y="6984"/>
                  </a:lnTo>
                  <a:lnTo>
                    <a:pt x="26560" y="6391"/>
                  </a:lnTo>
                  <a:lnTo>
                    <a:pt x="26158" y="5836"/>
                  </a:lnTo>
                  <a:lnTo>
                    <a:pt x="25718" y="5281"/>
                  </a:lnTo>
                  <a:lnTo>
                    <a:pt x="25259" y="4765"/>
                  </a:lnTo>
                  <a:lnTo>
                    <a:pt x="24780" y="4248"/>
                  </a:lnTo>
                  <a:lnTo>
                    <a:pt x="24283" y="3770"/>
                  </a:lnTo>
                  <a:lnTo>
                    <a:pt x="23747" y="3310"/>
                  </a:lnTo>
                  <a:lnTo>
                    <a:pt x="23211" y="2889"/>
                  </a:lnTo>
                  <a:lnTo>
                    <a:pt x="22637" y="2488"/>
                  </a:lnTo>
                  <a:lnTo>
                    <a:pt x="22044" y="2105"/>
                  </a:lnTo>
                  <a:lnTo>
                    <a:pt x="21432" y="1760"/>
                  </a:lnTo>
                  <a:lnTo>
                    <a:pt x="20819" y="1435"/>
                  </a:lnTo>
                  <a:lnTo>
                    <a:pt x="20169" y="1148"/>
                  </a:lnTo>
                  <a:lnTo>
                    <a:pt x="19518" y="880"/>
                  </a:lnTo>
                  <a:lnTo>
                    <a:pt x="18829" y="651"/>
                  </a:lnTo>
                  <a:lnTo>
                    <a:pt x="18140" y="459"/>
                  </a:lnTo>
                  <a:lnTo>
                    <a:pt x="17451" y="287"/>
                  </a:lnTo>
                  <a:lnTo>
                    <a:pt x="16724" y="172"/>
                  </a:lnTo>
                  <a:lnTo>
                    <a:pt x="15997" y="77"/>
                  </a:lnTo>
                  <a:lnTo>
                    <a:pt x="15270" y="19"/>
                  </a:lnTo>
                  <a:lnTo>
                    <a:pt x="14524"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26"/>
            <p:cNvSpPr/>
            <p:nvPr/>
          </p:nvSpPr>
          <p:spPr>
            <a:xfrm>
              <a:off x="8056100" y="-1645200"/>
              <a:ext cx="725725" cy="726200"/>
            </a:xfrm>
            <a:custGeom>
              <a:avLst/>
              <a:gdLst/>
              <a:ahLst/>
              <a:cxnLst/>
              <a:rect l="l" t="t" r="r" b="b"/>
              <a:pathLst>
                <a:path w="29029" h="29048" extrusionOk="0">
                  <a:moveTo>
                    <a:pt x="14524" y="0"/>
                  </a:moveTo>
                  <a:lnTo>
                    <a:pt x="13777" y="19"/>
                  </a:lnTo>
                  <a:lnTo>
                    <a:pt x="13031" y="77"/>
                  </a:lnTo>
                  <a:lnTo>
                    <a:pt x="12304" y="172"/>
                  </a:lnTo>
                  <a:lnTo>
                    <a:pt x="11596" y="306"/>
                  </a:lnTo>
                  <a:lnTo>
                    <a:pt x="10888" y="459"/>
                  </a:lnTo>
                  <a:lnTo>
                    <a:pt x="10199" y="651"/>
                  </a:lnTo>
                  <a:lnTo>
                    <a:pt x="9529" y="880"/>
                  </a:lnTo>
                  <a:lnTo>
                    <a:pt x="8860" y="1148"/>
                  </a:lnTo>
                  <a:lnTo>
                    <a:pt x="8228" y="1435"/>
                  </a:lnTo>
                  <a:lnTo>
                    <a:pt x="7597" y="1761"/>
                  </a:lnTo>
                  <a:lnTo>
                    <a:pt x="6984" y="2105"/>
                  </a:lnTo>
                  <a:lnTo>
                    <a:pt x="6391" y="2488"/>
                  </a:lnTo>
                  <a:lnTo>
                    <a:pt x="5836" y="2890"/>
                  </a:lnTo>
                  <a:lnTo>
                    <a:pt x="5281" y="3330"/>
                  </a:lnTo>
                  <a:lnTo>
                    <a:pt x="4765" y="3770"/>
                  </a:lnTo>
                  <a:lnTo>
                    <a:pt x="4248" y="4267"/>
                  </a:lnTo>
                  <a:lnTo>
                    <a:pt x="3770" y="4765"/>
                  </a:lnTo>
                  <a:lnTo>
                    <a:pt x="3311" y="5281"/>
                  </a:lnTo>
                  <a:lnTo>
                    <a:pt x="2890" y="5836"/>
                  </a:lnTo>
                  <a:lnTo>
                    <a:pt x="2488" y="6410"/>
                  </a:lnTo>
                  <a:lnTo>
                    <a:pt x="2105" y="7004"/>
                  </a:lnTo>
                  <a:lnTo>
                    <a:pt x="1761" y="7597"/>
                  </a:lnTo>
                  <a:lnTo>
                    <a:pt x="1435" y="8228"/>
                  </a:lnTo>
                  <a:lnTo>
                    <a:pt x="1148" y="8879"/>
                  </a:lnTo>
                  <a:lnTo>
                    <a:pt x="880" y="9530"/>
                  </a:lnTo>
                  <a:lnTo>
                    <a:pt x="651" y="10199"/>
                  </a:lnTo>
                  <a:lnTo>
                    <a:pt x="459" y="10888"/>
                  </a:lnTo>
                  <a:lnTo>
                    <a:pt x="287" y="11596"/>
                  </a:lnTo>
                  <a:lnTo>
                    <a:pt x="172" y="12323"/>
                  </a:lnTo>
                  <a:lnTo>
                    <a:pt x="77" y="13050"/>
                  </a:lnTo>
                  <a:lnTo>
                    <a:pt x="19" y="13778"/>
                  </a:lnTo>
                  <a:lnTo>
                    <a:pt x="0" y="14524"/>
                  </a:lnTo>
                  <a:lnTo>
                    <a:pt x="19" y="15270"/>
                  </a:lnTo>
                  <a:lnTo>
                    <a:pt x="77" y="16016"/>
                  </a:lnTo>
                  <a:lnTo>
                    <a:pt x="172" y="16743"/>
                  </a:lnTo>
                  <a:lnTo>
                    <a:pt x="287" y="17451"/>
                  </a:lnTo>
                  <a:lnTo>
                    <a:pt x="459" y="18160"/>
                  </a:lnTo>
                  <a:lnTo>
                    <a:pt x="651" y="18848"/>
                  </a:lnTo>
                  <a:lnTo>
                    <a:pt x="880" y="19518"/>
                  </a:lnTo>
                  <a:lnTo>
                    <a:pt x="1148" y="20169"/>
                  </a:lnTo>
                  <a:lnTo>
                    <a:pt x="1435" y="20819"/>
                  </a:lnTo>
                  <a:lnTo>
                    <a:pt x="1761" y="21451"/>
                  </a:lnTo>
                  <a:lnTo>
                    <a:pt x="2105" y="22063"/>
                  </a:lnTo>
                  <a:lnTo>
                    <a:pt x="2488" y="22637"/>
                  </a:lnTo>
                  <a:lnTo>
                    <a:pt x="2890" y="23211"/>
                  </a:lnTo>
                  <a:lnTo>
                    <a:pt x="3311" y="23766"/>
                  </a:lnTo>
                  <a:lnTo>
                    <a:pt x="3770" y="24283"/>
                  </a:lnTo>
                  <a:lnTo>
                    <a:pt x="4248" y="24799"/>
                  </a:lnTo>
                  <a:lnTo>
                    <a:pt x="4765" y="25278"/>
                  </a:lnTo>
                  <a:lnTo>
                    <a:pt x="5281" y="25737"/>
                  </a:lnTo>
                  <a:lnTo>
                    <a:pt x="5836" y="26158"/>
                  </a:lnTo>
                  <a:lnTo>
                    <a:pt x="6391" y="26560"/>
                  </a:lnTo>
                  <a:lnTo>
                    <a:pt x="6984" y="26943"/>
                  </a:lnTo>
                  <a:lnTo>
                    <a:pt x="7597" y="27287"/>
                  </a:lnTo>
                  <a:lnTo>
                    <a:pt x="8228" y="27612"/>
                  </a:lnTo>
                  <a:lnTo>
                    <a:pt x="8860" y="27899"/>
                  </a:lnTo>
                  <a:lnTo>
                    <a:pt x="9529" y="28167"/>
                  </a:lnTo>
                  <a:lnTo>
                    <a:pt x="10199" y="28397"/>
                  </a:lnTo>
                  <a:lnTo>
                    <a:pt x="10888" y="28588"/>
                  </a:lnTo>
                  <a:lnTo>
                    <a:pt x="11596" y="28741"/>
                  </a:lnTo>
                  <a:lnTo>
                    <a:pt x="12304" y="28875"/>
                  </a:lnTo>
                  <a:lnTo>
                    <a:pt x="13031" y="28971"/>
                  </a:lnTo>
                  <a:lnTo>
                    <a:pt x="13777" y="29028"/>
                  </a:lnTo>
                  <a:lnTo>
                    <a:pt x="14524" y="29047"/>
                  </a:lnTo>
                  <a:lnTo>
                    <a:pt x="15270" y="29028"/>
                  </a:lnTo>
                  <a:lnTo>
                    <a:pt x="15997" y="28971"/>
                  </a:lnTo>
                  <a:lnTo>
                    <a:pt x="16724" y="28875"/>
                  </a:lnTo>
                  <a:lnTo>
                    <a:pt x="17451" y="28741"/>
                  </a:lnTo>
                  <a:lnTo>
                    <a:pt x="18140" y="28588"/>
                  </a:lnTo>
                  <a:lnTo>
                    <a:pt x="18829" y="28397"/>
                  </a:lnTo>
                  <a:lnTo>
                    <a:pt x="19518" y="28167"/>
                  </a:lnTo>
                  <a:lnTo>
                    <a:pt x="20169" y="27899"/>
                  </a:lnTo>
                  <a:lnTo>
                    <a:pt x="20819" y="27612"/>
                  </a:lnTo>
                  <a:lnTo>
                    <a:pt x="21432" y="27287"/>
                  </a:lnTo>
                  <a:lnTo>
                    <a:pt x="22044" y="26943"/>
                  </a:lnTo>
                  <a:lnTo>
                    <a:pt x="22637" y="26560"/>
                  </a:lnTo>
                  <a:lnTo>
                    <a:pt x="23211" y="26158"/>
                  </a:lnTo>
                  <a:lnTo>
                    <a:pt x="23747" y="25737"/>
                  </a:lnTo>
                  <a:lnTo>
                    <a:pt x="24283" y="25278"/>
                  </a:lnTo>
                  <a:lnTo>
                    <a:pt x="24780" y="24799"/>
                  </a:lnTo>
                  <a:lnTo>
                    <a:pt x="25259" y="24283"/>
                  </a:lnTo>
                  <a:lnTo>
                    <a:pt x="25718" y="23766"/>
                  </a:lnTo>
                  <a:lnTo>
                    <a:pt x="26158" y="23211"/>
                  </a:lnTo>
                  <a:lnTo>
                    <a:pt x="26560" y="22637"/>
                  </a:lnTo>
                  <a:lnTo>
                    <a:pt x="26943" y="22063"/>
                  </a:lnTo>
                  <a:lnTo>
                    <a:pt x="27287" y="21451"/>
                  </a:lnTo>
                  <a:lnTo>
                    <a:pt x="27612" y="20819"/>
                  </a:lnTo>
                  <a:lnTo>
                    <a:pt x="27899" y="20169"/>
                  </a:lnTo>
                  <a:lnTo>
                    <a:pt x="28148" y="19518"/>
                  </a:lnTo>
                  <a:lnTo>
                    <a:pt x="28378" y="18848"/>
                  </a:lnTo>
                  <a:lnTo>
                    <a:pt x="28588" y="18160"/>
                  </a:lnTo>
                  <a:lnTo>
                    <a:pt x="28741" y="17451"/>
                  </a:lnTo>
                  <a:lnTo>
                    <a:pt x="28875" y="16743"/>
                  </a:lnTo>
                  <a:lnTo>
                    <a:pt x="28952" y="16016"/>
                  </a:lnTo>
                  <a:lnTo>
                    <a:pt x="29009" y="15270"/>
                  </a:lnTo>
                  <a:lnTo>
                    <a:pt x="29028" y="14524"/>
                  </a:lnTo>
                  <a:lnTo>
                    <a:pt x="29009" y="13778"/>
                  </a:lnTo>
                  <a:lnTo>
                    <a:pt x="28952" y="13050"/>
                  </a:lnTo>
                  <a:lnTo>
                    <a:pt x="28875" y="12323"/>
                  </a:lnTo>
                  <a:lnTo>
                    <a:pt x="28741" y="11596"/>
                  </a:lnTo>
                  <a:lnTo>
                    <a:pt x="28588" y="10888"/>
                  </a:lnTo>
                  <a:lnTo>
                    <a:pt x="28378" y="10199"/>
                  </a:lnTo>
                  <a:lnTo>
                    <a:pt x="28148" y="9530"/>
                  </a:lnTo>
                  <a:lnTo>
                    <a:pt x="27899" y="8879"/>
                  </a:lnTo>
                  <a:lnTo>
                    <a:pt x="27612" y="8228"/>
                  </a:lnTo>
                  <a:lnTo>
                    <a:pt x="27287" y="7597"/>
                  </a:lnTo>
                  <a:lnTo>
                    <a:pt x="26943" y="7004"/>
                  </a:lnTo>
                  <a:lnTo>
                    <a:pt x="26560" y="6410"/>
                  </a:lnTo>
                  <a:lnTo>
                    <a:pt x="26158" y="5836"/>
                  </a:lnTo>
                  <a:lnTo>
                    <a:pt x="25718" y="5281"/>
                  </a:lnTo>
                  <a:lnTo>
                    <a:pt x="25259" y="4765"/>
                  </a:lnTo>
                  <a:lnTo>
                    <a:pt x="24780" y="4267"/>
                  </a:lnTo>
                  <a:lnTo>
                    <a:pt x="24283" y="3770"/>
                  </a:lnTo>
                  <a:lnTo>
                    <a:pt x="23747" y="3330"/>
                  </a:lnTo>
                  <a:lnTo>
                    <a:pt x="23211" y="2890"/>
                  </a:lnTo>
                  <a:lnTo>
                    <a:pt x="22637" y="2488"/>
                  </a:lnTo>
                  <a:lnTo>
                    <a:pt x="22044" y="2105"/>
                  </a:lnTo>
                  <a:lnTo>
                    <a:pt x="21432" y="1761"/>
                  </a:lnTo>
                  <a:lnTo>
                    <a:pt x="20819" y="1435"/>
                  </a:lnTo>
                  <a:lnTo>
                    <a:pt x="20169" y="1148"/>
                  </a:lnTo>
                  <a:lnTo>
                    <a:pt x="19518" y="880"/>
                  </a:lnTo>
                  <a:lnTo>
                    <a:pt x="18829" y="651"/>
                  </a:lnTo>
                  <a:lnTo>
                    <a:pt x="18140" y="459"/>
                  </a:lnTo>
                  <a:lnTo>
                    <a:pt x="17451" y="306"/>
                  </a:lnTo>
                  <a:lnTo>
                    <a:pt x="16724" y="172"/>
                  </a:lnTo>
                  <a:lnTo>
                    <a:pt x="15997" y="77"/>
                  </a:lnTo>
                  <a:lnTo>
                    <a:pt x="15270" y="19"/>
                  </a:lnTo>
                  <a:lnTo>
                    <a:pt x="14524"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27"/>
          <p:cNvSpPr txBox="1">
            <a:spLocks noGrp="1"/>
          </p:cNvSpPr>
          <p:nvPr>
            <p:ph type="title"/>
          </p:nvPr>
        </p:nvSpPr>
        <p:spPr>
          <a:xfrm>
            <a:off x="755576" y="195486"/>
            <a:ext cx="7704000" cy="5487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ar-DZ" dirty="0">
                <a:latin typeface="Simplified Arabic" panose="02020603050405020304" pitchFamily="18" charset="-78"/>
                <a:cs typeface="Simplified Arabic" panose="02020603050405020304" pitchFamily="18" charset="-78"/>
              </a:rPr>
              <a:t>خطة البحث</a:t>
            </a:r>
            <a:endParaRPr dirty="0">
              <a:latin typeface="Simplified Arabic" panose="02020603050405020304" pitchFamily="18" charset="-78"/>
              <a:cs typeface="Simplified Arabic" panose="02020603050405020304" pitchFamily="18" charset="-78"/>
            </a:endParaRPr>
          </a:p>
        </p:txBody>
      </p:sp>
      <p:pic>
        <p:nvPicPr>
          <p:cNvPr id="3" name="Picture 2"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13440" y="843558"/>
            <a:ext cx="3849582" cy="3384376"/>
          </a:xfrm>
          <a:prstGeom prst="rect">
            <a:avLst/>
          </a:prstGeom>
        </p:spPr>
      </p:pic>
      <p:pic>
        <p:nvPicPr>
          <p:cNvPr id="4" name="Picture 3" descr="Screen Clippi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8148" y="843558"/>
            <a:ext cx="4075292" cy="2797242"/>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30"/>
        <p:cNvGrpSpPr/>
        <p:nvPr/>
      </p:nvGrpSpPr>
      <p:grpSpPr>
        <a:xfrm>
          <a:off x="0" y="0"/>
          <a:ext cx="0" cy="0"/>
          <a:chOff x="0" y="0"/>
          <a:chExt cx="0" cy="0"/>
        </a:xfrm>
      </p:grpSpPr>
      <p:sp>
        <p:nvSpPr>
          <p:cNvPr id="631" name="Google Shape;631;p35"/>
          <p:cNvSpPr txBox="1">
            <a:spLocks noGrp="1"/>
          </p:cNvSpPr>
          <p:nvPr>
            <p:ph type="title"/>
          </p:nvPr>
        </p:nvSpPr>
        <p:spPr>
          <a:xfrm>
            <a:off x="998550" y="2667256"/>
            <a:ext cx="7146900" cy="1632686"/>
          </a:xfrm>
          <a:prstGeom prst="rect">
            <a:avLst/>
          </a:prstGeom>
        </p:spPr>
        <p:txBody>
          <a:bodyPr spcFirstLastPara="1" wrap="square" lIns="91425" tIns="91425" rIns="91425" bIns="91425" anchor="t" anchorCtr="0">
            <a:noAutofit/>
          </a:bodyPr>
          <a:lstStyle/>
          <a:p>
            <a:pPr rtl="1"/>
            <a:r>
              <a:rPr lang="fr-FR" sz="4800" dirty="0" err="1">
                <a:solidFill>
                  <a:schemeClr val="accent2"/>
                </a:solidFill>
                <a:latin typeface="Simplified Arabic" panose="02020603050405020304" pitchFamily="18" charset="-78"/>
                <a:cs typeface="Simplified Arabic" panose="02020603050405020304" pitchFamily="18" charset="-78"/>
              </a:rPr>
              <a:t>III‏.1</a:t>
            </a:r>
            <a:r>
              <a:rPr lang="fr-FR" sz="4800" dirty="0">
                <a:solidFill>
                  <a:schemeClr val="accent2"/>
                </a:solidFill>
                <a:latin typeface="Simplified Arabic" panose="02020603050405020304" pitchFamily="18" charset="-78"/>
                <a:cs typeface="Simplified Arabic" panose="02020603050405020304" pitchFamily="18" charset="-78"/>
              </a:rPr>
              <a:t>. </a:t>
            </a:r>
            <a:r>
              <a:rPr lang="fa-IR" sz="4800" dirty="0">
                <a:solidFill>
                  <a:schemeClr val="accent2"/>
                </a:solidFill>
                <a:latin typeface="Simplified Arabic" panose="02020603050405020304" pitchFamily="18" charset="-78"/>
                <a:cs typeface="Simplified Arabic" panose="02020603050405020304" pitchFamily="18" charset="-78"/>
              </a:rPr>
              <a:t>المنظمة في النظرية الاقتصادية النيو كلاسيكية‏</a:t>
            </a:r>
            <a:r>
              <a:rPr lang="fr-FR" sz="4800" dirty="0">
                <a:solidFill>
                  <a:schemeClr val="accent2"/>
                </a:solidFill>
              </a:rPr>
              <a:t/>
            </a:r>
            <a:br>
              <a:rPr lang="fr-FR" sz="4800" dirty="0">
                <a:solidFill>
                  <a:schemeClr val="accent2"/>
                </a:solidFill>
              </a:rPr>
            </a:br>
            <a:endParaRPr sz="4800" dirty="0">
              <a:solidFill>
                <a:schemeClr val="accent2"/>
              </a:solidFill>
            </a:endParaRPr>
          </a:p>
        </p:txBody>
      </p:sp>
      <p:pic>
        <p:nvPicPr>
          <p:cNvPr id="634" name="Google Shape;634;p35"/>
          <p:cNvPicPr preferRelativeResize="0">
            <a:picLocks noGrp="1"/>
          </p:cNvPicPr>
          <p:nvPr>
            <p:ph type="pic" idx="2"/>
          </p:nvPr>
        </p:nvPicPr>
        <p:blipFill rotWithShape="1">
          <a:blip r:embed="rId3">
            <a:alphaModFix/>
          </a:blip>
          <a:srcRect t="23843" b="33828"/>
          <a:stretch/>
        </p:blipFill>
        <p:spPr>
          <a:xfrm>
            <a:off x="0" y="0"/>
            <a:ext cx="9144000" cy="2580301"/>
          </a:xfrm>
          <a:prstGeom prst="rect">
            <a:avLst/>
          </a:prstGeom>
        </p:spPr>
      </p:pic>
      <p:sp>
        <p:nvSpPr>
          <p:cNvPr id="635" name="Google Shape;635;p35"/>
          <p:cNvSpPr/>
          <p:nvPr/>
        </p:nvSpPr>
        <p:spPr>
          <a:xfrm rot="10800000">
            <a:off x="-613203" y="-335651"/>
            <a:ext cx="1390703" cy="1322938"/>
          </a:xfrm>
          <a:custGeom>
            <a:avLst/>
            <a:gdLst/>
            <a:ahLst/>
            <a:cxnLst/>
            <a:rect l="l" t="t" r="r" b="b"/>
            <a:pathLst>
              <a:path w="29450" h="28015" extrusionOk="0">
                <a:moveTo>
                  <a:pt x="18982" y="938"/>
                </a:moveTo>
                <a:lnTo>
                  <a:pt x="18006" y="9472"/>
                </a:lnTo>
                <a:lnTo>
                  <a:pt x="25833" y="5932"/>
                </a:lnTo>
                <a:lnTo>
                  <a:pt x="20054" y="12266"/>
                </a:lnTo>
                <a:lnTo>
                  <a:pt x="28454" y="14007"/>
                </a:lnTo>
                <a:lnTo>
                  <a:pt x="20054" y="15729"/>
                </a:lnTo>
                <a:lnTo>
                  <a:pt x="25833" y="22063"/>
                </a:lnTo>
                <a:lnTo>
                  <a:pt x="25833" y="22063"/>
                </a:lnTo>
                <a:lnTo>
                  <a:pt x="18006" y="18523"/>
                </a:lnTo>
                <a:lnTo>
                  <a:pt x="18982" y="27057"/>
                </a:lnTo>
                <a:lnTo>
                  <a:pt x="14734" y="19595"/>
                </a:lnTo>
                <a:lnTo>
                  <a:pt x="10486" y="27057"/>
                </a:lnTo>
                <a:lnTo>
                  <a:pt x="11443" y="18523"/>
                </a:lnTo>
                <a:lnTo>
                  <a:pt x="3636" y="22063"/>
                </a:lnTo>
                <a:lnTo>
                  <a:pt x="9415" y="15729"/>
                </a:lnTo>
                <a:lnTo>
                  <a:pt x="1014" y="14007"/>
                </a:lnTo>
                <a:lnTo>
                  <a:pt x="9415" y="12266"/>
                </a:lnTo>
                <a:lnTo>
                  <a:pt x="3636" y="5932"/>
                </a:lnTo>
                <a:lnTo>
                  <a:pt x="11443" y="9472"/>
                </a:lnTo>
                <a:lnTo>
                  <a:pt x="11443" y="9472"/>
                </a:lnTo>
                <a:lnTo>
                  <a:pt x="10486" y="938"/>
                </a:lnTo>
                <a:lnTo>
                  <a:pt x="14734" y="8420"/>
                </a:lnTo>
                <a:lnTo>
                  <a:pt x="18982" y="938"/>
                </a:lnTo>
                <a:close/>
                <a:moveTo>
                  <a:pt x="10180" y="0"/>
                </a:moveTo>
                <a:lnTo>
                  <a:pt x="11213" y="9147"/>
                </a:lnTo>
                <a:lnTo>
                  <a:pt x="2813" y="5339"/>
                </a:lnTo>
                <a:lnTo>
                  <a:pt x="2813" y="5339"/>
                </a:lnTo>
                <a:lnTo>
                  <a:pt x="9032" y="12151"/>
                </a:lnTo>
                <a:lnTo>
                  <a:pt x="0" y="14007"/>
                </a:lnTo>
                <a:lnTo>
                  <a:pt x="9032" y="15863"/>
                </a:lnTo>
                <a:lnTo>
                  <a:pt x="2813" y="22656"/>
                </a:lnTo>
                <a:lnTo>
                  <a:pt x="11213" y="18848"/>
                </a:lnTo>
                <a:lnTo>
                  <a:pt x="10180" y="28014"/>
                </a:lnTo>
                <a:lnTo>
                  <a:pt x="14734" y="19996"/>
                </a:lnTo>
                <a:lnTo>
                  <a:pt x="19288" y="28014"/>
                </a:lnTo>
                <a:lnTo>
                  <a:pt x="18255" y="18848"/>
                </a:lnTo>
                <a:lnTo>
                  <a:pt x="18255" y="18848"/>
                </a:lnTo>
                <a:lnTo>
                  <a:pt x="26636" y="22656"/>
                </a:lnTo>
                <a:lnTo>
                  <a:pt x="20437" y="15863"/>
                </a:lnTo>
                <a:lnTo>
                  <a:pt x="29449" y="14007"/>
                </a:lnTo>
                <a:lnTo>
                  <a:pt x="20437" y="12151"/>
                </a:lnTo>
                <a:lnTo>
                  <a:pt x="26636" y="5339"/>
                </a:lnTo>
                <a:lnTo>
                  <a:pt x="26636" y="5339"/>
                </a:lnTo>
                <a:lnTo>
                  <a:pt x="18255" y="9147"/>
                </a:lnTo>
                <a:lnTo>
                  <a:pt x="19288" y="0"/>
                </a:lnTo>
                <a:lnTo>
                  <a:pt x="14734" y="7999"/>
                </a:lnTo>
                <a:lnTo>
                  <a:pt x="10180"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636" name="Google Shape;636;p35"/>
          <p:cNvGrpSpPr/>
          <p:nvPr/>
        </p:nvGrpSpPr>
        <p:grpSpPr>
          <a:xfrm rot="-5400000" flipH="1">
            <a:off x="8017247" y="-604662"/>
            <a:ext cx="1099325" cy="1029975"/>
            <a:chOff x="6694150" y="-2166650"/>
            <a:chExt cx="1099325" cy="1029975"/>
          </a:xfrm>
        </p:grpSpPr>
        <p:sp>
          <p:nvSpPr>
            <p:cNvPr id="637" name="Google Shape;637;p35"/>
            <p:cNvSpPr/>
            <p:nvPr/>
          </p:nvSpPr>
          <p:spPr>
            <a:xfrm>
              <a:off x="7554275" y="-2166650"/>
              <a:ext cx="239200" cy="881200"/>
            </a:xfrm>
            <a:custGeom>
              <a:avLst/>
              <a:gdLst/>
              <a:ahLst/>
              <a:cxnLst/>
              <a:rect l="l" t="t" r="r" b="b"/>
              <a:pathLst>
                <a:path w="9568" h="35248" extrusionOk="0">
                  <a:moveTo>
                    <a:pt x="0" y="1"/>
                  </a:moveTo>
                  <a:lnTo>
                    <a:pt x="0" y="33430"/>
                  </a:lnTo>
                  <a:lnTo>
                    <a:pt x="19" y="33602"/>
                  </a:lnTo>
                  <a:lnTo>
                    <a:pt x="39" y="33794"/>
                  </a:lnTo>
                  <a:lnTo>
                    <a:pt x="77" y="33966"/>
                  </a:lnTo>
                  <a:lnTo>
                    <a:pt x="153" y="34138"/>
                  </a:lnTo>
                  <a:lnTo>
                    <a:pt x="230" y="34291"/>
                  </a:lnTo>
                  <a:lnTo>
                    <a:pt x="306" y="34444"/>
                  </a:lnTo>
                  <a:lnTo>
                    <a:pt x="421" y="34578"/>
                  </a:lnTo>
                  <a:lnTo>
                    <a:pt x="536" y="34712"/>
                  </a:lnTo>
                  <a:lnTo>
                    <a:pt x="670" y="34827"/>
                  </a:lnTo>
                  <a:lnTo>
                    <a:pt x="804" y="34942"/>
                  </a:lnTo>
                  <a:lnTo>
                    <a:pt x="957" y="35037"/>
                  </a:lnTo>
                  <a:lnTo>
                    <a:pt x="1110" y="35114"/>
                  </a:lnTo>
                  <a:lnTo>
                    <a:pt x="1282" y="35171"/>
                  </a:lnTo>
                  <a:lnTo>
                    <a:pt x="1455" y="35210"/>
                  </a:lnTo>
                  <a:lnTo>
                    <a:pt x="1646" y="35248"/>
                  </a:lnTo>
                  <a:lnTo>
                    <a:pt x="7941" y="35248"/>
                  </a:lnTo>
                  <a:lnTo>
                    <a:pt x="8114" y="35210"/>
                  </a:lnTo>
                  <a:lnTo>
                    <a:pt x="8286" y="35171"/>
                  </a:lnTo>
                  <a:lnTo>
                    <a:pt x="8458" y="35114"/>
                  </a:lnTo>
                  <a:lnTo>
                    <a:pt x="8611" y="35037"/>
                  </a:lnTo>
                  <a:lnTo>
                    <a:pt x="8764" y="34942"/>
                  </a:lnTo>
                  <a:lnTo>
                    <a:pt x="8917" y="34827"/>
                  </a:lnTo>
                  <a:lnTo>
                    <a:pt x="9032" y="34712"/>
                  </a:lnTo>
                  <a:lnTo>
                    <a:pt x="9166" y="34578"/>
                  </a:lnTo>
                  <a:lnTo>
                    <a:pt x="9262" y="34444"/>
                  </a:lnTo>
                  <a:lnTo>
                    <a:pt x="9357" y="34291"/>
                  </a:lnTo>
                  <a:lnTo>
                    <a:pt x="9434" y="34138"/>
                  </a:lnTo>
                  <a:lnTo>
                    <a:pt x="9491" y="33966"/>
                  </a:lnTo>
                  <a:lnTo>
                    <a:pt x="9530" y="33794"/>
                  </a:lnTo>
                  <a:lnTo>
                    <a:pt x="9568" y="33602"/>
                  </a:lnTo>
                  <a:lnTo>
                    <a:pt x="9568" y="33430"/>
                  </a:lnTo>
                  <a:lnTo>
                    <a:pt x="956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8" name="Google Shape;638;p35"/>
            <p:cNvSpPr/>
            <p:nvPr/>
          </p:nvSpPr>
          <p:spPr>
            <a:xfrm>
              <a:off x="6963475" y="-2105900"/>
              <a:ext cx="712800" cy="969225"/>
            </a:xfrm>
            <a:custGeom>
              <a:avLst/>
              <a:gdLst/>
              <a:ahLst/>
              <a:cxnLst/>
              <a:rect l="l" t="t" r="r" b="b"/>
              <a:pathLst>
                <a:path w="28512" h="38769" extrusionOk="0">
                  <a:moveTo>
                    <a:pt x="14256" y="250"/>
                  </a:moveTo>
                  <a:lnTo>
                    <a:pt x="28320" y="8363"/>
                  </a:lnTo>
                  <a:lnTo>
                    <a:pt x="28320" y="30407"/>
                  </a:lnTo>
                  <a:lnTo>
                    <a:pt x="14256" y="38520"/>
                  </a:lnTo>
                  <a:lnTo>
                    <a:pt x="211" y="30407"/>
                  </a:lnTo>
                  <a:lnTo>
                    <a:pt x="211" y="8363"/>
                  </a:lnTo>
                  <a:lnTo>
                    <a:pt x="14256" y="250"/>
                  </a:lnTo>
                  <a:close/>
                  <a:moveTo>
                    <a:pt x="14256" y="1"/>
                  </a:moveTo>
                  <a:lnTo>
                    <a:pt x="0" y="8248"/>
                  </a:lnTo>
                  <a:lnTo>
                    <a:pt x="0" y="30522"/>
                  </a:lnTo>
                  <a:lnTo>
                    <a:pt x="14218" y="38731"/>
                  </a:lnTo>
                  <a:lnTo>
                    <a:pt x="14256" y="38769"/>
                  </a:lnTo>
                  <a:lnTo>
                    <a:pt x="28512" y="30522"/>
                  </a:lnTo>
                  <a:lnTo>
                    <a:pt x="28512" y="8248"/>
                  </a:lnTo>
                  <a:lnTo>
                    <a:pt x="14313" y="39"/>
                  </a:lnTo>
                  <a:lnTo>
                    <a:pt x="14256"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9" name="Google Shape;639;p35"/>
            <p:cNvSpPr/>
            <p:nvPr/>
          </p:nvSpPr>
          <p:spPr>
            <a:xfrm>
              <a:off x="6694150" y="-1522275"/>
              <a:ext cx="627175" cy="313375"/>
            </a:xfrm>
            <a:custGeom>
              <a:avLst/>
              <a:gdLst/>
              <a:ahLst/>
              <a:cxnLst/>
              <a:rect l="l" t="t" r="r" b="b"/>
              <a:pathLst>
                <a:path w="25087" h="12535" extrusionOk="0">
                  <a:moveTo>
                    <a:pt x="24991" y="1"/>
                  </a:moveTo>
                  <a:lnTo>
                    <a:pt x="0" y="12362"/>
                  </a:lnTo>
                  <a:lnTo>
                    <a:pt x="96" y="12534"/>
                  </a:lnTo>
                  <a:lnTo>
                    <a:pt x="25086" y="173"/>
                  </a:lnTo>
                  <a:lnTo>
                    <a:pt x="24991"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0" name="Google Shape;640;p35"/>
            <p:cNvSpPr/>
            <p:nvPr/>
          </p:nvSpPr>
          <p:spPr>
            <a:xfrm>
              <a:off x="7317475" y="-2102550"/>
              <a:ext cx="5275" cy="582700"/>
            </a:xfrm>
            <a:custGeom>
              <a:avLst/>
              <a:gdLst/>
              <a:ahLst/>
              <a:cxnLst/>
              <a:rect l="l" t="t" r="r" b="b"/>
              <a:pathLst>
                <a:path w="211" h="23308" extrusionOk="0">
                  <a:moveTo>
                    <a:pt x="0" y="1"/>
                  </a:moveTo>
                  <a:lnTo>
                    <a:pt x="0" y="23308"/>
                  </a:lnTo>
                  <a:lnTo>
                    <a:pt x="211" y="23308"/>
                  </a:lnTo>
                  <a:lnTo>
                    <a:pt x="211"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3" name="Action Button: Home 12">
            <a:hlinkClick r:id="rId4" action="ppaction://hlinksldjump" highlightClick="1"/>
          </p:cNvPr>
          <p:cNvSpPr/>
          <p:nvPr/>
        </p:nvSpPr>
        <p:spPr>
          <a:xfrm>
            <a:off x="179512" y="4443958"/>
            <a:ext cx="521208" cy="521208"/>
          </a:xfrm>
          <a:prstGeom prst="actionButtonHom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sp>
        <p:nvSpPr>
          <p:cNvPr id="408" name="Google Shape;408;p29"/>
          <p:cNvSpPr txBox="1">
            <a:spLocks noGrp="1"/>
          </p:cNvSpPr>
          <p:nvPr>
            <p:ph type="title"/>
          </p:nvPr>
        </p:nvSpPr>
        <p:spPr>
          <a:xfrm>
            <a:off x="3491880" y="355459"/>
            <a:ext cx="5498888" cy="3142104"/>
          </a:xfrm>
          <a:prstGeom prst="rect">
            <a:avLst/>
          </a:prstGeom>
        </p:spPr>
        <p:txBody>
          <a:bodyPr spcFirstLastPara="1" wrap="square" lIns="91425" tIns="91425" rIns="91425" bIns="91425" anchor="t" anchorCtr="0">
            <a:noAutofit/>
          </a:bodyPr>
          <a:lstStyle/>
          <a:p>
            <a:pPr rtl="1"/>
            <a:r>
              <a:rPr lang="fr-FR" sz="2400" dirty="0">
                <a:solidFill>
                  <a:srgbClr val="00B0F0"/>
                </a:solidFill>
                <a:latin typeface="Simplified Arabic" panose="02020603050405020304" pitchFamily="18" charset="-78"/>
                <a:cs typeface="Simplified Arabic" panose="02020603050405020304" pitchFamily="18" charset="-78"/>
              </a:rPr>
              <a:t> </a:t>
            </a:r>
            <a:r>
              <a:rPr lang="ar-SA" sz="2400" dirty="0">
                <a:solidFill>
                  <a:srgbClr val="00B0F0"/>
                </a:solidFill>
                <a:latin typeface="Simplified Arabic" panose="02020603050405020304" pitchFamily="18" charset="-78"/>
                <a:cs typeface="Simplified Arabic" panose="02020603050405020304" pitchFamily="18" charset="-78"/>
              </a:rPr>
              <a:t>مفهوم النظرية النيو كلاسيكية:‏</a:t>
            </a:r>
            <a:r>
              <a:rPr lang="fr-FR" sz="2400" dirty="0">
                <a:solidFill>
                  <a:srgbClr val="00B0F0"/>
                </a:solidFill>
              </a:rPr>
              <a:t/>
            </a:r>
            <a:br>
              <a:rPr lang="fr-FR" sz="2400" dirty="0">
                <a:solidFill>
                  <a:srgbClr val="00B0F0"/>
                </a:solidFill>
              </a:rPr>
            </a:br>
            <a:r>
              <a:rPr lang="ar-SA" sz="2000" dirty="0">
                <a:latin typeface="Simplified Arabic" panose="02020603050405020304" pitchFamily="18" charset="-78"/>
                <a:cs typeface="Simplified Arabic" panose="02020603050405020304" pitchFamily="18" charset="-78"/>
              </a:rPr>
              <a:t>المدرسة النيوكلاسيكية هي مدرسة اقتصادية ظهرت في أواخر القرن التاسع عشر حيث مثلت فكر اقتصادي جديد من حيث المضمون والمنهج عند ظهور أبحاث 4 اقتصاديين وهم: ويليام ستانلي جيفون (1882-1835)؛ ليون ووالراز (1910 - 1834)؛ وكارل مانجر (1921 - 1849)؛ألـفريد مارشال (1924– 1842)</a:t>
            </a:r>
            <a:r>
              <a:rPr lang="fr-FR" sz="2000" dirty="0">
                <a:latin typeface="Simplified Arabic" panose="02020603050405020304" pitchFamily="18" charset="-78"/>
                <a:cs typeface="Simplified Arabic" panose="02020603050405020304" pitchFamily="18" charset="-78"/>
              </a:rPr>
              <a:t/>
            </a:r>
            <a:br>
              <a:rPr lang="fr-FR" sz="2000" dirty="0">
                <a:latin typeface="Simplified Arabic" panose="02020603050405020304" pitchFamily="18" charset="-78"/>
                <a:cs typeface="Simplified Arabic" panose="02020603050405020304" pitchFamily="18" charset="-78"/>
              </a:rPr>
            </a:br>
            <a:r>
              <a:rPr lang="ar-SA" sz="2000" dirty="0">
                <a:latin typeface="Simplified Arabic" panose="02020603050405020304" pitchFamily="18" charset="-78"/>
                <a:cs typeface="Simplified Arabic" panose="02020603050405020304" pitchFamily="18" charset="-78"/>
              </a:rPr>
              <a:t>فإذا كانت المدرسة الكلاسيكية تعالج الظواهر الاقتصادية في بعدها الكلي (الإنتاج، التوزيع، التراكم) فإن </a:t>
            </a:r>
            <a:r>
              <a:rPr lang="ar-DZ" sz="2000" dirty="0">
                <a:latin typeface="Simplified Arabic" panose="02020603050405020304" pitchFamily="18" charset="-78"/>
                <a:cs typeface="Simplified Arabic" panose="02020603050405020304" pitchFamily="18" charset="-78"/>
              </a:rPr>
              <a:t>ا</a:t>
            </a:r>
            <a:r>
              <a:rPr lang="ar-SA" sz="2000" dirty="0">
                <a:latin typeface="Simplified Arabic" panose="02020603050405020304" pitchFamily="18" charset="-78"/>
                <a:cs typeface="Simplified Arabic" panose="02020603050405020304" pitchFamily="18" charset="-78"/>
              </a:rPr>
              <a:t>لمدرسة النيوكلاسيكية لها نظرة اقتصادية جزئية  </a:t>
            </a:r>
            <a:r>
              <a:rPr lang="fr-FR" sz="2000" dirty="0" err="1">
                <a:latin typeface="Simplified Arabic" panose="02020603050405020304" pitchFamily="18" charset="-78"/>
                <a:cs typeface="Simplified Arabic" panose="02020603050405020304" pitchFamily="18" charset="-78"/>
              </a:rPr>
              <a:t>economic</a:t>
            </a:r>
            <a:r>
              <a:rPr lang="ar-SA" sz="2000" dirty="0">
                <a:latin typeface="Simplified Arabic" panose="02020603050405020304" pitchFamily="18" charset="-78"/>
                <a:cs typeface="Simplified Arabic" panose="02020603050405020304" pitchFamily="18" charset="-78"/>
              </a:rPr>
              <a:t>- </a:t>
            </a:r>
            <a:r>
              <a:rPr lang="fr-FR" sz="2000" dirty="0">
                <a:latin typeface="Simplified Arabic" panose="02020603050405020304" pitchFamily="18" charset="-78"/>
                <a:cs typeface="Simplified Arabic" panose="02020603050405020304" pitchFamily="18" charset="-78"/>
              </a:rPr>
              <a:t> Micro  </a:t>
            </a:r>
            <a:r>
              <a:rPr lang="ar-SA" sz="2000" dirty="0">
                <a:latin typeface="Simplified Arabic" panose="02020603050405020304" pitchFamily="18" charset="-78"/>
                <a:cs typeface="Simplified Arabic" panose="02020603050405020304" pitchFamily="18" charset="-78"/>
              </a:rPr>
              <a:t>للمسائل الاقتصادية خاصة سلوك  الفرد، المستهلك أو المؤسسة نحو تعظيم منافعهم في ظروف معينة متاحة</a:t>
            </a:r>
            <a:r>
              <a:rPr lang="fr-FR" sz="2000" dirty="0"/>
              <a:t/>
            </a:r>
            <a:br>
              <a:rPr lang="fr-FR" sz="2000" dirty="0"/>
            </a:br>
            <a:endParaRPr sz="1600" dirty="0"/>
          </a:p>
        </p:txBody>
      </p:sp>
      <p:pic>
        <p:nvPicPr>
          <p:cNvPr id="410" name="Google Shape;410;p29"/>
          <p:cNvPicPr preferRelativeResize="0">
            <a:picLocks noGrp="1"/>
          </p:cNvPicPr>
          <p:nvPr>
            <p:ph type="pic" idx="2"/>
          </p:nvPr>
        </p:nvPicPr>
        <p:blipFill rotWithShape="1">
          <a:blip r:embed="rId3">
            <a:alphaModFix/>
          </a:blip>
          <a:srcRect l="42725" r="19374"/>
          <a:stretch/>
        </p:blipFill>
        <p:spPr>
          <a:xfrm>
            <a:off x="0" y="0"/>
            <a:ext cx="3347864" cy="5143500"/>
          </a:xfrm>
          <a:prstGeom prst="rect">
            <a:avLst/>
          </a:prstGeom>
        </p:spPr>
      </p:pic>
      <p:sp>
        <p:nvSpPr>
          <p:cNvPr id="411" name="Google Shape;411;p29"/>
          <p:cNvSpPr/>
          <p:nvPr/>
        </p:nvSpPr>
        <p:spPr>
          <a:xfrm rot="10800000" flipH="1">
            <a:off x="-601268" y="4294557"/>
            <a:ext cx="1390703" cy="1322938"/>
          </a:xfrm>
          <a:custGeom>
            <a:avLst/>
            <a:gdLst/>
            <a:ahLst/>
            <a:cxnLst/>
            <a:rect l="l" t="t" r="r" b="b"/>
            <a:pathLst>
              <a:path w="29450" h="28015" extrusionOk="0">
                <a:moveTo>
                  <a:pt x="18982" y="938"/>
                </a:moveTo>
                <a:lnTo>
                  <a:pt x="18006" y="9472"/>
                </a:lnTo>
                <a:lnTo>
                  <a:pt x="25833" y="5932"/>
                </a:lnTo>
                <a:lnTo>
                  <a:pt x="20054" y="12266"/>
                </a:lnTo>
                <a:lnTo>
                  <a:pt x="28454" y="14007"/>
                </a:lnTo>
                <a:lnTo>
                  <a:pt x="20054" y="15729"/>
                </a:lnTo>
                <a:lnTo>
                  <a:pt x="25833" y="22063"/>
                </a:lnTo>
                <a:lnTo>
                  <a:pt x="25833" y="22063"/>
                </a:lnTo>
                <a:lnTo>
                  <a:pt x="18006" y="18523"/>
                </a:lnTo>
                <a:lnTo>
                  <a:pt x="18982" y="27057"/>
                </a:lnTo>
                <a:lnTo>
                  <a:pt x="14734" y="19595"/>
                </a:lnTo>
                <a:lnTo>
                  <a:pt x="10486" y="27057"/>
                </a:lnTo>
                <a:lnTo>
                  <a:pt x="11443" y="18523"/>
                </a:lnTo>
                <a:lnTo>
                  <a:pt x="3636" y="22063"/>
                </a:lnTo>
                <a:lnTo>
                  <a:pt x="9415" y="15729"/>
                </a:lnTo>
                <a:lnTo>
                  <a:pt x="1014" y="14007"/>
                </a:lnTo>
                <a:lnTo>
                  <a:pt x="9415" y="12266"/>
                </a:lnTo>
                <a:lnTo>
                  <a:pt x="3636" y="5932"/>
                </a:lnTo>
                <a:lnTo>
                  <a:pt x="11443" y="9472"/>
                </a:lnTo>
                <a:lnTo>
                  <a:pt x="11443" y="9472"/>
                </a:lnTo>
                <a:lnTo>
                  <a:pt x="10486" y="938"/>
                </a:lnTo>
                <a:lnTo>
                  <a:pt x="14734" y="8420"/>
                </a:lnTo>
                <a:lnTo>
                  <a:pt x="18982" y="938"/>
                </a:lnTo>
                <a:close/>
                <a:moveTo>
                  <a:pt x="10180" y="0"/>
                </a:moveTo>
                <a:lnTo>
                  <a:pt x="11213" y="9147"/>
                </a:lnTo>
                <a:lnTo>
                  <a:pt x="2813" y="5339"/>
                </a:lnTo>
                <a:lnTo>
                  <a:pt x="2813" y="5339"/>
                </a:lnTo>
                <a:lnTo>
                  <a:pt x="9032" y="12151"/>
                </a:lnTo>
                <a:lnTo>
                  <a:pt x="0" y="14007"/>
                </a:lnTo>
                <a:lnTo>
                  <a:pt x="9032" y="15863"/>
                </a:lnTo>
                <a:lnTo>
                  <a:pt x="2813" y="22656"/>
                </a:lnTo>
                <a:lnTo>
                  <a:pt x="11213" y="18848"/>
                </a:lnTo>
                <a:lnTo>
                  <a:pt x="10180" y="28014"/>
                </a:lnTo>
                <a:lnTo>
                  <a:pt x="14734" y="19996"/>
                </a:lnTo>
                <a:lnTo>
                  <a:pt x="19288" y="28014"/>
                </a:lnTo>
                <a:lnTo>
                  <a:pt x="18255" y="18848"/>
                </a:lnTo>
                <a:lnTo>
                  <a:pt x="18255" y="18848"/>
                </a:lnTo>
                <a:lnTo>
                  <a:pt x="26636" y="22656"/>
                </a:lnTo>
                <a:lnTo>
                  <a:pt x="20437" y="15863"/>
                </a:lnTo>
                <a:lnTo>
                  <a:pt x="29449" y="14007"/>
                </a:lnTo>
                <a:lnTo>
                  <a:pt x="20437" y="12151"/>
                </a:lnTo>
                <a:lnTo>
                  <a:pt x="26636" y="5339"/>
                </a:lnTo>
                <a:lnTo>
                  <a:pt x="26636" y="5339"/>
                </a:lnTo>
                <a:lnTo>
                  <a:pt x="18255" y="9147"/>
                </a:lnTo>
                <a:lnTo>
                  <a:pt x="19288" y="0"/>
                </a:lnTo>
                <a:lnTo>
                  <a:pt x="14734" y="7999"/>
                </a:lnTo>
                <a:lnTo>
                  <a:pt x="10180"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412" name="Google Shape;412;p29"/>
          <p:cNvGrpSpPr/>
          <p:nvPr/>
        </p:nvGrpSpPr>
        <p:grpSpPr>
          <a:xfrm flipH="1">
            <a:off x="-36757" y="9"/>
            <a:ext cx="1099325" cy="1029975"/>
            <a:chOff x="6694150" y="-2166650"/>
            <a:chExt cx="1099325" cy="1029975"/>
          </a:xfrm>
        </p:grpSpPr>
        <p:sp>
          <p:nvSpPr>
            <p:cNvPr id="413" name="Google Shape;413;p29"/>
            <p:cNvSpPr/>
            <p:nvPr/>
          </p:nvSpPr>
          <p:spPr>
            <a:xfrm>
              <a:off x="7554275" y="-2166650"/>
              <a:ext cx="239200" cy="881200"/>
            </a:xfrm>
            <a:custGeom>
              <a:avLst/>
              <a:gdLst/>
              <a:ahLst/>
              <a:cxnLst/>
              <a:rect l="l" t="t" r="r" b="b"/>
              <a:pathLst>
                <a:path w="9568" h="35248" extrusionOk="0">
                  <a:moveTo>
                    <a:pt x="0" y="1"/>
                  </a:moveTo>
                  <a:lnTo>
                    <a:pt x="0" y="33430"/>
                  </a:lnTo>
                  <a:lnTo>
                    <a:pt x="19" y="33602"/>
                  </a:lnTo>
                  <a:lnTo>
                    <a:pt x="39" y="33794"/>
                  </a:lnTo>
                  <a:lnTo>
                    <a:pt x="77" y="33966"/>
                  </a:lnTo>
                  <a:lnTo>
                    <a:pt x="153" y="34138"/>
                  </a:lnTo>
                  <a:lnTo>
                    <a:pt x="230" y="34291"/>
                  </a:lnTo>
                  <a:lnTo>
                    <a:pt x="306" y="34444"/>
                  </a:lnTo>
                  <a:lnTo>
                    <a:pt x="421" y="34578"/>
                  </a:lnTo>
                  <a:lnTo>
                    <a:pt x="536" y="34712"/>
                  </a:lnTo>
                  <a:lnTo>
                    <a:pt x="670" y="34827"/>
                  </a:lnTo>
                  <a:lnTo>
                    <a:pt x="804" y="34942"/>
                  </a:lnTo>
                  <a:lnTo>
                    <a:pt x="957" y="35037"/>
                  </a:lnTo>
                  <a:lnTo>
                    <a:pt x="1110" y="35114"/>
                  </a:lnTo>
                  <a:lnTo>
                    <a:pt x="1282" y="35171"/>
                  </a:lnTo>
                  <a:lnTo>
                    <a:pt x="1455" y="35210"/>
                  </a:lnTo>
                  <a:lnTo>
                    <a:pt x="1646" y="35248"/>
                  </a:lnTo>
                  <a:lnTo>
                    <a:pt x="7941" y="35248"/>
                  </a:lnTo>
                  <a:lnTo>
                    <a:pt x="8114" y="35210"/>
                  </a:lnTo>
                  <a:lnTo>
                    <a:pt x="8286" y="35171"/>
                  </a:lnTo>
                  <a:lnTo>
                    <a:pt x="8458" y="35114"/>
                  </a:lnTo>
                  <a:lnTo>
                    <a:pt x="8611" y="35037"/>
                  </a:lnTo>
                  <a:lnTo>
                    <a:pt x="8764" y="34942"/>
                  </a:lnTo>
                  <a:lnTo>
                    <a:pt x="8917" y="34827"/>
                  </a:lnTo>
                  <a:lnTo>
                    <a:pt x="9032" y="34712"/>
                  </a:lnTo>
                  <a:lnTo>
                    <a:pt x="9166" y="34578"/>
                  </a:lnTo>
                  <a:lnTo>
                    <a:pt x="9262" y="34444"/>
                  </a:lnTo>
                  <a:lnTo>
                    <a:pt x="9357" y="34291"/>
                  </a:lnTo>
                  <a:lnTo>
                    <a:pt x="9434" y="34138"/>
                  </a:lnTo>
                  <a:lnTo>
                    <a:pt x="9491" y="33966"/>
                  </a:lnTo>
                  <a:lnTo>
                    <a:pt x="9530" y="33794"/>
                  </a:lnTo>
                  <a:lnTo>
                    <a:pt x="9568" y="33602"/>
                  </a:lnTo>
                  <a:lnTo>
                    <a:pt x="9568" y="33430"/>
                  </a:lnTo>
                  <a:lnTo>
                    <a:pt x="956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4" name="Google Shape;414;p29"/>
            <p:cNvSpPr/>
            <p:nvPr/>
          </p:nvSpPr>
          <p:spPr>
            <a:xfrm>
              <a:off x="6963475" y="-2105900"/>
              <a:ext cx="712800" cy="969225"/>
            </a:xfrm>
            <a:custGeom>
              <a:avLst/>
              <a:gdLst/>
              <a:ahLst/>
              <a:cxnLst/>
              <a:rect l="l" t="t" r="r" b="b"/>
              <a:pathLst>
                <a:path w="28512" h="38769" extrusionOk="0">
                  <a:moveTo>
                    <a:pt x="14256" y="250"/>
                  </a:moveTo>
                  <a:lnTo>
                    <a:pt x="28320" y="8363"/>
                  </a:lnTo>
                  <a:lnTo>
                    <a:pt x="28320" y="30407"/>
                  </a:lnTo>
                  <a:lnTo>
                    <a:pt x="14256" y="38520"/>
                  </a:lnTo>
                  <a:lnTo>
                    <a:pt x="211" y="30407"/>
                  </a:lnTo>
                  <a:lnTo>
                    <a:pt x="211" y="8363"/>
                  </a:lnTo>
                  <a:lnTo>
                    <a:pt x="14256" y="250"/>
                  </a:lnTo>
                  <a:close/>
                  <a:moveTo>
                    <a:pt x="14256" y="1"/>
                  </a:moveTo>
                  <a:lnTo>
                    <a:pt x="0" y="8248"/>
                  </a:lnTo>
                  <a:lnTo>
                    <a:pt x="0" y="30522"/>
                  </a:lnTo>
                  <a:lnTo>
                    <a:pt x="14218" y="38731"/>
                  </a:lnTo>
                  <a:lnTo>
                    <a:pt x="14256" y="38769"/>
                  </a:lnTo>
                  <a:lnTo>
                    <a:pt x="28512" y="30522"/>
                  </a:lnTo>
                  <a:lnTo>
                    <a:pt x="28512" y="8248"/>
                  </a:lnTo>
                  <a:lnTo>
                    <a:pt x="14313" y="39"/>
                  </a:lnTo>
                  <a:lnTo>
                    <a:pt x="14256"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5" name="Google Shape;415;p29"/>
            <p:cNvSpPr/>
            <p:nvPr/>
          </p:nvSpPr>
          <p:spPr>
            <a:xfrm>
              <a:off x="6694150" y="-1522275"/>
              <a:ext cx="627175" cy="313375"/>
            </a:xfrm>
            <a:custGeom>
              <a:avLst/>
              <a:gdLst/>
              <a:ahLst/>
              <a:cxnLst/>
              <a:rect l="l" t="t" r="r" b="b"/>
              <a:pathLst>
                <a:path w="25087" h="12535" extrusionOk="0">
                  <a:moveTo>
                    <a:pt x="24991" y="1"/>
                  </a:moveTo>
                  <a:lnTo>
                    <a:pt x="0" y="12362"/>
                  </a:lnTo>
                  <a:lnTo>
                    <a:pt x="96" y="12534"/>
                  </a:lnTo>
                  <a:lnTo>
                    <a:pt x="25086" y="173"/>
                  </a:lnTo>
                  <a:lnTo>
                    <a:pt x="24991"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6" name="Google Shape;416;p29"/>
            <p:cNvSpPr/>
            <p:nvPr/>
          </p:nvSpPr>
          <p:spPr>
            <a:xfrm>
              <a:off x="7317475" y="-2102550"/>
              <a:ext cx="5275" cy="582700"/>
            </a:xfrm>
            <a:custGeom>
              <a:avLst/>
              <a:gdLst/>
              <a:ahLst/>
              <a:cxnLst/>
              <a:rect l="l" t="t" r="r" b="b"/>
              <a:pathLst>
                <a:path w="211" h="23308" extrusionOk="0">
                  <a:moveTo>
                    <a:pt x="0" y="1"/>
                  </a:moveTo>
                  <a:lnTo>
                    <a:pt x="0" y="23308"/>
                  </a:lnTo>
                  <a:lnTo>
                    <a:pt x="211" y="23308"/>
                  </a:lnTo>
                  <a:lnTo>
                    <a:pt x="211"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0" name="Action Button: Home 9">
            <a:hlinkClick r:id="rId4" action="ppaction://hlinksldjump" highlightClick="1"/>
          </p:cNvPr>
          <p:cNvSpPr/>
          <p:nvPr/>
        </p:nvSpPr>
        <p:spPr>
          <a:xfrm>
            <a:off x="179512" y="4443958"/>
            <a:ext cx="521208" cy="521208"/>
          </a:xfrm>
          <a:prstGeom prst="actionButtonHom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20"/>
        <p:cNvGrpSpPr/>
        <p:nvPr/>
      </p:nvGrpSpPr>
      <p:grpSpPr>
        <a:xfrm>
          <a:off x="0" y="0"/>
          <a:ext cx="0" cy="0"/>
          <a:chOff x="0" y="0"/>
          <a:chExt cx="0" cy="0"/>
        </a:xfrm>
      </p:grpSpPr>
      <p:sp>
        <p:nvSpPr>
          <p:cNvPr id="421" name="Google Shape;421;p30"/>
          <p:cNvSpPr txBox="1">
            <a:spLocks noGrp="1"/>
          </p:cNvSpPr>
          <p:nvPr>
            <p:ph type="title"/>
          </p:nvPr>
        </p:nvSpPr>
        <p:spPr>
          <a:xfrm>
            <a:off x="553042" y="627534"/>
            <a:ext cx="4799700" cy="1567800"/>
          </a:xfrm>
          <a:prstGeom prst="rect">
            <a:avLst/>
          </a:prstGeom>
        </p:spPr>
        <p:txBody>
          <a:bodyPr spcFirstLastPara="1" wrap="square" lIns="91425" tIns="91425" rIns="91425" bIns="91425" anchor="t" anchorCtr="0">
            <a:noAutofit/>
          </a:bodyPr>
          <a:lstStyle/>
          <a:p>
            <a:pPr rtl="1"/>
            <a:r>
              <a:rPr lang="ar-SA" sz="2800" dirty="0">
                <a:solidFill>
                  <a:srgbClr val="00B0F0"/>
                </a:solidFill>
                <a:latin typeface="Simplified Arabic" panose="02020603050405020304" pitchFamily="18" charset="-78"/>
                <a:cs typeface="Simplified Arabic" panose="02020603050405020304" pitchFamily="18" charset="-78"/>
              </a:rPr>
              <a:t>نظرة الفكر النيوكلاسيكي للمنظمة</a:t>
            </a:r>
            <a:r>
              <a:rPr lang="fr-FR" sz="2800" dirty="0">
                <a:solidFill>
                  <a:srgbClr val="00B0F0"/>
                </a:solidFill>
                <a:latin typeface="Simplified Arabic" panose="02020603050405020304" pitchFamily="18" charset="-78"/>
                <a:cs typeface="Simplified Arabic" panose="02020603050405020304" pitchFamily="18" charset="-78"/>
              </a:rPr>
              <a:t/>
            </a:r>
            <a:br>
              <a:rPr lang="fr-FR" sz="2800" dirty="0">
                <a:solidFill>
                  <a:srgbClr val="00B0F0"/>
                </a:solidFill>
                <a:latin typeface="Simplified Arabic" panose="02020603050405020304" pitchFamily="18" charset="-78"/>
                <a:cs typeface="Simplified Arabic" panose="02020603050405020304" pitchFamily="18" charset="-78"/>
              </a:rPr>
            </a:br>
            <a:r>
              <a:rPr lang="ar-SA" sz="2400" dirty="0">
                <a:latin typeface="Simplified Arabic" panose="02020603050405020304" pitchFamily="18" charset="-78"/>
                <a:cs typeface="Simplified Arabic" panose="02020603050405020304" pitchFamily="18" charset="-78"/>
              </a:rPr>
              <a:t>لم تمنح النظرية النيوكلاسيكية للتوازن الجزئي المؤسسة إلا حيزا محدودا جدا، رغم كون هذه النظرية من أكثر النظريات الاقتصادية اكتمالا في معالجة أداء اقتصاد السوق. ومن المؤكد أن غياب نظرية حقيقية للمؤسسة في النموذج النيوكلاسيكي النمطي، يجد تفسيره في أن المؤسسة اعتبرت مكونا من مكونات نظرية الأسعار وتخصيص الموارد. </a:t>
            </a:r>
            <a:r>
              <a:rPr lang="fr-FR" dirty="0"/>
              <a:t/>
            </a:r>
            <a:br>
              <a:rPr lang="fr-FR" dirty="0"/>
            </a:br>
            <a:endParaRPr dirty="0"/>
          </a:p>
        </p:txBody>
      </p:sp>
      <p:pic>
        <p:nvPicPr>
          <p:cNvPr id="424" name="Google Shape;424;p30"/>
          <p:cNvPicPr preferRelativeResize="0">
            <a:picLocks noGrp="1"/>
          </p:cNvPicPr>
          <p:nvPr>
            <p:ph type="pic" idx="2"/>
          </p:nvPr>
        </p:nvPicPr>
        <p:blipFill rotWithShape="1">
          <a:blip r:embed="rId3">
            <a:alphaModFix/>
          </a:blip>
          <a:srcRect t="524" b="534"/>
          <a:stretch/>
        </p:blipFill>
        <p:spPr>
          <a:xfrm>
            <a:off x="5678225" y="0"/>
            <a:ext cx="3465600" cy="5143502"/>
          </a:xfrm>
          <a:prstGeom prst="rect">
            <a:avLst/>
          </a:prstGeom>
        </p:spPr>
      </p:pic>
      <p:cxnSp>
        <p:nvCxnSpPr>
          <p:cNvPr id="425" name="Google Shape;425;p30"/>
          <p:cNvCxnSpPr/>
          <p:nvPr/>
        </p:nvCxnSpPr>
        <p:spPr>
          <a:xfrm>
            <a:off x="908550" y="4155926"/>
            <a:ext cx="4410300" cy="0"/>
          </a:xfrm>
          <a:prstGeom prst="straightConnector1">
            <a:avLst/>
          </a:prstGeom>
          <a:noFill/>
          <a:ln w="19050" cap="flat" cmpd="sng">
            <a:solidFill>
              <a:schemeClr val="dk1"/>
            </a:solidFill>
            <a:prstDash val="solid"/>
            <a:round/>
            <a:headEnd type="none" w="med" len="med"/>
            <a:tailEnd type="none" w="med" len="med"/>
          </a:ln>
        </p:spPr>
      </p:cxnSp>
      <p:grpSp>
        <p:nvGrpSpPr>
          <p:cNvPr id="426" name="Google Shape;426;p30"/>
          <p:cNvGrpSpPr/>
          <p:nvPr/>
        </p:nvGrpSpPr>
        <p:grpSpPr>
          <a:xfrm rot="-5400000" flipH="1">
            <a:off x="8049147" y="456625"/>
            <a:ext cx="1534675" cy="621425"/>
            <a:chOff x="4285725" y="-2390275"/>
            <a:chExt cx="1534675" cy="621425"/>
          </a:xfrm>
        </p:grpSpPr>
        <p:sp>
          <p:nvSpPr>
            <p:cNvPr id="427" name="Google Shape;427;p30"/>
            <p:cNvSpPr/>
            <p:nvPr/>
          </p:nvSpPr>
          <p:spPr>
            <a:xfrm>
              <a:off x="5148250" y="-1891325"/>
              <a:ext cx="672150" cy="122475"/>
            </a:xfrm>
            <a:custGeom>
              <a:avLst/>
              <a:gdLst/>
              <a:ahLst/>
              <a:cxnLst/>
              <a:rect l="l" t="t" r="r" b="b"/>
              <a:pathLst>
                <a:path w="26886" h="4899" extrusionOk="0">
                  <a:moveTo>
                    <a:pt x="0" y="0"/>
                  </a:moveTo>
                  <a:lnTo>
                    <a:pt x="0" y="4899"/>
                  </a:lnTo>
                  <a:lnTo>
                    <a:pt x="26885" y="4899"/>
                  </a:lnTo>
                  <a:lnTo>
                    <a:pt x="2688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8" name="Google Shape;428;p30"/>
            <p:cNvSpPr/>
            <p:nvPr/>
          </p:nvSpPr>
          <p:spPr>
            <a:xfrm>
              <a:off x="4475650" y="-2013800"/>
              <a:ext cx="672625" cy="122500"/>
            </a:xfrm>
            <a:custGeom>
              <a:avLst/>
              <a:gdLst/>
              <a:ahLst/>
              <a:cxnLst/>
              <a:rect l="l" t="t" r="r" b="b"/>
              <a:pathLst>
                <a:path w="26905" h="4900" extrusionOk="0">
                  <a:moveTo>
                    <a:pt x="0" y="1"/>
                  </a:moveTo>
                  <a:lnTo>
                    <a:pt x="0" y="4899"/>
                  </a:lnTo>
                  <a:lnTo>
                    <a:pt x="26904" y="4899"/>
                  </a:lnTo>
                  <a:lnTo>
                    <a:pt x="2690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9" name="Google Shape;429;p30"/>
            <p:cNvSpPr/>
            <p:nvPr/>
          </p:nvSpPr>
          <p:spPr>
            <a:xfrm>
              <a:off x="4285725" y="-2203250"/>
              <a:ext cx="192325" cy="192350"/>
            </a:xfrm>
            <a:custGeom>
              <a:avLst/>
              <a:gdLst/>
              <a:ahLst/>
              <a:cxnLst/>
              <a:rect l="l" t="t" r="r" b="b"/>
              <a:pathLst>
                <a:path w="7693" h="7694" extrusionOk="0">
                  <a:moveTo>
                    <a:pt x="7482" y="211"/>
                  </a:moveTo>
                  <a:lnTo>
                    <a:pt x="7482" y="7483"/>
                  </a:lnTo>
                  <a:lnTo>
                    <a:pt x="211" y="7483"/>
                  </a:lnTo>
                  <a:lnTo>
                    <a:pt x="211" y="211"/>
                  </a:lnTo>
                  <a:close/>
                  <a:moveTo>
                    <a:pt x="0" y="1"/>
                  </a:moveTo>
                  <a:lnTo>
                    <a:pt x="0" y="7693"/>
                  </a:lnTo>
                  <a:lnTo>
                    <a:pt x="7693" y="7693"/>
                  </a:lnTo>
                  <a:lnTo>
                    <a:pt x="7693"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0" name="Google Shape;430;p30"/>
            <p:cNvSpPr/>
            <p:nvPr/>
          </p:nvSpPr>
          <p:spPr>
            <a:xfrm>
              <a:off x="4472775" y="-2390275"/>
              <a:ext cx="192325" cy="192325"/>
            </a:xfrm>
            <a:custGeom>
              <a:avLst/>
              <a:gdLst/>
              <a:ahLst/>
              <a:cxnLst/>
              <a:rect l="l" t="t" r="r" b="b"/>
              <a:pathLst>
                <a:path w="7693" h="7693" extrusionOk="0">
                  <a:moveTo>
                    <a:pt x="7501" y="211"/>
                  </a:moveTo>
                  <a:lnTo>
                    <a:pt x="7501" y="7482"/>
                  </a:lnTo>
                  <a:lnTo>
                    <a:pt x="211" y="7482"/>
                  </a:lnTo>
                  <a:lnTo>
                    <a:pt x="211" y="211"/>
                  </a:lnTo>
                  <a:close/>
                  <a:moveTo>
                    <a:pt x="0" y="0"/>
                  </a:moveTo>
                  <a:lnTo>
                    <a:pt x="0" y="7692"/>
                  </a:lnTo>
                  <a:lnTo>
                    <a:pt x="7693" y="7692"/>
                  </a:lnTo>
                  <a:lnTo>
                    <a:pt x="7693" y="0"/>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31" name="Google Shape;431;p30"/>
          <p:cNvGrpSpPr/>
          <p:nvPr/>
        </p:nvGrpSpPr>
        <p:grpSpPr>
          <a:xfrm flipH="1">
            <a:off x="8349301" y="4601713"/>
            <a:ext cx="1099325" cy="1029975"/>
            <a:chOff x="6694150" y="-2166650"/>
            <a:chExt cx="1099325" cy="1029975"/>
          </a:xfrm>
        </p:grpSpPr>
        <p:sp>
          <p:nvSpPr>
            <p:cNvPr id="432" name="Google Shape;432;p30"/>
            <p:cNvSpPr/>
            <p:nvPr/>
          </p:nvSpPr>
          <p:spPr>
            <a:xfrm>
              <a:off x="7554275" y="-2166650"/>
              <a:ext cx="239200" cy="881200"/>
            </a:xfrm>
            <a:custGeom>
              <a:avLst/>
              <a:gdLst/>
              <a:ahLst/>
              <a:cxnLst/>
              <a:rect l="l" t="t" r="r" b="b"/>
              <a:pathLst>
                <a:path w="9568" h="35248" extrusionOk="0">
                  <a:moveTo>
                    <a:pt x="0" y="1"/>
                  </a:moveTo>
                  <a:lnTo>
                    <a:pt x="0" y="33430"/>
                  </a:lnTo>
                  <a:lnTo>
                    <a:pt x="19" y="33602"/>
                  </a:lnTo>
                  <a:lnTo>
                    <a:pt x="39" y="33794"/>
                  </a:lnTo>
                  <a:lnTo>
                    <a:pt x="77" y="33966"/>
                  </a:lnTo>
                  <a:lnTo>
                    <a:pt x="153" y="34138"/>
                  </a:lnTo>
                  <a:lnTo>
                    <a:pt x="230" y="34291"/>
                  </a:lnTo>
                  <a:lnTo>
                    <a:pt x="306" y="34444"/>
                  </a:lnTo>
                  <a:lnTo>
                    <a:pt x="421" y="34578"/>
                  </a:lnTo>
                  <a:lnTo>
                    <a:pt x="536" y="34712"/>
                  </a:lnTo>
                  <a:lnTo>
                    <a:pt x="670" y="34827"/>
                  </a:lnTo>
                  <a:lnTo>
                    <a:pt x="804" y="34942"/>
                  </a:lnTo>
                  <a:lnTo>
                    <a:pt x="957" y="35037"/>
                  </a:lnTo>
                  <a:lnTo>
                    <a:pt x="1110" y="35114"/>
                  </a:lnTo>
                  <a:lnTo>
                    <a:pt x="1282" y="35171"/>
                  </a:lnTo>
                  <a:lnTo>
                    <a:pt x="1455" y="35210"/>
                  </a:lnTo>
                  <a:lnTo>
                    <a:pt x="1646" y="35248"/>
                  </a:lnTo>
                  <a:lnTo>
                    <a:pt x="7941" y="35248"/>
                  </a:lnTo>
                  <a:lnTo>
                    <a:pt x="8114" y="35210"/>
                  </a:lnTo>
                  <a:lnTo>
                    <a:pt x="8286" y="35171"/>
                  </a:lnTo>
                  <a:lnTo>
                    <a:pt x="8458" y="35114"/>
                  </a:lnTo>
                  <a:lnTo>
                    <a:pt x="8611" y="35037"/>
                  </a:lnTo>
                  <a:lnTo>
                    <a:pt x="8764" y="34942"/>
                  </a:lnTo>
                  <a:lnTo>
                    <a:pt x="8917" y="34827"/>
                  </a:lnTo>
                  <a:lnTo>
                    <a:pt x="9032" y="34712"/>
                  </a:lnTo>
                  <a:lnTo>
                    <a:pt x="9166" y="34578"/>
                  </a:lnTo>
                  <a:lnTo>
                    <a:pt x="9262" y="34444"/>
                  </a:lnTo>
                  <a:lnTo>
                    <a:pt x="9357" y="34291"/>
                  </a:lnTo>
                  <a:lnTo>
                    <a:pt x="9434" y="34138"/>
                  </a:lnTo>
                  <a:lnTo>
                    <a:pt x="9491" y="33966"/>
                  </a:lnTo>
                  <a:lnTo>
                    <a:pt x="9530" y="33794"/>
                  </a:lnTo>
                  <a:lnTo>
                    <a:pt x="9568" y="33602"/>
                  </a:lnTo>
                  <a:lnTo>
                    <a:pt x="9568" y="33430"/>
                  </a:lnTo>
                  <a:lnTo>
                    <a:pt x="9568"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3" name="Google Shape;433;p30"/>
            <p:cNvSpPr/>
            <p:nvPr/>
          </p:nvSpPr>
          <p:spPr>
            <a:xfrm>
              <a:off x="6963475" y="-2105900"/>
              <a:ext cx="712800" cy="969225"/>
            </a:xfrm>
            <a:custGeom>
              <a:avLst/>
              <a:gdLst/>
              <a:ahLst/>
              <a:cxnLst/>
              <a:rect l="l" t="t" r="r" b="b"/>
              <a:pathLst>
                <a:path w="28512" h="38769" extrusionOk="0">
                  <a:moveTo>
                    <a:pt x="14256" y="250"/>
                  </a:moveTo>
                  <a:lnTo>
                    <a:pt x="28320" y="8363"/>
                  </a:lnTo>
                  <a:lnTo>
                    <a:pt x="28320" y="30407"/>
                  </a:lnTo>
                  <a:lnTo>
                    <a:pt x="14256" y="38520"/>
                  </a:lnTo>
                  <a:lnTo>
                    <a:pt x="211" y="30407"/>
                  </a:lnTo>
                  <a:lnTo>
                    <a:pt x="211" y="8363"/>
                  </a:lnTo>
                  <a:lnTo>
                    <a:pt x="14256" y="250"/>
                  </a:lnTo>
                  <a:close/>
                  <a:moveTo>
                    <a:pt x="14256" y="1"/>
                  </a:moveTo>
                  <a:lnTo>
                    <a:pt x="0" y="8248"/>
                  </a:lnTo>
                  <a:lnTo>
                    <a:pt x="0" y="30522"/>
                  </a:lnTo>
                  <a:lnTo>
                    <a:pt x="14218" y="38731"/>
                  </a:lnTo>
                  <a:lnTo>
                    <a:pt x="14256" y="38769"/>
                  </a:lnTo>
                  <a:lnTo>
                    <a:pt x="28512" y="30522"/>
                  </a:lnTo>
                  <a:lnTo>
                    <a:pt x="28512" y="8248"/>
                  </a:lnTo>
                  <a:lnTo>
                    <a:pt x="14313" y="39"/>
                  </a:lnTo>
                  <a:lnTo>
                    <a:pt x="14256"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4" name="Google Shape;434;p30"/>
            <p:cNvSpPr/>
            <p:nvPr/>
          </p:nvSpPr>
          <p:spPr>
            <a:xfrm>
              <a:off x="6694150" y="-1522275"/>
              <a:ext cx="627175" cy="313375"/>
            </a:xfrm>
            <a:custGeom>
              <a:avLst/>
              <a:gdLst/>
              <a:ahLst/>
              <a:cxnLst/>
              <a:rect l="l" t="t" r="r" b="b"/>
              <a:pathLst>
                <a:path w="25087" h="12535" extrusionOk="0">
                  <a:moveTo>
                    <a:pt x="24991" y="1"/>
                  </a:moveTo>
                  <a:lnTo>
                    <a:pt x="0" y="12362"/>
                  </a:lnTo>
                  <a:lnTo>
                    <a:pt x="96" y="12534"/>
                  </a:lnTo>
                  <a:lnTo>
                    <a:pt x="25086" y="173"/>
                  </a:lnTo>
                  <a:lnTo>
                    <a:pt x="24991" y="1"/>
                  </a:lnTo>
                  <a:close/>
                </a:path>
              </a:pathLst>
            </a:custGeom>
            <a:solidFill>
              <a:schemeClr val="dk1"/>
            </a:solidFill>
            <a:ln w="9525"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5" name="Google Shape;435;p30"/>
            <p:cNvSpPr/>
            <p:nvPr/>
          </p:nvSpPr>
          <p:spPr>
            <a:xfrm>
              <a:off x="7317475" y="-2102550"/>
              <a:ext cx="5275" cy="582700"/>
            </a:xfrm>
            <a:custGeom>
              <a:avLst/>
              <a:gdLst/>
              <a:ahLst/>
              <a:cxnLst/>
              <a:rect l="l" t="t" r="r" b="b"/>
              <a:pathLst>
                <a:path w="211" h="23308" extrusionOk="0">
                  <a:moveTo>
                    <a:pt x="0" y="1"/>
                  </a:moveTo>
                  <a:lnTo>
                    <a:pt x="0" y="23308"/>
                  </a:lnTo>
                  <a:lnTo>
                    <a:pt x="211" y="23308"/>
                  </a:lnTo>
                  <a:lnTo>
                    <a:pt x="21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 name="Action Button: Home 14">
            <a:hlinkClick r:id="rId4" action="ppaction://hlinksldjump" highlightClick="1"/>
          </p:cNvPr>
          <p:cNvSpPr/>
          <p:nvPr/>
        </p:nvSpPr>
        <p:spPr>
          <a:xfrm>
            <a:off x="179512" y="4443958"/>
            <a:ext cx="521208" cy="521208"/>
          </a:xfrm>
          <a:prstGeom prst="actionButtonHom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1" name="Google Shape;441;p31"/>
          <p:cNvSpPr txBox="1">
            <a:spLocks noGrp="1"/>
          </p:cNvSpPr>
          <p:nvPr>
            <p:ph type="title" idx="4"/>
          </p:nvPr>
        </p:nvSpPr>
        <p:spPr>
          <a:xfrm>
            <a:off x="720000" y="365760"/>
            <a:ext cx="7704000" cy="3430126"/>
          </a:xfrm>
          <a:prstGeom prst="rect">
            <a:avLst/>
          </a:prstGeom>
        </p:spPr>
        <p:txBody>
          <a:bodyPr spcFirstLastPara="1" wrap="square" lIns="91425" tIns="91425" rIns="91425" bIns="91425" anchor="t" anchorCtr="0">
            <a:noAutofit/>
          </a:bodyPr>
          <a:lstStyle/>
          <a:p>
            <a:pPr algn="r" rtl="1"/>
            <a:r>
              <a:rPr lang="ar-SA" sz="2400" dirty="0">
                <a:latin typeface="Simplified Arabic" panose="02020603050405020304" pitchFamily="18" charset="-78"/>
                <a:cs typeface="Simplified Arabic" panose="02020603050405020304" pitchFamily="18" charset="-78"/>
              </a:rPr>
              <a:t>وتميز تحليل المؤسسة وفق نموذج المفكر الاقتصادي" فلراس "بالخصائص التالية: </a:t>
            </a:r>
            <a:r>
              <a:rPr lang="fr-FR" sz="2400" dirty="0">
                <a:latin typeface="Simplified Arabic" panose="02020603050405020304" pitchFamily="18" charset="-78"/>
                <a:cs typeface="Simplified Arabic" panose="02020603050405020304" pitchFamily="18" charset="-78"/>
              </a:rPr>
              <a:t/>
            </a:r>
            <a:br>
              <a:rPr lang="fr-FR" sz="2400" dirty="0">
                <a:latin typeface="Simplified Arabic" panose="02020603050405020304" pitchFamily="18" charset="-78"/>
                <a:cs typeface="Simplified Arabic" panose="02020603050405020304" pitchFamily="18" charset="-78"/>
              </a:rPr>
            </a:br>
            <a:r>
              <a:rPr lang="ar-SA" sz="2400" dirty="0">
                <a:latin typeface="Simplified Arabic" panose="02020603050405020304" pitchFamily="18" charset="-78"/>
                <a:cs typeface="Simplified Arabic" panose="02020603050405020304" pitchFamily="18" charset="-78"/>
              </a:rPr>
              <a:t>البحث عن شروط التوازن في حالة المنافسة التامة المعلومات الكاملة، توافر التكنولوجيا، العقلانية المطلقة للأعوان الساعين لتعظيم الربح، أولوية تحليل المبادلة على حساب تحليل الانتاج".</a:t>
            </a:r>
            <a:r>
              <a:rPr lang="fr-FR" sz="2400" dirty="0">
                <a:latin typeface="Simplified Arabic" panose="02020603050405020304" pitchFamily="18" charset="-78"/>
                <a:cs typeface="Simplified Arabic" panose="02020603050405020304" pitchFamily="18" charset="-78"/>
              </a:rPr>
              <a:t/>
            </a:r>
            <a:br>
              <a:rPr lang="fr-FR" sz="2400" dirty="0">
                <a:latin typeface="Simplified Arabic" panose="02020603050405020304" pitchFamily="18" charset="-78"/>
                <a:cs typeface="Simplified Arabic" panose="02020603050405020304" pitchFamily="18" charset="-78"/>
              </a:rPr>
            </a:br>
            <a:r>
              <a:rPr lang="ar-SA" sz="2400" dirty="0">
                <a:latin typeface="Simplified Arabic" panose="02020603050405020304" pitchFamily="18" charset="-78"/>
                <a:cs typeface="Simplified Arabic" panose="02020603050405020304" pitchFamily="18" charset="-78"/>
              </a:rPr>
              <a:t> ووفق هذا التحليل أصبحت المؤسسة صندوقا أسودا وظيفته الوحيدة تحويل المدخلات إلى مخرجات على أساس أن سيرورة التحويل تتم بكفاءة، وفقا لفرضية الدراية التامة بالمعلومات، والتحكم في التكنولوجيا، والتكيف الآلي مع البيئة التي تتسم بحالة التأكد)، والتي لا تعلم المؤسسة عنها أسعار المنتجات وأسعار عوامل الانتاج</a:t>
            </a:r>
            <a:r>
              <a:rPr lang="fr-FR" sz="2400" dirty="0">
                <a:latin typeface="Simplified Arabic" panose="02020603050405020304" pitchFamily="18" charset="-78"/>
                <a:cs typeface="Simplified Arabic" panose="02020603050405020304" pitchFamily="18" charset="-78"/>
              </a:rPr>
              <a:t> .</a:t>
            </a:r>
            <a:r>
              <a:rPr lang="fr-FR" dirty="0"/>
              <a:t/>
            </a:r>
            <a:br>
              <a:rPr lang="fr-FR" dirty="0"/>
            </a:br>
            <a:endParaRPr dirty="0"/>
          </a:p>
        </p:txBody>
      </p:sp>
      <p:sp>
        <p:nvSpPr>
          <p:cNvPr id="3" name="Action Button: Home 2">
            <a:hlinkClick r:id="rId3" action="ppaction://hlinksldjump" highlightClick="1"/>
          </p:cNvPr>
          <p:cNvSpPr/>
          <p:nvPr/>
        </p:nvSpPr>
        <p:spPr>
          <a:xfrm>
            <a:off x="179512" y="4443958"/>
            <a:ext cx="521208" cy="521208"/>
          </a:xfrm>
          <a:prstGeom prst="actionButtonHom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7" name="Google Shape;467;p32"/>
          <p:cNvSpPr txBox="1">
            <a:spLocks noGrp="1"/>
          </p:cNvSpPr>
          <p:nvPr>
            <p:ph type="title"/>
          </p:nvPr>
        </p:nvSpPr>
        <p:spPr>
          <a:xfrm>
            <a:off x="611560" y="411510"/>
            <a:ext cx="7704000" cy="548700"/>
          </a:xfrm>
          <a:prstGeom prst="rect">
            <a:avLst/>
          </a:prstGeom>
        </p:spPr>
        <p:txBody>
          <a:bodyPr spcFirstLastPara="1" wrap="square" lIns="91425" tIns="91425" rIns="91425" bIns="91425" anchor="t" anchorCtr="0">
            <a:noAutofit/>
          </a:bodyPr>
          <a:lstStyle/>
          <a:p>
            <a:pPr algn="r" rtl="1"/>
            <a:r>
              <a:rPr lang="ar-SA" sz="2400" dirty="0">
                <a:latin typeface="Simplified Arabic" panose="02020603050405020304" pitchFamily="18" charset="-78"/>
                <a:cs typeface="Simplified Arabic" panose="02020603050405020304" pitchFamily="18" charset="-78"/>
              </a:rPr>
              <a:t>كما تعاملت هذه النظرية مع المؤسسة وفق المنطق الفرد</a:t>
            </a:r>
            <a:r>
              <a:rPr lang="ar-DZ" sz="2400" dirty="0">
                <a:latin typeface="Simplified Arabic" panose="02020603050405020304" pitchFamily="18" charset="-78"/>
                <a:cs typeface="Simplified Arabic" panose="02020603050405020304" pitchFamily="18" charset="-78"/>
              </a:rPr>
              <a:t>ا</a:t>
            </a:r>
            <a:r>
              <a:rPr lang="ar-SA" sz="2400" dirty="0">
                <a:latin typeface="Simplified Arabic" panose="02020603050405020304" pitchFamily="18" charset="-78"/>
                <a:cs typeface="Simplified Arabic" panose="02020603050405020304" pitchFamily="18" charset="-78"/>
              </a:rPr>
              <a:t>ني، واعتبرتها عون اقتصادي فردي، له سلوك تعظيم الربح. كما تم النظر للمؤسسة باعتبارها نقطة  أو ما اصطلح عليه بالمؤسسة النقطة  فاقدة للوزن والأهمية، وليس لها تصرف ذاتي، كما أن هذه الأخيرة لها نفس مكانة المستهلك الفرد في السوق</a:t>
            </a:r>
            <a:r>
              <a:rPr lang="fr-FR" sz="2400" dirty="0">
                <a:latin typeface="Simplified Arabic" panose="02020603050405020304" pitchFamily="18" charset="-78"/>
                <a:cs typeface="Simplified Arabic" panose="02020603050405020304" pitchFamily="18" charset="-78"/>
              </a:rPr>
              <a:t>.</a:t>
            </a:r>
            <a:br>
              <a:rPr lang="fr-FR" sz="2400" dirty="0">
                <a:latin typeface="Simplified Arabic" panose="02020603050405020304" pitchFamily="18" charset="-78"/>
                <a:cs typeface="Simplified Arabic" panose="02020603050405020304" pitchFamily="18" charset="-78"/>
              </a:rPr>
            </a:br>
            <a:r>
              <a:rPr lang="ar-SA" sz="2400" dirty="0">
                <a:latin typeface="Simplified Arabic" panose="02020603050405020304" pitchFamily="18" charset="-78"/>
                <a:cs typeface="Simplified Arabic" panose="02020603050405020304" pitchFamily="18" charset="-78"/>
              </a:rPr>
              <a:t> ويجدر بنا الاشارة إلى التطور الذي عرفته نظرية المؤسسة في الثلاثينات من القرن الماضي، من خلال التساؤل عن النموذج التنافسي، بعد كتابات المفكرين سرافا "و "روبنسون"، وتشكيكهم في المنافسة التامة وامكانية وجودها واقعيا، حيث اهتما بالمنافسة غير القامة أو المنافسة الاحتكارية، كما سلط المفكر الاقتصادي شاك سنة 1967 الضوء على كيفية نقل الاهتمام في دراسة التوازن من المبادلة وتوزيع السلع إلى دراسة السلوك والاعتمادات المتبادلة بين المنتجين</a:t>
            </a:r>
            <a:r>
              <a:rPr lang="fr-FR" sz="2400" dirty="0">
                <a:latin typeface="Simplified Arabic" panose="02020603050405020304" pitchFamily="18" charset="-78"/>
                <a:cs typeface="Simplified Arabic" panose="02020603050405020304" pitchFamily="18" charset="-78"/>
              </a:rPr>
              <a:t>.</a:t>
            </a:r>
            <a:r>
              <a:rPr lang="fr-FR" sz="2800" dirty="0"/>
              <a:t/>
            </a:r>
            <a:br>
              <a:rPr lang="fr-FR" sz="2800" dirty="0"/>
            </a:br>
            <a:endParaRPr sz="2800" dirty="0"/>
          </a:p>
        </p:txBody>
      </p:sp>
      <p:sp>
        <p:nvSpPr>
          <p:cNvPr id="3" name="Action Button: Home 2">
            <a:hlinkClick r:id="rId3" action="ppaction://hlinksldjump" highlightClick="1"/>
          </p:cNvPr>
          <p:cNvSpPr/>
          <p:nvPr/>
        </p:nvSpPr>
        <p:spPr>
          <a:xfrm>
            <a:off x="179512" y="4443958"/>
            <a:ext cx="521208" cy="521208"/>
          </a:xfrm>
          <a:prstGeom prst="actionButtonHom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99"/>
        <p:cNvGrpSpPr/>
        <p:nvPr/>
      </p:nvGrpSpPr>
      <p:grpSpPr>
        <a:xfrm>
          <a:off x="0" y="0"/>
          <a:ext cx="0" cy="0"/>
          <a:chOff x="0" y="0"/>
          <a:chExt cx="0" cy="0"/>
        </a:xfrm>
      </p:grpSpPr>
      <p:sp>
        <p:nvSpPr>
          <p:cNvPr id="500" name="Google Shape;500;p33"/>
          <p:cNvSpPr txBox="1">
            <a:spLocks noGrp="1"/>
          </p:cNvSpPr>
          <p:nvPr>
            <p:ph type="title" idx="8"/>
          </p:nvPr>
        </p:nvSpPr>
        <p:spPr>
          <a:xfrm>
            <a:off x="495952" y="195486"/>
            <a:ext cx="8208912" cy="872624"/>
          </a:xfrm>
          <a:prstGeom prst="rect">
            <a:avLst/>
          </a:prstGeom>
        </p:spPr>
        <p:txBody>
          <a:bodyPr spcFirstLastPara="1" wrap="square" lIns="91425" tIns="91425" rIns="91425" bIns="91425" anchor="t" anchorCtr="0">
            <a:noAutofit/>
          </a:bodyPr>
          <a:lstStyle/>
          <a:p>
            <a:pPr rtl="1"/>
            <a:r>
              <a:rPr lang="ar-SA" sz="2400" dirty="0">
                <a:solidFill>
                  <a:schemeClr val="accent2"/>
                </a:solidFill>
                <a:latin typeface="Simplified Arabic" panose="02020603050405020304" pitchFamily="18" charset="-78"/>
                <a:cs typeface="Simplified Arabic" panose="02020603050405020304" pitchFamily="18" charset="-78"/>
              </a:rPr>
              <a:t>مسألة المنظم</a:t>
            </a:r>
            <a:r>
              <a:rPr lang="fr-FR" sz="2400" dirty="0">
                <a:solidFill>
                  <a:schemeClr val="accent2"/>
                </a:solidFill>
                <a:latin typeface="Simplified Arabic" panose="02020603050405020304" pitchFamily="18" charset="-78"/>
                <a:cs typeface="Simplified Arabic" panose="02020603050405020304" pitchFamily="18" charset="-78"/>
              </a:rPr>
              <a:t>:</a:t>
            </a:r>
            <a:br>
              <a:rPr lang="fr-FR" sz="2400" dirty="0">
                <a:solidFill>
                  <a:schemeClr val="accent2"/>
                </a:solidFill>
                <a:latin typeface="Simplified Arabic" panose="02020603050405020304" pitchFamily="18" charset="-78"/>
                <a:cs typeface="Simplified Arabic" panose="02020603050405020304" pitchFamily="18" charset="-78"/>
              </a:rPr>
            </a:br>
            <a:r>
              <a:rPr lang="ar-SA" sz="2400" dirty="0">
                <a:latin typeface="Simplified Arabic" panose="02020603050405020304" pitchFamily="18" charset="-78"/>
                <a:cs typeface="Simplified Arabic" panose="02020603050405020304" pitchFamily="18" charset="-78"/>
              </a:rPr>
              <a:t> يرى المفكر الاقتصادي "شومبيتر" أنه كثيرا ما يستأنس الاقتصاديون بفكرة ان المنظمين أو المسيرين هم اعوان يتخذون قرارات تهيمن على الحياة الاقتصادية، لكن نظرياتهم (النظرية النيوكلاسيكية) لا تترك أي مساحة للمبادرة والاستحداث سواء في التسيير الداخلي للمؤسسة أو علاقاتها الخارجية، نظرا لأن المؤسسات مبرمجة وفق شروط</a:t>
            </a:r>
            <a:r>
              <a:rPr lang="fr-FR" sz="2400" dirty="0">
                <a:latin typeface="Simplified Arabic" panose="02020603050405020304" pitchFamily="18" charset="-78"/>
                <a:cs typeface="Simplified Arabic" panose="02020603050405020304" pitchFamily="18" charset="-78"/>
              </a:rPr>
              <a:t>. </a:t>
            </a:r>
            <a:r>
              <a:rPr lang="ar-SA" sz="2400" dirty="0">
                <a:latin typeface="Simplified Arabic" panose="02020603050405020304" pitchFamily="18" charset="-78"/>
                <a:cs typeface="Simplified Arabic" panose="02020603050405020304" pitchFamily="18" charset="-78"/>
              </a:rPr>
              <a:t>وتكتسي أهمية دور المنظم في الوظائف التي يؤديها، وهي</a:t>
            </a:r>
            <a:r>
              <a:rPr lang="fr-FR" sz="2400" dirty="0">
                <a:latin typeface="Simplified Arabic" panose="02020603050405020304" pitchFamily="18" charset="-78"/>
                <a:cs typeface="Simplified Arabic" panose="02020603050405020304" pitchFamily="18" charset="-78"/>
              </a:rPr>
              <a:t> </a:t>
            </a:r>
            <a:r>
              <a:rPr lang="fr-FR" sz="2400" dirty="0"/>
              <a:t>:</a:t>
            </a:r>
            <a:br>
              <a:rPr lang="fr-FR" sz="2400" dirty="0"/>
            </a:br>
            <a:endParaRPr sz="2400" dirty="0"/>
          </a:p>
        </p:txBody>
      </p:sp>
      <p:sp>
        <p:nvSpPr>
          <p:cNvPr id="11" name="Rounded Rectangle 10"/>
          <p:cNvSpPr/>
          <p:nvPr/>
        </p:nvSpPr>
        <p:spPr>
          <a:xfrm>
            <a:off x="4977811" y="3812598"/>
            <a:ext cx="3744416" cy="688915"/>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lvl="0" algn="ctr" rtl="1"/>
            <a:r>
              <a:rPr lang="ar-SA" sz="2400" b="1" dirty="0">
                <a:solidFill>
                  <a:schemeClr val="bg2"/>
                </a:solidFill>
              </a:rPr>
              <a:t>وظيفة الحصول على المعلومات</a:t>
            </a:r>
            <a:endParaRPr lang="fr-FR" sz="2400" dirty="0">
              <a:solidFill>
                <a:schemeClr val="bg2"/>
              </a:solidFill>
            </a:endParaRPr>
          </a:p>
        </p:txBody>
      </p:sp>
      <p:sp>
        <p:nvSpPr>
          <p:cNvPr id="64" name="Rounded Rectangle 63"/>
          <p:cNvSpPr/>
          <p:nvPr/>
        </p:nvSpPr>
        <p:spPr>
          <a:xfrm>
            <a:off x="611560" y="2931789"/>
            <a:ext cx="3744416" cy="688915"/>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lvl="0" algn="ctr" rtl="1"/>
            <a:r>
              <a:rPr lang="ar-SA" sz="2400" b="1" dirty="0">
                <a:solidFill>
                  <a:schemeClr val="bg2"/>
                </a:solidFill>
              </a:rPr>
              <a:t>وظيفة تنظيم وتنسيق الانتاج </a:t>
            </a:r>
            <a:endParaRPr lang="fr-FR" sz="2400" dirty="0">
              <a:solidFill>
                <a:schemeClr val="bg2"/>
              </a:solidFill>
            </a:endParaRPr>
          </a:p>
        </p:txBody>
      </p:sp>
      <p:sp>
        <p:nvSpPr>
          <p:cNvPr id="65" name="Rounded Rectangle 64"/>
          <p:cNvSpPr/>
          <p:nvPr/>
        </p:nvSpPr>
        <p:spPr>
          <a:xfrm>
            <a:off x="4977811" y="2931790"/>
            <a:ext cx="3744416" cy="688915"/>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lvl="0" algn="ctr" rtl="1"/>
            <a:r>
              <a:rPr lang="ar-SA" sz="2400" b="1" dirty="0">
                <a:solidFill>
                  <a:schemeClr val="bg2"/>
                </a:solidFill>
              </a:rPr>
              <a:t>وظيفة الابتكار</a:t>
            </a:r>
            <a:r>
              <a:rPr lang="ar-SA" sz="2400" dirty="0">
                <a:solidFill>
                  <a:schemeClr val="bg2"/>
                </a:solidFill>
              </a:rPr>
              <a:t> </a:t>
            </a:r>
            <a:endParaRPr lang="fr-FR" sz="2400" dirty="0">
              <a:solidFill>
                <a:schemeClr val="bg2"/>
              </a:solidFill>
            </a:endParaRPr>
          </a:p>
        </p:txBody>
      </p:sp>
      <p:sp>
        <p:nvSpPr>
          <p:cNvPr id="6" name="Action Button: Home 5">
            <a:hlinkClick r:id="rId3" action="ppaction://hlinksldjump" highlightClick="1"/>
          </p:cNvPr>
          <p:cNvSpPr/>
          <p:nvPr/>
        </p:nvSpPr>
        <p:spPr>
          <a:xfrm>
            <a:off x="179512" y="4443958"/>
            <a:ext cx="521208" cy="521208"/>
          </a:xfrm>
          <a:prstGeom prst="actionButtonHom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Tree>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additive="base">
                                        <p:cTn id="7" dur="500" fill="hold"/>
                                        <p:tgtEl>
                                          <p:spTgt spid="65"/>
                                        </p:tgtEl>
                                        <p:attrNameLst>
                                          <p:attrName>ppt_x</p:attrName>
                                        </p:attrNameLst>
                                      </p:cBhvr>
                                      <p:tavLst>
                                        <p:tav tm="0">
                                          <p:val>
                                            <p:strVal val="#ppt_x"/>
                                          </p:val>
                                        </p:tav>
                                        <p:tav tm="100000">
                                          <p:val>
                                            <p:strVal val="#ppt_x"/>
                                          </p:val>
                                        </p:tav>
                                      </p:tavLst>
                                    </p:anim>
                                    <p:anim calcmode="lin" valueType="num">
                                      <p:cBhvr additive="base">
                                        <p:cTn id="8"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4"/>
                                        </p:tgtEl>
                                        <p:attrNameLst>
                                          <p:attrName>style.visibility</p:attrName>
                                        </p:attrNameLst>
                                      </p:cBhvr>
                                      <p:to>
                                        <p:strVal val="visible"/>
                                      </p:to>
                                    </p:set>
                                    <p:anim calcmode="lin" valueType="num">
                                      <p:cBhvr additive="base">
                                        <p:cTn id="19" dur="500" fill="hold"/>
                                        <p:tgtEl>
                                          <p:spTgt spid="64"/>
                                        </p:tgtEl>
                                        <p:attrNameLst>
                                          <p:attrName>ppt_x</p:attrName>
                                        </p:attrNameLst>
                                      </p:cBhvr>
                                      <p:tavLst>
                                        <p:tav tm="0">
                                          <p:val>
                                            <p:strVal val="#ppt_x"/>
                                          </p:val>
                                        </p:tav>
                                        <p:tav tm="100000">
                                          <p:val>
                                            <p:strVal val="#ppt_x"/>
                                          </p:val>
                                        </p:tav>
                                      </p:tavLst>
                                    </p:anim>
                                    <p:anim calcmode="lin" valueType="num">
                                      <p:cBhvr additive="base">
                                        <p:cTn id="20" dur="500" fill="hold"/>
                                        <p:tgtEl>
                                          <p:spTgt spid="6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64" grpId="0" animBg="1"/>
      <p:bldP spid="6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idx="8"/>
          </p:nvPr>
        </p:nvSpPr>
        <p:spPr>
          <a:xfrm>
            <a:off x="755576" y="195486"/>
            <a:ext cx="7704000" cy="548700"/>
          </a:xfrm>
        </p:spPr>
        <p:txBody>
          <a:bodyPr/>
          <a:lstStyle/>
          <a:p>
            <a:pPr algn="just" rtl="1"/>
            <a:r>
              <a:rPr lang="ar-SA" sz="1800" dirty="0">
                <a:solidFill>
                  <a:schemeClr val="accent2"/>
                </a:solidFill>
                <a:latin typeface="Simplified Arabic" panose="02020603050405020304" pitchFamily="18" charset="-78"/>
                <a:cs typeface="Simplified Arabic" panose="02020603050405020304" pitchFamily="18" charset="-78"/>
              </a:rPr>
              <a:t>انتقادات النظرية الاقتصادية النيوكلاسيكية</a:t>
            </a:r>
            <a:r>
              <a:rPr lang="fr-FR" sz="1800" dirty="0">
                <a:solidFill>
                  <a:schemeClr val="accent2"/>
                </a:solidFill>
                <a:latin typeface="Simplified Arabic" panose="02020603050405020304" pitchFamily="18" charset="-78"/>
                <a:cs typeface="Simplified Arabic" panose="02020603050405020304" pitchFamily="18" charset="-78"/>
              </a:rPr>
              <a:t/>
            </a:r>
            <a:br>
              <a:rPr lang="fr-FR" sz="1800" dirty="0">
                <a:solidFill>
                  <a:schemeClr val="accent2"/>
                </a:solidFill>
                <a:latin typeface="Simplified Arabic" panose="02020603050405020304" pitchFamily="18" charset="-78"/>
                <a:cs typeface="Simplified Arabic" panose="02020603050405020304" pitchFamily="18" charset="-78"/>
              </a:rPr>
            </a:br>
            <a:r>
              <a:rPr lang="ar-SA" sz="1800" dirty="0">
                <a:latin typeface="Simplified Arabic" panose="02020603050405020304" pitchFamily="18" charset="-78"/>
                <a:cs typeface="Simplified Arabic" panose="02020603050405020304" pitchFamily="18" charset="-78"/>
              </a:rPr>
              <a:t> انتقاد افتراض تعظيم الربح هدف الملاك هو تعظيم الربح، بينما هدف القادة والمديرين هو غير ذلك، وهذا ما يحدث نزاع عن هدف تعظيم الربح </a:t>
            </a:r>
            <a:r>
              <a:rPr lang="fr-FR" sz="1800" dirty="0">
                <a:latin typeface="Simplified Arabic" panose="02020603050405020304" pitchFamily="18" charset="-78"/>
                <a:cs typeface="Simplified Arabic" panose="02020603050405020304" pitchFamily="18" charset="-78"/>
              </a:rPr>
              <a:t/>
            </a:r>
            <a:br>
              <a:rPr lang="fr-FR" sz="1800" dirty="0">
                <a:latin typeface="Simplified Arabic" panose="02020603050405020304" pitchFamily="18" charset="-78"/>
                <a:cs typeface="Simplified Arabic" panose="02020603050405020304" pitchFamily="18" charset="-78"/>
              </a:rPr>
            </a:br>
            <a:r>
              <a:rPr lang="ar-SA" sz="1800" dirty="0">
                <a:latin typeface="Simplified Arabic" panose="02020603050405020304" pitchFamily="18" charset="-78"/>
                <a:cs typeface="Simplified Arabic" panose="02020603050405020304" pitchFamily="18" charset="-78"/>
              </a:rPr>
              <a:t>انتقاد افتراض السلوك العقلاني أشار</a:t>
            </a:r>
            <a:r>
              <a:rPr lang="fr-FR" sz="1800" dirty="0">
                <a:latin typeface="Simplified Arabic" panose="02020603050405020304" pitchFamily="18" charset="-78"/>
                <a:cs typeface="Simplified Arabic" panose="02020603050405020304" pitchFamily="18" charset="-78"/>
              </a:rPr>
              <a:t> Simon </a:t>
            </a:r>
            <a:r>
              <a:rPr lang="ar-SA" sz="1800" dirty="0">
                <a:latin typeface="Simplified Arabic" panose="02020603050405020304" pitchFamily="18" charset="-78"/>
                <a:cs typeface="Simplified Arabic" panose="02020603050405020304" pitchFamily="18" charset="-78"/>
              </a:rPr>
              <a:t>في نظريته العقلانية المحدودة أنه مهما كان التصرف رشيدا في اتخاذ القرار فإنه لا يمكن الوصول إلى قرار عقلاني 100</a:t>
            </a:r>
            <a:r>
              <a:rPr lang="fr-FR" sz="1800" dirty="0">
                <a:latin typeface="Simplified Arabic" panose="02020603050405020304" pitchFamily="18" charset="-78"/>
                <a:cs typeface="Simplified Arabic" panose="02020603050405020304" pitchFamily="18" charset="-78"/>
              </a:rPr>
              <a:t>% </a:t>
            </a:r>
            <a:br>
              <a:rPr lang="fr-FR" sz="1800" dirty="0">
                <a:latin typeface="Simplified Arabic" panose="02020603050405020304" pitchFamily="18" charset="-78"/>
                <a:cs typeface="Simplified Arabic" panose="02020603050405020304" pitchFamily="18" charset="-78"/>
              </a:rPr>
            </a:br>
            <a:r>
              <a:rPr lang="ar-SA" sz="1800" dirty="0">
                <a:latin typeface="Simplified Arabic" panose="02020603050405020304" pitchFamily="18" charset="-78"/>
                <a:cs typeface="Simplified Arabic" panose="02020603050405020304" pitchFamily="18" charset="-78"/>
              </a:rPr>
              <a:t>كفاءة</a:t>
            </a:r>
            <a:r>
              <a:rPr lang="fr-FR" sz="1800" dirty="0">
                <a:latin typeface="Simplified Arabic" panose="02020603050405020304" pitchFamily="18" charset="-78"/>
                <a:cs typeface="Simplified Arabic" panose="02020603050405020304" pitchFamily="18" charset="-78"/>
              </a:rPr>
              <a:t>x </a:t>
            </a:r>
            <a:r>
              <a:rPr lang="ar-SA" sz="1800" dirty="0">
                <a:latin typeface="Simplified Arabic" panose="02020603050405020304" pitchFamily="18" charset="-78"/>
                <a:cs typeface="Simplified Arabic" panose="02020603050405020304" pitchFamily="18" charset="-78"/>
              </a:rPr>
              <a:t> : يتم تفسير الاختلافات في جودة المنتج بـ "عامل " الذي يدل على كفاءة أو عدم كفاءة المؤسسات، وهو متغير التنظيم. المؤسسة كمجموعات متصارعة : المؤسسة لا تمتلك أهدافا، بل الأفراد هم من لديهم أهداف، وعليه نجد في المؤسسات تحالفات ومجموعات تواتر يتفاوضون بياهم (حسب السلطة القوة وغيرها</a:t>
            </a:r>
            <a:r>
              <a:rPr lang="fr-FR" sz="1800" dirty="0">
                <a:latin typeface="Simplified Arabic" panose="02020603050405020304" pitchFamily="18" charset="-78"/>
                <a:cs typeface="Simplified Arabic" panose="02020603050405020304" pitchFamily="18" charset="-78"/>
              </a:rPr>
              <a:t/>
            </a:r>
            <a:br>
              <a:rPr lang="fr-FR" sz="1800" dirty="0">
                <a:latin typeface="Simplified Arabic" panose="02020603050405020304" pitchFamily="18" charset="-78"/>
                <a:cs typeface="Simplified Arabic" panose="02020603050405020304" pitchFamily="18" charset="-78"/>
              </a:rPr>
            </a:br>
            <a:r>
              <a:rPr lang="ar-SA" sz="1800" dirty="0">
                <a:latin typeface="Simplified Arabic" panose="02020603050405020304" pitchFamily="18" charset="-78"/>
                <a:cs typeface="Simplified Arabic" panose="02020603050405020304" pitchFamily="18" charset="-78"/>
              </a:rPr>
              <a:t> انتقاد المنافسة التامة في الاقتصاد غير المتوازن تعتبر المنافسة سلوكيات فردية، وهناك العديد من معايير الاختيار السعر (سياسة التسعير القيادة بالكلفة)، جودة المنتج أو تمييز المنتجات والاشيار وسياسة البيع الخ</a:t>
            </a:r>
            <a:r>
              <a:rPr lang="fr-FR" sz="1800" dirty="0">
                <a:latin typeface="Simplified Arabic" panose="02020603050405020304" pitchFamily="18" charset="-78"/>
                <a:cs typeface="Simplified Arabic" panose="02020603050405020304" pitchFamily="18" charset="-78"/>
              </a:rPr>
              <a:t>.</a:t>
            </a:r>
            <a:br>
              <a:rPr lang="fr-FR" sz="1800" dirty="0">
                <a:latin typeface="Simplified Arabic" panose="02020603050405020304" pitchFamily="18" charset="-78"/>
                <a:cs typeface="Simplified Arabic" panose="02020603050405020304" pitchFamily="18" charset="-78"/>
              </a:rPr>
            </a:br>
            <a:r>
              <a:rPr lang="ar-SA" sz="1800" dirty="0">
                <a:latin typeface="Simplified Arabic" panose="02020603050405020304" pitchFamily="18" charset="-78"/>
                <a:cs typeface="Simplified Arabic" panose="02020603050405020304" pitchFamily="18" charset="-78"/>
              </a:rPr>
              <a:t> دور المقاول: بالنسبة للنيوكلاسيك فإن رواد الأعمال هم أعوان يتخذون القرارات التي تهيمن على الحياة الاقتصادية، ودورهم وهدفهم واحد وهو تعظيم الأرباح، على خلاف مساهمات كل من</a:t>
            </a:r>
            <a:r>
              <a:rPr lang="fr-FR" sz="1800" dirty="0">
                <a:latin typeface="Simplified Arabic" panose="02020603050405020304" pitchFamily="18" charset="-78"/>
                <a:cs typeface="Simplified Arabic" panose="02020603050405020304" pitchFamily="18" charset="-78"/>
              </a:rPr>
              <a:t> </a:t>
            </a:r>
            <a:r>
              <a:rPr lang="fr-FR" sz="1800" dirty="0" err="1">
                <a:latin typeface="Simplified Arabic" panose="02020603050405020304" pitchFamily="18" charset="-78"/>
                <a:cs typeface="Simplified Arabic" panose="02020603050405020304" pitchFamily="18" charset="-78"/>
              </a:rPr>
              <a:t>Shumpeter</a:t>
            </a:r>
            <a:r>
              <a:rPr lang="fr-FR" sz="1800" dirty="0">
                <a:latin typeface="Simplified Arabic" panose="02020603050405020304" pitchFamily="18" charset="-78"/>
                <a:cs typeface="Simplified Arabic" panose="02020603050405020304" pitchFamily="18" charset="-78"/>
              </a:rPr>
              <a:t> </a:t>
            </a:r>
            <a:r>
              <a:rPr lang="ar-SA" sz="1800" dirty="0">
                <a:latin typeface="Simplified Arabic" panose="02020603050405020304" pitchFamily="18" charset="-78"/>
                <a:cs typeface="Simplified Arabic" panose="02020603050405020304" pitchFamily="18" charset="-78"/>
              </a:rPr>
              <a:t>و</a:t>
            </a:r>
            <a:r>
              <a:rPr lang="fr-FR" sz="1800" dirty="0">
                <a:latin typeface="Simplified Arabic" panose="02020603050405020304" pitchFamily="18" charset="-78"/>
                <a:cs typeface="Simplified Arabic" panose="02020603050405020304" pitchFamily="18" charset="-78"/>
              </a:rPr>
              <a:t> Knight </a:t>
            </a:r>
            <a:r>
              <a:rPr lang="ar-SA" sz="1800" dirty="0">
                <a:latin typeface="Simplified Arabic" panose="02020603050405020304" pitchFamily="18" charset="-78"/>
                <a:cs typeface="Simplified Arabic" panose="02020603050405020304" pitchFamily="18" charset="-78"/>
              </a:rPr>
              <a:t>و</a:t>
            </a:r>
            <a:r>
              <a:rPr lang="fr-FR" sz="1800" dirty="0">
                <a:latin typeface="Simplified Arabic" panose="02020603050405020304" pitchFamily="18" charset="-78"/>
                <a:cs typeface="Simplified Arabic" panose="02020603050405020304" pitchFamily="18" charset="-78"/>
              </a:rPr>
              <a:t> Hayek </a:t>
            </a:r>
            <a:r>
              <a:rPr lang="ar-SA" sz="1800" dirty="0">
                <a:latin typeface="Simplified Arabic" panose="02020603050405020304" pitchFamily="18" charset="-78"/>
                <a:cs typeface="Simplified Arabic" panose="02020603050405020304" pitchFamily="18" charset="-78"/>
              </a:rPr>
              <a:t>الذين أكدوا على دور رائد الأعمال على ثلاث مستويات </a:t>
            </a:r>
            <a:r>
              <a:rPr lang="fr-FR" sz="1800" dirty="0">
                <a:latin typeface="Simplified Arabic" panose="02020603050405020304" pitchFamily="18" charset="-78"/>
                <a:cs typeface="Simplified Arabic" panose="02020603050405020304" pitchFamily="18" charset="-78"/>
              </a:rPr>
              <a:t>(1) </a:t>
            </a:r>
            <a:r>
              <a:rPr lang="ar-SA" sz="1800" dirty="0">
                <a:latin typeface="Simplified Arabic" panose="02020603050405020304" pitchFamily="18" charset="-78"/>
                <a:cs typeface="Simplified Arabic" panose="02020603050405020304" pitchFamily="18" charset="-78"/>
              </a:rPr>
              <a:t>وظيفة الابتكار :(2) وظيفة الحصول على المعلومات (3) وظيفة تنظيم وتنسيق الانتاج</a:t>
            </a:r>
            <a:r>
              <a:rPr lang="fr-FR" sz="1800" dirty="0"/>
              <a:t/>
            </a:r>
            <a:br>
              <a:rPr lang="fr-FR" sz="1800" dirty="0"/>
            </a:br>
            <a:endParaRPr lang="fr-FR" sz="1800" dirty="0"/>
          </a:p>
        </p:txBody>
      </p:sp>
    </p:spTree>
    <p:extLst>
      <p:ext uri="{BB962C8B-B14F-4D97-AF65-F5344CB8AC3E}">
        <p14:creationId xmlns:p14="http://schemas.microsoft.com/office/powerpoint/2010/main" val="1360710191"/>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66"/>
        <p:cNvGrpSpPr/>
        <p:nvPr/>
      </p:nvGrpSpPr>
      <p:grpSpPr>
        <a:xfrm>
          <a:off x="0" y="0"/>
          <a:ext cx="0" cy="0"/>
          <a:chOff x="0" y="0"/>
          <a:chExt cx="0" cy="0"/>
        </a:xfrm>
      </p:grpSpPr>
      <p:sp>
        <p:nvSpPr>
          <p:cNvPr id="667" name="Google Shape;667;p38"/>
          <p:cNvSpPr txBox="1">
            <a:spLocks noGrp="1"/>
          </p:cNvSpPr>
          <p:nvPr>
            <p:ph type="title"/>
          </p:nvPr>
        </p:nvSpPr>
        <p:spPr>
          <a:xfrm>
            <a:off x="683568" y="2011299"/>
            <a:ext cx="3979438" cy="548700"/>
          </a:xfrm>
          <a:prstGeom prst="rect">
            <a:avLst/>
          </a:prstGeom>
        </p:spPr>
        <p:txBody>
          <a:bodyPr spcFirstLastPara="1" wrap="square" lIns="91425" tIns="91425" rIns="91425" bIns="91425" anchor="t" anchorCtr="0">
            <a:noAutofit/>
          </a:bodyPr>
          <a:lstStyle/>
          <a:p>
            <a:pPr algn="ctr" rtl="1"/>
            <a:r>
              <a:rPr lang="fr-FR" sz="3600" dirty="0">
                <a:solidFill>
                  <a:schemeClr val="accent2"/>
                </a:solidFill>
                <a:latin typeface="Simplified Arabic" panose="02020603050405020304" pitchFamily="18" charset="-78"/>
                <a:cs typeface="Simplified Arabic" panose="02020603050405020304" pitchFamily="18" charset="-78"/>
              </a:rPr>
              <a:t>III</a:t>
            </a:r>
            <a:r>
              <a:rPr lang="ar-SA" sz="3600" dirty="0">
                <a:solidFill>
                  <a:schemeClr val="accent2"/>
                </a:solidFill>
                <a:latin typeface="Simplified Arabic" panose="02020603050405020304" pitchFamily="18" charset="-78"/>
                <a:cs typeface="Simplified Arabic" panose="02020603050405020304" pitchFamily="18" charset="-78"/>
              </a:rPr>
              <a:t>.</a:t>
            </a:r>
            <a:r>
              <a:rPr lang="ar-DZ" sz="3600" dirty="0">
                <a:solidFill>
                  <a:schemeClr val="accent2"/>
                </a:solidFill>
                <a:latin typeface="Simplified Arabic" panose="02020603050405020304" pitchFamily="18" charset="-78"/>
                <a:cs typeface="Simplified Arabic" panose="02020603050405020304" pitchFamily="18" charset="-78"/>
              </a:rPr>
              <a:t>2.</a:t>
            </a:r>
            <a:r>
              <a:rPr lang="ar-SA" sz="3600" dirty="0">
                <a:solidFill>
                  <a:schemeClr val="accent2"/>
                </a:solidFill>
                <a:latin typeface="Simplified Arabic" panose="02020603050405020304" pitchFamily="18" charset="-78"/>
                <a:cs typeface="Simplified Arabic" panose="02020603050405020304" pitchFamily="18" charset="-78"/>
              </a:rPr>
              <a:t> النظريات التعاقدية</a:t>
            </a:r>
            <a:r>
              <a:rPr lang="fr-FR" sz="3600" dirty="0">
                <a:solidFill>
                  <a:schemeClr val="accent2"/>
                </a:solidFill>
                <a:latin typeface="Simplified Arabic" panose="02020603050405020304" pitchFamily="18" charset="-78"/>
                <a:cs typeface="Simplified Arabic" panose="02020603050405020304" pitchFamily="18" charset="-78"/>
              </a:rPr>
              <a:t/>
            </a:r>
            <a:br>
              <a:rPr lang="fr-FR" sz="3600" dirty="0">
                <a:solidFill>
                  <a:schemeClr val="accent2"/>
                </a:solidFill>
                <a:latin typeface="Simplified Arabic" panose="02020603050405020304" pitchFamily="18" charset="-78"/>
                <a:cs typeface="Simplified Arabic" panose="02020603050405020304" pitchFamily="18" charset="-78"/>
              </a:rPr>
            </a:br>
            <a:endParaRPr sz="3600" dirty="0">
              <a:solidFill>
                <a:schemeClr val="accent2"/>
              </a:solidFill>
              <a:latin typeface="Simplified Arabic" panose="02020603050405020304" pitchFamily="18" charset="-78"/>
              <a:cs typeface="Simplified Arabic" panose="02020603050405020304" pitchFamily="18" charset="-78"/>
            </a:endParaRPr>
          </a:p>
        </p:txBody>
      </p:sp>
      <p:pic>
        <p:nvPicPr>
          <p:cNvPr id="12" name="Google Shape;835;p45"/>
          <p:cNvPicPr preferRelativeResize="0">
            <a:picLocks/>
          </p:cNvPicPr>
          <p:nvPr/>
        </p:nvPicPr>
        <p:blipFill rotWithShape="1">
          <a:blip r:embed="rId3">
            <a:alphaModFix/>
          </a:blip>
          <a:srcRect l="53063" r="2016"/>
          <a:stretch/>
        </p:blipFill>
        <p:spPr>
          <a:xfrm>
            <a:off x="5678400" y="-11751"/>
            <a:ext cx="3465600" cy="5143501"/>
          </a:xfrm>
          <a:prstGeom prst="rect">
            <a:avLst/>
          </a:prstGeom>
        </p:spPr>
      </p:pic>
      <p:sp>
        <p:nvSpPr>
          <p:cNvPr id="13" name="Action Button: Home 12">
            <a:hlinkClick r:id="rId4" action="ppaction://hlinksldjump" highlightClick="1"/>
          </p:cNvPr>
          <p:cNvSpPr/>
          <p:nvPr/>
        </p:nvSpPr>
        <p:spPr>
          <a:xfrm>
            <a:off x="179512" y="4443958"/>
            <a:ext cx="521208" cy="521208"/>
          </a:xfrm>
          <a:prstGeom prst="actionButtonHom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9" name="Google Shape;649;p36"/>
          <p:cNvSpPr txBox="1">
            <a:spLocks noGrp="1"/>
          </p:cNvSpPr>
          <p:nvPr>
            <p:ph type="title"/>
          </p:nvPr>
        </p:nvSpPr>
        <p:spPr>
          <a:xfrm>
            <a:off x="720000" y="365760"/>
            <a:ext cx="7704000" cy="548700"/>
          </a:xfrm>
          <a:prstGeom prst="rect">
            <a:avLst/>
          </a:prstGeom>
        </p:spPr>
        <p:txBody>
          <a:bodyPr spcFirstLastPara="1" wrap="square" lIns="91425" tIns="91425" rIns="91425" bIns="91425" anchor="t" anchorCtr="0">
            <a:noAutofit/>
          </a:bodyPr>
          <a:lstStyle/>
          <a:p>
            <a:pPr rtl="1"/>
            <a:r>
              <a:rPr lang="ar-SA" sz="2800" dirty="0">
                <a:solidFill>
                  <a:schemeClr val="accent2"/>
                </a:solidFill>
                <a:latin typeface="Simplified Arabic" panose="02020603050405020304" pitchFamily="18" charset="-78"/>
                <a:cs typeface="Simplified Arabic" panose="02020603050405020304" pitchFamily="18" charset="-78"/>
              </a:rPr>
              <a:t> نظرية الوكالة </a:t>
            </a:r>
            <a:r>
              <a:rPr lang="fr-FR" sz="2400" dirty="0">
                <a:solidFill>
                  <a:schemeClr val="accent2"/>
                </a:solidFill>
                <a:latin typeface="Simplified Arabic" panose="02020603050405020304" pitchFamily="18" charset="-78"/>
                <a:cs typeface="Simplified Arabic" panose="02020603050405020304" pitchFamily="18" charset="-78"/>
              </a:rPr>
              <a:t/>
            </a:r>
            <a:br>
              <a:rPr lang="fr-FR" sz="2400" dirty="0">
                <a:solidFill>
                  <a:schemeClr val="accent2"/>
                </a:solidFill>
                <a:latin typeface="Simplified Arabic" panose="02020603050405020304" pitchFamily="18" charset="-78"/>
                <a:cs typeface="Simplified Arabic" panose="02020603050405020304" pitchFamily="18" charset="-78"/>
              </a:rPr>
            </a:br>
            <a:r>
              <a:rPr lang="ar-SA" sz="2400" dirty="0">
                <a:latin typeface="Simplified Arabic" panose="02020603050405020304" pitchFamily="18" charset="-78"/>
                <a:cs typeface="Simplified Arabic" panose="02020603050405020304" pitchFamily="18" charset="-78"/>
              </a:rPr>
              <a:t>يعود أصل النظرية إلى أعمال بيرل ومينز</a:t>
            </a:r>
            <a:r>
              <a:rPr lang="fr-FR" sz="2400" dirty="0">
                <a:latin typeface="Simplified Arabic" panose="02020603050405020304" pitchFamily="18" charset="-78"/>
                <a:cs typeface="Simplified Arabic" panose="02020603050405020304" pitchFamily="18" charset="-78"/>
              </a:rPr>
              <a:t> (</a:t>
            </a:r>
            <a:r>
              <a:rPr lang="fr-FR" sz="2400" dirty="0" err="1">
                <a:latin typeface="Simplified Arabic" panose="02020603050405020304" pitchFamily="18" charset="-78"/>
                <a:cs typeface="Simplified Arabic" panose="02020603050405020304" pitchFamily="18" charset="-78"/>
              </a:rPr>
              <a:t>Bearle</a:t>
            </a:r>
            <a:r>
              <a:rPr lang="fr-FR" sz="2400" dirty="0">
                <a:latin typeface="Simplified Arabic" panose="02020603050405020304" pitchFamily="18" charset="-78"/>
                <a:cs typeface="Simplified Arabic" panose="02020603050405020304" pitchFamily="18" charset="-78"/>
              </a:rPr>
              <a:t> et </a:t>
            </a:r>
            <a:r>
              <a:rPr lang="fr-FR" sz="2400" dirty="0" err="1">
                <a:latin typeface="Simplified Arabic" panose="02020603050405020304" pitchFamily="18" charset="-78"/>
                <a:cs typeface="Simplified Arabic" panose="02020603050405020304" pitchFamily="18" charset="-78"/>
              </a:rPr>
              <a:t>Means</a:t>
            </a:r>
            <a:r>
              <a:rPr lang="fr-FR" sz="2400" dirty="0">
                <a:latin typeface="Simplified Arabic" panose="02020603050405020304" pitchFamily="18" charset="-78"/>
                <a:cs typeface="Simplified Arabic" panose="02020603050405020304" pitchFamily="18" charset="-78"/>
              </a:rPr>
              <a:t>) </a:t>
            </a:r>
            <a:r>
              <a:rPr lang="ar-SA" sz="2400" dirty="0">
                <a:latin typeface="Simplified Arabic" panose="02020603050405020304" pitchFamily="18" charset="-78"/>
                <a:cs typeface="Simplified Arabic" panose="02020603050405020304" pitchFamily="18" charset="-78"/>
              </a:rPr>
              <a:t>سنة 1932 اللذان يعدان أول من تناول مبدأ فصل الملكية عن التسيير. كما تم دراسة الآثار التنظيمية والسلوكية لحقوق الملكية المتعلقة بعقود الملكية التي تربط بين المسير والمساهم من طرف جينسن وماكلينغ</a:t>
            </a:r>
            <a:r>
              <a:rPr lang="fr-FR" sz="2400" dirty="0">
                <a:latin typeface="Simplified Arabic" panose="02020603050405020304" pitchFamily="18" charset="-78"/>
                <a:cs typeface="Simplified Arabic" panose="02020603050405020304" pitchFamily="18" charset="-78"/>
              </a:rPr>
              <a:t> (Jensen et </a:t>
            </a:r>
            <a:r>
              <a:rPr lang="fr-FR" sz="2400" dirty="0" err="1">
                <a:latin typeface="Simplified Arabic" panose="02020603050405020304" pitchFamily="18" charset="-78"/>
                <a:cs typeface="Simplified Arabic" panose="02020603050405020304" pitchFamily="18" charset="-78"/>
              </a:rPr>
              <a:t>Meckling</a:t>
            </a:r>
            <a:r>
              <a:rPr lang="fr-FR" sz="2400" dirty="0">
                <a:latin typeface="Simplified Arabic" panose="02020603050405020304" pitchFamily="18" charset="-78"/>
                <a:cs typeface="Simplified Arabic" panose="02020603050405020304" pitchFamily="18" charset="-78"/>
              </a:rPr>
              <a:t>) </a:t>
            </a:r>
            <a:r>
              <a:rPr lang="ar-SA" sz="2400" dirty="0">
                <a:latin typeface="Simplified Arabic" panose="02020603050405020304" pitchFamily="18" charset="-78"/>
                <a:cs typeface="Simplified Arabic" panose="02020603050405020304" pitchFamily="18" charset="-78"/>
              </a:rPr>
              <a:t>سنة 1976 والتي ترتكز على أعمال روس</a:t>
            </a:r>
            <a:r>
              <a:rPr lang="fr-FR" sz="2400" dirty="0">
                <a:latin typeface="Simplified Arabic" panose="02020603050405020304" pitchFamily="18" charset="-78"/>
                <a:cs typeface="Simplified Arabic" panose="02020603050405020304" pitchFamily="18" charset="-78"/>
              </a:rPr>
              <a:t> (Ross) </a:t>
            </a:r>
            <a:r>
              <a:rPr lang="ar-SA" sz="2400" dirty="0">
                <a:latin typeface="Simplified Arabic" panose="02020603050405020304" pitchFamily="18" charset="-78"/>
                <a:cs typeface="Simplified Arabic" panose="02020603050405020304" pitchFamily="18" charset="-78"/>
              </a:rPr>
              <a:t>لسنة 1973 والتي ساهمت في نظرية الوكالة، حيث تقدم الشركة على أنها عقدة أو مجموعة من العقود التي تربط بين الأطراف ذات المصلحة كالمساهمين، العمال، الموردين، ... إلخ</a:t>
            </a:r>
            <a:r>
              <a:rPr lang="fr-FR" sz="2400" dirty="0"/>
              <a:t/>
            </a:r>
            <a:br>
              <a:rPr lang="fr-FR" sz="2400" dirty="0"/>
            </a:br>
            <a:endParaRPr sz="2400" dirty="0"/>
          </a:p>
        </p:txBody>
      </p:sp>
      <p:sp>
        <p:nvSpPr>
          <p:cNvPr id="3" name="Action Button: Home 2">
            <a:hlinkClick r:id="rId3" action="ppaction://hlinksldjump" highlightClick="1"/>
          </p:cNvPr>
          <p:cNvSpPr/>
          <p:nvPr/>
        </p:nvSpPr>
        <p:spPr>
          <a:xfrm>
            <a:off x="179512" y="4443958"/>
            <a:ext cx="521208" cy="521208"/>
          </a:xfrm>
          <a:prstGeom prst="actionButtonHom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37"/>
          <p:cNvSpPr txBox="1">
            <a:spLocks noGrp="1"/>
          </p:cNvSpPr>
          <p:nvPr>
            <p:ph type="title"/>
          </p:nvPr>
        </p:nvSpPr>
        <p:spPr>
          <a:xfrm>
            <a:off x="720000" y="365760"/>
            <a:ext cx="7704000" cy="548700"/>
          </a:xfrm>
          <a:prstGeom prst="rect">
            <a:avLst/>
          </a:prstGeom>
        </p:spPr>
        <p:txBody>
          <a:bodyPr spcFirstLastPara="1" wrap="square" lIns="91425" tIns="91425" rIns="91425" bIns="91425" anchor="t" anchorCtr="0">
            <a:noAutofit/>
          </a:bodyPr>
          <a:lstStyle/>
          <a:p>
            <a:pPr algn="r" rtl="1"/>
            <a:r>
              <a:rPr lang="ar-SA" sz="2400" dirty="0">
                <a:latin typeface="Simplified Arabic" panose="02020603050405020304" pitchFamily="18" charset="-78"/>
                <a:cs typeface="Simplified Arabic" panose="02020603050405020304" pitchFamily="18" charset="-78"/>
              </a:rPr>
              <a:t> لقد عرف كل من جينسن وماكلينغ سنة 1976 الوكالة على أنها عقد يعين بموجبه شخص (الأصيل) شخص آخر (العون أو الوكيل) للإثابة عنه والقيام بأعمال لصالحه وهذا بتفويض السلطة عن طريق جزء من صلاحيات اتخاذ القرار </a:t>
            </a:r>
            <a:r>
              <a:rPr lang="fr-FR" sz="2400" dirty="0">
                <a:latin typeface="Simplified Arabic" panose="02020603050405020304" pitchFamily="18" charset="-78"/>
                <a:cs typeface="Simplified Arabic" panose="02020603050405020304" pitchFamily="18" charset="-78"/>
              </a:rPr>
              <a:t/>
            </a:r>
            <a:br>
              <a:rPr lang="fr-FR" sz="2400" dirty="0">
                <a:latin typeface="Simplified Arabic" panose="02020603050405020304" pitchFamily="18" charset="-78"/>
                <a:cs typeface="Simplified Arabic" panose="02020603050405020304" pitchFamily="18" charset="-78"/>
              </a:rPr>
            </a:br>
            <a:r>
              <a:rPr lang="ar-SA" sz="2400" dirty="0">
                <a:latin typeface="Simplified Arabic" panose="02020603050405020304" pitchFamily="18" charset="-78"/>
                <a:cs typeface="Simplified Arabic" panose="02020603050405020304" pitchFamily="18" charset="-78"/>
              </a:rPr>
              <a:t>       من خلال التعريف أعلاه، يمكن الاستنتاج أن طرفي الوكالة في الشركات هما</a:t>
            </a:r>
            <a:r>
              <a:rPr lang="fr-FR" sz="2400" dirty="0">
                <a:latin typeface="Simplified Arabic" panose="02020603050405020304" pitchFamily="18" charset="-78"/>
                <a:cs typeface="Simplified Arabic" panose="02020603050405020304" pitchFamily="18" charset="-78"/>
              </a:rPr>
              <a:t> :</a:t>
            </a:r>
            <a:br>
              <a:rPr lang="fr-FR" sz="2400" dirty="0">
                <a:latin typeface="Simplified Arabic" panose="02020603050405020304" pitchFamily="18" charset="-78"/>
                <a:cs typeface="Simplified Arabic" panose="02020603050405020304" pitchFamily="18" charset="-78"/>
              </a:rPr>
            </a:br>
            <a:r>
              <a:rPr lang="ar-SA" sz="2400" dirty="0">
                <a:solidFill>
                  <a:schemeClr val="accent2"/>
                </a:solidFill>
                <a:latin typeface="Simplified Arabic" panose="02020603050405020304" pitchFamily="18" charset="-78"/>
                <a:cs typeface="Simplified Arabic" panose="02020603050405020304" pitchFamily="18" charset="-78"/>
              </a:rPr>
              <a:t> الوكيل:</a:t>
            </a:r>
            <a:r>
              <a:rPr lang="ar-SA" sz="2400" dirty="0">
                <a:latin typeface="Simplified Arabic" panose="02020603050405020304" pitchFamily="18" charset="-78"/>
                <a:cs typeface="Simplified Arabic" panose="02020603050405020304" pitchFamily="18" charset="-78"/>
              </a:rPr>
              <a:t> الذي يتمثل في المسيرين والمديرين التنفيذيين الذين تمنح لهم أعمال التسيير اليومي للشركة ومصالحها بما فيها سلطة اتخاذ القرارات</a:t>
            </a:r>
            <a:r>
              <a:rPr lang="fr-FR" sz="2400" dirty="0">
                <a:latin typeface="Simplified Arabic" panose="02020603050405020304" pitchFamily="18" charset="-78"/>
                <a:cs typeface="Simplified Arabic" panose="02020603050405020304" pitchFamily="18" charset="-78"/>
              </a:rPr>
              <a:t/>
            </a:r>
            <a:br>
              <a:rPr lang="fr-FR" sz="2400" dirty="0">
                <a:latin typeface="Simplified Arabic" panose="02020603050405020304" pitchFamily="18" charset="-78"/>
                <a:cs typeface="Simplified Arabic" panose="02020603050405020304" pitchFamily="18" charset="-78"/>
              </a:rPr>
            </a:br>
            <a:r>
              <a:rPr lang="ar-SA" sz="2400" dirty="0">
                <a:latin typeface="Simplified Arabic" panose="02020603050405020304" pitchFamily="18" charset="-78"/>
                <a:cs typeface="Simplified Arabic" panose="02020603050405020304" pitchFamily="18" charset="-78"/>
              </a:rPr>
              <a:t> </a:t>
            </a:r>
            <a:r>
              <a:rPr lang="ar-SA" sz="2400" dirty="0">
                <a:solidFill>
                  <a:schemeClr val="accent2"/>
                </a:solidFill>
                <a:latin typeface="Simplified Arabic" panose="02020603050405020304" pitchFamily="18" charset="-78"/>
                <a:cs typeface="Simplified Arabic" panose="02020603050405020304" pitchFamily="18" charset="-78"/>
              </a:rPr>
              <a:t>الأصيل: </a:t>
            </a:r>
            <a:r>
              <a:rPr lang="ar-SA" sz="2400" dirty="0">
                <a:latin typeface="Simplified Arabic" panose="02020603050405020304" pitchFamily="18" charset="-78"/>
                <a:cs typeface="Simplified Arabic" panose="02020603050405020304" pitchFamily="18" charset="-78"/>
              </a:rPr>
              <a:t>وهم المساهمون أو الملاك الذين يخاطرون بأموالهم باكتتاب حصص في الشركة ومنحهم التوكيل للمسيرين للإنابة عنهم في التسيير بما يعود عليهم بالفائدة</a:t>
            </a:r>
            <a:r>
              <a:rPr lang="fr-FR" sz="2400" dirty="0"/>
              <a:t>.</a:t>
            </a:r>
            <a:br>
              <a:rPr lang="fr-FR" sz="2400" dirty="0"/>
            </a:br>
            <a:endParaRPr sz="2400" dirty="0"/>
          </a:p>
        </p:txBody>
      </p:sp>
      <p:sp>
        <p:nvSpPr>
          <p:cNvPr id="3" name="Action Button: Home 2">
            <a:hlinkClick r:id="rId3" action="ppaction://hlinksldjump" highlightClick="1"/>
          </p:cNvPr>
          <p:cNvSpPr/>
          <p:nvPr/>
        </p:nvSpPr>
        <p:spPr>
          <a:xfrm>
            <a:off x="179512" y="4443958"/>
            <a:ext cx="521208" cy="521208"/>
          </a:xfrm>
          <a:prstGeom prst="actionButtonHom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78"/>
        <p:cNvGrpSpPr/>
        <p:nvPr/>
      </p:nvGrpSpPr>
      <p:grpSpPr>
        <a:xfrm>
          <a:off x="0" y="0"/>
          <a:ext cx="0" cy="0"/>
          <a:chOff x="0" y="0"/>
          <a:chExt cx="0" cy="0"/>
        </a:xfrm>
      </p:grpSpPr>
      <p:sp>
        <p:nvSpPr>
          <p:cNvPr id="679" name="Google Shape;679;p39"/>
          <p:cNvSpPr txBox="1">
            <a:spLocks noGrp="1"/>
          </p:cNvSpPr>
          <p:nvPr>
            <p:ph type="title"/>
          </p:nvPr>
        </p:nvSpPr>
        <p:spPr>
          <a:xfrm>
            <a:off x="720000" y="365760"/>
            <a:ext cx="7704000" cy="548700"/>
          </a:xfrm>
          <a:prstGeom prst="rect">
            <a:avLst/>
          </a:prstGeom>
        </p:spPr>
        <p:txBody>
          <a:bodyPr spcFirstLastPara="1" wrap="square" lIns="91425" tIns="91425" rIns="91425" bIns="91425" anchor="t" anchorCtr="0">
            <a:noAutofit/>
          </a:bodyPr>
          <a:lstStyle/>
          <a:p>
            <a:pPr lvl="0" algn="r" rtl="1"/>
            <a:r>
              <a:rPr lang="ar-SA" sz="2800" dirty="0">
                <a:latin typeface="Simplified Arabic" panose="02020603050405020304" pitchFamily="18" charset="-78"/>
                <a:cs typeface="Simplified Arabic" panose="02020603050405020304" pitchFamily="18" charset="-78"/>
              </a:rPr>
              <a:t> مما سبق ووفقا لنظرية الوكالة، يمكن اعتبار الشركة أو الوحدة الاقتصادية مجموعة من العلاقات التعاقدية التي تربط بين الأطراف ذات العلاقة، وأكثر علاقة ينبغي التركيز عليها هي تلك التي تربط المالك بالمسير على اعتبار أن المالك هو أكبر طرف في المخاطرة من بين الأطراف الأخرى لأنه يضع ما يملك من أموال تحت تصرف المسير، هذا الأخير الذي يملك دورا كبيرا في اختيار سياسات التسجيل المحاسبي وعرض القوائم المالية، وما لهذه القوائم من تأثير على قدرة جميع الأطراف على اتخاذ القرارات، ما يجعل من الضروري توفر إطار قانوني يحكم اختيار وعمل المسير بما يخدم جميع المصالح</a:t>
            </a:r>
            <a:r>
              <a:rPr lang="fr-FR" sz="2800" dirty="0">
                <a:latin typeface="Simplified Arabic" panose="02020603050405020304" pitchFamily="18" charset="-78"/>
                <a:cs typeface="Simplified Arabic" panose="02020603050405020304" pitchFamily="18" charset="-78"/>
              </a:rPr>
              <a:t>.</a:t>
            </a:r>
            <a:endParaRPr sz="2800" dirty="0">
              <a:latin typeface="Simplified Arabic" panose="02020603050405020304" pitchFamily="18" charset="-78"/>
              <a:cs typeface="Simplified Arabic" panose="02020603050405020304" pitchFamily="18" charset="-78"/>
            </a:endParaRPr>
          </a:p>
        </p:txBody>
      </p:sp>
      <p:sp>
        <p:nvSpPr>
          <p:cNvPr id="3" name="Action Button: Home 2">
            <a:hlinkClick r:id="rId3" action="ppaction://hlinksldjump" highlightClick="1"/>
          </p:cNvPr>
          <p:cNvSpPr/>
          <p:nvPr/>
        </p:nvSpPr>
        <p:spPr>
          <a:xfrm>
            <a:off x="179512" y="4443958"/>
            <a:ext cx="521208" cy="521208"/>
          </a:xfrm>
          <a:prstGeom prst="actionButtonHom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35"/>
        <p:cNvGrpSpPr/>
        <p:nvPr/>
      </p:nvGrpSpPr>
      <p:grpSpPr>
        <a:xfrm>
          <a:off x="0" y="0"/>
          <a:ext cx="0" cy="0"/>
          <a:chOff x="0" y="0"/>
          <a:chExt cx="0" cy="0"/>
        </a:xfrm>
      </p:grpSpPr>
      <p:sp>
        <p:nvSpPr>
          <p:cNvPr id="2" name="Title 1"/>
          <p:cNvSpPr>
            <a:spLocks noGrp="1"/>
          </p:cNvSpPr>
          <p:nvPr>
            <p:ph type="title"/>
          </p:nvPr>
        </p:nvSpPr>
        <p:spPr/>
        <p:txBody>
          <a:bodyPr/>
          <a:lstStyle/>
          <a:p>
            <a:r>
              <a:rPr lang="ar-SA" dirty="0">
                <a:solidFill>
                  <a:schemeClr val="accent2"/>
                </a:solidFill>
                <a:latin typeface="Simplified Arabic" panose="02020603050405020304" pitchFamily="18" charset="-78"/>
                <a:cs typeface="Simplified Arabic" panose="02020603050405020304" pitchFamily="18" charset="-78"/>
              </a:rPr>
              <a:t>الفرضيات التي تقوم عليها نظرية الوكالة </a:t>
            </a:r>
            <a:endParaRPr lang="fr-FR" dirty="0">
              <a:solidFill>
                <a:schemeClr val="accent2"/>
              </a:solidFill>
              <a:latin typeface="Simplified Arabic" panose="02020603050405020304" pitchFamily="18" charset="-78"/>
              <a:cs typeface="Simplified Arabic" panose="02020603050405020304" pitchFamily="18" charset="-78"/>
            </a:endParaRPr>
          </a:p>
        </p:txBody>
      </p:sp>
      <p:sp>
        <p:nvSpPr>
          <p:cNvPr id="3" name="Flowchart: Alternate Process 2"/>
          <p:cNvSpPr/>
          <p:nvPr/>
        </p:nvSpPr>
        <p:spPr>
          <a:xfrm>
            <a:off x="3635896" y="1131590"/>
            <a:ext cx="4514800" cy="612648"/>
          </a:xfrm>
          <a:prstGeom prst="flowChartAlternateProcess">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ar-SA" sz="2400" b="1" dirty="0">
                <a:solidFill>
                  <a:schemeClr val="bg2"/>
                </a:solidFill>
              </a:rPr>
              <a:t>فرضية كفاءة السوق</a:t>
            </a:r>
            <a:r>
              <a:rPr lang="ar-SA" sz="2400" dirty="0">
                <a:solidFill>
                  <a:schemeClr val="bg2"/>
                </a:solidFill>
              </a:rPr>
              <a:t> </a:t>
            </a:r>
            <a:endParaRPr lang="fr-FR" sz="2400" dirty="0">
              <a:solidFill>
                <a:schemeClr val="bg2"/>
              </a:solidFill>
            </a:endParaRPr>
          </a:p>
        </p:txBody>
      </p:sp>
      <p:sp>
        <p:nvSpPr>
          <p:cNvPr id="6" name="Flowchart: Alternate Process 5"/>
          <p:cNvSpPr/>
          <p:nvPr/>
        </p:nvSpPr>
        <p:spPr>
          <a:xfrm>
            <a:off x="3635896" y="1995686"/>
            <a:ext cx="4514800" cy="612648"/>
          </a:xfrm>
          <a:prstGeom prst="flowChartAlternateProcess">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ar-SA" sz="2400" b="1" dirty="0">
                <a:solidFill>
                  <a:schemeClr val="bg2"/>
                </a:solidFill>
              </a:rPr>
              <a:t>تضارب المصالح</a:t>
            </a:r>
            <a:endParaRPr lang="fr-FR" sz="2400" dirty="0">
              <a:solidFill>
                <a:schemeClr val="bg2"/>
              </a:solidFill>
            </a:endParaRPr>
          </a:p>
        </p:txBody>
      </p:sp>
      <p:sp>
        <p:nvSpPr>
          <p:cNvPr id="7" name="Flowchart: Alternate Process 6"/>
          <p:cNvSpPr/>
          <p:nvPr/>
        </p:nvSpPr>
        <p:spPr>
          <a:xfrm>
            <a:off x="3635896" y="3723878"/>
            <a:ext cx="4514800" cy="738372"/>
          </a:xfrm>
          <a:prstGeom prst="flowChartAlternateProcess">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ar-SA" sz="2400" b="1" dirty="0">
                <a:solidFill>
                  <a:schemeClr val="bg2"/>
                </a:solidFill>
              </a:rPr>
              <a:t>الاختلاف في الأفضليات وتحمل المخاطر </a:t>
            </a:r>
            <a:endParaRPr lang="fr-FR" sz="2400" dirty="0">
              <a:solidFill>
                <a:schemeClr val="bg2"/>
              </a:solidFill>
            </a:endParaRPr>
          </a:p>
        </p:txBody>
      </p:sp>
      <p:sp>
        <p:nvSpPr>
          <p:cNvPr id="8" name="Flowchart: Alternate Process 7"/>
          <p:cNvSpPr/>
          <p:nvPr/>
        </p:nvSpPr>
        <p:spPr>
          <a:xfrm>
            <a:off x="3635896" y="2859782"/>
            <a:ext cx="4514800" cy="612648"/>
          </a:xfrm>
          <a:prstGeom prst="flowChartAlternateProcess">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ar-SA" sz="2400" b="1" dirty="0">
                <a:solidFill>
                  <a:schemeClr val="bg2"/>
                </a:solidFill>
              </a:rPr>
              <a:t>تباين المعلومات</a:t>
            </a:r>
            <a:endParaRPr lang="fr-FR" sz="2400" dirty="0">
              <a:solidFill>
                <a:schemeClr val="bg2"/>
              </a:solidFill>
            </a:endParaRPr>
          </a:p>
        </p:txBody>
      </p:sp>
      <p:sp>
        <p:nvSpPr>
          <p:cNvPr id="9" name="Action Button: Home 8">
            <a:hlinkClick r:id="rId3" action="ppaction://hlinksldjump" highlightClick="1"/>
          </p:cNvPr>
          <p:cNvSpPr/>
          <p:nvPr/>
        </p:nvSpPr>
        <p:spPr>
          <a:xfrm>
            <a:off x="179512" y="4443958"/>
            <a:ext cx="521208" cy="521208"/>
          </a:xfrm>
          <a:prstGeom prst="actionButtonHom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p41"/>
          <p:cNvSpPr txBox="1">
            <a:spLocks noGrp="1"/>
          </p:cNvSpPr>
          <p:nvPr>
            <p:ph type="title"/>
          </p:nvPr>
        </p:nvSpPr>
        <p:spPr>
          <a:xfrm>
            <a:off x="323528" y="51470"/>
            <a:ext cx="8424936" cy="548700"/>
          </a:xfrm>
          <a:prstGeom prst="rect">
            <a:avLst/>
          </a:prstGeom>
        </p:spPr>
        <p:txBody>
          <a:bodyPr spcFirstLastPara="1" wrap="square" lIns="91425" tIns="91425" rIns="91425" bIns="91425" anchor="t" anchorCtr="0">
            <a:noAutofit/>
          </a:bodyPr>
          <a:lstStyle/>
          <a:p>
            <a:pPr rtl="1"/>
            <a:r>
              <a:rPr lang="ar-SA" sz="2400" dirty="0">
                <a:solidFill>
                  <a:schemeClr val="accent2"/>
                </a:solidFill>
                <a:latin typeface="Simplified Arabic" panose="02020603050405020304" pitchFamily="18" charset="-78"/>
                <a:cs typeface="Simplified Arabic" panose="02020603050405020304" pitchFamily="18" charset="-78"/>
              </a:rPr>
              <a:t>نظرية تكاليف الصفقات </a:t>
            </a:r>
            <a:r>
              <a:rPr lang="fr-FR" sz="2000" dirty="0">
                <a:latin typeface="Simplified Arabic" panose="02020603050405020304" pitchFamily="18" charset="-78"/>
                <a:cs typeface="Simplified Arabic" panose="02020603050405020304" pitchFamily="18" charset="-78"/>
              </a:rPr>
              <a:t/>
            </a:r>
            <a:br>
              <a:rPr lang="fr-FR" sz="2000" dirty="0">
                <a:latin typeface="Simplified Arabic" panose="02020603050405020304" pitchFamily="18" charset="-78"/>
                <a:cs typeface="Simplified Arabic" panose="02020603050405020304" pitchFamily="18" charset="-78"/>
              </a:rPr>
            </a:br>
            <a:r>
              <a:rPr lang="ar-SA" sz="2000" dirty="0">
                <a:latin typeface="Simplified Arabic" panose="02020603050405020304" pitchFamily="18" charset="-78"/>
                <a:cs typeface="Simplified Arabic" panose="02020603050405020304" pitchFamily="18" charset="-78"/>
              </a:rPr>
              <a:t>ظهرت نظرية تكاليف الصفقات أو المعاملات نتيجة مجموعة أعمال ودراسات مفكرين من أمثال ويليامسون</a:t>
            </a:r>
            <a:r>
              <a:rPr lang="fr-FR" sz="2000" dirty="0">
                <a:latin typeface="Simplified Arabic" panose="02020603050405020304" pitchFamily="18" charset="-78"/>
                <a:cs typeface="Simplified Arabic" panose="02020603050405020304" pitchFamily="18" charset="-78"/>
              </a:rPr>
              <a:t> (Williamson) </a:t>
            </a:r>
            <a:r>
              <a:rPr lang="ar-SA" sz="2000" dirty="0">
                <a:latin typeface="Simplified Arabic" panose="02020603050405020304" pitchFamily="18" charset="-78"/>
                <a:cs typeface="Simplified Arabic" panose="02020603050405020304" pitchFamily="18" charset="-78"/>
              </a:rPr>
              <a:t>وكوز</a:t>
            </a:r>
            <a:r>
              <a:rPr lang="fr-FR" sz="2000" dirty="0">
                <a:latin typeface="Simplified Arabic" panose="02020603050405020304" pitchFamily="18" charset="-78"/>
                <a:cs typeface="Simplified Arabic" panose="02020603050405020304" pitchFamily="18" charset="-78"/>
              </a:rPr>
              <a:t> (</a:t>
            </a:r>
            <a:r>
              <a:rPr lang="fr-FR" sz="2000" dirty="0" err="1">
                <a:latin typeface="Simplified Arabic" panose="02020603050405020304" pitchFamily="18" charset="-78"/>
                <a:cs typeface="Simplified Arabic" panose="02020603050405020304" pitchFamily="18" charset="-78"/>
              </a:rPr>
              <a:t>Coase</a:t>
            </a:r>
            <a:r>
              <a:rPr lang="fr-FR" sz="2000" dirty="0">
                <a:latin typeface="Simplified Arabic" panose="02020603050405020304" pitchFamily="18" charset="-78"/>
                <a:cs typeface="Simplified Arabic" panose="02020603050405020304" pitchFamily="18" charset="-78"/>
              </a:rPr>
              <a:t>)</a:t>
            </a:r>
            <a:r>
              <a:rPr lang="ar-SA" sz="2000" dirty="0">
                <a:latin typeface="Simplified Arabic" panose="02020603050405020304" pitchFamily="18" charset="-78"/>
                <a:cs typeface="Simplified Arabic" panose="02020603050405020304" pitchFamily="18" charset="-78"/>
              </a:rPr>
              <a:t>، حيث يرتكز تحليل هذه النظرية على أن وجود الشركة هو لتخفيض تكاليف التعاقدات والصفقات المبرمة بين طرفين أو أكثر</a:t>
            </a:r>
            <a:r>
              <a:rPr lang="fr-FR" sz="2000" dirty="0">
                <a:latin typeface="Simplified Arabic" panose="02020603050405020304" pitchFamily="18" charset="-78"/>
                <a:cs typeface="Simplified Arabic" panose="02020603050405020304" pitchFamily="18" charset="-78"/>
              </a:rPr>
              <a:t>..</a:t>
            </a:r>
            <a:br>
              <a:rPr lang="fr-FR" sz="2000" dirty="0">
                <a:latin typeface="Simplified Arabic" panose="02020603050405020304" pitchFamily="18" charset="-78"/>
                <a:cs typeface="Simplified Arabic" panose="02020603050405020304" pitchFamily="18" charset="-78"/>
              </a:rPr>
            </a:br>
            <a:r>
              <a:rPr lang="ar-SA" sz="2400" dirty="0">
                <a:solidFill>
                  <a:schemeClr val="accent2"/>
                </a:solidFill>
                <a:latin typeface="Simplified Arabic" panose="02020603050405020304" pitchFamily="18" charset="-78"/>
                <a:cs typeface="Simplified Arabic" panose="02020603050405020304" pitchFamily="18" charset="-78"/>
              </a:rPr>
              <a:t>نشأة نظرية تكاليف الصفقات </a:t>
            </a:r>
            <a:r>
              <a:rPr lang="fr-FR" sz="2400" dirty="0">
                <a:solidFill>
                  <a:schemeClr val="accent2"/>
                </a:solidFill>
                <a:latin typeface="Simplified Arabic" panose="02020603050405020304" pitchFamily="18" charset="-78"/>
                <a:cs typeface="Simplified Arabic" panose="02020603050405020304" pitchFamily="18" charset="-78"/>
              </a:rPr>
              <a:t/>
            </a:r>
            <a:br>
              <a:rPr lang="fr-FR" sz="2400" dirty="0">
                <a:solidFill>
                  <a:schemeClr val="accent2"/>
                </a:solidFill>
                <a:latin typeface="Simplified Arabic" panose="02020603050405020304" pitchFamily="18" charset="-78"/>
                <a:cs typeface="Simplified Arabic" panose="02020603050405020304" pitchFamily="18" charset="-78"/>
              </a:rPr>
            </a:br>
            <a:r>
              <a:rPr lang="ar-SA" sz="2000" dirty="0">
                <a:latin typeface="Simplified Arabic" panose="02020603050405020304" pitchFamily="18" charset="-78"/>
                <a:cs typeface="Simplified Arabic" panose="02020603050405020304" pitchFamily="18" charset="-78"/>
              </a:rPr>
              <a:t>كانت بداية ظهور النظرية مع بروز أعمال المفكر كوز (1937) وكتابه الشهير طبيعة المنشأة، الذي يسعى لإثبات أن حجم وطبيعة الصفقات التي تقوم بها الشركة هي التي تحدد قوتها وهيمنتها في السوق. وللوصول للفعالية الاقتصادية للشركة لابد وأن تكون التكاليف المنفقة في إبرام صفقات الشركة أقل من تكاليف الصفقات المبرمة في السوق ويعتبر كوز الشركة على أنها شبكة أو مجموعة من العلاقات المعقدة ذات الطبيعة التعاقدية الداخلية والخارجية، حيث أنها تبحث دائما عن أسلوب مناسب للتنسيق بين هذه التعاقدات</a:t>
            </a:r>
            <a:r>
              <a:rPr lang="fr-FR" sz="2000" dirty="0">
                <a:latin typeface="Simplified Arabic" panose="02020603050405020304" pitchFamily="18" charset="-78"/>
                <a:cs typeface="Simplified Arabic" panose="02020603050405020304" pitchFamily="18" charset="-78"/>
              </a:rPr>
              <a:t> .</a:t>
            </a:r>
            <a:r>
              <a:rPr lang="ar-SA" sz="2800" dirty="0">
                <a:latin typeface="Simplified Arabic" panose="02020603050405020304" pitchFamily="18" charset="-78"/>
                <a:cs typeface="Simplified Arabic" panose="02020603050405020304" pitchFamily="18" charset="-78"/>
              </a:rPr>
              <a:t> </a:t>
            </a:r>
            <a:r>
              <a:rPr lang="ar-SA" sz="2000" dirty="0">
                <a:latin typeface="Simplified Arabic" panose="02020603050405020304" pitchFamily="18" charset="-78"/>
                <a:cs typeface="Simplified Arabic" panose="02020603050405020304" pitchFamily="18" charset="-78"/>
              </a:rPr>
              <a:t>بعدها، واصل ويليامسون البحث في هذه الأفكار بداية من سنة 1975، مما جعل أبحاثه تشكل بعدا واضحا لفهم تكاليف الصفقات، باعتبار أن كل مانع أو عائق يحول دون تنفيذ صفقة ما للشركة أو الرقابة الجيدة على إبرام صفقة من الصفقات يعتبر كتكلفة صفقة. كما كان يدعو إلى ضرورة التقليص والتخفيض قدر الإمكان من تكاليف الصفقات حفاظا على فعالية الشركة</a:t>
            </a:r>
            <a:r>
              <a:rPr lang="fr-FR" sz="2800" dirty="0"/>
              <a:t/>
            </a:r>
            <a:br>
              <a:rPr lang="fr-FR" sz="2800" dirty="0"/>
            </a:br>
            <a:endParaRPr sz="2800" dirty="0"/>
          </a:p>
        </p:txBody>
      </p:sp>
      <p:sp>
        <p:nvSpPr>
          <p:cNvPr id="3" name="Action Button: Home 2">
            <a:hlinkClick r:id="rId3" action="ppaction://hlinksldjump" highlightClick="1"/>
          </p:cNvPr>
          <p:cNvSpPr/>
          <p:nvPr/>
        </p:nvSpPr>
        <p:spPr>
          <a:xfrm>
            <a:off x="81460" y="4659980"/>
            <a:ext cx="432048" cy="361081"/>
          </a:xfrm>
          <a:prstGeom prst="actionButtonHom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56"/>
        <p:cNvGrpSpPr/>
        <p:nvPr/>
      </p:nvGrpSpPr>
      <p:grpSpPr>
        <a:xfrm>
          <a:off x="0" y="0"/>
          <a:ext cx="0" cy="0"/>
          <a:chOff x="0" y="0"/>
          <a:chExt cx="0" cy="0"/>
        </a:xfrm>
      </p:grpSpPr>
      <p:sp>
        <p:nvSpPr>
          <p:cNvPr id="758" name="Google Shape;758;p42"/>
          <p:cNvSpPr txBox="1">
            <a:spLocks noGrp="1"/>
          </p:cNvSpPr>
          <p:nvPr>
            <p:ph type="title"/>
          </p:nvPr>
        </p:nvSpPr>
        <p:spPr>
          <a:xfrm>
            <a:off x="683568" y="267494"/>
            <a:ext cx="7704000" cy="548700"/>
          </a:xfrm>
          <a:prstGeom prst="rect">
            <a:avLst/>
          </a:prstGeom>
        </p:spPr>
        <p:txBody>
          <a:bodyPr spcFirstLastPara="1" wrap="square" lIns="91425" tIns="91425" rIns="91425" bIns="91425" anchor="t" anchorCtr="0">
            <a:noAutofit/>
          </a:bodyPr>
          <a:lstStyle/>
          <a:p>
            <a:r>
              <a:rPr lang="ar-SA" dirty="0">
                <a:solidFill>
                  <a:schemeClr val="accent2"/>
                </a:solidFill>
                <a:latin typeface="Simplified Arabic" panose="02020603050405020304" pitchFamily="18" charset="-78"/>
                <a:cs typeface="Simplified Arabic" panose="02020603050405020304" pitchFamily="18" charset="-78"/>
              </a:rPr>
              <a:t>فرضيات نظرية تكاليف الصفقات </a:t>
            </a:r>
            <a:r>
              <a:rPr lang="ar-DZ" dirty="0">
                <a:solidFill>
                  <a:schemeClr val="accent2"/>
                </a:solidFill>
                <a:latin typeface="Simplified Arabic" panose="02020603050405020304" pitchFamily="18" charset="-78"/>
                <a:cs typeface="Simplified Arabic" panose="02020603050405020304" pitchFamily="18" charset="-78"/>
              </a:rPr>
              <a:t/>
            </a:r>
            <a:br>
              <a:rPr lang="ar-DZ" dirty="0">
                <a:solidFill>
                  <a:schemeClr val="accent2"/>
                </a:solidFill>
                <a:latin typeface="Simplified Arabic" panose="02020603050405020304" pitchFamily="18" charset="-78"/>
                <a:cs typeface="Simplified Arabic" panose="02020603050405020304" pitchFamily="18" charset="-78"/>
              </a:rPr>
            </a:br>
            <a:r>
              <a:rPr lang="ar-SA" sz="2400" dirty="0">
                <a:latin typeface="Simplified Arabic" panose="02020603050405020304" pitchFamily="18" charset="-78"/>
                <a:cs typeface="Simplified Arabic" panose="02020603050405020304" pitchFamily="18" charset="-78"/>
              </a:rPr>
              <a:t>تقوم نظرية تكاليف الصفقات على البحث عن نظام تسيير أمثل وفعّال يمكن من خفض التكاليف المتعلقة بإبرام وتنفيذ الصفقات</a:t>
            </a:r>
            <a:r>
              <a:rPr lang="ar-SA" sz="2800" dirty="0">
                <a:latin typeface="Simplified Arabic" panose="02020603050405020304" pitchFamily="18" charset="-78"/>
                <a:cs typeface="Simplified Arabic" panose="02020603050405020304" pitchFamily="18" charset="-78"/>
              </a:rPr>
              <a:t>. </a:t>
            </a:r>
            <a:r>
              <a:rPr lang="ar-SA" sz="2400" dirty="0">
                <a:latin typeface="Simplified Arabic" panose="02020603050405020304" pitchFamily="18" charset="-78"/>
                <a:cs typeface="Simplified Arabic" panose="02020603050405020304" pitchFamily="18" charset="-78"/>
              </a:rPr>
              <a:t>وتعتمد نظرية تكاليف الصفقات على فرضيتين سلوكيتين هما:</a:t>
            </a:r>
            <a:r>
              <a:rPr lang="fr-FR" dirty="0"/>
              <a:t/>
            </a:r>
            <a:br>
              <a:rPr lang="fr-FR" dirty="0"/>
            </a:br>
            <a:endParaRPr dirty="0">
              <a:solidFill>
                <a:schemeClr val="accent2"/>
              </a:solidFill>
            </a:endParaRPr>
          </a:p>
        </p:txBody>
      </p:sp>
      <p:sp>
        <p:nvSpPr>
          <p:cNvPr id="2" name="Flowchart: Alternate Process 1"/>
          <p:cNvSpPr/>
          <p:nvPr/>
        </p:nvSpPr>
        <p:spPr>
          <a:xfrm>
            <a:off x="5364088" y="2715766"/>
            <a:ext cx="2930624" cy="612648"/>
          </a:xfrm>
          <a:prstGeom prst="flowChartAlternateProcess">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ar-SA" sz="2400" b="1" dirty="0">
                <a:solidFill>
                  <a:schemeClr val="bg2"/>
                </a:solidFill>
              </a:rPr>
              <a:t>الرشادة المحدودة</a:t>
            </a:r>
            <a:r>
              <a:rPr lang="ar-SA" sz="2400" dirty="0">
                <a:solidFill>
                  <a:schemeClr val="bg2"/>
                </a:solidFill>
              </a:rPr>
              <a:t> </a:t>
            </a:r>
            <a:endParaRPr lang="fr-FR" sz="2400" dirty="0">
              <a:solidFill>
                <a:schemeClr val="bg2"/>
              </a:solidFill>
            </a:endParaRPr>
          </a:p>
        </p:txBody>
      </p:sp>
      <p:sp>
        <p:nvSpPr>
          <p:cNvPr id="35" name="Flowchart: Alternate Process 34"/>
          <p:cNvSpPr/>
          <p:nvPr/>
        </p:nvSpPr>
        <p:spPr>
          <a:xfrm>
            <a:off x="1403648" y="2715766"/>
            <a:ext cx="2930624" cy="612648"/>
          </a:xfrm>
          <a:prstGeom prst="flowChartAlternateProcess">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fr-FR" sz="2400" dirty="0">
                <a:solidFill>
                  <a:schemeClr val="bg2"/>
                </a:solidFill>
              </a:rPr>
              <a:t> </a:t>
            </a:r>
            <a:r>
              <a:rPr lang="ar-SA" sz="2400" b="1" dirty="0">
                <a:solidFill>
                  <a:schemeClr val="bg2"/>
                </a:solidFill>
              </a:rPr>
              <a:t>الانتهازية</a:t>
            </a:r>
            <a:endParaRPr lang="fr-FR" sz="2400" dirty="0">
              <a:solidFill>
                <a:schemeClr val="bg2"/>
              </a:solidFill>
            </a:endParaRPr>
          </a:p>
        </p:txBody>
      </p:sp>
      <p:sp>
        <p:nvSpPr>
          <p:cNvPr id="5" name="Action Button: Home 4">
            <a:hlinkClick r:id="rId3" action="ppaction://hlinksldjump" highlightClick="1"/>
          </p:cNvPr>
          <p:cNvSpPr/>
          <p:nvPr/>
        </p:nvSpPr>
        <p:spPr>
          <a:xfrm>
            <a:off x="179512" y="4443958"/>
            <a:ext cx="521208" cy="521208"/>
          </a:xfrm>
          <a:prstGeom prst="actionButtonHom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ppt_x"/>
                                          </p:val>
                                        </p:tav>
                                        <p:tav tm="100000">
                                          <p:val>
                                            <p:strVal val="#ppt_x"/>
                                          </p:val>
                                        </p:tav>
                                      </p:tavLst>
                                    </p:anim>
                                    <p:anim calcmode="lin" valueType="num">
                                      <p:cBhvr additive="base">
                                        <p:cTn id="1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92"/>
        <p:cNvGrpSpPr/>
        <p:nvPr/>
      </p:nvGrpSpPr>
      <p:grpSpPr>
        <a:xfrm>
          <a:off x="0" y="0"/>
          <a:ext cx="0" cy="0"/>
          <a:chOff x="0" y="0"/>
          <a:chExt cx="0" cy="0"/>
        </a:xfrm>
      </p:grpSpPr>
      <p:sp>
        <p:nvSpPr>
          <p:cNvPr id="793" name="Google Shape;793;p43"/>
          <p:cNvSpPr txBox="1">
            <a:spLocks noGrp="1"/>
          </p:cNvSpPr>
          <p:nvPr>
            <p:ph type="title"/>
          </p:nvPr>
        </p:nvSpPr>
        <p:spPr>
          <a:xfrm>
            <a:off x="539552" y="195486"/>
            <a:ext cx="8028464" cy="548700"/>
          </a:xfrm>
          <a:prstGeom prst="rect">
            <a:avLst/>
          </a:prstGeom>
        </p:spPr>
        <p:txBody>
          <a:bodyPr spcFirstLastPara="1" wrap="square" lIns="91425" tIns="91425" rIns="91425" bIns="91425" anchor="t" anchorCtr="0">
            <a:noAutofit/>
          </a:bodyPr>
          <a:lstStyle/>
          <a:p>
            <a:pPr lvl="0"/>
            <a:r>
              <a:rPr lang="ar-SA" sz="2800" dirty="0">
                <a:solidFill>
                  <a:schemeClr val="accent2"/>
                </a:solidFill>
                <a:latin typeface="Simplified Arabic" panose="02020603050405020304" pitchFamily="18" charset="-78"/>
                <a:cs typeface="Simplified Arabic" panose="02020603050405020304" pitchFamily="18" charset="-78"/>
              </a:rPr>
              <a:t>أوجه </a:t>
            </a:r>
            <a:r>
              <a:rPr lang="ar-DZ" sz="2800" dirty="0">
                <a:solidFill>
                  <a:schemeClr val="accent2"/>
                </a:solidFill>
                <a:latin typeface="Simplified Arabic" panose="02020603050405020304" pitchFamily="18" charset="-78"/>
                <a:cs typeface="Simplified Arabic" panose="02020603050405020304" pitchFamily="18" charset="-78"/>
              </a:rPr>
              <a:t>التشابه و</a:t>
            </a:r>
            <a:r>
              <a:rPr lang="ar-SA" sz="2800" dirty="0">
                <a:solidFill>
                  <a:schemeClr val="accent2"/>
                </a:solidFill>
                <a:latin typeface="Simplified Arabic" panose="02020603050405020304" pitchFamily="18" charset="-78"/>
                <a:cs typeface="Simplified Arabic" panose="02020603050405020304" pitchFamily="18" charset="-78"/>
              </a:rPr>
              <a:t>الاختلاف بين نظرية تكاليف الصفقات ونظرية الوكالة </a:t>
            </a:r>
            <a:endParaRPr sz="2800" dirty="0">
              <a:solidFill>
                <a:schemeClr val="accent2"/>
              </a:solidFill>
              <a:latin typeface="Simplified Arabic" panose="02020603050405020304" pitchFamily="18" charset="-78"/>
              <a:cs typeface="Simplified Arabic" panose="02020603050405020304" pitchFamily="18" charset="-78"/>
            </a:endParaRPr>
          </a:p>
        </p:txBody>
      </p:sp>
      <p:pic>
        <p:nvPicPr>
          <p:cNvPr id="20" name="Picture 19"/>
          <p:cNvPicPr/>
          <p:nvPr/>
        </p:nvPicPr>
        <p:blipFill>
          <a:blip r:embed="rId3">
            <a:extLst>
              <a:ext uri="{28A0092B-C50C-407E-A947-70E740481C1C}">
                <a14:useLocalDpi xmlns:a14="http://schemas.microsoft.com/office/drawing/2010/main" val="0"/>
              </a:ext>
            </a:extLst>
          </a:blip>
          <a:stretch>
            <a:fillRect/>
          </a:stretch>
        </p:blipFill>
        <p:spPr>
          <a:xfrm>
            <a:off x="1101096" y="843558"/>
            <a:ext cx="7128792" cy="3852034"/>
          </a:xfrm>
          <a:prstGeom prst="rect">
            <a:avLst/>
          </a:prstGeom>
        </p:spPr>
      </p:pic>
      <p:sp>
        <p:nvSpPr>
          <p:cNvPr id="4" name="Action Button: Home 3">
            <a:hlinkClick r:id="rId4" action="ppaction://hlinksldjump" highlightClick="1"/>
          </p:cNvPr>
          <p:cNvSpPr/>
          <p:nvPr/>
        </p:nvSpPr>
        <p:spPr>
          <a:xfrm>
            <a:off x="179512" y="4443958"/>
            <a:ext cx="521208" cy="521208"/>
          </a:xfrm>
          <a:prstGeom prst="actionButtonHom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14"/>
        <p:cNvGrpSpPr/>
        <p:nvPr/>
      </p:nvGrpSpPr>
      <p:grpSpPr>
        <a:xfrm>
          <a:off x="0" y="0"/>
          <a:ext cx="0" cy="0"/>
          <a:chOff x="0" y="0"/>
          <a:chExt cx="0" cy="0"/>
        </a:xfrm>
      </p:grpSpPr>
      <p:sp>
        <p:nvSpPr>
          <p:cNvPr id="818" name="Google Shape;818;p44"/>
          <p:cNvSpPr txBox="1">
            <a:spLocks noGrp="1"/>
          </p:cNvSpPr>
          <p:nvPr>
            <p:ph type="title"/>
          </p:nvPr>
        </p:nvSpPr>
        <p:spPr>
          <a:xfrm>
            <a:off x="755576" y="195486"/>
            <a:ext cx="7704000" cy="548700"/>
          </a:xfrm>
          <a:prstGeom prst="rect">
            <a:avLst/>
          </a:prstGeom>
        </p:spPr>
        <p:txBody>
          <a:bodyPr spcFirstLastPara="1" wrap="square" lIns="91425" tIns="91425" rIns="91425" bIns="91425" anchor="t" anchorCtr="0">
            <a:noAutofit/>
          </a:bodyPr>
          <a:lstStyle/>
          <a:p>
            <a:pPr lvl="0"/>
            <a:r>
              <a:rPr lang="ar-SA" dirty="0">
                <a:solidFill>
                  <a:schemeClr val="accent2"/>
                </a:solidFill>
                <a:latin typeface="Simplified Arabic" panose="02020603050405020304" pitchFamily="18" charset="-78"/>
                <a:cs typeface="Simplified Arabic" panose="02020603050405020304" pitchFamily="18" charset="-78"/>
              </a:rPr>
              <a:t>نظرية حقوق الملكية </a:t>
            </a:r>
            <a:endParaRPr dirty="0">
              <a:solidFill>
                <a:schemeClr val="accent2"/>
              </a:solidFill>
              <a:latin typeface="Simplified Arabic" panose="02020603050405020304" pitchFamily="18" charset="-78"/>
              <a:cs typeface="Simplified Arabic" panose="02020603050405020304" pitchFamily="18" charset="-78"/>
            </a:endParaRPr>
          </a:p>
        </p:txBody>
      </p:sp>
      <p:sp>
        <p:nvSpPr>
          <p:cNvPr id="2" name="TextBox 1"/>
          <p:cNvSpPr txBox="1"/>
          <p:nvPr/>
        </p:nvSpPr>
        <p:spPr>
          <a:xfrm>
            <a:off x="539552" y="843558"/>
            <a:ext cx="8280920" cy="3108543"/>
          </a:xfrm>
          <a:prstGeom prst="rect">
            <a:avLst/>
          </a:prstGeom>
          <a:noFill/>
        </p:spPr>
        <p:txBody>
          <a:bodyPr wrap="square" rtlCol="0">
            <a:spAutoFit/>
          </a:bodyPr>
          <a:lstStyle/>
          <a:p>
            <a:pPr algn="r" rtl="1"/>
            <a:r>
              <a:rPr lang="ar-SA" sz="2800" b="1" dirty="0">
                <a:solidFill>
                  <a:schemeClr val="accent2"/>
                </a:solidFill>
              </a:rPr>
              <a:t>مفهوم نظرية</a:t>
            </a:r>
            <a:r>
              <a:rPr lang="ar-SA" sz="2800" dirty="0">
                <a:solidFill>
                  <a:schemeClr val="accent2"/>
                </a:solidFill>
              </a:rPr>
              <a:t> </a:t>
            </a:r>
            <a:r>
              <a:rPr lang="ar-DZ" sz="2800" dirty="0">
                <a:solidFill>
                  <a:schemeClr val="accent2"/>
                </a:solidFill>
              </a:rPr>
              <a:t>حقوق الملكية</a:t>
            </a:r>
            <a:endParaRPr lang="fr-FR" sz="2800" dirty="0">
              <a:solidFill>
                <a:schemeClr val="accent2"/>
              </a:solidFill>
            </a:endParaRPr>
          </a:p>
          <a:p>
            <a:pPr algn="r" rtl="1"/>
            <a:r>
              <a:rPr lang="ar-SA" sz="2800" b="1" dirty="0">
                <a:solidFill>
                  <a:schemeClr val="tx1"/>
                </a:solidFill>
              </a:rPr>
              <a:t>تعتبر نظرية حقوق الملكية فرعا من فروع التحليل الاقتصادي التي تعود إلى كل من الشيان ودمستز</a:t>
            </a:r>
            <a:r>
              <a:rPr lang="fr-FR" sz="2800" b="1" dirty="0">
                <a:solidFill>
                  <a:schemeClr val="tx1"/>
                </a:solidFill>
              </a:rPr>
              <a:t> </a:t>
            </a:r>
            <a:r>
              <a:rPr lang="fr-FR" sz="2800" b="1" dirty="0" err="1">
                <a:solidFill>
                  <a:schemeClr val="tx1"/>
                </a:solidFill>
              </a:rPr>
              <a:t>Alchian</a:t>
            </a:r>
            <a:r>
              <a:rPr lang="fr-FR" sz="2800" b="1" dirty="0">
                <a:solidFill>
                  <a:schemeClr val="tx1"/>
                </a:solidFill>
              </a:rPr>
              <a:t> et </a:t>
            </a:r>
            <a:r>
              <a:rPr lang="fr-FR" sz="2800" b="1" dirty="0" err="1">
                <a:solidFill>
                  <a:schemeClr val="tx1"/>
                </a:solidFill>
              </a:rPr>
              <a:t>Demsetz</a:t>
            </a:r>
            <a:r>
              <a:rPr lang="fr-FR" sz="2800" b="1" dirty="0">
                <a:solidFill>
                  <a:schemeClr val="tx1"/>
                </a:solidFill>
              </a:rPr>
              <a:t> (1972)</a:t>
            </a:r>
            <a:r>
              <a:rPr lang="ar-SA" sz="2800" b="1" dirty="0">
                <a:solidFill>
                  <a:schemeClr val="tx1"/>
                </a:solidFill>
              </a:rPr>
              <a:t>، حيث تبحث النظرية في فهم التفاعلات والوظائف داخل الشركة انطلاقا من وحدة التحليل الأساسية وهي حق الملكية. وتجزم هذه النظرية أن كل تفاعل أو علاقة بين المتعاملين هو تبادل لحق من حقوق الملكية</a:t>
            </a:r>
            <a:r>
              <a:rPr lang="ar-SA" sz="1600" b="1" dirty="0">
                <a:solidFill>
                  <a:schemeClr val="tx1"/>
                </a:solidFill>
              </a:rPr>
              <a:t> </a:t>
            </a:r>
            <a:endParaRPr lang="fr-FR" sz="1600" b="1" dirty="0">
              <a:solidFill>
                <a:schemeClr val="tx1"/>
              </a:solidFill>
            </a:endParaRPr>
          </a:p>
        </p:txBody>
      </p:sp>
      <p:sp>
        <p:nvSpPr>
          <p:cNvPr id="4" name="Action Button: Home 3">
            <a:hlinkClick r:id="rId3" action="ppaction://hlinksldjump" highlightClick="1"/>
          </p:cNvPr>
          <p:cNvSpPr/>
          <p:nvPr/>
        </p:nvSpPr>
        <p:spPr>
          <a:xfrm>
            <a:off x="179512" y="4443958"/>
            <a:ext cx="521208" cy="521208"/>
          </a:xfrm>
          <a:prstGeom prst="actionButtonHom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sp>
        <p:nvSpPr>
          <p:cNvPr id="861" name="Google Shape;861;p46"/>
          <p:cNvSpPr txBox="1">
            <a:spLocks noGrp="1"/>
          </p:cNvSpPr>
          <p:nvPr>
            <p:ph type="title"/>
          </p:nvPr>
        </p:nvSpPr>
        <p:spPr>
          <a:xfrm>
            <a:off x="683568" y="267494"/>
            <a:ext cx="7704000" cy="548700"/>
          </a:xfrm>
          <a:prstGeom prst="rect">
            <a:avLst/>
          </a:prstGeom>
        </p:spPr>
        <p:txBody>
          <a:bodyPr spcFirstLastPara="1" wrap="square" lIns="91425" tIns="91425" rIns="91425" bIns="91425" anchor="t" anchorCtr="0">
            <a:noAutofit/>
          </a:bodyPr>
          <a:lstStyle/>
          <a:p>
            <a:pPr algn="r" rtl="1"/>
            <a:r>
              <a:rPr lang="ar-SA" dirty="0">
                <a:solidFill>
                  <a:schemeClr val="accent2"/>
                </a:solidFill>
                <a:latin typeface="Simplified Arabic" panose="02020603050405020304" pitchFamily="18" charset="-78"/>
                <a:cs typeface="Simplified Arabic" panose="02020603050405020304" pitchFamily="18" charset="-78"/>
              </a:rPr>
              <a:t>فرضيات النظرية</a:t>
            </a:r>
            <a:r>
              <a:rPr lang="fr-FR" dirty="0">
                <a:solidFill>
                  <a:schemeClr val="accent2"/>
                </a:solidFill>
                <a:latin typeface="Simplified Arabic" panose="02020603050405020304" pitchFamily="18" charset="-78"/>
                <a:cs typeface="Simplified Arabic" panose="02020603050405020304" pitchFamily="18" charset="-78"/>
              </a:rPr>
              <a:t/>
            </a:r>
            <a:br>
              <a:rPr lang="fr-FR" dirty="0">
                <a:solidFill>
                  <a:schemeClr val="accent2"/>
                </a:solidFill>
                <a:latin typeface="Simplified Arabic" panose="02020603050405020304" pitchFamily="18" charset="-78"/>
                <a:cs typeface="Simplified Arabic" panose="02020603050405020304" pitchFamily="18" charset="-78"/>
              </a:rPr>
            </a:br>
            <a:r>
              <a:rPr lang="ar-SA" dirty="0">
                <a:latin typeface="Simplified Arabic" panose="02020603050405020304" pitchFamily="18" charset="-78"/>
                <a:cs typeface="Simplified Arabic" panose="02020603050405020304" pitchFamily="18" charset="-78"/>
              </a:rPr>
              <a:t> </a:t>
            </a:r>
            <a:r>
              <a:rPr lang="ar-SA" sz="2800" dirty="0">
                <a:latin typeface="Simplified Arabic" panose="02020603050405020304" pitchFamily="18" charset="-78"/>
                <a:cs typeface="Simplified Arabic" panose="02020603050405020304" pitchFamily="18" charset="-78"/>
              </a:rPr>
              <a:t>مثلها مثل باقي النظريات تقوم نظرية حقوق الملكية على مجموعة من الفرضيات والأسس ابرزها:</a:t>
            </a:r>
            <a:r>
              <a:rPr lang="fr-FR" sz="2800" dirty="0">
                <a:latin typeface="Simplified Arabic" panose="02020603050405020304" pitchFamily="18" charset="-78"/>
                <a:cs typeface="Simplified Arabic" panose="02020603050405020304" pitchFamily="18" charset="-78"/>
              </a:rPr>
              <a:t/>
            </a:r>
            <a:br>
              <a:rPr lang="fr-FR" sz="2800" dirty="0">
                <a:latin typeface="Simplified Arabic" panose="02020603050405020304" pitchFamily="18" charset="-78"/>
                <a:cs typeface="Simplified Arabic" panose="02020603050405020304" pitchFamily="18" charset="-78"/>
              </a:rPr>
            </a:br>
            <a:r>
              <a:rPr lang="ar-SA" sz="2800" dirty="0">
                <a:latin typeface="Simplified Arabic" panose="02020603050405020304" pitchFamily="18" charset="-78"/>
                <a:cs typeface="Simplified Arabic" panose="02020603050405020304" pitchFamily="18" charset="-78"/>
              </a:rPr>
              <a:t>- استقلالية الأفراد في التعامل مع الآخرين واتخاذ القرارات بناء على معايير ومراجع خاصة تعبر عن وقعتهم؛ </a:t>
            </a:r>
            <a:r>
              <a:rPr lang="fr-FR" sz="2800" dirty="0">
                <a:latin typeface="Simplified Arabic" panose="02020603050405020304" pitchFamily="18" charset="-78"/>
                <a:cs typeface="Simplified Arabic" panose="02020603050405020304" pitchFamily="18" charset="-78"/>
              </a:rPr>
              <a:t/>
            </a:r>
            <a:br>
              <a:rPr lang="fr-FR" sz="2800" dirty="0">
                <a:latin typeface="Simplified Arabic" panose="02020603050405020304" pitchFamily="18" charset="-78"/>
                <a:cs typeface="Simplified Arabic" panose="02020603050405020304" pitchFamily="18" charset="-78"/>
              </a:rPr>
            </a:br>
            <a:r>
              <a:rPr lang="ar-SA" sz="2800" dirty="0">
                <a:latin typeface="Simplified Arabic" panose="02020603050405020304" pitchFamily="18" charset="-78"/>
                <a:cs typeface="Simplified Arabic" panose="02020603050405020304" pitchFamily="18" charset="-78"/>
              </a:rPr>
              <a:t>-رشادة الأفراد وتوفرهم على المعلومات المتاحة لاتخاذ القرارات المناسبة</a:t>
            </a:r>
            <a:r>
              <a:rPr lang="fr-FR" sz="2800" dirty="0">
                <a:latin typeface="Simplified Arabic" panose="02020603050405020304" pitchFamily="18" charset="-78"/>
                <a:cs typeface="Simplified Arabic" panose="02020603050405020304" pitchFamily="18" charset="-78"/>
              </a:rPr>
              <a:t/>
            </a:r>
            <a:br>
              <a:rPr lang="fr-FR" sz="2800" dirty="0">
                <a:latin typeface="Simplified Arabic" panose="02020603050405020304" pitchFamily="18" charset="-78"/>
                <a:cs typeface="Simplified Arabic" panose="02020603050405020304" pitchFamily="18" charset="-78"/>
              </a:rPr>
            </a:br>
            <a:r>
              <a:rPr lang="fr-FR" sz="2800" dirty="0">
                <a:latin typeface="Simplified Arabic" panose="02020603050405020304" pitchFamily="18" charset="-78"/>
                <a:cs typeface="Simplified Arabic" panose="02020603050405020304" pitchFamily="18" charset="-78"/>
              </a:rPr>
              <a:t>- </a:t>
            </a:r>
            <a:r>
              <a:rPr lang="ar-SA" sz="2800" dirty="0">
                <a:latin typeface="Simplified Arabic" panose="02020603050405020304" pitchFamily="18" charset="-78"/>
                <a:cs typeface="Simplified Arabic" panose="02020603050405020304" pitchFamily="18" charset="-78"/>
              </a:rPr>
              <a:t>حرية سهولة ومجانية توفر المعلومات في السوق ذو الميزة التنظيمية الذاتية وبدون تدخل أي قوى خارجية</a:t>
            </a:r>
            <a:r>
              <a:rPr lang="fr-FR" sz="2800" dirty="0">
                <a:latin typeface="Simplified Arabic" panose="02020603050405020304" pitchFamily="18" charset="-78"/>
                <a:cs typeface="Simplified Arabic" panose="02020603050405020304" pitchFamily="18" charset="-78"/>
              </a:rPr>
              <a:t>.</a:t>
            </a:r>
            <a:r>
              <a:rPr lang="fr-FR" sz="2800" dirty="0"/>
              <a:t/>
            </a:r>
            <a:br>
              <a:rPr lang="fr-FR" sz="2800" dirty="0"/>
            </a:br>
            <a:endParaRPr dirty="0"/>
          </a:p>
        </p:txBody>
      </p:sp>
      <p:sp>
        <p:nvSpPr>
          <p:cNvPr id="3" name="Action Button: Home 2">
            <a:hlinkClick r:id="rId3" action="ppaction://hlinksldjump" highlightClick="1"/>
          </p:cNvPr>
          <p:cNvSpPr/>
          <p:nvPr/>
        </p:nvSpPr>
        <p:spPr>
          <a:xfrm>
            <a:off x="179512" y="4443958"/>
            <a:ext cx="521208" cy="521208"/>
          </a:xfrm>
          <a:prstGeom prst="actionButtonHom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259"/>
        <p:cNvGrpSpPr/>
        <p:nvPr/>
      </p:nvGrpSpPr>
      <p:grpSpPr>
        <a:xfrm>
          <a:off x="0" y="0"/>
          <a:ext cx="0" cy="0"/>
          <a:chOff x="0" y="0"/>
          <a:chExt cx="0" cy="0"/>
        </a:xfrm>
      </p:grpSpPr>
      <p:sp>
        <p:nvSpPr>
          <p:cNvPr id="1260" name="Google Shape;1260;p47"/>
          <p:cNvSpPr txBox="1">
            <a:spLocks noGrp="1"/>
          </p:cNvSpPr>
          <p:nvPr>
            <p:ph type="title"/>
          </p:nvPr>
        </p:nvSpPr>
        <p:spPr>
          <a:xfrm>
            <a:off x="720000" y="365760"/>
            <a:ext cx="7704000" cy="548700"/>
          </a:xfrm>
          <a:prstGeom prst="rect">
            <a:avLst/>
          </a:prstGeom>
        </p:spPr>
        <p:txBody>
          <a:bodyPr spcFirstLastPara="1" wrap="square" lIns="91425" tIns="91425" rIns="91425" bIns="91425" anchor="t" anchorCtr="0">
            <a:noAutofit/>
          </a:bodyPr>
          <a:lstStyle/>
          <a:p>
            <a:pPr lvl="0"/>
            <a:r>
              <a:rPr lang="ar-SA" dirty="0">
                <a:solidFill>
                  <a:schemeClr val="accent2"/>
                </a:solidFill>
                <a:latin typeface="Simplified Arabic" panose="02020603050405020304" pitchFamily="18" charset="-78"/>
                <a:cs typeface="Simplified Arabic" panose="02020603050405020304" pitchFamily="18" charset="-78"/>
              </a:rPr>
              <a:t>تقسيمات الحقوق في النظرية </a:t>
            </a:r>
            <a:endParaRPr dirty="0">
              <a:solidFill>
                <a:schemeClr val="accent2"/>
              </a:solidFill>
              <a:latin typeface="Simplified Arabic" panose="02020603050405020304" pitchFamily="18" charset="-78"/>
              <a:cs typeface="Simplified Arabic" panose="02020603050405020304" pitchFamily="18" charset="-78"/>
            </a:endParaRPr>
          </a:p>
        </p:txBody>
      </p:sp>
      <p:sp>
        <p:nvSpPr>
          <p:cNvPr id="2" name="Flowchart: Alternate Process 1"/>
          <p:cNvSpPr/>
          <p:nvPr/>
        </p:nvSpPr>
        <p:spPr>
          <a:xfrm>
            <a:off x="4932040" y="2283718"/>
            <a:ext cx="3240360" cy="576064"/>
          </a:xfrm>
          <a:prstGeom prst="flowChartAlternateProcess">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ar-SA" sz="2400" b="1" dirty="0">
                <a:solidFill>
                  <a:schemeClr val="bg2"/>
                </a:solidFill>
              </a:rPr>
              <a:t>حق الانتفاع </a:t>
            </a:r>
            <a:endParaRPr lang="fr-FR" sz="2400" dirty="0">
              <a:solidFill>
                <a:schemeClr val="bg2"/>
              </a:solidFill>
            </a:endParaRPr>
          </a:p>
        </p:txBody>
      </p:sp>
      <p:sp>
        <p:nvSpPr>
          <p:cNvPr id="5" name="Flowchart: Alternate Process 4"/>
          <p:cNvSpPr/>
          <p:nvPr/>
        </p:nvSpPr>
        <p:spPr>
          <a:xfrm>
            <a:off x="4932040" y="1275606"/>
            <a:ext cx="3240360" cy="576064"/>
          </a:xfrm>
          <a:prstGeom prst="flowChartAlternateProcess">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ar-SA" sz="2400" b="1" dirty="0">
                <a:solidFill>
                  <a:schemeClr val="bg2"/>
                </a:solidFill>
              </a:rPr>
              <a:t>حق الاستعمال</a:t>
            </a:r>
            <a:endParaRPr lang="fr-FR" sz="2400" dirty="0">
              <a:solidFill>
                <a:schemeClr val="bg2"/>
              </a:solidFill>
            </a:endParaRPr>
          </a:p>
        </p:txBody>
      </p:sp>
      <p:sp>
        <p:nvSpPr>
          <p:cNvPr id="6" name="Flowchart: Alternate Process 5"/>
          <p:cNvSpPr/>
          <p:nvPr/>
        </p:nvSpPr>
        <p:spPr>
          <a:xfrm>
            <a:off x="4932040" y="3291830"/>
            <a:ext cx="3240360" cy="576064"/>
          </a:xfrm>
          <a:prstGeom prst="flowChartAlternateProcess">
            <a:avLst/>
          </a:prstGeom>
        </p:spPr>
        <p:style>
          <a:lnRef idx="2">
            <a:schemeClr val="accent4"/>
          </a:lnRef>
          <a:fillRef idx="1">
            <a:schemeClr val="lt1"/>
          </a:fillRef>
          <a:effectRef idx="0">
            <a:schemeClr val="accent4"/>
          </a:effectRef>
          <a:fontRef idx="minor">
            <a:schemeClr val="dk1"/>
          </a:fontRef>
        </p:style>
        <p:txBody>
          <a:bodyPr rtlCol="0" anchor="ctr"/>
          <a:lstStyle/>
          <a:p>
            <a:pPr algn="ctr"/>
            <a:r>
              <a:rPr lang="ar-SA" sz="2400" b="1" dirty="0">
                <a:solidFill>
                  <a:schemeClr val="bg2"/>
                </a:solidFill>
              </a:rPr>
              <a:t>حق التنازل</a:t>
            </a:r>
            <a:endParaRPr lang="fr-FR" sz="2400" dirty="0">
              <a:solidFill>
                <a:schemeClr val="bg2"/>
              </a:solidFill>
            </a:endParaRPr>
          </a:p>
        </p:txBody>
      </p:sp>
      <p:sp>
        <p:nvSpPr>
          <p:cNvPr id="7" name="Action Button: Home 6">
            <a:hlinkClick r:id="rId3" action="ppaction://hlinksldjump" highlightClick="1"/>
          </p:cNvPr>
          <p:cNvSpPr/>
          <p:nvPr/>
        </p:nvSpPr>
        <p:spPr>
          <a:xfrm>
            <a:off x="179512" y="4443958"/>
            <a:ext cx="521208" cy="521208"/>
          </a:xfrm>
          <a:prstGeom prst="actionButtonHom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265"/>
        <p:cNvGrpSpPr/>
        <p:nvPr/>
      </p:nvGrpSpPr>
      <p:grpSpPr>
        <a:xfrm>
          <a:off x="0" y="0"/>
          <a:ext cx="0" cy="0"/>
          <a:chOff x="0" y="0"/>
          <a:chExt cx="0" cy="0"/>
        </a:xfrm>
      </p:grpSpPr>
      <p:sp>
        <p:nvSpPr>
          <p:cNvPr id="1267" name="Google Shape;1267;p48"/>
          <p:cNvSpPr txBox="1">
            <a:spLocks noGrp="1"/>
          </p:cNvSpPr>
          <p:nvPr>
            <p:ph type="title"/>
          </p:nvPr>
        </p:nvSpPr>
        <p:spPr>
          <a:xfrm>
            <a:off x="794950" y="365760"/>
            <a:ext cx="7708500" cy="548700"/>
          </a:xfrm>
          <a:prstGeom prst="rect">
            <a:avLst/>
          </a:prstGeom>
        </p:spPr>
        <p:txBody>
          <a:bodyPr spcFirstLastPara="1" wrap="square" lIns="91425" tIns="91425" rIns="91425" bIns="91425" anchor="t" anchorCtr="0">
            <a:noAutofit/>
          </a:bodyPr>
          <a:lstStyle/>
          <a:p>
            <a:pPr algn="r" rtl="1"/>
            <a:r>
              <a:rPr lang="ar-DZ" sz="2000" dirty="0">
                <a:latin typeface="Simplified Arabic" panose="02020603050405020304" pitchFamily="18" charset="-78"/>
                <a:cs typeface="Simplified Arabic" panose="02020603050405020304" pitchFamily="18" charset="-78"/>
              </a:rPr>
              <a:t>   </a:t>
            </a:r>
            <a:r>
              <a:rPr lang="ar-SA" sz="2000" dirty="0">
                <a:latin typeface="Simplified Arabic" panose="02020603050405020304" pitchFamily="18" charset="-78"/>
                <a:cs typeface="Simplified Arabic" panose="02020603050405020304" pitchFamily="18" charset="-78"/>
              </a:rPr>
              <a:t>يختلف استخدام هذه الحقوق باختلاف نمط الشركة أو المؤسسة والذي يمكن أن يأخذ أحد الأشكال التالية</a:t>
            </a:r>
            <a:r>
              <a:rPr lang="fr-FR" sz="2000" dirty="0">
                <a:latin typeface="Simplified Arabic" panose="02020603050405020304" pitchFamily="18" charset="-78"/>
                <a:cs typeface="Simplified Arabic" panose="02020603050405020304" pitchFamily="18" charset="-78"/>
              </a:rPr>
              <a:t>:</a:t>
            </a:r>
            <a:br>
              <a:rPr lang="fr-FR" sz="2000" dirty="0">
                <a:latin typeface="Simplified Arabic" panose="02020603050405020304" pitchFamily="18" charset="-78"/>
                <a:cs typeface="Simplified Arabic" panose="02020603050405020304" pitchFamily="18" charset="-78"/>
              </a:rPr>
            </a:br>
            <a:r>
              <a:rPr lang="ar-SA" sz="2000" b="1" dirty="0">
                <a:solidFill>
                  <a:schemeClr val="accent2"/>
                </a:solidFill>
                <a:latin typeface="Simplified Arabic" panose="02020603050405020304" pitchFamily="18" charset="-78"/>
                <a:cs typeface="Simplified Arabic" panose="02020603050405020304" pitchFamily="18" charset="-78"/>
              </a:rPr>
              <a:t>- المؤسسة الرأسمالية</a:t>
            </a:r>
            <a:r>
              <a:rPr lang="ar-DZ" sz="2000" b="1" dirty="0">
                <a:solidFill>
                  <a:schemeClr val="accent2"/>
                </a:solidFill>
                <a:latin typeface="Simplified Arabic" panose="02020603050405020304" pitchFamily="18" charset="-78"/>
                <a:cs typeface="Simplified Arabic" panose="02020603050405020304" pitchFamily="18" charset="-78"/>
              </a:rPr>
              <a:t>:</a:t>
            </a:r>
            <a:r>
              <a:rPr lang="ar-SA" sz="2000" b="1" dirty="0">
                <a:solidFill>
                  <a:schemeClr val="accent2"/>
                </a:solidFill>
                <a:latin typeface="Simplified Arabic" panose="02020603050405020304" pitchFamily="18" charset="-78"/>
                <a:cs typeface="Simplified Arabic" panose="02020603050405020304" pitchFamily="18" charset="-78"/>
              </a:rPr>
              <a:t> </a:t>
            </a:r>
            <a:r>
              <a:rPr lang="ar-SA" sz="2000" dirty="0">
                <a:latin typeface="Simplified Arabic" panose="02020603050405020304" pitchFamily="18" charset="-78"/>
                <a:cs typeface="Simplified Arabic" panose="02020603050405020304" pitchFamily="18" charset="-78"/>
              </a:rPr>
              <a:t>حيث تكون كل الحقوق الثلاثة بيد طرف واحد أو عائلة واحدة مما يؤدي إلى عدم وجود فصل بين الملكية واتخاذ القرارات</a:t>
            </a:r>
            <a:r>
              <a:rPr lang="fr-FR" sz="2000" dirty="0">
                <a:latin typeface="Simplified Arabic" panose="02020603050405020304" pitchFamily="18" charset="-78"/>
                <a:cs typeface="Simplified Arabic" panose="02020603050405020304" pitchFamily="18" charset="-78"/>
              </a:rPr>
              <a:t/>
            </a:r>
            <a:br>
              <a:rPr lang="fr-FR" sz="2000" dirty="0">
                <a:latin typeface="Simplified Arabic" panose="02020603050405020304" pitchFamily="18" charset="-78"/>
                <a:cs typeface="Simplified Arabic" panose="02020603050405020304" pitchFamily="18" charset="-78"/>
              </a:rPr>
            </a:br>
            <a:r>
              <a:rPr lang="ar-SA" sz="2000" b="1" dirty="0">
                <a:solidFill>
                  <a:schemeClr val="accent2"/>
                </a:solidFill>
                <a:latin typeface="Simplified Arabic" panose="02020603050405020304" pitchFamily="18" charset="-78"/>
                <a:cs typeface="Simplified Arabic" panose="02020603050405020304" pitchFamily="18" charset="-78"/>
              </a:rPr>
              <a:t>-المؤسسة العمومية</a:t>
            </a:r>
            <a:r>
              <a:rPr lang="ar-DZ" sz="2000" b="1" dirty="0">
                <a:solidFill>
                  <a:schemeClr val="accent2"/>
                </a:solidFill>
                <a:latin typeface="Simplified Arabic" panose="02020603050405020304" pitchFamily="18" charset="-78"/>
                <a:cs typeface="Simplified Arabic" panose="02020603050405020304" pitchFamily="18" charset="-78"/>
              </a:rPr>
              <a:t>:</a:t>
            </a:r>
            <a:r>
              <a:rPr lang="ar-SA" sz="2000" dirty="0">
                <a:solidFill>
                  <a:schemeClr val="accent2"/>
                </a:solidFill>
                <a:latin typeface="Simplified Arabic" panose="02020603050405020304" pitchFamily="18" charset="-78"/>
                <a:cs typeface="Simplified Arabic" panose="02020603050405020304" pitchFamily="18" charset="-78"/>
              </a:rPr>
              <a:t> </a:t>
            </a:r>
            <a:r>
              <a:rPr lang="ar-SA" sz="2000" dirty="0">
                <a:latin typeface="Simplified Arabic" panose="02020603050405020304" pitchFamily="18" charset="-78"/>
                <a:cs typeface="Simplified Arabic" panose="02020603050405020304" pitchFamily="18" charset="-78"/>
              </a:rPr>
              <a:t>أين يكون حق الاستعمال لجميع الموظفين، أما باقي الحقوق تبقى متمركزة لدى الدولة وهيئاتها ؛</a:t>
            </a:r>
            <a:r>
              <a:rPr lang="fr-FR" sz="2000" dirty="0">
                <a:latin typeface="Simplified Arabic" panose="02020603050405020304" pitchFamily="18" charset="-78"/>
                <a:cs typeface="Simplified Arabic" panose="02020603050405020304" pitchFamily="18" charset="-78"/>
              </a:rPr>
              <a:t/>
            </a:r>
            <a:br>
              <a:rPr lang="fr-FR" sz="2000" dirty="0">
                <a:latin typeface="Simplified Arabic" panose="02020603050405020304" pitchFamily="18" charset="-78"/>
                <a:cs typeface="Simplified Arabic" panose="02020603050405020304" pitchFamily="18" charset="-78"/>
              </a:rPr>
            </a:br>
            <a:r>
              <a:rPr lang="ar-SA" sz="2000" dirty="0">
                <a:latin typeface="Simplified Arabic" panose="02020603050405020304" pitchFamily="18" charset="-78"/>
                <a:cs typeface="Simplified Arabic" panose="02020603050405020304" pitchFamily="18" charset="-78"/>
              </a:rPr>
              <a:t> </a:t>
            </a:r>
            <a:r>
              <a:rPr lang="fr-FR" sz="2000" b="1" dirty="0">
                <a:solidFill>
                  <a:schemeClr val="accent2"/>
                </a:solidFill>
                <a:latin typeface="Simplified Arabic" panose="02020603050405020304" pitchFamily="18" charset="-78"/>
                <a:cs typeface="Simplified Arabic" panose="02020603050405020304" pitchFamily="18" charset="-78"/>
              </a:rPr>
              <a:t>- </a:t>
            </a:r>
            <a:r>
              <a:rPr lang="ar-SA" sz="2000" b="1" dirty="0">
                <a:solidFill>
                  <a:schemeClr val="accent2"/>
                </a:solidFill>
                <a:latin typeface="Simplified Arabic" panose="02020603050405020304" pitchFamily="18" charset="-78"/>
                <a:cs typeface="Simplified Arabic" panose="02020603050405020304" pitchFamily="18" charset="-78"/>
              </a:rPr>
              <a:t>المؤسسة الإدارية:</a:t>
            </a:r>
            <a:r>
              <a:rPr lang="ar-SA" sz="2000" dirty="0">
                <a:latin typeface="Simplified Arabic" panose="02020603050405020304" pitchFamily="18" charset="-78"/>
                <a:cs typeface="Simplified Arabic" panose="02020603050405020304" pitchFamily="18" charset="-78"/>
              </a:rPr>
              <a:t> والتي يهيمن عليها المسير باعتبار فصل الملكية عن التسيير، مما يولد الفصل بين الحقوق، حيث أن المالك يستفيد من حق الانتفاع وحق التنازل، بينما يستفيد المدير من حق الاستعمال دون سواها من الحقوق   </a:t>
            </a:r>
            <a:r>
              <a:rPr lang="fr-FR" sz="2000" dirty="0">
                <a:latin typeface="Simplified Arabic" panose="02020603050405020304" pitchFamily="18" charset="-78"/>
                <a:cs typeface="Simplified Arabic" panose="02020603050405020304" pitchFamily="18" charset="-78"/>
              </a:rPr>
              <a:t/>
            </a:r>
            <a:br>
              <a:rPr lang="fr-FR" sz="2000" dirty="0">
                <a:latin typeface="Simplified Arabic" panose="02020603050405020304" pitchFamily="18" charset="-78"/>
                <a:cs typeface="Simplified Arabic" panose="02020603050405020304" pitchFamily="18" charset="-78"/>
              </a:rPr>
            </a:br>
            <a:r>
              <a:rPr lang="ar-SA" sz="2000" dirty="0">
                <a:solidFill>
                  <a:schemeClr val="accent2"/>
                </a:solidFill>
                <a:latin typeface="Simplified Arabic" panose="02020603050405020304" pitchFamily="18" charset="-78"/>
                <a:cs typeface="Simplified Arabic" panose="02020603050405020304" pitchFamily="18" charset="-78"/>
              </a:rPr>
              <a:t>-</a:t>
            </a:r>
            <a:r>
              <a:rPr lang="ar-SA" sz="2000" b="1" dirty="0">
                <a:solidFill>
                  <a:schemeClr val="accent2"/>
                </a:solidFill>
                <a:latin typeface="Simplified Arabic" panose="02020603050405020304" pitchFamily="18" charset="-78"/>
                <a:cs typeface="Simplified Arabic" panose="02020603050405020304" pitchFamily="18" charset="-78"/>
              </a:rPr>
              <a:t>المؤسسة التعاونية:</a:t>
            </a:r>
            <a:r>
              <a:rPr lang="ar-SA" sz="2000" dirty="0">
                <a:solidFill>
                  <a:schemeClr val="accent2"/>
                </a:solidFill>
                <a:latin typeface="Simplified Arabic" panose="02020603050405020304" pitchFamily="18" charset="-78"/>
                <a:cs typeface="Simplified Arabic" panose="02020603050405020304" pitchFamily="18" charset="-78"/>
              </a:rPr>
              <a:t> </a:t>
            </a:r>
            <a:r>
              <a:rPr lang="ar-SA" sz="2000" dirty="0">
                <a:latin typeface="Simplified Arabic" panose="02020603050405020304" pitchFamily="18" charset="-78"/>
                <a:cs typeface="Simplified Arabic" panose="02020603050405020304" pitchFamily="18" charset="-78"/>
              </a:rPr>
              <a:t>أين تكون الملكية جماعية مع غياب هيمنة المالك الوحيد ويأخذ حق الانتفاع الطابع الجماعي لجميع الموظفين والمسيرين، ويمكن أن يسعى المسيرون في هذه الحالة إلى تعظيم منفعتهم كما هو الشأن في المؤسسة الإدارية</a:t>
            </a:r>
            <a:r>
              <a:rPr lang="fr-FR" sz="2000" dirty="0">
                <a:latin typeface="Simplified Arabic" panose="02020603050405020304" pitchFamily="18" charset="-78"/>
                <a:cs typeface="Simplified Arabic" panose="02020603050405020304" pitchFamily="18" charset="-78"/>
              </a:rPr>
              <a:t>.</a:t>
            </a:r>
            <a:r>
              <a:rPr lang="fr-FR" sz="2000" dirty="0"/>
              <a:t/>
            </a:r>
            <a:br>
              <a:rPr lang="fr-FR" sz="2000" dirty="0"/>
            </a:br>
            <a:endParaRPr sz="2000" dirty="0"/>
          </a:p>
        </p:txBody>
      </p:sp>
      <p:sp>
        <p:nvSpPr>
          <p:cNvPr id="3" name="Action Button: Home 2">
            <a:hlinkClick r:id="rId3" action="ppaction://hlinksldjump" highlightClick="1"/>
          </p:cNvPr>
          <p:cNvSpPr/>
          <p:nvPr/>
        </p:nvSpPr>
        <p:spPr>
          <a:xfrm>
            <a:off x="179512" y="4443958"/>
            <a:ext cx="521208" cy="521208"/>
          </a:xfrm>
          <a:prstGeom prst="actionButtonHome">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fr-FR"/>
          </a:p>
        </p:txBody>
      </p:sp>
    </p:spTree>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528843" y="0"/>
            <a:ext cx="3615157" cy="5143500"/>
            <a:chOff x="0" y="0"/>
            <a:chExt cx="9640419" cy="13716000"/>
          </a:xfrm>
        </p:grpSpPr>
        <p:pic>
          <p:nvPicPr>
            <p:cNvPr id="3" name="Picture 3"/>
            <p:cNvPicPr>
              <a:picLocks noChangeAspect="1"/>
            </p:cNvPicPr>
            <p:nvPr/>
          </p:nvPicPr>
          <p:blipFill>
            <a:blip r:embed="rId2"/>
            <a:srcRect l="26607" r="26607"/>
            <a:stretch>
              <a:fillRect/>
            </a:stretch>
          </p:blipFill>
          <p:spPr>
            <a:xfrm>
              <a:off x="0" y="0"/>
              <a:ext cx="9640419" cy="13716000"/>
            </a:xfrm>
            <a:prstGeom prst="rect">
              <a:avLst/>
            </a:prstGeom>
          </p:spPr>
        </p:pic>
      </p:grpSp>
      <p:sp>
        <p:nvSpPr>
          <p:cNvPr id="7" name="TextBox 7"/>
          <p:cNvSpPr txBox="1"/>
          <p:nvPr/>
        </p:nvSpPr>
        <p:spPr>
          <a:xfrm>
            <a:off x="381000" y="2263974"/>
            <a:ext cx="4550383" cy="615553"/>
          </a:xfrm>
          <a:prstGeom prst="rect">
            <a:avLst/>
          </a:prstGeom>
        </p:spPr>
        <p:txBody>
          <a:bodyPr lIns="0" tIns="0" rIns="0" bIns="0" rtlCol="0" anchor="t">
            <a:spAutoFit/>
          </a:bodyPr>
          <a:lstStyle/>
          <a:p>
            <a:pPr algn="ctr" rtl="1"/>
            <a:r>
              <a:rPr lang="fr-FR" sz="4000" b="1" dirty="0"/>
              <a:t>III</a:t>
            </a:r>
            <a:r>
              <a:rPr lang="ar-DZ" sz="4000" b="1" dirty="0"/>
              <a:t>.</a:t>
            </a:r>
            <a:r>
              <a:rPr lang="ar-DZ" sz="4000" b="1" dirty="0" err="1"/>
              <a:t>3.النظرية</a:t>
            </a:r>
            <a:r>
              <a:rPr lang="ar-DZ" sz="4000" b="1" dirty="0"/>
              <a:t> التطورية</a:t>
            </a:r>
            <a:endParaRPr lang="fr-FR" sz="4000" b="1" dirty="0"/>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heel(1)">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328821"/>
            <a:ext cx="8115300" cy="1446550"/>
          </a:xfrm>
          <a:prstGeom prst="rect">
            <a:avLst/>
          </a:prstGeom>
        </p:spPr>
        <p:txBody>
          <a:bodyPr wrap="square">
            <a:spAutoFit/>
          </a:bodyPr>
          <a:lstStyle/>
          <a:p>
            <a:pPr algn="r" rtl="1"/>
            <a:r>
              <a:rPr lang="ar-DZ" sz="2200" b="1" dirty="0">
                <a:solidFill>
                  <a:schemeClr val="tx2"/>
                </a:solidFill>
              </a:rPr>
              <a:t>مفهوم النظرية التطورية</a:t>
            </a:r>
          </a:p>
          <a:p>
            <a:pPr algn="r" rtl="1"/>
            <a:r>
              <a:rPr lang="ar-DZ" sz="2200" b="1" dirty="0"/>
              <a:t>تتمثل النظرية التطورية في كونها نهجاً بديلاً لنماذج أخرى لتفسير عمل المؤسسات. وقد سعى المؤلفون خصيصا لتوفير نظرية عامة للتغيير في الاقتصاد، مما جعلهم يحددون النقاط الآتية في تعاملات العملاء الاقتصاديين:</a:t>
            </a:r>
            <a:endParaRPr lang="fr-FR" sz="2200" b="1" dirty="0"/>
          </a:p>
        </p:txBody>
      </p:sp>
      <p:sp>
        <p:nvSpPr>
          <p:cNvPr id="3" name="Rectangle 2"/>
          <p:cNvSpPr/>
          <p:nvPr/>
        </p:nvSpPr>
        <p:spPr>
          <a:xfrm>
            <a:off x="571500" y="1737864"/>
            <a:ext cx="8153400" cy="430887"/>
          </a:xfrm>
          <a:prstGeom prst="rect">
            <a:avLst/>
          </a:prstGeom>
        </p:spPr>
        <p:txBody>
          <a:bodyPr wrap="square">
            <a:spAutoFit/>
          </a:bodyPr>
          <a:lstStyle/>
          <a:p>
            <a:pPr algn="r"/>
            <a:r>
              <a:rPr lang="ar-DZ" sz="2200" b="1" dirty="0"/>
              <a:t>-عناصر دائمة أو وراثية لها دور في الاقتصاد وهو نفسه دور الجينات في البيولوجيا؛ </a:t>
            </a:r>
            <a:endParaRPr lang="fr-FR" sz="2200" b="1" dirty="0"/>
          </a:p>
        </p:txBody>
      </p:sp>
      <p:sp>
        <p:nvSpPr>
          <p:cNvPr id="4" name="Rectangle 3"/>
          <p:cNvSpPr/>
          <p:nvPr/>
        </p:nvSpPr>
        <p:spPr>
          <a:xfrm>
            <a:off x="2655353" y="2293694"/>
            <a:ext cx="6066084" cy="430887"/>
          </a:xfrm>
          <a:prstGeom prst="rect">
            <a:avLst/>
          </a:prstGeom>
        </p:spPr>
        <p:txBody>
          <a:bodyPr wrap="none">
            <a:spAutoFit/>
          </a:bodyPr>
          <a:lstStyle/>
          <a:p>
            <a:pPr algn="r"/>
            <a:r>
              <a:rPr lang="ar-DZ" sz="2200" b="1" dirty="0"/>
              <a:t>-مبدأ التغيرات أو التحولات الدافعة نحو أصحاب النظرية التطورية</a:t>
            </a:r>
            <a:endParaRPr lang="fr-FR" sz="2200" b="1" dirty="0"/>
          </a:p>
        </p:txBody>
      </p:sp>
      <p:sp>
        <p:nvSpPr>
          <p:cNvPr id="5" name="Rectangle 4"/>
          <p:cNvSpPr/>
          <p:nvPr/>
        </p:nvSpPr>
        <p:spPr>
          <a:xfrm>
            <a:off x="820172" y="2952750"/>
            <a:ext cx="7904728" cy="769441"/>
          </a:xfrm>
          <a:prstGeom prst="rect">
            <a:avLst/>
          </a:prstGeom>
        </p:spPr>
        <p:txBody>
          <a:bodyPr wrap="none">
            <a:spAutoFit/>
          </a:bodyPr>
          <a:lstStyle/>
          <a:p>
            <a:pPr algn="r"/>
            <a:r>
              <a:rPr lang="ar-DZ" sz="2200" b="1" dirty="0"/>
              <a:t>-آلية خاصة بالتصنيف تعمل على الجينات - الأمور الروتينية" و / أو على "التحولات-</a:t>
            </a:r>
          </a:p>
          <a:p>
            <a:pPr algn="r"/>
            <a:r>
              <a:rPr lang="ar-DZ" sz="2200" b="1" dirty="0"/>
              <a:t>عملية البحث"</a:t>
            </a:r>
            <a:endParaRPr lang="fr-FR" sz="2200" b="1" dirty="0"/>
          </a:p>
        </p:txBody>
      </p:sp>
    </p:spTree>
    <p:extLst>
      <p:ext uri="{BB962C8B-B14F-4D97-AF65-F5344CB8AC3E}">
        <p14:creationId xmlns:p14="http://schemas.microsoft.com/office/powerpoint/2010/main" val="63242509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anim calcmode="lin" valueType="num">
                                      <p:cBhvr>
                                        <p:cTn id="21" dur="1000" fill="hold"/>
                                        <p:tgtEl>
                                          <p:spTgt spid="4"/>
                                        </p:tgtEl>
                                        <p:attrNameLst>
                                          <p:attrName>ppt_x</p:attrName>
                                        </p:attrNameLst>
                                      </p:cBhvr>
                                      <p:tavLst>
                                        <p:tav tm="0">
                                          <p:val>
                                            <p:strVal val="#ppt_x"/>
                                          </p:val>
                                        </p:tav>
                                        <p:tav tm="100000">
                                          <p:val>
                                            <p:strVal val="#ppt_x"/>
                                          </p:val>
                                        </p:tav>
                                      </p:tavLst>
                                    </p:anim>
                                    <p:anim calcmode="lin" valueType="num">
                                      <p:cBhvr>
                                        <p:cTn id="22"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639854" y="2294654"/>
            <a:ext cx="2135930" cy="2170294"/>
            <a:chOff x="0" y="0"/>
            <a:chExt cx="812800" cy="778513"/>
          </a:xfrm>
        </p:grpSpPr>
        <p:sp>
          <p:nvSpPr>
            <p:cNvPr id="3" name="Freeform 3"/>
            <p:cNvSpPr/>
            <p:nvPr/>
          </p:nvSpPr>
          <p:spPr>
            <a:xfrm>
              <a:off x="0" y="0"/>
              <a:ext cx="812800" cy="778513"/>
            </a:xfrm>
            <a:custGeom>
              <a:avLst/>
              <a:gdLst/>
              <a:ahLst/>
              <a:cxnLst/>
              <a:rect l="l" t="t" r="r" b="b"/>
              <a:pathLst>
                <a:path w="812800" h="778513">
                  <a:moveTo>
                    <a:pt x="406400" y="0"/>
                  </a:moveTo>
                  <a:cubicBezTo>
                    <a:pt x="181951" y="0"/>
                    <a:pt x="0" y="174276"/>
                    <a:pt x="0" y="389256"/>
                  </a:cubicBezTo>
                  <a:cubicBezTo>
                    <a:pt x="0" y="604237"/>
                    <a:pt x="181951" y="778513"/>
                    <a:pt x="406400" y="778513"/>
                  </a:cubicBezTo>
                  <a:cubicBezTo>
                    <a:pt x="630849" y="778513"/>
                    <a:pt x="812800" y="604237"/>
                    <a:pt x="812800" y="389256"/>
                  </a:cubicBezTo>
                  <a:cubicBezTo>
                    <a:pt x="812800" y="174276"/>
                    <a:pt x="630849" y="0"/>
                    <a:pt x="406400" y="0"/>
                  </a:cubicBezTo>
                  <a:close/>
                </a:path>
              </a:pathLst>
            </a:custGeom>
            <a:solidFill>
              <a:srgbClr val="000000">
                <a:alpha val="0"/>
              </a:srgbClr>
            </a:solidFill>
            <a:ln w="47625" cap="sq">
              <a:solidFill>
                <a:srgbClr val="000000"/>
              </a:solidFill>
              <a:prstDash val="solid"/>
              <a:miter/>
            </a:ln>
          </p:spPr>
        </p:sp>
        <p:sp>
          <p:nvSpPr>
            <p:cNvPr id="4" name="TextBox 4"/>
            <p:cNvSpPr txBox="1"/>
            <p:nvPr/>
          </p:nvSpPr>
          <p:spPr>
            <a:xfrm>
              <a:off x="76200" y="34886"/>
              <a:ext cx="660400" cy="670642"/>
            </a:xfrm>
            <a:prstGeom prst="rect">
              <a:avLst/>
            </a:prstGeom>
          </p:spPr>
          <p:txBody>
            <a:bodyPr lIns="25400" tIns="25400" rIns="25400" bIns="25400" rtlCol="0" anchor="ctr"/>
            <a:lstStyle/>
            <a:p>
              <a:pPr algn="ctr">
                <a:lnSpc>
                  <a:spcPts val="1330"/>
                </a:lnSpc>
              </a:pPr>
              <a:endParaRPr sz="700"/>
            </a:p>
          </p:txBody>
        </p:sp>
      </p:grpSp>
      <p:sp>
        <p:nvSpPr>
          <p:cNvPr id="12" name="AutoShape 12"/>
          <p:cNvSpPr/>
          <p:nvPr/>
        </p:nvSpPr>
        <p:spPr>
          <a:xfrm>
            <a:off x="5775784" y="3257550"/>
            <a:ext cx="703544" cy="296901"/>
          </a:xfrm>
          <a:prstGeom prst="line">
            <a:avLst/>
          </a:prstGeom>
          <a:ln w="19050" cap="flat">
            <a:solidFill>
              <a:srgbClr val="000000"/>
            </a:solidFill>
            <a:prstDash val="solid"/>
            <a:headEnd type="none" w="sm" len="sm"/>
            <a:tailEnd type="none" w="sm" len="sm"/>
          </a:ln>
        </p:spPr>
      </p:sp>
      <p:grpSp>
        <p:nvGrpSpPr>
          <p:cNvPr id="13" name="Group 13"/>
          <p:cNvGrpSpPr/>
          <p:nvPr/>
        </p:nvGrpSpPr>
        <p:grpSpPr>
          <a:xfrm>
            <a:off x="6479327" y="2870885"/>
            <a:ext cx="1963303" cy="1963303"/>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E08"/>
            </a:solidFill>
          </p:spPr>
        </p:sp>
        <p:sp>
          <p:nvSpPr>
            <p:cNvPr id="15" name="TextBox 15"/>
            <p:cNvSpPr txBox="1"/>
            <p:nvPr/>
          </p:nvSpPr>
          <p:spPr>
            <a:xfrm>
              <a:off x="76200" y="38100"/>
              <a:ext cx="660400" cy="698500"/>
            </a:xfrm>
            <a:prstGeom prst="rect">
              <a:avLst/>
            </a:prstGeom>
          </p:spPr>
          <p:txBody>
            <a:bodyPr lIns="25400" tIns="25400" rIns="25400" bIns="25400" rtlCol="0" anchor="ctr"/>
            <a:lstStyle/>
            <a:p>
              <a:pPr algn="ctr">
                <a:lnSpc>
                  <a:spcPts val="1330"/>
                </a:lnSpc>
              </a:pPr>
              <a:endParaRPr sz="700"/>
            </a:p>
          </p:txBody>
        </p:sp>
      </p:grpSp>
      <p:grpSp>
        <p:nvGrpSpPr>
          <p:cNvPr id="18" name="Group 18"/>
          <p:cNvGrpSpPr/>
          <p:nvPr/>
        </p:nvGrpSpPr>
        <p:grpSpPr>
          <a:xfrm>
            <a:off x="990601" y="3094727"/>
            <a:ext cx="2095796" cy="1779243"/>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E08"/>
            </a:solidFill>
          </p:spPr>
        </p:sp>
        <p:sp>
          <p:nvSpPr>
            <p:cNvPr id="20" name="TextBox 20"/>
            <p:cNvSpPr txBox="1"/>
            <p:nvPr/>
          </p:nvSpPr>
          <p:spPr>
            <a:xfrm>
              <a:off x="76200" y="38100"/>
              <a:ext cx="660400" cy="698500"/>
            </a:xfrm>
            <a:prstGeom prst="rect">
              <a:avLst/>
            </a:prstGeom>
          </p:spPr>
          <p:txBody>
            <a:bodyPr lIns="25400" tIns="25400" rIns="25400" bIns="25400" rtlCol="0" anchor="ctr"/>
            <a:lstStyle/>
            <a:p>
              <a:pPr algn="ctr">
                <a:lnSpc>
                  <a:spcPts val="1330"/>
                </a:lnSpc>
              </a:pPr>
              <a:endParaRPr sz="700"/>
            </a:p>
          </p:txBody>
        </p:sp>
      </p:grpSp>
      <p:sp>
        <p:nvSpPr>
          <p:cNvPr id="21" name="AutoShape 21"/>
          <p:cNvSpPr/>
          <p:nvPr/>
        </p:nvSpPr>
        <p:spPr>
          <a:xfrm flipV="1">
            <a:off x="3034146" y="3335374"/>
            <a:ext cx="574239" cy="415744"/>
          </a:xfrm>
          <a:prstGeom prst="line">
            <a:avLst/>
          </a:prstGeom>
          <a:ln w="19050" cap="flat">
            <a:solidFill>
              <a:srgbClr val="000000"/>
            </a:solidFill>
            <a:prstDash val="solid"/>
            <a:headEnd type="none" w="sm" len="sm"/>
            <a:tailEnd type="none" w="sm" len="sm"/>
          </a:ln>
        </p:spPr>
      </p:sp>
      <p:sp>
        <p:nvSpPr>
          <p:cNvPr id="24" name="AutoShape 24"/>
          <p:cNvSpPr/>
          <p:nvPr/>
        </p:nvSpPr>
        <p:spPr>
          <a:xfrm flipV="1">
            <a:off x="4611114" y="1897831"/>
            <a:ext cx="0" cy="396823"/>
          </a:xfrm>
          <a:prstGeom prst="line">
            <a:avLst/>
          </a:prstGeom>
          <a:ln w="19050" cap="flat">
            <a:solidFill>
              <a:srgbClr val="000000"/>
            </a:solidFill>
            <a:prstDash val="solid"/>
            <a:headEnd type="none" w="sm" len="sm"/>
            <a:tailEnd type="none" w="sm" len="sm"/>
          </a:ln>
        </p:spPr>
      </p:sp>
      <p:grpSp>
        <p:nvGrpSpPr>
          <p:cNvPr id="25" name="Group 25"/>
          <p:cNvGrpSpPr/>
          <p:nvPr/>
        </p:nvGrpSpPr>
        <p:grpSpPr>
          <a:xfrm>
            <a:off x="3619165" y="46612"/>
            <a:ext cx="1963303" cy="1963303"/>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CE08"/>
            </a:solidFill>
          </p:spPr>
        </p:sp>
        <p:sp>
          <p:nvSpPr>
            <p:cNvPr id="27" name="TextBox 27"/>
            <p:cNvSpPr txBox="1"/>
            <p:nvPr/>
          </p:nvSpPr>
          <p:spPr>
            <a:xfrm>
              <a:off x="76200" y="38100"/>
              <a:ext cx="660400" cy="698500"/>
            </a:xfrm>
            <a:prstGeom prst="rect">
              <a:avLst/>
            </a:prstGeom>
          </p:spPr>
          <p:txBody>
            <a:bodyPr lIns="25400" tIns="25400" rIns="25400" bIns="25400" rtlCol="0" anchor="ctr"/>
            <a:lstStyle/>
            <a:p>
              <a:pPr algn="ctr">
                <a:lnSpc>
                  <a:spcPts val="1330"/>
                </a:lnSpc>
              </a:pPr>
              <a:endParaRPr sz="700"/>
            </a:p>
          </p:txBody>
        </p:sp>
      </p:grpSp>
      <p:sp>
        <p:nvSpPr>
          <p:cNvPr id="32" name="TextBox 31"/>
          <p:cNvSpPr txBox="1"/>
          <p:nvPr/>
        </p:nvSpPr>
        <p:spPr>
          <a:xfrm>
            <a:off x="5817976" y="400050"/>
            <a:ext cx="2985113" cy="769441"/>
          </a:xfrm>
          <a:prstGeom prst="rect">
            <a:avLst/>
          </a:prstGeom>
          <a:noFill/>
        </p:spPr>
        <p:txBody>
          <a:bodyPr wrap="none" rtlCol="0">
            <a:spAutoFit/>
          </a:bodyPr>
          <a:lstStyle/>
          <a:p>
            <a:pPr algn="r"/>
            <a:r>
              <a:rPr lang="ar-DZ" sz="2200" b="1" dirty="0"/>
              <a:t>وبالتالي فإننا نحدد ثلاث</a:t>
            </a:r>
          </a:p>
          <a:p>
            <a:pPr algn="r"/>
            <a:r>
              <a:rPr lang="ar-DZ" sz="2200" b="1" dirty="0"/>
              <a:t> مميزات أساسية لهذه النظرية:</a:t>
            </a:r>
            <a:endParaRPr lang="fr-FR" sz="2200" b="1" dirty="0"/>
          </a:p>
        </p:txBody>
      </p:sp>
      <p:sp>
        <p:nvSpPr>
          <p:cNvPr id="33" name="Rectangle 32"/>
          <p:cNvSpPr/>
          <p:nvPr/>
        </p:nvSpPr>
        <p:spPr>
          <a:xfrm>
            <a:off x="3931082" y="738605"/>
            <a:ext cx="1428596" cy="430887"/>
          </a:xfrm>
          <a:prstGeom prst="rect">
            <a:avLst/>
          </a:prstGeom>
        </p:spPr>
        <p:txBody>
          <a:bodyPr wrap="none">
            <a:spAutoFit/>
          </a:bodyPr>
          <a:lstStyle/>
          <a:p>
            <a:pPr rtl="1"/>
            <a:r>
              <a:rPr lang="ar-DZ" sz="2200" b="1" dirty="0"/>
              <a:t>نظام ذيناميكي</a:t>
            </a:r>
            <a:endParaRPr lang="fr-FR" sz="2200" b="1" dirty="0"/>
          </a:p>
        </p:txBody>
      </p:sp>
      <p:sp>
        <p:nvSpPr>
          <p:cNvPr id="34" name="Rectangle 33"/>
          <p:cNvSpPr/>
          <p:nvPr/>
        </p:nvSpPr>
        <p:spPr>
          <a:xfrm>
            <a:off x="6663387" y="3614161"/>
            <a:ext cx="1749197" cy="430887"/>
          </a:xfrm>
          <a:prstGeom prst="rect">
            <a:avLst/>
          </a:prstGeom>
        </p:spPr>
        <p:txBody>
          <a:bodyPr wrap="none">
            <a:spAutoFit/>
          </a:bodyPr>
          <a:lstStyle/>
          <a:p>
            <a:pPr rtl="1"/>
            <a:r>
              <a:rPr lang="ar-DZ" sz="2200" b="1" dirty="0"/>
              <a:t>ظهور الابتكارات </a:t>
            </a:r>
            <a:endParaRPr lang="fr-FR" sz="2200" b="1" dirty="0"/>
          </a:p>
        </p:txBody>
      </p:sp>
      <p:sp>
        <p:nvSpPr>
          <p:cNvPr id="35" name="Rectangle 34"/>
          <p:cNvSpPr/>
          <p:nvPr/>
        </p:nvSpPr>
        <p:spPr>
          <a:xfrm>
            <a:off x="1379011" y="3726809"/>
            <a:ext cx="1393330" cy="430887"/>
          </a:xfrm>
          <a:prstGeom prst="rect">
            <a:avLst/>
          </a:prstGeom>
        </p:spPr>
        <p:txBody>
          <a:bodyPr wrap="none">
            <a:spAutoFit/>
          </a:bodyPr>
          <a:lstStyle/>
          <a:p>
            <a:pPr rtl="1"/>
            <a:r>
              <a:rPr lang="ar-DZ" sz="2200" b="1" dirty="0"/>
              <a:t>التنظيم الذاتي</a:t>
            </a:r>
            <a:endParaRPr lang="fr-FR" sz="2200" b="1" dirty="0"/>
          </a:p>
        </p:txBody>
      </p:sp>
      <p:sp>
        <p:nvSpPr>
          <p:cNvPr id="36" name="Rectangle 35"/>
          <p:cNvSpPr/>
          <p:nvPr/>
        </p:nvSpPr>
        <p:spPr>
          <a:xfrm>
            <a:off x="3803225" y="3169730"/>
            <a:ext cx="1802096" cy="430887"/>
          </a:xfrm>
          <a:prstGeom prst="rect">
            <a:avLst/>
          </a:prstGeom>
        </p:spPr>
        <p:txBody>
          <a:bodyPr wrap="none">
            <a:spAutoFit/>
          </a:bodyPr>
          <a:lstStyle/>
          <a:p>
            <a:pPr rtl="1"/>
            <a:r>
              <a:rPr lang="ar-DZ" sz="2200" b="1" dirty="0"/>
              <a:t>النظرية التطورية </a:t>
            </a:r>
            <a:endParaRPr lang="fr-FR" sz="2200" b="1" dirty="0"/>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34"/>
                                        </p:tgtEl>
                                        <p:attrNameLst>
                                          <p:attrName>style.visibility</p:attrName>
                                        </p:attrNameLst>
                                      </p:cBhvr>
                                      <p:to>
                                        <p:strVal val="visible"/>
                                      </p:to>
                                    </p:set>
                                    <p:animEffect transition="in" filter="fade">
                                      <p:cBhvr>
                                        <p:cTn id="24" dur="1000"/>
                                        <p:tgtEl>
                                          <p:spTgt spid="34"/>
                                        </p:tgtEl>
                                      </p:cBhvr>
                                    </p:animEffect>
                                    <p:anim calcmode="lin" valueType="num">
                                      <p:cBhvr>
                                        <p:cTn id="25" dur="1000" fill="hold"/>
                                        <p:tgtEl>
                                          <p:spTgt spid="34"/>
                                        </p:tgtEl>
                                        <p:attrNameLst>
                                          <p:attrName>ppt_x</p:attrName>
                                        </p:attrNameLst>
                                      </p:cBhvr>
                                      <p:tavLst>
                                        <p:tav tm="0">
                                          <p:val>
                                            <p:strVal val="#ppt_x"/>
                                          </p:val>
                                        </p:tav>
                                        <p:tav tm="100000">
                                          <p:val>
                                            <p:strVal val="#ppt_x"/>
                                          </p:val>
                                        </p:tav>
                                      </p:tavLst>
                                    </p:anim>
                                    <p:anim calcmode="lin" valueType="num">
                                      <p:cBhvr>
                                        <p:cTn id="2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1000"/>
                                        <p:tgtEl>
                                          <p:spTgt spid="18"/>
                                        </p:tgtEl>
                                      </p:cBhvr>
                                    </p:animEffect>
                                    <p:anim calcmode="lin" valueType="num">
                                      <p:cBhvr>
                                        <p:cTn id="32" dur="1000" fill="hold"/>
                                        <p:tgtEl>
                                          <p:spTgt spid="18"/>
                                        </p:tgtEl>
                                        <p:attrNameLst>
                                          <p:attrName>ppt_x</p:attrName>
                                        </p:attrNameLst>
                                      </p:cBhvr>
                                      <p:tavLst>
                                        <p:tav tm="0">
                                          <p:val>
                                            <p:strVal val="#ppt_x"/>
                                          </p:val>
                                        </p:tav>
                                        <p:tav tm="100000">
                                          <p:val>
                                            <p:strVal val="#ppt_x"/>
                                          </p:val>
                                        </p:tav>
                                      </p:tavLst>
                                    </p:anim>
                                    <p:anim calcmode="lin" valueType="num">
                                      <p:cBhvr>
                                        <p:cTn id="33" dur="1000" fill="hold"/>
                                        <p:tgtEl>
                                          <p:spTgt spid="18"/>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1000"/>
                                        <p:tgtEl>
                                          <p:spTgt spid="35"/>
                                        </p:tgtEl>
                                      </p:cBhvr>
                                    </p:animEffect>
                                    <p:anim calcmode="lin" valueType="num">
                                      <p:cBhvr>
                                        <p:cTn id="37" dur="1000" fill="hold"/>
                                        <p:tgtEl>
                                          <p:spTgt spid="35"/>
                                        </p:tgtEl>
                                        <p:attrNameLst>
                                          <p:attrName>ppt_x</p:attrName>
                                        </p:attrNameLst>
                                      </p:cBhvr>
                                      <p:tavLst>
                                        <p:tav tm="0">
                                          <p:val>
                                            <p:strVal val="#ppt_x"/>
                                          </p:val>
                                        </p:tav>
                                        <p:tav tm="100000">
                                          <p:val>
                                            <p:strVal val="#ppt_x"/>
                                          </p:val>
                                        </p:tav>
                                      </p:tavLst>
                                    </p:anim>
                                    <p:anim calcmode="lin" valueType="num">
                                      <p:cBhvr>
                                        <p:cTn id="38"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04238" y="209550"/>
            <a:ext cx="3358613" cy="430887"/>
          </a:xfrm>
          <a:prstGeom prst="rect">
            <a:avLst/>
          </a:prstGeom>
        </p:spPr>
        <p:txBody>
          <a:bodyPr wrap="none">
            <a:spAutoFit/>
          </a:bodyPr>
          <a:lstStyle/>
          <a:p>
            <a:pPr algn="ctr" rtl="1"/>
            <a:r>
              <a:rPr lang="ar-DZ" sz="2200" b="1" dirty="0"/>
              <a:t>التطور التاريخي للنظرية التطورية:</a:t>
            </a:r>
            <a:endParaRPr lang="fr-FR" sz="2200" b="1" dirty="0"/>
          </a:p>
        </p:txBody>
      </p:sp>
      <p:sp>
        <p:nvSpPr>
          <p:cNvPr id="3" name="Rectangle 2"/>
          <p:cNvSpPr/>
          <p:nvPr/>
        </p:nvSpPr>
        <p:spPr>
          <a:xfrm>
            <a:off x="568744" y="857250"/>
            <a:ext cx="8229600" cy="1446550"/>
          </a:xfrm>
          <a:prstGeom prst="rect">
            <a:avLst/>
          </a:prstGeom>
        </p:spPr>
        <p:txBody>
          <a:bodyPr wrap="square">
            <a:spAutoFit/>
          </a:bodyPr>
          <a:lstStyle/>
          <a:p>
            <a:pPr algn="r" rtl="1"/>
            <a:r>
              <a:rPr lang="ar-DZ" sz="2200" b="1" dirty="0">
                <a:solidFill>
                  <a:schemeClr val="tx2"/>
                </a:solidFill>
              </a:rPr>
              <a:t>-بدايات النظرية </a:t>
            </a:r>
            <a:r>
              <a:rPr lang="ar-DZ" sz="2200" b="1" dirty="0"/>
              <a:t>: يعود تاريخ النظرية التطورية في دراسة المؤسسات الاقتصادية إلى القرن التاسع عشر مع أعمال علماء مثل تشارلز داروین و هربرت سبنسر اقتبس هؤلاء العلماء مفهوم التطور الذي طوره داروين في مجال علم الأحياء وطبقوه على المجتمع والاقتصاد</a:t>
            </a:r>
            <a:endParaRPr lang="fr-FR" sz="2200" b="1" dirty="0"/>
          </a:p>
        </p:txBody>
      </p:sp>
      <p:sp>
        <p:nvSpPr>
          <p:cNvPr id="4" name="Rectangle 3"/>
          <p:cNvSpPr/>
          <p:nvPr/>
        </p:nvSpPr>
        <p:spPr>
          <a:xfrm>
            <a:off x="568744" y="2495550"/>
            <a:ext cx="8229600" cy="1446550"/>
          </a:xfrm>
          <a:prstGeom prst="rect">
            <a:avLst/>
          </a:prstGeom>
        </p:spPr>
        <p:txBody>
          <a:bodyPr wrap="square">
            <a:spAutoFit/>
          </a:bodyPr>
          <a:lstStyle/>
          <a:p>
            <a:pPr algn="r"/>
            <a:r>
              <a:rPr lang="ar-DZ" sz="2200" b="1" dirty="0">
                <a:solidFill>
                  <a:schemeClr val="tx2"/>
                </a:solidFill>
              </a:rPr>
              <a:t>- دراسات التطور الهيكلي </a:t>
            </a:r>
            <a:r>
              <a:rPr lang="ar-DZ" sz="2200" b="1" dirty="0"/>
              <a:t>: في النصف الثاني من القرن العشرين، تطورت النظرية التطورية لتركز على التطور الهيكلي للمؤسسات الاقتصادية. وقد قام علماء مثل آرثر لويس والكسندر جرينوالد بدراسة كيفية تطور الشركات والصناعات عبر الزمن وتغير هياكلها بسبب التكنولوجيا والمنافسة</a:t>
            </a:r>
            <a:endParaRPr lang="fr-FR" sz="2200" b="1" dirty="0"/>
          </a:p>
        </p:txBody>
      </p:sp>
    </p:spTree>
    <p:extLst>
      <p:ext uri="{BB962C8B-B14F-4D97-AF65-F5344CB8AC3E}">
        <p14:creationId xmlns:p14="http://schemas.microsoft.com/office/powerpoint/2010/main" val="743987610"/>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9600" y="676067"/>
            <a:ext cx="8191500" cy="1446550"/>
          </a:xfrm>
          <a:prstGeom prst="rect">
            <a:avLst/>
          </a:prstGeom>
        </p:spPr>
        <p:txBody>
          <a:bodyPr wrap="square">
            <a:spAutoFit/>
          </a:bodyPr>
          <a:lstStyle/>
          <a:p>
            <a:pPr algn="r"/>
            <a:r>
              <a:rPr lang="ar-DZ" sz="2200" b="1" dirty="0">
                <a:solidFill>
                  <a:schemeClr val="tx2"/>
                </a:solidFill>
              </a:rPr>
              <a:t>- النظرية العقلانية للتطور </a:t>
            </a:r>
            <a:r>
              <a:rPr lang="ar-DZ" sz="2200" b="1" dirty="0"/>
              <a:t>: في السبعينيات والثمانينيات، تطورت النظرية التطورية لتركز أكثر على العناصر العقلانية والتكنولوجية في عملية التطور المؤسسي. وقدم علماء مثل ريتشارد نيلسون وسيدني وينتر إطارًا لفهم كيفية اتخاذ القرارات داخل المؤسسات بناءً على العقلانية والمنطق الاقتصادي</a:t>
            </a:r>
            <a:endParaRPr lang="fr-FR" sz="2200" b="1" dirty="0"/>
          </a:p>
        </p:txBody>
      </p:sp>
      <p:sp>
        <p:nvSpPr>
          <p:cNvPr id="3" name="Rectangle 2"/>
          <p:cNvSpPr/>
          <p:nvPr/>
        </p:nvSpPr>
        <p:spPr>
          <a:xfrm>
            <a:off x="609600" y="2343150"/>
            <a:ext cx="8191500" cy="1446550"/>
          </a:xfrm>
          <a:prstGeom prst="rect">
            <a:avLst/>
          </a:prstGeom>
        </p:spPr>
        <p:txBody>
          <a:bodyPr wrap="square">
            <a:spAutoFit/>
          </a:bodyPr>
          <a:lstStyle/>
          <a:p>
            <a:pPr algn="r" rtl="1"/>
            <a:r>
              <a:rPr lang="ar-DZ" sz="2200" b="1" dirty="0">
                <a:solidFill>
                  <a:schemeClr val="tx2"/>
                </a:solidFill>
              </a:rPr>
              <a:t>-التطورات الحديثة </a:t>
            </a:r>
            <a:r>
              <a:rPr lang="ar-DZ" sz="2200" b="1" dirty="0"/>
              <a:t>: في القرن الحادي والعشرين، شهدت النظرية التطورية تطورات جديدة مع التركيز على العوامل الثقافية والاجتماعية في عملية التطور المؤسسي. وقد أسهمت الأبحاث في مجال علم الاقتصاد السلوكي والاقتصاد النفسي في تطوير فهمنا لكيفية تأثير العوامل غير الاقتصادية على سلوك المؤسسات وتطورها</a:t>
            </a:r>
            <a:endParaRPr lang="fr-FR" sz="2200" b="1" dirty="0"/>
          </a:p>
        </p:txBody>
      </p:sp>
    </p:spTree>
    <p:extLst>
      <p:ext uri="{BB962C8B-B14F-4D97-AF65-F5344CB8AC3E}">
        <p14:creationId xmlns:p14="http://schemas.microsoft.com/office/powerpoint/2010/main" val="1578044113"/>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7"/>
          <p:cNvGrpSpPr/>
          <p:nvPr/>
        </p:nvGrpSpPr>
        <p:grpSpPr>
          <a:xfrm>
            <a:off x="424207" y="0"/>
            <a:ext cx="3532111" cy="5143500"/>
            <a:chOff x="0" y="0"/>
            <a:chExt cx="9418963" cy="13716000"/>
          </a:xfrm>
        </p:grpSpPr>
        <p:pic>
          <p:nvPicPr>
            <p:cNvPr id="8" name="Picture 8"/>
            <p:cNvPicPr>
              <a:picLocks noChangeAspect="1"/>
            </p:cNvPicPr>
            <p:nvPr/>
          </p:nvPicPr>
          <p:blipFill>
            <a:blip r:embed="rId2"/>
            <a:srcRect l="27066" r="27066"/>
            <a:stretch>
              <a:fillRect/>
            </a:stretch>
          </p:blipFill>
          <p:spPr>
            <a:xfrm>
              <a:off x="0" y="0"/>
              <a:ext cx="9418963" cy="13716000"/>
            </a:xfrm>
            <a:prstGeom prst="rect">
              <a:avLst/>
            </a:prstGeom>
          </p:spPr>
        </p:pic>
      </p:grpSp>
      <p:sp>
        <p:nvSpPr>
          <p:cNvPr id="14" name="TextBox 14"/>
          <p:cNvSpPr txBox="1"/>
          <p:nvPr/>
        </p:nvSpPr>
        <p:spPr>
          <a:xfrm>
            <a:off x="5792715" y="1449561"/>
            <a:ext cx="2950092" cy="474489"/>
          </a:xfrm>
          <a:prstGeom prst="rect">
            <a:avLst/>
          </a:prstGeom>
        </p:spPr>
        <p:txBody>
          <a:bodyPr lIns="0" tIns="0" rIns="0" bIns="0" rtlCol="0" anchor="t">
            <a:spAutoFit/>
          </a:bodyPr>
          <a:lstStyle/>
          <a:p>
            <a:pPr algn="r">
              <a:lnSpc>
                <a:spcPts val="3699"/>
              </a:lnSpc>
            </a:pPr>
            <a:r>
              <a:rPr lang="ar-DZ" sz="3600" b="1" dirty="0">
                <a:latin typeface="Archivo Black Bold"/>
              </a:rPr>
              <a:t>الفردية</a:t>
            </a:r>
            <a:endParaRPr lang="en-US" sz="3699" b="1" dirty="0">
              <a:latin typeface="Archivo Black Bold"/>
            </a:endParaRPr>
          </a:p>
        </p:txBody>
      </p:sp>
      <p:sp>
        <p:nvSpPr>
          <p:cNvPr id="15" name="AutoShape 15"/>
          <p:cNvSpPr/>
          <p:nvPr/>
        </p:nvSpPr>
        <p:spPr>
          <a:xfrm rot="-10800000">
            <a:off x="7586791" y="1924050"/>
            <a:ext cx="1156016" cy="0"/>
          </a:xfrm>
          <a:prstGeom prst="line">
            <a:avLst/>
          </a:prstGeom>
          <a:ln>
            <a:headEnd type="none" w="sm" len="sm"/>
            <a:tailEnd type="none" w="sm" len="sm"/>
          </a:ln>
        </p:spPr>
        <p:style>
          <a:lnRef idx="3">
            <a:schemeClr val="dk1"/>
          </a:lnRef>
          <a:fillRef idx="0">
            <a:schemeClr val="dk1"/>
          </a:fillRef>
          <a:effectRef idx="2">
            <a:schemeClr val="dk1"/>
          </a:effectRef>
          <a:fontRef idx="minor">
            <a:schemeClr val="tx1"/>
          </a:fontRef>
        </p:style>
      </p:sp>
      <p:sp>
        <p:nvSpPr>
          <p:cNvPr id="17" name="AutoShape 17"/>
          <p:cNvSpPr/>
          <p:nvPr/>
        </p:nvSpPr>
        <p:spPr>
          <a:xfrm rot="-10800000">
            <a:off x="7623159" y="3048903"/>
            <a:ext cx="1156016" cy="0"/>
          </a:xfrm>
          <a:prstGeom prst="line">
            <a:avLst/>
          </a:prstGeom>
          <a:ln>
            <a:headEnd type="none" w="sm" len="sm"/>
            <a:tailEnd type="none" w="sm" len="sm"/>
          </a:ln>
        </p:spPr>
        <p:style>
          <a:lnRef idx="3">
            <a:schemeClr val="dk1"/>
          </a:lnRef>
          <a:fillRef idx="0">
            <a:schemeClr val="dk1"/>
          </a:fillRef>
          <a:effectRef idx="2">
            <a:schemeClr val="dk1"/>
          </a:effectRef>
          <a:fontRef idx="minor">
            <a:schemeClr val="tx1"/>
          </a:fontRef>
        </p:style>
      </p:sp>
      <p:grpSp>
        <p:nvGrpSpPr>
          <p:cNvPr id="19" name="Group 19"/>
          <p:cNvGrpSpPr/>
          <p:nvPr/>
        </p:nvGrpSpPr>
        <p:grpSpPr>
          <a:xfrm>
            <a:off x="0" y="2094598"/>
            <a:ext cx="424207" cy="954305"/>
            <a:chOff x="0" y="0"/>
            <a:chExt cx="223450" cy="502679"/>
          </a:xfrm>
        </p:grpSpPr>
        <p:sp>
          <p:nvSpPr>
            <p:cNvPr id="20" name="Freeform 20"/>
            <p:cNvSpPr/>
            <p:nvPr/>
          </p:nvSpPr>
          <p:spPr>
            <a:xfrm>
              <a:off x="0" y="0"/>
              <a:ext cx="223450" cy="502679"/>
            </a:xfrm>
            <a:custGeom>
              <a:avLst/>
              <a:gdLst/>
              <a:ahLst/>
              <a:cxnLst/>
              <a:rect l="l" t="t" r="r" b="b"/>
              <a:pathLst>
                <a:path w="223450" h="502679">
                  <a:moveTo>
                    <a:pt x="0" y="0"/>
                  </a:moveTo>
                  <a:lnTo>
                    <a:pt x="223450" y="0"/>
                  </a:lnTo>
                  <a:lnTo>
                    <a:pt x="223450" y="502679"/>
                  </a:lnTo>
                  <a:lnTo>
                    <a:pt x="0" y="502679"/>
                  </a:lnTo>
                  <a:close/>
                </a:path>
              </a:pathLst>
            </a:custGeom>
            <a:solidFill>
              <a:srgbClr val="FFCE08"/>
            </a:solidFill>
          </p:spPr>
        </p:sp>
        <p:sp>
          <p:nvSpPr>
            <p:cNvPr id="21" name="TextBox 21"/>
            <p:cNvSpPr txBox="1"/>
            <p:nvPr/>
          </p:nvSpPr>
          <p:spPr>
            <a:xfrm>
              <a:off x="0" y="-38100"/>
              <a:ext cx="223450" cy="540779"/>
            </a:xfrm>
            <a:prstGeom prst="rect">
              <a:avLst/>
            </a:prstGeom>
          </p:spPr>
          <p:txBody>
            <a:bodyPr lIns="25400" tIns="25400" rIns="25400" bIns="25400" rtlCol="0" anchor="ctr"/>
            <a:lstStyle/>
            <a:p>
              <a:pPr algn="ctr">
                <a:lnSpc>
                  <a:spcPts val="1330"/>
                </a:lnSpc>
              </a:pPr>
              <a:endParaRPr sz="700"/>
            </a:p>
          </p:txBody>
        </p:sp>
      </p:grpSp>
      <p:sp>
        <p:nvSpPr>
          <p:cNvPr id="22" name="Rectangle 21"/>
          <p:cNvSpPr/>
          <p:nvPr/>
        </p:nvSpPr>
        <p:spPr>
          <a:xfrm>
            <a:off x="4066178" y="323850"/>
            <a:ext cx="4900701" cy="430887"/>
          </a:xfrm>
          <a:prstGeom prst="rect">
            <a:avLst/>
          </a:prstGeom>
        </p:spPr>
        <p:txBody>
          <a:bodyPr wrap="none">
            <a:spAutoFit/>
          </a:bodyPr>
          <a:lstStyle/>
          <a:p>
            <a:pPr algn="r" rtl="1"/>
            <a:r>
              <a:rPr lang="ar-DZ" sz="2200" b="1" dirty="0"/>
              <a:t>تقوم هذه النظرية على الإفتراضات الرئيسية التالية: </a:t>
            </a:r>
            <a:endParaRPr lang="fr-FR" sz="2200" b="1" dirty="0"/>
          </a:p>
        </p:txBody>
      </p:sp>
      <p:sp>
        <p:nvSpPr>
          <p:cNvPr id="23" name="Rectangle 22"/>
          <p:cNvSpPr/>
          <p:nvPr/>
        </p:nvSpPr>
        <p:spPr>
          <a:xfrm>
            <a:off x="7501476" y="2525397"/>
            <a:ext cx="1418978" cy="646331"/>
          </a:xfrm>
          <a:prstGeom prst="rect">
            <a:avLst/>
          </a:prstGeom>
        </p:spPr>
        <p:txBody>
          <a:bodyPr wrap="none">
            <a:spAutoFit/>
          </a:bodyPr>
          <a:lstStyle/>
          <a:p>
            <a:r>
              <a:rPr lang="ar-DZ" sz="3600" b="1" dirty="0"/>
              <a:t>الروتين</a:t>
            </a:r>
            <a:r>
              <a:rPr lang="ar-DZ" sz="3300" b="1" dirty="0"/>
              <a:t> </a:t>
            </a:r>
            <a:endParaRPr lang="fr-FR" sz="2200" b="1" dirty="0"/>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par>
                                <p:cTn id="8" presetID="16" presetClass="entr" presetSubtype="21" fill="hold"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barn(inVertical)">
                                      <p:cBhvr>
                                        <p:cTn id="15" dur="500"/>
                                        <p:tgtEl>
                                          <p:spTgt spid="23"/>
                                        </p:tgtEl>
                                      </p:cBhvr>
                                    </p:animEffect>
                                  </p:childTnLst>
                                </p:cTn>
                              </p:par>
                              <p:par>
                                <p:cTn id="16" presetID="16" presetClass="entr" presetSubtype="21" fill="hold"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barn(inVertical)">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390900" y="268560"/>
            <a:ext cx="2475358" cy="430887"/>
          </a:xfrm>
          <a:prstGeom prst="rect">
            <a:avLst/>
          </a:prstGeom>
        </p:spPr>
        <p:txBody>
          <a:bodyPr wrap="none">
            <a:spAutoFit/>
          </a:bodyPr>
          <a:lstStyle/>
          <a:p>
            <a:pPr rtl="1"/>
            <a:r>
              <a:rPr lang="ar-DZ" sz="2200" b="1" dirty="0"/>
              <a:t>محاور النظرية التطورية:</a:t>
            </a:r>
            <a:endParaRPr lang="fr-FR" sz="2200" dirty="0"/>
          </a:p>
        </p:txBody>
      </p:sp>
      <p:sp>
        <p:nvSpPr>
          <p:cNvPr id="3" name="Rectangle 2"/>
          <p:cNvSpPr/>
          <p:nvPr/>
        </p:nvSpPr>
        <p:spPr>
          <a:xfrm>
            <a:off x="7066790" y="696576"/>
            <a:ext cx="1734770" cy="430887"/>
          </a:xfrm>
          <a:prstGeom prst="rect">
            <a:avLst/>
          </a:prstGeom>
        </p:spPr>
        <p:txBody>
          <a:bodyPr wrap="none">
            <a:spAutoFit/>
          </a:bodyPr>
          <a:lstStyle/>
          <a:p>
            <a:pPr rtl="1"/>
            <a:r>
              <a:rPr lang="ar-DZ" sz="2200" b="1" dirty="0">
                <a:solidFill>
                  <a:schemeClr val="tx2"/>
                </a:solidFill>
              </a:rPr>
              <a:t>التكوين المعرفي:</a:t>
            </a:r>
            <a:endParaRPr lang="fr-FR" sz="2200" b="1" dirty="0">
              <a:solidFill>
                <a:schemeClr val="tx2"/>
              </a:solidFill>
            </a:endParaRPr>
          </a:p>
        </p:txBody>
      </p:sp>
      <p:sp>
        <p:nvSpPr>
          <p:cNvPr id="4" name="Rectangle 3"/>
          <p:cNvSpPr/>
          <p:nvPr/>
        </p:nvSpPr>
        <p:spPr>
          <a:xfrm>
            <a:off x="609601" y="1079565"/>
            <a:ext cx="8101230" cy="1785104"/>
          </a:xfrm>
          <a:prstGeom prst="rect">
            <a:avLst/>
          </a:prstGeom>
        </p:spPr>
        <p:txBody>
          <a:bodyPr wrap="square">
            <a:spAutoFit/>
          </a:bodyPr>
          <a:lstStyle/>
          <a:p>
            <a:pPr algn="r"/>
            <a:r>
              <a:rPr lang="ar-DZ" sz="2200" b="1" dirty="0"/>
              <a:t>عملية يمكن من خلالها وبالإعتماد على ” الإعادة والتجربة ومرور الزمن“ من إنجاز العمل بطريقة جيدة وأكثر سرعة، إضافة إلى الفرص المتاحة والجديدة داخل أنماط العمل توضع تحت التجربة بشكل مستمر. وبمعنى أدق فإن التكوين المعرفي يكون بطريقة تصاعدية ( كل ماتم معرفته يضاف الي الرصيد ). ويستلزم كفاءات تنظيمية أكثر منها فردية، ما يخلق معارف جديدة. </a:t>
            </a:r>
            <a:endParaRPr lang="fr-FR" sz="2200" b="1" dirty="0"/>
          </a:p>
        </p:txBody>
      </p:sp>
      <p:sp>
        <p:nvSpPr>
          <p:cNvPr id="5" name="Rectangle 4"/>
          <p:cNvSpPr/>
          <p:nvPr/>
        </p:nvSpPr>
        <p:spPr>
          <a:xfrm>
            <a:off x="7070038" y="2821837"/>
            <a:ext cx="1818126" cy="430887"/>
          </a:xfrm>
          <a:prstGeom prst="rect">
            <a:avLst/>
          </a:prstGeom>
        </p:spPr>
        <p:txBody>
          <a:bodyPr wrap="none">
            <a:spAutoFit/>
          </a:bodyPr>
          <a:lstStyle/>
          <a:p>
            <a:pPr rtl="1"/>
            <a:r>
              <a:rPr lang="ar-DZ" sz="2200" b="1" dirty="0">
                <a:solidFill>
                  <a:schemeClr val="tx2"/>
                </a:solidFill>
              </a:rPr>
              <a:t>الأعمال الروتينية:</a:t>
            </a:r>
            <a:endParaRPr lang="fr-FR" sz="2200" b="1" dirty="0">
              <a:solidFill>
                <a:schemeClr val="tx2"/>
              </a:solidFill>
            </a:endParaRPr>
          </a:p>
        </p:txBody>
      </p:sp>
      <p:sp>
        <p:nvSpPr>
          <p:cNvPr id="6" name="Rectangle 5"/>
          <p:cNvSpPr/>
          <p:nvPr/>
        </p:nvSpPr>
        <p:spPr>
          <a:xfrm>
            <a:off x="723901" y="3207006"/>
            <a:ext cx="7986930" cy="1785104"/>
          </a:xfrm>
          <a:prstGeom prst="rect">
            <a:avLst/>
          </a:prstGeom>
        </p:spPr>
        <p:txBody>
          <a:bodyPr wrap="square">
            <a:spAutoFit/>
          </a:bodyPr>
          <a:lstStyle/>
          <a:p>
            <a:pPr algn="r"/>
            <a:r>
              <a:rPr lang="ar-DZ" sz="2200" b="1" dirty="0"/>
              <a:t>بما أن الأفعال الروتينية تكون مبرمجة داخليا فإنها غير قابلة للإنتشار خارجيا بالتالي فأنها تمثل عنصر فعال خاص بالشركة. مما يدعو إلي اعتبار الهيئة التنظيمية أداة لتوضيح قواعد اللعب التي يتلاعب بها الأفراد داخل المنظمة بستمرار، إلا أن هذه القواعد لا تعطى بصفة خارجية ومرة واحدة ، على العكس فإنها تظهر من داخل الهيئة التنظيمية ومن خلال عمليات متواصلة من التداخلات بين الأفراد. </a:t>
            </a:r>
            <a:endParaRPr lang="fr-FR" sz="2200" b="1" dirty="0"/>
          </a:p>
        </p:txBody>
      </p:sp>
    </p:spTree>
    <p:extLst>
      <p:ext uri="{BB962C8B-B14F-4D97-AF65-F5344CB8AC3E}">
        <p14:creationId xmlns:p14="http://schemas.microsoft.com/office/powerpoint/2010/main" val="308937876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542516" y="0"/>
            <a:ext cx="471799" cy="5143500"/>
            <a:chOff x="0" y="0"/>
            <a:chExt cx="1378431" cy="15027519"/>
          </a:xfrm>
        </p:grpSpPr>
        <p:sp>
          <p:nvSpPr>
            <p:cNvPr id="3" name="Freeform 3"/>
            <p:cNvSpPr/>
            <p:nvPr/>
          </p:nvSpPr>
          <p:spPr>
            <a:xfrm>
              <a:off x="0" y="0"/>
              <a:ext cx="1378431" cy="15027520"/>
            </a:xfrm>
            <a:custGeom>
              <a:avLst/>
              <a:gdLst/>
              <a:ahLst/>
              <a:cxnLst/>
              <a:rect l="l" t="t" r="r" b="b"/>
              <a:pathLst>
                <a:path w="1378431" h="15027520">
                  <a:moveTo>
                    <a:pt x="0" y="0"/>
                  </a:moveTo>
                  <a:lnTo>
                    <a:pt x="1378431" y="0"/>
                  </a:lnTo>
                  <a:lnTo>
                    <a:pt x="1378431" y="15027520"/>
                  </a:lnTo>
                  <a:lnTo>
                    <a:pt x="0" y="15027520"/>
                  </a:lnTo>
                  <a:close/>
                </a:path>
              </a:pathLst>
            </a:custGeom>
            <a:solidFill>
              <a:srgbClr val="FFCE08"/>
            </a:solidFill>
          </p:spPr>
        </p:sp>
        <p:sp>
          <p:nvSpPr>
            <p:cNvPr id="4" name="TextBox 4"/>
            <p:cNvSpPr txBox="1"/>
            <p:nvPr/>
          </p:nvSpPr>
          <p:spPr>
            <a:xfrm>
              <a:off x="0" y="-38100"/>
              <a:ext cx="1378431" cy="15065619"/>
            </a:xfrm>
            <a:prstGeom prst="rect">
              <a:avLst/>
            </a:prstGeom>
          </p:spPr>
          <p:txBody>
            <a:bodyPr lIns="25400" tIns="25400" rIns="25400" bIns="25400" rtlCol="0" anchor="ctr"/>
            <a:lstStyle/>
            <a:p>
              <a:pPr algn="ctr">
                <a:lnSpc>
                  <a:spcPts val="1330"/>
                </a:lnSpc>
              </a:pPr>
              <a:endParaRPr sz="700"/>
            </a:p>
          </p:txBody>
        </p:sp>
      </p:grpSp>
      <p:grpSp>
        <p:nvGrpSpPr>
          <p:cNvPr id="5" name="Group 5"/>
          <p:cNvGrpSpPr/>
          <p:nvPr/>
        </p:nvGrpSpPr>
        <p:grpSpPr>
          <a:xfrm>
            <a:off x="0" y="0"/>
            <a:ext cx="3542516" cy="5143500"/>
            <a:chOff x="0" y="0"/>
            <a:chExt cx="9446709" cy="13716000"/>
          </a:xfrm>
        </p:grpSpPr>
        <p:pic>
          <p:nvPicPr>
            <p:cNvPr id="6" name="Picture 6"/>
            <p:cNvPicPr>
              <a:picLocks noChangeAspect="1"/>
            </p:cNvPicPr>
            <p:nvPr/>
          </p:nvPicPr>
          <p:blipFill>
            <a:blip r:embed="rId2"/>
            <a:srcRect l="4231" t="5765" b="1534"/>
            <a:stretch>
              <a:fillRect/>
            </a:stretch>
          </p:blipFill>
          <p:spPr>
            <a:xfrm>
              <a:off x="0" y="0"/>
              <a:ext cx="9446709" cy="13716000"/>
            </a:xfrm>
            <a:prstGeom prst="rect">
              <a:avLst/>
            </a:prstGeom>
          </p:spPr>
        </p:pic>
      </p:grpSp>
      <p:sp>
        <p:nvSpPr>
          <p:cNvPr id="29" name="Rectangle 28"/>
          <p:cNvSpPr/>
          <p:nvPr/>
        </p:nvSpPr>
        <p:spPr>
          <a:xfrm>
            <a:off x="3909051" y="1543050"/>
            <a:ext cx="4817344" cy="1200329"/>
          </a:xfrm>
          <a:prstGeom prst="rect">
            <a:avLst/>
          </a:prstGeom>
        </p:spPr>
        <p:txBody>
          <a:bodyPr wrap="none">
            <a:spAutoFit/>
          </a:bodyPr>
          <a:lstStyle/>
          <a:p>
            <a:pPr algn="ctr" rtl="1"/>
            <a:r>
              <a:rPr lang="fr-FR" sz="3600" b="1" dirty="0"/>
              <a:t>III</a:t>
            </a:r>
            <a:r>
              <a:rPr lang="ar-DZ" sz="3600" b="1" dirty="0"/>
              <a:t>.4. نظرية التسوية واقتصاد</a:t>
            </a:r>
          </a:p>
          <a:p>
            <a:pPr algn="ctr"/>
            <a:r>
              <a:rPr lang="ar-DZ" sz="3600" b="1" dirty="0"/>
              <a:t> الاتفاقيات </a:t>
            </a:r>
            <a:endParaRPr lang="fr-FR" sz="3600" dirty="0"/>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heel(1)">
                                      <p:cBhvr>
                                        <p:cTn id="7" dur="2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8125"/>
            <a:ext cx="1706985" cy="5161625"/>
            <a:chOff x="0" y="0"/>
            <a:chExt cx="362431" cy="1095927"/>
          </a:xfrm>
        </p:grpSpPr>
        <p:sp>
          <p:nvSpPr>
            <p:cNvPr id="3" name="Freeform 3"/>
            <p:cNvSpPr/>
            <p:nvPr/>
          </p:nvSpPr>
          <p:spPr>
            <a:xfrm>
              <a:off x="0" y="0"/>
              <a:ext cx="362431" cy="1095927"/>
            </a:xfrm>
            <a:custGeom>
              <a:avLst/>
              <a:gdLst/>
              <a:ahLst/>
              <a:cxnLst/>
              <a:rect l="l" t="t" r="r" b="b"/>
              <a:pathLst>
                <a:path w="362431" h="1095927">
                  <a:moveTo>
                    <a:pt x="0" y="0"/>
                  </a:moveTo>
                  <a:lnTo>
                    <a:pt x="362431" y="0"/>
                  </a:lnTo>
                  <a:lnTo>
                    <a:pt x="362431" y="1095927"/>
                  </a:lnTo>
                  <a:lnTo>
                    <a:pt x="0" y="1095927"/>
                  </a:lnTo>
                  <a:close/>
                </a:path>
              </a:pathLst>
            </a:custGeom>
            <a:solidFill>
              <a:srgbClr val="FFCE08"/>
            </a:solidFill>
          </p:spPr>
        </p:sp>
        <p:sp>
          <p:nvSpPr>
            <p:cNvPr id="4" name="TextBox 4"/>
            <p:cNvSpPr txBox="1"/>
            <p:nvPr/>
          </p:nvSpPr>
          <p:spPr>
            <a:xfrm>
              <a:off x="0" y="-38100"/>
              <a:ext cx="362431" cy="1134027"/>
            </a:xfrm>
            <a:prstGeom prst="rect">
              <a:avLst/>
            </a:prstGeom>
          </p:spPr>
          <p:txBody>
            <a:bodyPr lIns="25400" tIns="25400" rIns="25400" bIns="25400" rtlCol="0" anchor="ctr"/>
            <a:lstStyle/>
            <a:p>
              <a:pPr algn="ctr">
                <a:lnSpc>
                  <a:spcPts val="1330"/>
                </a:lnSpc>
              </a:pPr>
              <a:endParaRPr sz="700"/>
            </a:p>
          </p:txBody>
        </p:sp>
      </p:grpSp>
      <p:grpSp>
        <p:nvGrpSpPr>
          <p:cNvPr id="5" name="Group 5"/>
          <p:cNvGrpSpPr/>
          <p:nvPr/>
        </p:nvGrpSpPr>
        <p:grpSpPr>
          <a:xfrm>
            <a:off x="247260" y="614161"/>
            <a:ext cx="2919451" cy="3881636"/>
            <a:chOff x="0" y="0"/>
            <a:chExt cx="7785201" cy="10351027"/>
          </a:xfrm>
        </p:grpSpPr>
        <p:pic>
          <p:nvPicPr>
            <p:cNvPr id="6" name="Picture 6"/>
            <p:cNvPicPr>
              <a:picLocks noChangeAspect="1"/>
            </p:cNvPicPr>
            <p:nvPr/>
          </p:nvPicPr>
          <p:blipFill>
            <a:blip r:embed="rId2"/>
            <a:srcRect b="13799"/>
            <a:stretch>
              <a:fillRect/>
            </a:stretch>
          </p:blipFill>
          <p:spPr>
            <a:xfrm>
              <a:off x="0" y="0"/>
              <a:ext cx="7785201" cy="10351027"/>
            </a:xfrm>
            <a:prstGeom prst="rect">
              <a:avLst/>
            </a:prstGeom>
          </p:spPr>
        </p:pic>
      </p:grpSp>
      <p:sp>
        <p:nvSpPr>
          <p:cNvPr id="13" name="Rectangle 12"/>
          <p:cNvSpPr/>
          <p:nvPr/>
        </p:nvSpPr>
        <p:spPr>
          <a:xfrm>
            <a:off x="4209729" y="391724"/>
            <a:ext cx="4046301" cy="430887"/>
          </a:xfrm>
          <a:prstGeom prst="rect">
            <a:avLst/>
          </a:prstGeom>
        </p:spPr>
        <p:txBody>
          <a:bodyPr wrap="none">
            <a:spAutoFit/>
          </a:bodyPr>
          <a:lstStyle/>
          <a:p>
            <a:pPr rtl="1"/>
            <a:r>
              <a:rPr lang="ar-DZ" sz="2200" b="1" dirty="0"/>
              <a:t>مفهوم نظرية التسوية واقتصاد الاتفاقيات :</a:t>
            </a:r>
            <a:endParaRPr lang="fr-FR" sz="2200" dirty="0"/>
          </a:p>
        </p:txBody>
      </p:sp>
      <p:sp>
        <p:nvSpPr>
          <p:cNvPr id="14" name="Rectangle 13"/>
          <p:cNvSpPr/>
          <p:nvPr/>
        </p:nvSpPr>
        <p:spPr>
          <a:xfrm>
            <a:off x="3394364" y="966600"/>
            <a:ext cx="5590309" cy="3816429"/>
          </a:xfrm>
          <a:prstGeom prst="rect">
            <a:avLst/>
          </a:prstGeom>
        </p:spPr>
        <p:txBody>
          <a:bodyPr wrap="square">
            <a:spAutoFit/>
          </a:bodyPr>
          <a:lstStyle/>
          <a:p>
            <a:pPr algn="r" rtl="1"/>
            <a:r>
              <a:rPr lang="ar-DZ" sz="2200" b="1" dirty="0"/>
              <a:t>نظرية التسوية: نظرية التسوية هي نهج نظري يركز على فهم عمليات التفاوض والتوافق بين الأطراف المختلفة في سياقات متنوعة، مثل المؤسسات الاقتصادية والسياسية والاجتماعية. تهدف هذه النظرية إلى فهم كيفية حل الصراعات وتحقيق التوافق بين المصالح المتنافسة من خلال العمليات التفاوضية وعمليات التسوية اما المقصود باقتصاد الاتفاقيات هو مجال دراسة يركز على فهم العلاقات الاقتصادية المنظمة بواسطة العقود والاتفاقيات يهتم هذا المجال بدراسة كيفية تشكيل العقود وصياغتها وتنفيذها داخل المؤسسات الاقتصادية وكيفية تأثير هذه العقود على توزيع الموارد واتخاذ القرارات الاقتصادية </a:t>
            </a:r>
            <a:endParaRPr lang="fr-FR" sz="2200" b="1" dirty="0"/>
          </a:p>
        </p:txBody>
      </p:sp>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2128307" y="2118124"/>
            <a:ext cx="5143500" cy="907253"/>
            <a:chOff x="0" y="0"/>
            <a:chExt cx="2709333" cy="477894"/>
          </a:xfrm>
        </p:grpSpPr>
        <p:sp>
          <p:nvSpPr>
            <p:cNvPr id="3" name="Freeform 3"/>
            <p:cNvSpPr/>
            <p:nvPr/>
          </p:nvSpPr>
          <p:spPr>
            <a:xfrm>
              <a:off x="0" y="0"/>
              <a:ext cx="2709333" cy="477894"/>
            </a:xfrm>
            <a:custGeom>
              <a:avLst/>
              <a:gdLst/>
              <a:ahLst/>
              <a:cxnLst/>
              <a:rect l="l" t="t" r="r" b="b"/>
              <a:pathLst>
                <a:path w="2709333" h="477894">
                  <a:moveTo>
                    <a:pt x="0" y="0"/>
                  </a:moveTo>
                  <a:lnTo>
                    <a:pt x="2709333" y="0"/>
                  </a:lnTo>
                  <a:lnTo>
                    <a:pt x="2709333" y="477894"/>
                  </a:lnTo>
                  <a:lnTo>
                    <a:pt x="0" y="477894"/>
                  </a:lnTo>
                  <a:close/>
                </a:path>
              </a:pathLst>
            </a:custGeom>
            <a:solidFill>
              <a:srgbClr val="FFCE08"/>
            </a:solidFill>
          </p:spPr>
        </p:sp>
        <p:sp>
          <p:nvSpPr>
            <p:cNvPr id="4" name="TextBox 4"/>
            <p:cNvSpPr txBox="1"/>
            <p:nvPr/>
          </p:nvSpPr>
          <p:spPr>
            <a:xfrm>
              <a:off x="0" y="-38100"/>
              <a:ext cx="2709333" cy="515994"/>
            </a:xfrm>
            <a:prstGeom prst="rect">
              <a:avLst/>
            </a:prstGeom>
          </p:spPr>
          <p:txBody>
            <a:bodyPr lIns="25400" tIns="25400" rIns="25400" bIns="25400" rtlCol="0" anchor="ctr"/>
            <a:lstStyle/>
            <a:p>
              <a:pPr algn="ctr">
                <a:lnSpc>
                  <a:spcPts val="1330"/>
                </a:lnSpc>
              </a:pPr>
              <a:endParaRPr sz="700"/>
            </a:p>
          </p:txBody>
        </p:sp>
      </p:grpSp>
      <p:grpSp>
        <p:nvGrpSpPr>
          <p:cNvPr id="5" name="Group 5"/>
          <p:cNvGrpSpPr/>
          <p:nvPr/>
        </p:nvGrpSpPr>
        <p:grpSpPr>
          <a:xfrm>
            <a:off x="190500" y="1045307"/>
            <a:ext cx="3578745" cy="3059102"/>
            <a:chOff x="0" y="0"/>
            <a:chExt cx="9543319" cy="8157605"/>
          </a:xfrm>
        </p:grpSpPr>
        <p:pic>
          <p:nvPicPr>
            <p:cNvPr id="6" name="Picture 6"/>
            <p:cNvPicPr>
              <a:picLocks noChangeAspect="1"/>
            </p:cNvPicPr>
            <p:nvPr/>
          </p:nvPicPr>
          <p:blipFill>
            <a:blip r:embed="rId2"/>
            <a:srcRect l="10931" r="10931"/>
            <a:stretch>
              <a:fillRect/>
            </a:stretch>
          </p:blipFill>
          <p:spPr>
            <a:xfrm>
              <a:off x="0" y="0"/>
              <a:ext cx="9543319" cy="8157605"/>
            </a:xfrm>
            <a:prstGeom prst="rect">
              <a:avLst/>
            </a:prstGeom>
          </p:spPr>
        </p:pic>
      </p:grpSp>
      <p:sp>
        <p:nvSpPr>
          <p:cNvPr id="20" name="Rectangle 19"/>
          <p:cNvSpPr/>
          <p:nvPr/>
        </p:nvSpPr>
        <p:spPr>
          <a:xfrm>
            <a:off x="4022188" y="348064"/>
            <a:ext cx="4817012" cy="4493538"/>
          </a:xfrm>
          <a:prstGeom prst="rect">
            <a:avLst/>
          </a:prstGeom>
        </p:spPr>
        <p:txBody>
          <a:bodyPr wrap="square">
            <a:spAutoFit/>
          </a:bodyPr>
          <a:lstStyle/>
          <a:p>
            <a:pPr rtl="1"/>
            <a:r>
              <a:rPr lang="ar-DZ" sz="2200" b="1" dirty="0"/>
              <a:t>جوهر نظرية التسوية</a:t>
            </a:r>
            <a:endParaRPr lang="fr-FR" sz="2200" b="1" dirty="0"/>
          </a:p>
          <a:p>
            <a:pPr algn="r" rtl="1"/>
            <a:r>
              <a:rPr lang="ar-DZ" sz="2200" b="1" dirty="0"/>
              <a:t>حسب نظرية التسوية ل </a:t>
            </a:r>
            <a:r>
              <a:rPr lang="fr-FR" sz="2200" b="1" dirty="0" err="1"/>
              <a:t>coriat</a:t>
            </a:r>
            <a:r>
              <a:rPr lang="ar-DZ" sz="2200" b="1" dirty="0"/>
              <a:t> 1995 تحل المنظمة من منظور كيان تجمع فيه رؤوس الأموال وتثمن بغرض الاستثمار وفقا لشروط محددة تصل إلى طريقة تقاسم فوائض القيمة بين الأعوان المكونين للمنظمة في إطار علاقات العمل وعليه ينظر للمنظمة على أنها كيان ذو مشروعية تأتي تسوية فاعلية المنظمة من خلال العقود والروتينات والمعايير التي وضعها الفاعلون في المنظمة حيث اذا ما كانت هذه المنظمات مسوية كل علاقاتها( المنصوص عليها في دفتر الشروط وغير المنصوص عليها) تكون بذلك قد ساهمت في بلوغ الفاعلية ومنه استقرار على مستوى الاقتصاد الكلي.</a:t>
            </a:r>
            <a:endParaRPr lang="fr-FR" sz="2200" b="1" dirty="0"/>
          </a:p>
        </p:txBody>
      </p:sp>
    </p:spTree>
  </p:cSld>
  <p:clrMapOvr>
    <a:masterClrMapping/>
  </p:clrMapOvr>
  <p:transition spd="slow">
    <p:randomBar dir="ver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38400" y="401910"/>
            <a:ext cx="4214615" cy="430887"/>
          </a:xfrm>
          <a:prstGeom prst="rect">
            <a:avLst/>
          </a:prstGeom>
        </p:spPr>
        <p:txBody>
          <a:bodyPr wrap="none">
            <a:spAutoFit/>
          </a:bodyPr>
          <a:lstStyle/>
          <a:p>
            <a:pPr rtl="1"/>
            <a:r>
              <a:rPr lang="ar-DZ" sz="2200" b="1" dirty="0"/>
              <a:t>مضمون نظرية التسوية واقتصاد الاتفاقيات :</a:t>
            </a:r>
            <a:endParaRPr lang="fr-FR" sz="2200" dirty="0"/>
          </a:p>
        </p:txBody>
      </p:sp>
      <p:sp>
        <p:nvSpPr>
          <p:cNvPr id="4" name="Rectangle 3"/>
          <p:cNvSpPr/>
          <p:nvPr/>
        </p:nvSpPr>
        <p:spPr>
          <a:xfrm>
            <a:off x="685800" y="1047750"/>
            <a:ext cx="7886700" cy="2800767"/>
          </a:xfrm>
          <a:prstGeom prst="rect">
            <a:avLst/>
          </a:prstGeom>
        </p:spPr>
        <p:txBody>
          <a:bodyPr wrap="square">
            <a:spAutoFit/>
          </a:bodyPr>
          <a:lstStyle/>
          <a:p>
            <a:pPr algn="r" rtl="1"/>
            <a:r>
              <a:rPr lang="fr-FR" sz="1800" b="1" dirty="0"/>
              <a:t> </a:t>
            </a:r>
            <a:r>
              <a:rPr lang="ar-SA" sz="2200" b="1" dirty="0"/>
              <a:t>تناقش نظرية التسوية التغيير التاريخي للاقتصاد السياسي من خلال مفهومين أساسيين: "نظام التراكم </a:t>
            </a:r>
            <a:r>
              <a:rPr lang="fr-FR" sz="2200" b="1" dirty="0"/>
              <a:t>AR) Accumulation </a:t>
            </a:r>
            <a:r>
              <a:rPr lang="fr-FR" sz="2200" b="1" dirty="0" err="1"/>
              <a:t>Regime</a:t>
            </a:r>
            <a:r>
              <a:rPr lang="ar-SA" sz="2200" b="1" dirty="0"/>
              <a:t>) "و "نمط التسوية </a:t>
            </a:r>
            <a:r>
              <a:rPr lang="fr-FR" sz="2200" b="1" dirty="0"/>
              <a:t>Mode of :</a:t>
            </a:r>
            <a:r>
              <a:rPr lang="fr-FR" sz="2200" b="1" dirty="0" err="1"/>
              <a:t>Regulation</a:t>
            </a:r>
            <a:r>
              <a:rPr lang="fr-FR" sz="2200" b="1" dirty="0"/>
              <a:t>" (MR</a:t>
            </a:r>
            <a:r>
              <a:rPr lang="ar-SA" sz="2200" b="1" dirty="0"/>
              <a:t>)</a:t>
            </a:r>
            <a:endParaRPr lang="ar-DZ" sz="2200" b="1" dirty="0"/>
          </a:p>
          <a:p>
            <a:pPr algn="r" rtl="1"/>
            <a:r>
              <a:rPr lang="ar-SA" sz="2200" b="1" dirty="0"/>
              <a:t> </a:t>
            </a:r>
            <a:r>
              <a:rPr lang="ar-SA" sz="2200" b="1" dirty="0">
                <a:solidFill>
                  <a:schemeClr val="tx2"/>
                </a:solidFill>
              </a:rPr>
              <a:t>نظام التراكم </a:t>
            </a:r>
            <a:r>
              <a:rPr lang="fr-FR" sz="2200" b="1" dirty="0">
                <a:solidFill>
                  <a:schemeClr val="tx2"/>
                </a:solidFill>
              </a:rPr>
              <a:t>AR</a:t>
            </a:r>
            <a:r>
              <a:rPr lang="ar-SA" sz="2200" b="1" dirty="0"/>
              <a:t>: يصف </a:t>
            </a:r>
            <a:r>
              <a:rPr lang="fr-FR" sz="2200" b="1" dirty="0"/>
              <a:t>Alain </a:t>
            </a:r>
            <a:r>
              <a:rPr lang="fr-FR" sz="2200" b="1" dirty="0" err="1"/>
              <a:t>Lipietz</a:t>
            </a:r>
            <a:r>
              <a:rPr lang="ar-SA" sz="2200" b="1" dirty="0"/>
              <a:t> نظام </a:t>
            </a:r>
            <a:r>
              <a:rPr lang="ar-DZ" sz="2200" b="1" dirty="0"/>
              <a:t>ال</a:t>
            </a:r>
            <a:r>
              <a:rPr lang="ar-SA" sz="2200" b="1" dirty="0"/>
              <a:t>تراكم على أنه نظام للإنتاج الضخم </a:t>
            </a:r>
            <a:r>
              <a:rPr lang="fr-FR" sz="2200" b="1" dirty="0"/>
              <a:t>Mass </a:t>
            </a:r>
            <a:r>
              <a:rPr lang="fr-FR" sz="2200" b="1" dirty="0" err="1"/>
              <a:t>Producing</a:t>
            </a:r>
            <a:r>
              <a:rPr lang="ar-SA" sz="2200" b="1" dirty="0"/>
              <a:t> مع حصة متناسبة من القيمة المضافة، مما يؤدي إلى استقرار ربحية المؤسسة، وذلك باستخدام كامل الطاقة الانتاجية والعمالية.</a:t>
            </a:r>
            <a:endParaRPr lang="ar-DZ" sz="2200" b="1" dirty="0"/>
          </a:p>
          <a:p>
            <a:pPr algn="r" rtl="1"/>
            <a:r>
              <a:rPr lang="ar-SA" sz="2200" b="1" dirty="0">
                <a:solidFill>
                  <a:schemeClr val="tx2"/>
                </a:solidFill>
              </a:rPr>
              <a:t> نمط التسوية :</a:t>
            </a:r>
            <a:r>
              <a:rPr lang="fr-FR" sz="2200" b="1" dirty="0">
                <a:solidFill>
                  <a:schemeClr val="tx2"/>
                </a:solidFill>
              </a:rPr>
              <a:t>MR</a:t>
            </a:r>
            <a:r>
              <a:rPr lang="ar-SA" sz="2200" b="1" dirty="0"/>
              <a:t>: عبارة عن مجموعة من القوانين المؤسسية والمعايير وأشكال الدولة ونماذج السياسة والممارسات الأخرى التي توفر سياق عملية التراكم. </a:t>
            </a:r>
            <a:endParaRPr lang="fr-FR" sz="2200" b="1" dirty="0"/>
          </a:p>
        </p:txBody>
      </p:sp>
    </p:spTree>
    <p:extLst>
      <p:ext uri="{BB962C8B-B14F-4D97-AF65-F5344CB8AC3E}">
        <p14:creationId xmlns:p14="http://schemas.microsoft.com/office/powerpoint/2010/main" val="281896010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anim calcmode="lin" valueType="num">
                                      <p:cBhvr>
                                        <p:cTn id="8"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2" end="2"/>
                                            </p:txEl>
                                          </p:spTgt>
                                        </p:tgtEl>
                                        <p:attrNameLst>
                                          <p:attrName>style.visibility</p:attrName>
                                        </p:attrNameLst>
                                      </p:cBhvr>
                                      <p:to>
                                        <p:strVal val="visible"/>
                                      </p:to>
                                    </p:set>
                                    <p:animEffect transition="in" filter="fade">
                                      <p:cBhvr>
                                        <p:cTn id="14" dur="1000"/>
                                        <p:tgtEl>
                                          <p:spTgt spid="4">
                                            <p:txEl>
                                              <p:pRg st="2" end="2"/>
                                            </p:txEl>
                                          </p:spTgt>
                                        </p:tgtEl>
                                      </p:cBhvr>
                                    </p:animEffect>
                                    <p:anim calcmode="lin" valueType="num">
                                      <p:cBhvr>
                                        <p:cTn id="15"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7091" y="514350"/>
            <a:ext cx="8382000" cy="3816429"/>
          </a:xfrm>
          <a:prstGeom prst="rect">
            <a:avLst/>
          </a:prstGeom>
        </p:spPr>
        <p:txBody>
          <a:bodyPr wrap="square">
            <a:spAutoFit/>
          </a:bodyPr>
          <a:lstStyle/>
          <a:p>
            <a:pPr algn="r" rtl="1"/>
            <a:r>
              <a:rPr lang="ar-SA" sz="2200" b="1" dirty="0"/>
              <a:t>ميز </a:t>
            </a:r>
            <a:r>
              <a:rPr lang="fr-FR" sz="2200" b="1" dirty="0"/>
              <a:t>Robert Boyer</a:t>
            </a:r>
            <a:r>
              <a:rPr lang="ar-SA" sz="2200" b="1" dirty="0"/>
              <a:t> بين شكلين أو نمطين رئيسين للتسوية خلال القرنين التاسع عشر والعشرين طريقة تسوية المنافسة </a:t>
            </a:r>
            <a:r>
              <a:rPr lang="fr-FR" sz="2200" b="1" dirty="0"/>
              <a:t>Mode of </a:t>
            </a:r>
            <a:r>
              <a:rPr lang="fr-FR" sz="2200" b="1" dirty="0" err="1"/>
              <a:t>regulation</a:t>
            </a:r>
            <a:r>
              <a:rPr lang="fr-FR" sz="2200" b="1" dirty="0"/>
              <a:t> of </a:t>
            </a:r>
            <a:r>
              <a:rPr lang="fr-FR" sz="2200" b="1" dirty="0" err="1"/>
              <a:t>competition</a:t>
            </a:r>
            <a:r>
              <a:rPr lang="fr-FR" sz="2200" b="1" dirty="0"/>
              <a:t> (1930-1850</a:t>
            </a:r>
            <a:r>
              <a:rPr lang="ar-SA" sz="2200" b="1" dirty="0"/>
              <a:t>) تتضمن نمطين:</a:t>
            </a:r>
            <a:endParaRPr lang="ar-DZ" sz="2200" b="1" dirty="0"/>
          </a:p>
          <a:p>
            <a:pPr algn="r" rtl="1"/>
            <a:r>
              <a:rPr lang="ar-SA" sz="2200" b="1" dirty="0"/>
              <a:t> </a:t>
            </a:r>
            <a:r>
              <a:rPr lang="ar-SA" sz="2200" b="1" dirty="0">
                <a:solidFill>
                  <a:schemeClr val="tx2"/>
                </a:solidFill>
              </a:rPr>
              <a:t>النمط الأول </a:t>
            </a:r>
            <a:r>
              <a:rPr lang="ar-SA" sz="2200" b="1" dirty="0"/>
              <a:t>للتسوية من عام 1850 إلى بداية القرن العشرين، أطلق عليه </a:t>
            </a:r>
            <a:r>
              <a:rPr lang="fr-FR" sz="2200" b="1" dirty="0"/>
              <a:t>Boyer</a:t>
            </a:r>
            <a:r>
              <a:rPr lang="ar-SA" sz="2200" b="1" dirty="0"/>
              <a:t> "النمط الشامل للتسوية"، يتميز بمكاسب إنتاجية منخفضة جزء مهم من الإنتاج مخصص للمعدات، منافسة عالية.</a:t>
            </a:r>
            <a:endParaRPr lang="ar-DZ" sz="2200" b="1" dirty="0"/>
          </a:p>
          <a:p>
            <a:pPr algn="r" rtl="1"/>
            <a:r>
              <a:rPr lang="ar-SA" sz="2200" b="1" dirty="0"/>
              <a:t> أما </a:t>
            </a:r>
            <a:r>
              <a:rPr lang="ar-SA" sz="2200" b="1" dirty="0">
                <a:solidFill>
                  <a:schemeClr val="tx2"/>
                </a:solidFill>
              </a:rPr>
              <a:t>النمط الثاني </a:t>
            </a:r>
            <a:r>
              <a:rPr lang="ar-SA" sz="2200" b="1" dirty="0"/>
              <a:t>أو الفترة الثانية فأطلق عليها "النمط المكثف للتسوية دون استهلاك كبير" ، لأنها تتكون من مكاسب إنتاجية عالية بفضل أساليب (</a:t>
            </a:r>
            <a:r>
              <a:rPr lang="fr-FR" sz="2200" b="1" dirty="0"/>
              <a:t>Taylor</a:t>
            </a:r>
            <a:r>
              <a:rPr lang="ar-SA" sz="2200" b="1" dirty="0"/>
              <a:t>) وإنتاج السلع الاستهلاكية. النمط الاحتكاري للتسوية </a:t>
            </a:r>
            <a:r>
              <a:rPr lang="fr-FR" sz="2200" b="1" dirty="0" err="1"/>
              <a:t>Monopolist</a:t>
            </a:r>
            <a:r>
              <a:rPr lang="fr-FR" sz="2200" b="1" dirty="0"/>
              <a:t> mode of </a:t>
            </a:r>
            <a:r>
              <a:rPr lang="fr-FR" sz="2200" b="1" dirty="0" err="1"/>
              <a:t>regulation</a:t>
            </a:r>
            <a:r>
              <a:rPr lang="ar-SA" sz="2200" b="1" dirty="0"/>
              <a:t> بعد عام 1930): يتميز بإنتاجية عالية واستهلاك بالحجم الكبير، حيث ساعد نظام فورد </a:t>
            </a:r>
            <a:r>
              <a:rPr lang="fr-FR" sz="2200" b="1" dirty="0" err="1"/>
              <a:t>Fordist</a:t>
            </a:r>
            <a:r>
              <a:rPr lang="ar-SA" sz="2200" b="1" dirty="0"/>
              <a:t> على النمو المنتظم للناتج الاقتصادي وزيادة الدخل في نفس الوقت.</a:t>
            </a:r>
            <a:endParaRPr lang="fr-FR" sz="2200" b="1" dirty="0"/>
          </a:p>
        </p:txBody>
      </p:sp>
    </p:spTree>
    <p:extLst>
      <p:ext uri="{BB962C8B-B14F-4D97-AF65-F5344CB8AC3E}">
        <p14:creationId xmlns:p14="http://schemas.microsoft.com/office/powerpoint/2010/main" val="2804374389"/>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1000"/>
                                        <p:tgtEl>
                                          <p:spTgt spid="2">
                                            <p:txEl>
                                              <p:pRg st="1" end="1"/>
                                            </p:txEl>
                                          </p:spTgt>
                                        </p:tgtEl>
                                      </p:cBhvr>
                                    </p:animEffect>
                                    <p:anim calcmode="lin" valueType="num">
                                      <p:cBhvr>
                                        <p:cTn id="8"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Effect transition="in" filter="fade">
                                      <p:cBhvr>
                                        <p:cTn id="14" dur="1000"/>
                                        <p:tgtEl>
                                          <p:spTgt spid="2">
                                            <p:txEl>
                                              <p:pRg st="2" end="2"/>
                                            </p:txEl>
                                          </p:spTgt>
                                        </p:tgtEl>
                                      </p:cBhvr>
                                    </p:animEffect>
                                    <p:anim calcmode="lin" valueType="num">
                                      <p:cBhvr>
                                        <p:cTn id="15"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23478"/>
            <a:ext cx="8382000" cy="5170646"/>
          </a:xfrm>
          <a:prstGeom prst="rect">
            <a:avLst/>
          </a:prstGeom>
        </p:spPr>
        <p:txBody>
          <a:bodyPr wrap="square">
            <a:spAutoFit/>
          </a:bodyPr>
          <a:lstStyle/>
          <a:p>
            <a:pPr algn="r" rtl="1"/>
            <a:r>
              <a:rPr lang="ar-SA" sz="2200" b="1" dirty="0"/>
              <a:t>الخاتمة</a:t>
            </a:r>
          </a:p>
          <a:p>
            <a:pPr algn="r" rtl="1"/>
            <a:r>
              <a:rPr lang="ar-SA" sz="2200" b="1" dirty="0"/>
              <a:t>في الختام، يمكن القول إن النظريات الاقتصادية تشكل جوهر الفهم لعمليات الإنتاج والتوزيع واستهلاك ‏الثروة. تعكس هذه النظريات تفاعل العوامل المتعددة التي تؤثر في الاقتصاد، مما يسهم في تشكيل ‏سياسات الحكومات واتجاهات الأعمال. يظهر الاقتصاد كعلم دينامي ومتطور، حيث تتغير النظريات ‏وتتطور مع تطور الزمن والتكنولوجيا. يبقى التفاعل بين النظريات والتحديات الاقتصادية الراهنة مصدر ‏إلهام لدراستنا وتحليلنا المستمر لعلم الاقتصاد.</a:t>
            </a:r>
            <a:r>
              <a:rPr lang="ar-DZ" sz="2200" b="1" dirty="0"/>
              <a:t> </a:t>
            </a:r>
            <a:r>
              <a:rPr lang="ar-SA" sz="2200" b="1" dirty="0"/>
              <a:t>وتوصلنا لمجموعة من النتائج ابرزها:‏</a:t>
            </a:r>
          </a:p>
          <a:p>
            <a:pPr algn="r" rtl="1"/>
            <a:r>
              <a:rPr lang="ar-SA" sz="2200" b="1" dirty="0"/>
              <a:t>‏-</a:t>
            </a:r>
            <a:r>
              <a:rPr lang="ar-DZ" sz="2200" b="1" dirty="0"/>
              <a:t> </a:t>
            </a:r>
            <a:r>
              <a:rPr lang="ar-SA" sz="2200" b="1" dirty="0"/>
              <a:t>يمكن الجزم بأن نظرية الوكالة هي نقطة بداية هذه النظريات ونقطة انطلاق أي علاقة بين طرفين ‏أو أكثر داخل الشركة أو خارجها ناهيك عن قيامها بتحديد حقوق وواجبات كل طرف</a:t>
            </a:r>
          </a:p>
          <a:p>
            <a:pPr algn="r" rtl="1"/>
            <a:r>
              <a:rPr lang="ar-SA" sz="2200" b="1" dirty="0"/>
              <a:t>‏- النظريات الثلاث سالفة الذكر تبنى وتقوم على أساس مجموعة من الفرضيات والنقاط المشتركة ‏كرشادة الفرد وتوفر المعلومات لاتخاذ القرار. كما تختلف فيما بينها في عدة نقاط تتعلق أساسا باختلاف ‏وحدة ومركز التحليل التي تقوم عليها كل نظرية، والمتمثلة في عقد الوكالة بالنسبة لنظرية الوكالة، ‏والصفقة في نظرية تكاليف الصفقات، أما وحدة التحليل في نظرية حقوق الملكية هي حق الملكية‎.‎</a:t>
            </a:r>
          </a:p>
          <a:p>
            <a:pPr algn="r" rtl="1"/>
            <a:r>
              <a:rPr lang="ar-SA" sz="2200" b="1" dirty="0"/>
              <a:t>‏</a:t>
            </a:r>
          </a:p>
        </p:txBody>
      </p:sp>
    </p:spTree>
    <p:extLst>
      <p:ext uri="{BB962C8B-B14F-4D97-AF65-F5344CB8AC3E}">
        <p14:creationId xmlns:p14="http://schemas.microsoft.com/office/powerpoint/2010/main" val="2348190453"/>
      </p:ext>
    </p:extLst>
  </p:cSld>
  <p:clrMapOvr>
    <a:masterClrMapping/>
  </p:clrMapOvr>
  <p:transition spd="slow">
    <p:randomBar dir="ver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23528" y="51470"/>
            <a:ext cx="8784976" cy="5509200"/>
          </a:xfrm>
          <a:prstGeom prst="rect">
            <a:avLst/>
          </a:prstGeom>
        </p:spPr>
        <p:txBody>
          <a:bodyPr wrap="square">
            <a:spAutoFit/>
          </a:bodyPr>
          <a:lstStyle/>
          <a:p>
            <a:pPr algn="just" rtl="1"/>
            <a:r>
              <a:rPr lang="ar-SA" sz="2200" b="1" dirty="0"/>
              <a:t>-تمنح النظرية النيو</a:t>
            </a:r>
            <a:r>
              <a:rPr lang="ar-DZ" sz="2200" b="1" dirty="0"/>
              <a:t> </a:t>
            </a:r>
            <a:r>
              <a:rPr lang="ar-SA" sz="2200" b="1" dirty="0"/>
              <a:t>كلاسيكية للتوازن الجزئي المؤسسة إلا حيزا محدودا جدا، رغم كون هذه النظرية من ‏أكثر النظريات الاقتصادية اكتمالا في معالجة أداء اقتصاد السوق</a:t>
            </a:r>
          </a:p>
          <a:p>
            <a:pPr algn="just" rtl="1"/>
            <a:r>
              <a:rPr lang="ar-SA" sz="2200" b="1" dirty="0"/>
              <a:t>في الختام نجد أن كل من النظرية التطورية ونظرية التسوية واقتصاد الاتفاقيات يقدمان إطارًا مهمًا لفهم ‏التفاعلات ‏الاقتصادية بين الأفراد والمؤسسات في العالم. تتميز كل من هذه النظريات بأساليبها الفريدة ‏وافتراضاتها المختلفة، ولكنها جميعًا ‏تسعى إلى توفير تفسير شامل ودقيق لظواهر السلوك الاقتصادي. ‏النظرية التطورية: تسلط الضوء على التطور الاقتصادي عبر الزمن، ‏وتشير إلى كيفية تأثير العوامل ‏الاجتماعية والثقافية والتكنولوجية على تشكيل النظم الاقتصادية. نظرية التسوية: تركز على عمليات ‏‏التفاوض وتحقيق التوافق بين الأطراف المتنافسة في العلاقات الاقتصادية، وتسلط الضوء على كيفية ‏حل الصراعات وتحقيق ‏الاتفاقات. اقتصاد الاتفاقيات: يركز على دراسة تشكيل العقود والاتفاقيات بين ‏الأطراف المتعاقدة، وكيفية تنظيم العلاقات ‏الاقتصادية وتحقيق الفوائد المتبادلة. تعتبر هذه النظريات ‏مهمة جدًا في فهم سلوك الأفراد والمؤسسات في العالم الاقتصادي، وتوفير ‏إطار لتطوير السياسات ‏الاقتصادية وتعزيز التعاون الاقتصادي والتنمية المستدامة. ومن خلال دراسة هذه النظريات بشكل ‏متكامل، ‏يمكن للباحثين والمهتمين بالاقتصاد تطوير رؤى عميقة وفهم شامل للتحديات الاقتصادية ‏المعاصرة والمساهمة في إيجاد حلول فعالة ‏لها.‏</a:t>
            </a:r>
          </a:p>
          <a:p>
            <a:pPr algn="r" rtl="1"/>
            <a:r>
              <a:rPr lang="ar-SA" sz="2200" b="1" dirty="0"/>
              <a:t>‏</a:t>
            </a:r>
          </a:p>
        </p:txBody>
      </p:sp>
    </p:spTree>
    <p:extLst>
      <p:ext uri="{BB962C8B-B14F-4D97-AF65-F5344CB8AC3E}">
        <p14:creationId xmlns:p14="http://schemas.microsoft.com/office/powerpoint/2010/main" val="983884627"/>
      </p:ext>
    </p:extLst>
  </p:cSld>
  <p:clrMapOvr>
    <a:masterClrMapping/>
  </p:clrMapOvr>
  <p:transition spd="slow">
    <p:randomBar dir="vert"/>
  </p:transition>
</p:sld>
</file>

<file path=ppt/theme/theme1.xml><?xml version="1.0" encoding="utf-8"?>
<a:theme xmlns:a="http://schemas.openxmlformats.org/drawingml/2006/main" name="People Management Startup Business Plan by Slidesgo">
  <a:themeElements>
    <a:clrScheme name="Simple Light">
      <a:dk1>
        <a:srgbClr val="FFFFFF"/>
      </a:dk1>
      <a:lt1>
        <a:srgbClr val="D3E2FF"/>
      </a:lt1>
      <a:dk2>
        <a:srgbClr val="000000"/>
      </a:dk2>
      <a:lt2>
        <a:srgbClr val="957AC7"/>
      </a:lt2>
      <a:accent1>
        <a:srgbClr val="3E54AC"/>
      </a:accent1>
      <a:accent2>
        <a:srgbClr val="91B1EE"/>
      </a:accent2>
      <a:accent3>
        <a:srgbClr val="222222"/>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336</TotalTime>
  <Words>1652</Words>
  <Application>Microsoft Office PowerPoint</Application>
  <PresentationFormat>Affichage à l'écran (16:9)</PresentationFormat>
  <Paragraphs>82</Paragraphs>
  <Slides>35</Slides>
  <Notes>20</Notes>
  <HiddenSlides>0</HiddenSlides>
  <MMClips>0</MMClips>
  <ScaleCrop>false</ScaleCrop>
  <HeadingPairs>
    <vt:vector size="6" baseType="variant">
      <vt:variant>
        <vt:lpstr>Polices utilisées</vt:lpstr>
      </vt:variant>
      <vt:variant>
        <vt:i4>9</vt:i4>
      </vt:variant>
      <vt:variant>
        <vt:lpstr>Thème</vt:lpstr>
      </vt:variant>
      <vt:variant>
        <vt:i4>1</vt:i4>
      </vt:variant>
      <vt:variant>
        <vt:lpstr>Titres des diapositives</vt:lpstr>
      </vt:variant>
      <vt:variant>
        <vt:i4>35</vt:i4>
      </vt:variant>
    </vt:vector>
  </HeadingPairs>
  <TitlesOfParts>
    <vt:vector size="45" baseType="lpstr">
      <vt:lpstr>Arial</vt:lpstr>
      <vt:lpstr>Mulish SemiBold</vt:lpstr>
      <vt:lpstr>Nunito Light</vt:lpstr>
      <vt:lpstr>Simplified Arabic</vt:lpstr>
      <vt:lpstr>Archivo Black Bold</vt:lpstr>
      <vt:lpstr>Sora</vt:lpstr>
      <vt:lpstr>Roboto Condensed Light</vt:lpstr>
      <vt:lpstr>Epilogue</vt:lpstr>
      <vt:lpstr>Loved by the King</vt:lpstr>
      <vt:lpstr>People Management Startup Business Plan by Slidesgo</vt:lpstr>
      <vt:lpstr>المحور الثالث: النظريات الاقتصادية للمنظمة  إعداد: د. بلجازية عمر  السنة الجامعية: 2024/2025</vt:lpstr>
      <vt:lpstr>خطة البحث</vt:lpstr>
      <vt:lpstr>III‏.1. المنظمة في النظرية الاقتصادية النيو كلاسيكية‏ </vt:lpstr>
      <vt:lpstr> مفهوم النظرية النيو كلاسيكية:‏ المدرسة النيوكلاسيكية هي مدرسة اقتصادية ظهرت في أواخر القرن التاسع عشر حيث مثلت فكر اقتصادي جديد من حيث المضمون والمنهج عند ظهور أبحاث 4 اقتصاديين وهم: ويليام ستانلي جيفون (1882-1835)؛ ليون ووالراز (1910 - 1834)؛ وكارل مانجر (1921 - 1849)؛ألـفريد مارشال (1924– 1842) فإذا كانت المدرسة الكلاسيكية تعالج الظواهر الاقتصادية في بعدها الكلي (الإنتاج، التوزيع، التراكم) فإن المدرسة النيوكلاسيكية لها نظرة اقتصادية جزئية  economic-  Micro  للمسائل الاقتصادية خاصة سلوك  الفرد، المستهلك أو المؤسسة نحو تعظيم منافعهم في ظروف معينة متاحة </vt:lpstr>
      <vt:lpstr>نظرة الفكر النيوكلاسيكي للمنظمة لم تمنح النظرية النيوكلاسيكية للتوازن الجزئي المؤسسة إلا حيزا محدودا جدا، رغم كون هذه النظرية من أكثر النظريات الاقتصادية اكتمالا في معالجة أداء اقتصاد السوق. ومن المؤكد أن غياب نظرية حقيقية للمؤسسة في النموذج النيوكلاسيكي النمطي، يجد تفسيره في أن المؤسسة اعتبرت مكونا من مكونات نظرية الأسعار وتخصيص الموارد.  </vt:lpstr>
      <vt:lpstr>وتميز تحليل المؤسسة وفق نموذج المفكر الاقتصادي" فلراس "بالخصائص التالية:  البحث عن شروط التوازن في حالة المنافسة التامة المعلومات الكاملة، توافر التكنولوجيا، العقلانية المطلقة للأعوان الساعين لتعظيم الربح، أولوية تحليل المبادلة على حساب تحليل الانتاج".  ووفق هذا التحليل أصبحت المؤسسة صندوقا أسودا وظيفته الوحيدة تحويل المدخلات إلى مخرجات على أساس أن سيرورة التحويل تتم بكفاءة، وفقا لفرضية الدراية التامة بالمعلومات، والتحكم في التكنولوجيا، والتكيف الآلي مع البيئة التي تتسم بحالة التأكد)، والتي لا تعلم المؤسسة عنها أسعار المنتجات وأسعار عوامل الانتاج . </vt:lpstr>
      <vt:lpstr>كما تعاملت هذه النظرية مع المؤسسة وفق المنطق الفرداني، واعتبرتها عون اقتصادي فردي، له سلوك تعظيم الربح. كما تم النظر للمؤسسة باعتبارها نقطة  أو ما اصطلح عليه بالمؤسسة النقطة  فاقدة للوزن والأهمية، وليس لها تصرف ذاتي، كما أن هذه الأخيرة لها نفس مكانة المستهلك الفرد في السوق.  ويجدر بنا الاشارة إلى التطور الذي عرفته نظرية المؤسسة في الثلاثينات من القرن الماضي، من خلال التساؤل عن النموذج التنافسي، بعد كتابات المفكرين سرافا "و "روبنسون"، وتشكيكهم في المنافسة التامة وامكانية وجودها واقعيا، حيث اهتما بالمنافسة غير القامة أو المنافسة الاحتكارية، كما سلط المفكر الاقتصادي شاك سنة 1967 الضوء على كيفية نقل الاهتمام في دراسة التوازن من المبادلة وتوزيع السلع إلى دراسة السلوك والاعتمادات المتبادلة بين المنتجين. </vt:lpstr>
      <vt:lpstr>مسألة المنظم:  يرى المفكر الاقتصادي "شومبيتر" أنه كثيرا ما يستأنس الاقتصاديون بفكرة ان المنظمين أو المسيرين هم اعوان يتخذون قرارات تهيمن على الحياة الاقتصادية، لكن نظرياتهم (النظرية النيوكلاسيكية) لا تترك أي مساحة للمبادرة والاستحداث سواء في التسيير الداخلي للمؤسسة أو علاقاتها الخارجية، نظرا لأن المؤسسات مبرمجة وفق شروط. وتكتسي أهمية دور المنظم في الوظائف التي يؤديها، وهي : </vt:lpstr>
      <vt:lpstr>انتقادات النظرية الاقتصادية النيوكلاسيكية  انتقاد افتراض تعظيم الربح هدف الملاك هو تعظيم الربح، بينما هدف القادة والمديرين هو غير ذلك، وهذا ما يحدث نزاع عن هدف تعظيم الربح  انتقاد افتراض السلوك العقلاني أشار Simon في نظريته العقلانية المحدودة أنه مهما كان التصرف رشيدا في اتخاذ القرار فإنه لا يمكن الوصول إلى قرار عقلاني 100%  كفاءةx  : يتم تفسير الاختلافات في جودة المنتج بـ "عامل " الذي يدل على كفاءة أو عدم كفاءة المؤسسات، وهو متغير التنظيم. المؤسسة كمجموعات متصارعة : المؤسسة لا تمتلك أهدافا، بل الأفراد هم من لديهم أهداف، وعليه نجد في المؤسسات تحالفات ومجموعات تواتر يتفاوضون بياهم (حسب السلطة القوة وغيرها  انتقاد المنافسة التامة في الاقتصاد غير المتوازن تعتبر المنافسة سلوكيات فردية، وهناك العديد من معايير الاختيار السعر (سياسة التسعير القيادة بالكلفة)، جودة المنتج أو تمييز المنتجات والاشيار وسياسة البيع الخ.  دور المقاول: بالنسبة للنيوكلاسيك فإن رواد الأعمال هم أعوان يتخذون القرارات التي تهيمن على الحياة الاقتصادية، ودورهم وهدفهم واحد وهو تعظيم الأرباح، على خلاف مساهمات كل من Shumpeter و Knight و Hayek الذين أكدوا على دور رائد الأعمال على ثلاث مستويات (1) وظيفة الابتكار :(2) وظيفة الحصول على المعلومات (3) وظيفة تنظيم وتنسيق الانتاج </vt:lpstr>
      <vt:lpstr>III.2. النظريات التعاقدية </vt:lpstr>
      <vt:lpstr> نظرية الوكالة  يعود أصل النظرية إلى أعمال بيرل ومينز (Bearle et Means) سنة 1932 اللذان يعدان أول من تناول مبدأ فصل الملكية عن التسيير. كما تم دراسة الآثار التنظيمية والسلوكية لحقوق الملكية المتعلقة بعقود الملكية التي تربط بين المسير والمساهم من طرف جينسن وماكلينغ (Jensen et Meckling) سنة 1976 والتي ترتكز على أعمال روس (Ross) لسنة 1973 والتي ساهمت في نظرية الوكالة، حيث تقدم الشركة على أنها عقدة أو مجموعة من العقود التي تربط بين الأطراف ذات المصلحة كالمساهمين، العمال، الموردين، ... إلخ </vt:lpstr>
      <vt:lpstr> لقد عرف كل من جينسن وماكلينغ سنة 1976 الوكالة على أنها عقد يعين بموجبه شخص (الأصيل) شخص آخر (العون أو الوكيل) للإثابة عنه والقيام بأعمال لصالحه وهذا بتفويض السلطة عن طريق جزء من صلاحيات اتخاذ القرار         من خلال التعريف أعلاه، يمكن الاستنتاج أن طرفي الوكالة في الشركات هما :  الوكيل: الذي يتمثل في المسيرين والمديرين التنفيذيين الذين تمنح لهم أعمال التسيير اليومي للشركة ومصالحها بما فيها سلطة اتخاذ القرارات  الأصيل: وهم المساهمون أو الملاك الذين يخاطرون بأموالهم باكتتاب حصص في الشركة ومنحهم التوكيل للمسيرين للإنابة عنهم في التسيير بما يعود عليهم بالفائدة. </vt:lpstr>
      <vt:lpstr> مما سبق ووفقا لنظرية الوكالة، يمكن اعتبار الشركة أو الوحدة الاقتصادية مجموعة من العلاقات التعاقدية التي تربط بين الأطراف ذات العلاقة، وأكثر علاقة ينبغي التركيز عليها هي تلك التي تربط المالك بالمسير على اعتبار أن المالك هو أكبر طرف في المخاطرة من بين الأطراف الأخرى لأنه يضع ما يملك من أموال تحت تصرف المسير، هذا الأخير الذي يملك دورا كبيرا في اختيار سياسات التسجيل المحاسبي وعرض القوائم المالية، وما لهذه القوائم من تأثير على قدرة جميع الأطراف على اتخاذ القرارات، ما يجعل من الضروري توفر إطار قانوني يحكم اختيار وعمل المسير بما يخدم جميع المصالح.</vt:lpstr>
      <vt:lpstr>الفرضيات التي تقوم عليها نظرية الوكالة </vt:lpstr>
      <vt:lpstr>نظرية تكاليف الصفقات  ظهرت نظرية تكاليف الصفقات أو المعاملات نتيجة مجموعة أعمال ودراسات مفكرين من أمثال ويليامسون (Williamson) وكوز (Coase)، حيث يرتكز تحليل هذه النظرية على أن وجود الشركة هو لتخفيض تكاليف التعاقدات والصفقات المبرمة بين طرفين أو أكثر.. نشأة نظرية تكاليف الصفقات  كانت بداية ظهور النظرية مع بروز أعمال المفكر كوز (1937) وكتابه الشهير طبيعة المنشأة، الذي يسعى لإثبات أن حجم وطبيعة الصفقات التي تقوم بها الشركة هي التي تحدد قوتها وهيمنتها في السوق. وللوصول للفعالية الاقتصادية للشركة لابد وأن تكون التكاليف المنفقة في إبرام صفقات الشركة أقل من تكاليف الصفقات المبرمة في السوق ويعتبر كوز الشركة على أنها شبكة أو مجموعة من العلاقات المعقدة ذات الطبيعة التعاقدية الداخلية والخارجية، حيث أنها تبحث دائما عن أسلوب مناسب للتنسيق بين هذه التعاقدات . بعدها، واصل ويليامسون البحث في هذه الأفكار بداية من سنة 1975، مما جعل أبحاثه تشكل بعدا واضحا لفهم تكاليف الصفقات، باعتبار أن كل مانع أو عائق يحول دون تنفيذ صفقة ما للشركة أو الرقابة الجيدة على إبرام صفقة من الصفقات يعتبر كتكلفة صفقة. كما كان يدعو إلى ضرورة التقليص والتخفيض قدر الإمكان من تكاليف الصفقات حفاظا على فعالية الشركة </vt:lpstr>
      <vt:lpstr>فرضيات نظرية تكاليف الصفقات  تقوم نظرية تكاليف الصفقات على البحث عن نظام تسيير أمثل وفعّال يمكن من خفض التكاليف المتعلقة بإبرام وتنفيذ الصفقات. وتعتمد نظرية تكاليف الصفقات على فرضيتين سلوكيتين هما: </vt:lpstr>
      <vt:lpstr>أوجه التشابه والاختلاف بين نظرية تكاليف الصفقات ونظرية الوكالة </vt:lpstr>
      <vt:lpstr>نظرية حقوق الملكية </vt:lpstr>
      <vt:lpstr>فرضيات النظرية  مثلها مثل باقي النظريات تقوم نظرية حقوق الملكية على مجموعة من الفرضيات والأسس ابرزها: - استقلالية الأفراد في التعامل مع الآخرين واتخاذ القرارات بناء على معايير ومراجع خاصة تعبر عن وقعتهم؛  -رشادة الأفراد وتوفرهم على المعلومات المتاحة لاتخاذ القرارات المناسبة - حرية سهولة ومجانية توفر المعلومات في السوق ذو الميزة التنظيمية الذاتية وبدون تدخل أي قوى خارجية. </vt:lpstr>
      <vt:lpstr>تقسيمات الحقوق في النظرية </vt:lpstr>
      <vt:lpstr>   يختلف استخدام هذه الحقوق باختلاف نمط الشركة أو المؤسسة والذي يمكن أن يأخذ أحد الأشكال التالية: - المؤسسة الرأسمالية: حيث تكون كل الحقوق الثلاثة بيد طرف واحد أو عائلة واحدة مما يؤدي إلى عدم وجود فصل بين الملكية واتخاذ القرارات -المؤسسة العمومية: أين يكون حق الاستعمال لجميع الموظفين، أما باقي الحقوق تبقى متمركزة لدى الدولة وهيئاتها ؛  - المؤسسة الإدارية: والتي يهيمن عليها المسير باعتبار فصل الملكية عن التسيير، مما يولد الفصل بين الحقوق، حيث أن المالك يستفيد من حق الانتفاع وحق التنازل، بينما يستفيد المدير من حق الاستعمال دون سواها من الحقوق    -المؤسسة التعاونية: أين تكون الملكية جماعية مع غياب هيمنة المالك الوحيد ويأخذ حق الانتفاع الطابع الجماعي لجميع الموظفين والمسيرين، ويمكن أن يسعى المسيرون في هذه الحالة إلى تعظيم منفعتهم كما هو الشأن في المؤسسة الإدارية.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PEOPLE MANAGEMENT STARTUP BUSINESS PLAN</dc:title>
  <dc:creator>PC</dc:creator>
  <cp:lastModifiedBy>pc</cp:lastModifiedBy>
  <cp:revision>22</cp:revision>
  <dcterms:modified xsi:type="dcterms:W3CDTF">2024-09-10T06:44:43Z</dcterms:modified>
</cp:coreProperties>
</file>