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5" r:id="rId3"/>
    <p:sldId id="266" r:id="rId4"/>
    <p:sldId id="268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BE9C1-57DB-49AC-9C91-00650170D698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48430-856A-4173-B63C-762961E38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68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6DE0E-2522-7815-FD43-D4A64CE74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542F72-9BCB-095D-C644-9F4F195057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4956A-3054-AAA5-70B3-4AD5FC594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1E16-1882-4EB8-BE67-26C2A072AC41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1E37D-E715-C95C-2470-3C4A145F2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64EA6-C027-BFBD-3D04-79C48E7BD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6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9F136-57D2-1BB4-CCEB-8C28A4F92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7DA75-E1DC-FE7F-54D4-9744EE7823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6049F8-0DF1-3CF5-389C-E37209FCB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887D1-796C-40C6-B886-419D3AC67109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66473-E070-3278-942C-300166E4C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A4462-024E-9417-8FE6-DCD1D6E5F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5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D11DFB-E443-1B68-0345-D46319C5AD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96EDC5-3AFC-8A36-52E9-C937589B5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2C7B4-D174-DDB8-7C9A-F9FE8B9B7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64B9E-6194-40DA-BDD5-E52CF53F6121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20ED2-AE8B-5EA5-67FD-529C449E7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B98D3-7548-3EF2-B836-66F5CE934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0F14D-6D93-FD45-A874-A78A5408C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04245-2ADE-BE1C-437E-0B0E71D74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AF076-CD9E-1A41-BBD7-E351B8E2D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88C25-9D1B-4962-83BC-490899668744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D51A7-6642-3F0C-F8FE-780A9AA46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9EE3BD-E655-929D-5415-14F4C30D1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74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215C2-7976-D3F9-88D2-28D1F30AE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EA52DF-F759-0F96-A803-AF7ECD187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189A6-D9B5-479A-032D-B274EE5E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2EF8-BFA0-4789-8AF9-03AFEE946126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3E547-5F78-CE8B-EFEF-0ED7BF38E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76B89-7C81-CD5E-327B-717A3B7BB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66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57BA8-C11E-D4AB-EF29-86024D83C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6FC65-0A1E-A5D7-AFB4-BAFC398999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8714FB-804E-6292-D52E-ED01F3937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DCD5E-FA4C-B19F-2A11-9972A3343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37296-0FB3-47F8-A365-D3F9A453CFAB}" type="datetime1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7260D-12D8-53A2-C7F3-B914E3835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DD595-2099-A2E1-359E-EFE039350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2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50161-8773-6053-78B3-710C4DE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694A5-AC8A-C18D-0B63-9C0E750BC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E2D443-9F86-30D3-F6D8-409DC1852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87DE46-FFB1-3051-7B5F-00B783187F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7A0186-30EC-7CCF-0529-B696DA5BAB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3484FD-8812-78C9-D106-ABFD01793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11FCC-D03F-4AFD-96FD-3A7800008ECF}" type="datetime1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F642FB-DD65-422D-05AA-CC2E906B0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E8F69E-4F47-B6A9-EAEE-71B621171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1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BE506-07AA-8703-6D34-2EE1D3FCC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936EFE-9431-D923-C167-EAA079A0F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7DE6-0FB3-447A-8DF1-9202AAC34064}" type="datetime1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EE31DC-35AD-0C83-37D3-0CC4BF945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B3B984-B48D-DC7E-0AE2-A7D9BC419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58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6622A0-7B55-A064-2A1A-3AF33FDE5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FB1AB-4BA4-4A38-8E7E-462C0E156B2F}" type="datetime1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17160F-EAF9-6DCA-A46A-D411E68B4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F815B7-BC62-6B30-122C-8D5669ED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7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5E716-37EA-2651-C885-EB7ABA8F9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8E80E-3E58-CE5B-C858-57809E7D1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E64D9-360F-9D62-C03A-B174B01B1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F41794-0779-27D2-EFE0-AD15288C8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50D-7303-4055-ADDF-7CA05024520B}" type="datetime1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AECA79-0733-7262-7EB2-080D99E00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2C5AC8-9DB2-A9AE-CA80-FAB18EF25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2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B849B-0BBB-2684-B448-33EAA64BC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FA204B-AC2A-DA38-AC02-9CFB1BB298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33072B-2D4D-D021-29EF-DA618AA50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C91422-5571-7803-4084-04C4AF540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E1F5A-F65A-4AB0-BB2B-670A127C3186}" type="datetime1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B47C63-94E1-2A80-BB62-EACF70CF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3C73F6-6D06-DA45-71C4-38E5F1910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964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FDF075-81EA-3B70-A0D8-F6E3C2A2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701810-796C-CF03-2F66-537AF7803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6EF4E-DDE1-E7EB-1ECC-11E16B825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360C4-4286-4FB6-8CDF-46A1A6483F4B}" type="datetime1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3FB15-0A94-5564-4D42-C04B987CC7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6E76E-B9FD-F8EF-7933-9658F318B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4EDC0-B001-423C-BF5E-A4649EDBB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4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334180-F875-0AF7-72A7-9979D914B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Algorithme EL Gamal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7105A5-E1C2-7F66-66F0-B01F01AFC2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4093"/>
            <a:ext cx="10515600" cy="1536970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L'algorithme asymétrique </a:t>
            </a:r>
            <a:r>
              <a:rPr lang="fr-FR" b="1" dirty="0" err="1"/>
              <a:t>ElGamal</a:t>
            </a:r>
            <a:r>
              <a:rPr lang="fr-FR" dirty="0"/>
              <a:t> est appelé ainsi en référence à son inventeur, </a:t>
            </a:r>
            <a:r>
              <a:rPr lang="fr-FR" b="1" dirty="0"/>
              <a:t>Tahar </a:t>
            </a:r>
            <a:r>
              <a:rPr lang="fr-FR" b="1" dirty="0" err="1"/>
              <a:t>ElGamal</a:t>
            </a:r>
            <a:r>
              <a:rPr lang="fr-FR" dirty="0"/>
              <a:t>, un cryptologue égyptien qui a décrit cet algorithme pour la première fois en 1985.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A1FE2-2AFC-4C9C-17D9-9637DF38C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774451-9C20-01CF-E1FD-65E29061A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627" y="4206878"/>
            <a:ext cx="9654190" cy="7792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02443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7D3FF-6ADC-97A6-6F30-C008F45F1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C000"/>
                </a:solidFill>
              </a:rPr>
              <a:t>Exemple 2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F50068-5114-363E-D4C9-D7E4DECEA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6187" y="1720256"/>
            <a:ext cx="7099625" cy="4636094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EED25E-DBA6-2BD2-1F9E-60150279E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367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661B0-6CE0-E7E0-9155-ED52D3B18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C000"/>
                </a:solidFill>
              </a:rPr>
              <a:t>Exemple 2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565182-D55B-1014-870B-B951DB5E5D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0" y="1838529"/>
            <a:ext cx="8295602" cy="3805828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DD5427-DD8E-2A43-C4D1-83D9AA37C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84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12AED-243F-1ED4-6D12-846DE6A40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C000"/>
                </a:solidFill>
              </a:rPr>
              <a:t>Exemple 2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CC2021-9106-B44E-F520-E10771BCE8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4049" y="1864229"/>
            <a:ext cx="9204393" cy="3908715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EFBD5C-3182-EEB7-7E96-A50BF0517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14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A4157-7FFC-709E-F622-09511A95A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C000"/>
                </a:solidFill>
              </a:rPr>
              <a:t>Exemple 2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F148F1-7E08-FFF3-8803-251D3ADF94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0319" y="2266545"/>
            <a:ext cx="10148746" cy="3307404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A5C88F-341E-0658-E7F0-1AA16FE40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205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3D1FF-EFC4-94A4-FA84-6366DF19D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/>
                </a:solidFill>
              </a:rPr>
              <a:t>Principe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B3270A7-FB1F-F04C-D6D9-604DD88593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58751"/>
            <a:ext cx="10142472" cy="35401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602E37-4F01-3D6F-08F4-79F18F6C6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C00E15-605C-63CB-7961-6ED9B3D45D08}"/>
              </a:ext>
            </a:extLst>
          </p:cNvPr>
          <p:cNvSpPr/>
          <p:nvPr/>
        </p:nvSpPr>
        <p:spPr>
          <a:xfrm>
            <a:off x="2772383" y="4679004"/>
            <a:ext cx="6245157" cy="6322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28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C3547-BD8E-2517-7596-F69A63E59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/>
                </a:solidFill>
              </a:rPr>
              <a:t>Principe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F10A449-AC0B-3C5B-7DB4-4E98AEAA22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206" y="2188723"/>
            <a:ext cx="10411167" cy="355059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C89C6-7521-2FED-4189-3A6999DEE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FA5F7F-977A-5D24-787B-B294F09BE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ELGAMMAL Cryptosystem – Cryptography and Network">
            <a:extLst>
              <a:ext uri="{FF2B5EF4-FFF2-40B4-BE49-F238E27FC236}">
                <a16:creationId xmlns:a16="http://schemas.microsoft.com/office/drawing/2014/main" id="{97A1A749-6B4A-6879-8E2B-EE8D9F92FC2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336" y="769468"/>
            <a:ext cx="9863847" cy="558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45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E7ED-C9C6-5A50-E77C-C1C04935E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Principe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4E604B8-D51A-ECFB-3BBD-FCA97DA045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936" y="2431916"/>
            <a:ext cx="10894979" cy="333658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60CA88-E74A-F864-2444-53B36D981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30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AF4AC-0C6B-7563-B529-0FD8E6372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Exemple 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654D4E4-FE9C-5849-56F0-A635A2E1BB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3195" y="1825625"/>
            <a:ext cx="8105610" cy="4351338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8CCFAE-11AB-20D1-637E-6BD1CABE0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19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BB29C-07D8-EB76-8D59-4C27449F0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Exemple 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524979-BBE5-D670-61DA-CE2504C66C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4423" y="1930885"/>
            <a:ext cx="8363153" cy="3984022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0FD5BC-750A-C263-C4F9-E4B2323D6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62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A6329-F1F7-6F54-DB8D-EA3654FF1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Exemple 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39378DB-1705-859C-F798-A014CF9984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4583" y="1690688"/>
            <a:ext cx="9460813" cy="4332845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142F97-4835-8F76-159B-56CBF623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1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D6938-1228-F1F2-A96A-360BC65B6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Exemple 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E570FC-C245-61DE-06CF-73E91FF0C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434" y="2266544"/>
            <a:ext cx="11311480" cy="3618689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603609-51C6-51C9-A804-58F6B878A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4EDC0-B001-423C-BF5E-A4649EDBB5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32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65</Words>
  <Application>Microsoft Office PowerPoint</Application>
  <PresentationFormat>Widescreen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Algorithme EL Gamal</vt:lpstr>
      <vt:lpstr>Principe </vt:lpstr>
      <vt:lpstr>Principe</vt:lpstr>
      <vt:lpstr>PowerPoint Presentation</vt:lpstr>
      <vt:lpstr>Principe</vt:lpstr>
      <vt:lpstr>Exemple 1</vt:lpstr>
      <vt:lpstr>Exemple 1</vt:lpstr>
      <vt:lpstr>Exemple 1</vt:lpstr>
      <vt:lpstr>Exemple 1</vt:lpstr>
      <vt:lpstr>Exemple 2</vt:lpstr>
      <vt:lpstr>Exemple 2</vt:lpstr>
      <vt:lpstr>Exemple 2</vt:lpstr>
      <vt:lpstr>Exemple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Imen Bouraoui</dc:creator>
  <cp:lastModifiedBy>Imen Bouraoui</cp:lastModifiedBy>
  <cp:revision>5</cp:revision>
  <dcterms:created xsi:type="dcterms:W3CDTF">2024-11-25T10:39:49Z</dcterms:created>
  <dcterms:modified xsi:type="dcterms:W3CDTF">2024-11-26T21:31:59Z</dcterms:modified>
</cp:coreProperties>
</file>