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8" r:id="rId5"/>
    <p:sldId id="260" r:id="rId6"/>
    <p:sldId id="294" r:id="rId7"/>
    <p:sldId id="261" r:id="rId8"/>
    <p:sldId id="316" r:id="rId9"/>
    <p:sldId id="300" r:id="rId10"/>
    <p:sldId id="315" r:id="rId11"/>
    <p:sldId id="314" r:id="rId12"/>
    <p:sldId id="299" r:id="rId13"/>
    <p:sldId id="302" r:id="rId14"/>
    <p:sldId id="301" r:id="rId15"/>
    <p:sldId id="296" r:id="rId16"/>
    <p:sldId id="297" r:id="rId17"/>
    <p:sldId id="308" r:id="rId18"/>
    <p:sldId id="309" r:id="rId19"/>
    <p:sldId id="295" r:id="rId20"/>
    <p:sldId id="303" r:id="rId21"/>
    <p:sldId id="304" r:id="rId22"/>
    <p:sldId id="305" r:id="rId23"/>
    <p:sldId id="306" r:id="rId24"/>
    <p:sldId id="310" r:id="rId25"/>
    <p:sldId id="312" r:id="rId26"/>
    <p:sldId id="313" r:id="rId27"/>
    <p:sldId id="264" r:id="rId28"/>
    <p:sldId id="265" r:id="rId29"/>
    <p:sldId id="266" r:id="rId30"/>
    <p:sldId id="290" r:id="rId31"/>
  </p:sldIdLst>
  <p:sldSz cx="9144000" cy="5143500" type="screen16x9"/>
  <p:notesSz cx="6858000" cy="9144000"/>
  <p:embeddedFontLst>
    <p:embeddedFont>
      <p:font typeface="Marcellus" panose="020E0602050203020307"/>
      <p:regular r:id="rId35"/>
    </p:embeddedFont>
    <p:embeddedFont>
      <p:font typeface="Mulish"/>
      <p:regular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8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34" autoAdjust="0"/>
  </p:normalViewPr>
  <p:slideViewPr>
    <p:cSldViewPr snapToGrid="0" showGuides="1">
      <p:cViewPr varScale="1">
        <p:scale>
          <a:sx n="70" d="100"/>
          <a:sy n="70" d="100"/>
        </p:scale>
        <p:origin x="564" y="60"/>
      </p:cViewPr>
      <p:guideLst>
        <p:guide orient="horz" pos="1580"/>
        <p:guide pos="2880"/>
      </p:guideLst>
    </p:cSldViewPr>
  </p:slideViewPr>
  <p:outlineViewPr>
    <p:cViewPr>
      <p:scale>
        <a:sx n="33" d="100"/>
        <a:sy n="33" d="100"/>
      </p:scale>
      <p:origin x="0" y="0"/>
    </p:cViewPr>
  </p:outlineViewPr>
  <p:notesTextViewPr>
    <p:cViewPr>
      <p:scale>
        <a:sx n="1" d="1"/>
        <a:sy n="1" d="1"/>
      </p:scale>
      <p:origin x="0" y="-58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font" Target="fonts/font6.fntdata"/><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46"/>
        <p:cNvGrpSpPr/>
        <p:nvPr/>
      </p:nvGrpSpPr>
      <p:grpSpPr>
        <a:xfrm>
          <a:off x="0" y="0"/>
          <a:ext cx="0" cy="0"/>
          <a:chOff x="0" y="0"/>
          <a:chExt cx="0" cy="0"/>
        </a:xfrm>
      </p:grpSpPr>
      <p:sp>
        <p:nvSpPr>
          <p:cNvPr id="3047" name="Google Shape;3047;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8" name="Google Shape;3048;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7"/>
        <p:cNvGrpSpPr/>
        <p:nvPr/>
      </p:nvGrpSpPr>
      <p:grpSpPr>
        <a:xfrm>
          <a:off x="0" y="0"/>
          <a:ext cx="0" cy="0"/>
          <a:chOff x="0" y="0"/>
          <a:chExt cx="0" cy="0"/>
        </a:xfrm>
      </p:grpSpPr>
      <p:sp>
        <p:nvSpPr>
          <p:cNvPr id="3198" name="Google Shape;3198;g2464ad2a77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9" name="Google Shape;3199;g2464ad2a77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63"/>
        <p:cNvGrpSpPr/>
        <p:nvPr/>
      </p:nvGrpSpPr>
      <p:grpSpPr>
        <a:xfrm>
          <a:off x="0" y="0"/>
          <a:ext cx="0" cy="0"/>
          <a:chOff x="0" y="0"/>
          <a:chExt cx="0" cy="0"/>
        </a:xfrm>
      </p:grpSpPr>
      <p:sp>
        <p:nvSpPr>
          <p:cNvPr id="3064" name="Google Shape;306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51"/>
        <p:cNvGrpSpPr/>
        <p:nvPr/>
      </p:nvGrpSpPr>
      <p:grpSpPr>
        <a:xfrm>
          <a:off x="0" y="0"/>
          <a:ext cx="0" cy="0"/>
          <a:chOff x="0" y="0"/>
          <a:chExt cx="0" cy="0"/>
        </a:xfrm>
      </p:grpSpPr>
      <p:sp>
        <p:nvSpPr>
          <p:cNvPr id="3252" name="Google Shape;3252;g2464ad2a77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3" name="Google Shape;3253;g2464ad2a77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16"/>
        <p:cNvGrpSpPr/>
        <p:nvPr/>
      </p:nvGrpSpPr>
      <p:grpSpPr>
        <a:xfrm>
          <a:off x="0" y="0"/>
          <a:ext cx="0" cy="0"/>
          <a:chOff x="0" y="0"/>
          <a:chExt cx="0" cy="0"/>
        </a:xfrm>
      </p:grpSpPr>
      <p:sp>
        <p:nvSpPr>
          <p:cNvPr id="3317" name="Google Shape;3317;g2464ad2a77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464ad2a77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73"/>
        <p:cNvGrpSpPr/>
        <p:nvPr/>
      </p:nvGrpSpPr>
      <p:grpSpPr>
        <a:xfrm>
          <a:off x="0" y="0"/>
          <a:ext cx="0" cy="0"/>
          <a:chOff x="0" y="0"/>
          <a:chExt cx="0" cy="0"/>
        </a:xfrm>
      </p:grpSpPr>
      <p:sp>
        <p:nvSpPr>
          <p:cNvPr id="4274" name="Google Shape;4274;g2464ad2a779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5" name="Google Shape;4275;g2464ad2a779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32"/>
        <p:cNvGrpSpPr/>
        <p:nvPr/>
      </p:nvGrpSpPr>
      <p:grpSpPr>
        <a:xfrm>
          <a:off x="0" y="0"/>
          <a:ext cx="0" cy="0"/>
          <a:chOff x="0" y="0"/>
          <a:chExt cx="0" cy="0"/>
        </a:xfrm>
      </p:grpSpPr>
      <p:sp>
        <p:nvSpPr>
          <p:cNvPr id="3133" name="Google Shape;3133;g2464ad2a77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2464ad2a77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45"/>
        <p:cNvGrpSpPr/>
        <p:nvPr/>
      </p:nvGrpSpPr>
      <p:grpSpPr>
        <a:xfrm>
          <a:off x="0" y="0"/>
          <a:ext cx="0" cy="0"/>
          <a:chOff x="0" y="0"/>
          <a:chExt cx="0" cy="0"/>
        </a:xfrm>
      </p:grpSpPr>
      <p:sp>
        <p:nvSpPr>
          <p:cNvPr id="3146" name="Google Shape;3146;g2464ad2a77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7" name="Google Shape;3147;g2464ad2a77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3" Type="http://schemas.openxmlformats.org/officeDocument/2006/relationships/hyperlink" Target="https://bit.ly/3A1uf1Q"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30000"/>
          </a:blip>
          <a:stretch>
            <a:fillRect/>
          </a:stretch>
        </p:blipFill>
        <p:spPr>
          <a:xfrm>
            <a:off x="-75" y="0"/>
            <a:ext cx="9144000" cy="5143500"/>
          </a:xfrm>
          <a:prstGeom prst="rect">
            <a:avLst/>
          </a:prstGeom>
          <a:noFill/>
          <a:ln>
            <a:noFill/>
          </a:ln>
        </p:spPr>
      </p:pic>
      <p:sp>
        <p:nvSpPr>
          <p:cNvPr id="10" name="Google Shape;10;p2"/>
          <p:cNvSpPr txBox="1">
            <a:spLocks noGrp="1"/>
          </p:cNvSpPr>
          <p:nvPr>
            <p:ph type="ctrTitle"/>
          </p:nvPr>
        </p:nvSpPr>
        <p:spPr>
          <a:xfrm>
            <a:off x="958587" y="1453938"/>
            <a:ext cx="7227000" cy="1659000"/>
          </a:xfrm>
          <a:prstGeom prst="rect">
            <a:avLst/>
          </a:prstGeom>
          <a:noFill/>
        </p:spPr>
        <p:txBody>
          <a:bodyPr spcFirstLastPara="1" wrap="square" lIns="91425" tIns="91425" rIns="91425" bIns="91425" anchor="t" anchorCtr="0">
            <a:noAutofit/>
          </a:bodyPr>
          <a:lstStyle>
            <a:lvl1pPr lvl="0">
              <a:lnSpc>
                <a:spcPct val="85000"/>
              </a:lnSpc>
              <a:spcBef>
                <a:spcPts val="0"/>
              </a:spcBef>
              <a:spcAft>
                <a:spcPts val="0"/>
              </a:spcAft>
              <a:buSzPts val="4500"/>
              <a:buFont typeface="Loved by the King"/>
              <a:buNone/>
              <a:defRPr sz="6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1" name="Google Shape;11;p2"/>
          <p:cNvSpPr txBox="1">
            <a:spLocks noGrp="1"/>
          </p:cNvSpPr>
          <p:nvPr>
            <p:ph type="subTitle" idx="1"/>
          </p:nvPr>
        </p:nvSpPr>
        <p:spPr>
          <a:xfrm>
            <a:off x="2106900" y="3323875"/>
            <a:ext cx="4930200" cy="365700"/>
          </a:xfrm>
          <a:prstGeom prst="rect">
            <a:avLst/>
          </a:prstGeom>
          <a:solidFill>
            <a:schemeClr val="accent1"/>
          </a:solidFill>
        </p:spPr>
        <p:txBody>
          <a:bodyPr spcFirstLastPara="1" wrap="square" lIns="91425" tIns="91425" rIns="91425" bIns="91425" anchor="ctr" anchorCtr="0">
            <a:noAutofit/>
          </a:bodyPr>
          <a:lstStyle>
            <a:lvl1pPr lvl="0" algn="ct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 name="Google Shape;12;p2"/>
          <p:cNvGrpSpPr/>
          <p:nvPr/>
        </p:nvGrpSpPr>
        <p:grpSpPr>
          <a:xfrm rot="10800000" flipH="1">
            <a:off x="8033100" y="-555076"/>
            <a:ext cx="1633481" cy="1893207"/>
            <a:chOff x="6217500" y="-2572951"/>
            <a:chExt cx="1633481" cy="1893207"/>
          </a:xfrm>
        </p:grpSpPr>
        <p:sp>
          <p:nvSpPr>
            <p:cNvPr id="13" name="Google Shape;13;p2"/>
            <p:cNvSpPr/>
            <p:nvPr/>
          </p:nvSpPr>
          <p:spPr>
            <a:xfrm>
              <a:off x="6217500" y="-1756981"/>
              <a:ext cx="1204132" cy="1077237"/>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6781132" y="-2572951"/>
              <a:ext cx="1069849" cy="768835"/>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6807714" y="-2233554"/>
              <a:ext cx="664028" cy="1074266"/>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 name="Google Shape;16;p2"/>
          <p:cNvGrpSpPr/>
          <p:nvPr/>
        </p:nvGrpSpPr>
        <p:grpSpPr>
          <a:xfrm>
            <a:off x="-1434828" y="1905841"/>
            <a:ext cx="2088516" cy="2662629"/>
            <a:chOff x="2164800" y="495275"/>
            <a:chExt cx="720650" cy="918750"/>
          </a:xfrm>
        </p:grpSpPr>
        <p:sp>
          <p:nvSpPr>
            <p:cNvPr id="17" name="Google Shape;17;p2"/>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68;p2"/>
          <p:cNvGrpSpPr/>
          <p:nvPr/>
        </p:nvGrpSpPr>
        <p:grpSpPr>
          <a:xfrm>
            <a:off x="-299550" y="3476283"/>
            <a:ext cx="1579216" cy="2101953"/>
            <a:chOff x="3760614" y="-2598025"/>
            <a:chExt cx="1108922" cy="1475987"/>
          </a:xfrm>
        </p:grpSpPr>
        <p:sp>
          <p:nvSpPr>
            <p:cNvPr id="69" name="Google Shape;69;p2"/>
            <p:cNvSpPr/>
            <p:nvPr/>
          </p:nvSpPr>
          <p:spPr>
            <a:xfrm>
              <a:off x="3760614" y="-2114099"/>
              <a:ext cx="1108922" cy="992061"/>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3843146" y="-2598025"/>
              <a:ext cx="985257" cy="708044"/>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a:off x="3867627" y="-2285459"/>
              <a:ext cx="611524" cy="989325"/>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 name="Google Shape;72;p2"/>
          <p:cNvGrpSpPr/>
          <p:nvPr/>
        </p:nvGrpSpPr>
        <p:grpSpPr>
          <a:xfrm>
            <a:off x="-931150" y="-228000"/>
            <a:ext cx="2291000" cy="1234000"/>
            <a:chOff x="1153575" y="-722225"/>
            <a:chExt cx="2291000" cy="1234000"/>
          </a:xfrm>
        </p:grpSpPr>
        <p:sp>
          <p:nvSpPr>
            <p:cNvPr id="73" name="Google Shape;73;p2"/>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2"/>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2"/>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2"/>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2"/>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2"/>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2"/>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4" name="Google Shape;94;p2"/>
          <p:cNvSpPr/>
          <p:nvPr/>
        </p:nvSpPr>
        <p:spPr>
          <a:xfrm>
            <a:off x="3209133" y="4599425"/>
            <a:ext cx="2725734" cy="1423117"/>
          </a:xfrm>
          <a:custGeom>
            <a:avLst/>
            <a:gdLst/>
            <a:ahLst/>
            <a:cxnLst/>
            <a:rect l="l" t="t" r="r" b="b"/>
            <a:pathLst>
              <a:path w="31578" h="16487" extrusionOk="0">
                <a:moveTo>
                  <a:pt x="11798" y="214"/>
                </a:moveTo>
                <a:lnTo>
                  <a:pt x="11992" y="233"/>
                </a:lnTo>
                <a:lnTo>
                  <a:pt x="12205" y="253"/>
                </a:lnTo>
                <a:lnTo>
                  <a:pt x="12399" y="291"/>
                </a:lnTo>
                <a:lnTo>
                  <a:pt x="12593" y="369"/>
                </a:lnTo>
                <a:lnTo>
                  <a:pt x="12767" y="466"/>
                </a:lnTo>
                <a:lnTo>
                  <a:pt x="12941" y="582"/>
                </a:lnTo>
                <a:lnTo>
                  <a:pt x="13077" y="718"/>
                </a:lnTo>
                <a:lnTo>
                  <a:pt x="13212" y="853"/>
                </a:lnTo>
                <a:lnTo>
                  <a:pt x="13348" y="1028"/>
                </a:lnTo>
                <a:lnTo>
                  <a:pt x="13445" y="1183"/>
                </a:lnTo>
                <a:lnTo>
                  <a:pt x="13542" y="1376"/>
                </a:lnTo>
                <a:lnTo>
                  <a:pt x="13562" y="1437"/>
                </a:lnTo>
                <a:lnTo>
                  <a:pt x="13329" y="1473"/>
                </a:lnTo>
                <a:lnTo>
                  <a:pt x="12903" y="1531"/>
                </a:lnTo>
                <a:lnTo>
                  <a:pt x="12457" y="1570"/>
                </a:lnTo>
                <a:lnTo>
                  <a:pt x="12031" y="1609"/>
                </a:lnTo>
                <a:lnTo>
                  <a:pt x="11605" y="1628"/>
                </a:lnTo>
                <a:lnTo>
                  <a:pt x="11159" y="1609"/>
                </a:lnTo>
                <a:lnTo>
                  <a:pt x="10713" y="1589"/>
                </a:lnTo>
                <a:lnTo>
                  <a:pt x="10268" y="1551"/>
                </a:lnTo>
                <a:lnTo>
                  <a:pt x="9945" y="1495"/>
                </a:lnTo>
                <a:lnTo>
                  <a:pt x="9945" y="1495"/>
                </a:lnTo>
                <a:lnTo>
                  <a:pt x="9977" y="1415"/>
                </a:lnTo>
                <a:lnTo>
                  <a:pt x="10074" y="1241"/>
                </a:lnTo>
                <a:lnTo>
                  <a:pt x="10190" y="1066"/>
                </a:lnTo>
                <a:lnTo>
                  <a:pt x="10326" y="911"/>
                </a:lnTo>
                <a:lnTo>
                  <a:pt x="10462" y="756"/>
                </a:lnTo>
                <a:lnTo>
                  <a:pt x="10636" y="621"/>
                </a:lnTo>
                <a:lnTo>
                  <a:pt x="10810" y="524"/>
                </a:lnTo>
                <a:lnTo>
                  <a:pt x="10985" y="427"/>
                </a:lnTo>
                <a:lnTo>
                  <a:pt x="11178" y="330"/>
                </a:lnTo>
                <a:lnTo>
                  <a:pt x="11372" y="272"/>
                </a:lnTo>
                <a:lnTo>
                  <a:pt x="11585" y="233"/>
                </a:lnTo>
                <a:lnTo>
                  <a:pt x="11798" y="214"/>
                </a:lnTo>
                <a:close/>
                <a:moveTo>
                  <a:pt x="11895" y="1"/>
                </a:moveTo>
                <a:lnTo>
                  <a:pt x="11643" y="20"/>
                </a:lnTo>
                <a:lnTo>
                  <a:pt x="11411" y="59"/>
                </a:lnTo>
                <a:lnTo>
                  <a:pt x="11178" y="117"/>
                </a:lnTo>
                <a:lnTo>
                  <a:pt x="10965" y="195"/>
                </a:lnTo>
                <a:lnTo>
                  <a:pt x="10752" y="311"/>
                </a:lnTo>
                <a:lnTo>
                  <a:pt x="10539" y="427"/>
                </a:lnTo>
                <a:lnTo>
                  <a:pt x="10345" y="582"/>
                </a:lnTo>
                <a:lnTo>
                  <a:pt x="10171" y="737"/>
                </a:lnTo>
                <a:lnTo>
                  <a:pt x="10016" y="911"/>
                </a:lnTo>
                <a:lnTo>
                  <a:pt x="9900" y="1124"/>
                </a:lnTo>
                <a:lnTo>
                  <a:pt x="9784" y="1337"/>
                </a:lnTo>
                <a:lnTo>
                  <a:pt x="9687" y="1551"/>
                </a:lnTo>
                <a:lnTo>
                  <a:pt x="9687" y="1589"/>
                </a:lnTo>
                <a:lnTo>
                  <a:pt x="9706" y="1628"/>
                </a:lnTo>
                <a:lnTo>
                  <a:pt x="9725" y="1667"/>
                </a:lnTo>
                <a:lnTo>
                  <a:pt x="9764" y="1686"/>
                </a:lnTo>
                <a:lnTo>
                  <a:pt x="10190" y="1744"/>
                </a:lnTo>
                <a:lnTo>
                  <a:pt x="10617" y="1802"/>
                </a:lnTo>
                <a:lnTo>
                  <a:pt x="11043" y="1822"/>
                </a:lnTo>
                <a:lnTo>
                  <a:pt x="11876" y="1822"/>
                </a:lnTo>
                <a:lnTo>
                  <a:pt x="12302" y="1802"/>
                </a:lnTo>
                <a:lnTo>
                  <a:pt x="12709" y="1764"/>
                </a:lnTo>
                <a:lnTo>
                  <a:pt x="13135" y="1725"/>
                </a:lnTo>
                <a:lnTo>
                  <a:pt x="13628" y="1645"/>
                </a:lnTo>
                <a:lnTo>
                  <a:pt x="13628" y="1645"/>
                </a:lnTo>
                <a:lnTo>
                  <a:pt x="13658" y="1744"/>
                </a:lnTo>
                <a:lnTo>
                  <a:pt x="13697" y="1938"/>
                </a:lnTo>
                <a:lnTo>
                  <a:pt x="13716" y="2151"/>
                </a:lnTo>
                <a:lnTo>
                  <a:pt x="13716" y="2345"/>
                </a:lnTo>
                <a:lnTo>
                  <a:pt x="13697" y="2539"/>
                </a:lnTo>
                <a:lnTo>
                  <a:pt x="13658" y="2732"/>
                </a:lnTo>
                <a:lnTo>
                  <a:pt x="13600" y="2926"/>
                </a:lnTo>
                <a:lnTo>
                  <a:pt x="13503" y="3100"/>
                </a:lnTo>
                <a:lnTo>
                  <a:pt x="13367" y="3313"/>
                </a:lnTo>
                <a:lnTo>
                  <a:pt x="13232" y="3507"/>
                </a:lnTo>
                <a:lnTo>
                  <a:pt x="13057" y="3682"/>
                </a:lnTo>
                <a:lnTo>
                  <a:pt x="12864" y="3837"/>
                </a:lnTo>
                <a:lnTo>
                  <a:pt x="12670" y="3972"/>
                </a:lnTo>
                <a:lnTo>
                  <a:pt x="12457" y="4088"/>
                </a:lnTo>
                <a:lnTo>
                  <a:pt x="12031" y="4321"/>
                </a:lnTo>
                <a:lnTo>
                  <a:pt x="11508" y="4553"/>
                </a:lnTo>
                <a:lnTo>
                  <a:pt x="10985" y="4766"/>
                </a:lnTo>
                <a:lnTo>
                  <a:pt x="9919" y="5154"/>
                </a:lnTo>
                <a:lnTo>
                  <a:pt x="8815" y="5522"/>
                </a:lnTo>
                <a:lnTo>
                  <a:pt x="7691" y="5851"/>
                </a:lnTo>
                <a:lnTo>
                  <a:pt x="6548" y="6142"/>
                </a:lnTo>
                <a:lnTo>
                  <a:pt x="5405" y="6374"/>
                </a:lnTo>
                <a:lnTo>
                  <a:pt x="4766" y="6491"/>
                </a:lnTo>
                <a:lnTo>
                  <a:pt x="4108" y="6607"/>
                </a:lnTo>
                <a:lnTo>
                  <a:pt x="3430" y="6684"/>
                </a:lnTo>
                <a:lnTo>
                  <a:pt x="2771" y="6762"/>
                </a:lnTo>
                <a:lnTo>
                  <a:pt x="2112" y="6839"/>
                </a:lnTo>
                <a:lnTo>
                  <a:pt x="1454" y="6878"/>
                </a:lnTo>
                <a:lnTo>
                  <a:pt x="776" y="6917"/>
                </a:lnTo>
                <a:lnTo>
                  <a:pt x="117" y="6936"/>
                </a:lnTo>
                <a:lnTo>
                  <a:pt x="59" y="6955"/>
                </a:lnTo>
                <a:lnTo>
                  <a:pt x="39" y="6975"/>
                </a:lnTo>
                <a:lnTo>
                  <a:pt x="20" y="7014"/>
                </a:lnTo>
                <a:lnTo>
                  <a:pt x="1" y="7052"/>
                </a:lnTo>
                <a:lnTo>
                  <a:pt x="20" y="7091"/>
                </a:lnTo>
                <a:lnTo>
                  <a:pt x="39" y="7130"/>
                </a:lnTo>
                <a:lnTo>
                  <a:pt x="59" y="7149"/>
                </a:lnTo>
                <a:lnTo>
                  <a:pt x="117" y="7169"/>
                </a:lnTo>
                <a:lnTo>
                  <a:pt x="756" y="7130"/>
                </a:lnTo>
                <a:lnTo>
                  <a:pt x="1376" y="7110"/>
                </a:lnTo>
                <a:lnTo>
                  <a:pt x="2015" y="7052"/>
                </a:lnTo>
                <a:lnTo>
                  <a:pt x="2655" y="6994"/>
                </a:lnTo>
                <a:lnTo>
                  <a:pt x="3275" y="6936"/>
                </a:lnTo>
                <a:lnTo>
                  <a:pt x="3914" y="6839"/>
                </a:lnTo>
                <a:lnTo>
                  <a:pt x="4534" y="6742"/>
                </a:lnTo>
                <a:lnTo>
                  <a:pt x="5173" y="6645"/>
                </a:lnTo>
                <a:lnTo>
                  <a:pt x="5793" y="6510"/>
                </a:lnTo>
                <a:lnTo>
                  <a:pt x="6413" y="6394"/>
                </a:lnTo>
                <a:lnTo>
                  <a:pt x="7033" y="6239"/>
                </a:lnTo>
                <a:lnTo>
                  <a:pt x="7653" y="6084"/>
                </a:lnTo>
                <a:lnTo>
                  <a:pt x="8273" y="5909"/>
                </a:lnTo>
                <a:lnTo>
                  <a:pt x="8873" y="5735"/>
                </a:lnTo>
                <a:lnTo>
                  <a:pt x="9474" y="5541"/>
                </a:lnTo>
                <a:lnTo>
                  <a:pt x="10074" y="5328"/>
                </a:lnTo>
                <a:lnTo>
                  <a:pt x="10636" y="5134"/>
                </a:lnTo>
                <a:lnTo>
                  <a:pt x="11178" y="4921"/>
                </a:lnTo>
                <a:lnTo>
                  <a:pt x="11721" y="4708"/>
                </a:lnTo>
                <a:lnTo>
                  <a:pt x="12244" y="4456"/>
                </a:lnTo>
                <a:lnTo>
                  <a:pt x="12476" y="4340"/>
                </a:lnTo>
                <a:lnTo>
                  <a:pt x="12689" y="4205"/>
                </a:lnTo>
                <a:lnTo>
                  <a:pt x="12903" y="4069"/>
                </a:lnTo>
                <a:lnTo>
                  <a:pt x="13096" y="3914"/>
                </a:lnTo>
                <a:lnTo>
                  <a:pt x="13290" y="3759"/>
                </a:lnTo>
                <a:lnTo>
                  <a:pt x="13464" y="3565"/>
                </a:lnTo>
                <a:lnTo>
                  <a:pt x="13600" y="3372"/>
                </a:lnTo>
                <a:lnTo>
                  <a:pt x="13736" y="3139"/>
                </a:lnTo>
                <a:lnTo>
                  <a:pt x="13813" y="2945"/>
                </a:lnTo>
                <a:lnTo>
                  <a:pt x="13871" y="2752"/>
                </a:lnTo>
                <a:lnTo>
                  <a:pt x="13910" y="2558"/>
                </a:lnTo>
                <a:lnTo>
                  <a:pt x="13929" y="2345"/>
                </a:lnTo>
                <a:lnTo>
                  <a:pt x="13929" y="2132"/>
                </a:lnTo>
                <a:lnTo>
                  <a:pt x="13910" y="1919"/>
                </a:lnTo>
                <a:lnTo>
                  <a:pt x="13871" y="1725"/>
                </a:lnTo>
                <a:lnTo>
                  <a:pt x="13840" y="1610"/>
                </a:lnTo>
                <a:lnTo>
                  <a:pt x="13968" y="1589"/>
                </a:lnTo>
                <a:lnTo>
                  <a:pt x="14801" y="1454"/>
                </a:lnTo>
                <a:lnTo>
                  <a:pt x="16467" y="1105"/>
                </a:lnTo>
                <a:lnTo>
                  <a:pt x="17300" y="931"/>
                </a:lnTo>
                <a:lnTo>
                  <a:pt x="18152" y="776"/>
                </a:lnTo>
                <a:lnTo>
                  <a:pt x="19005" y="659"/>
                </a:lnTo>
                <a:lnTo>
                  <a:pt x="19857" y="563"/>
                </a:lnTo>
                <a:lnTo>
                  <a:pt x="20690" y="524"/>
                </a:lnTo>
                <a:lnTo>
                  <a:pt x="21523" y="524"/>
                </a:lnTo>
                <a:lnTo>
                  <a:pt x="22376" y="563"/>
                </a:lnTo>
                <a:lnTo>
                  <a:pt x="23189" y="640"/>
                </a:lnTo>
                <a:lnTo>
                  <a:pt x="24042" y="737"/>
                </a:lnTo>
                <a:lnTo>
                  <a:pt x="24875" y="911"/>
                </a:lnTo>
                <a:lnTo>
                  <a:pt x="25708" y="1105"/>
                </a:lnTo>
                <a:lnTo>
                  <a:pt x="26521" y="1337"/>
                </a:lnTo>
                <a:lnTo>
                  <a:pt x="27277" y="1570"/>
                </a:lnTo>
                <a:lnTo>
                  <a:pt x="27645" y="1706"/>
                </a:lnTo>
                <a:lnTo>
                  <a:pt x="28013" y="1861"/>
                </a:lnTo>
                <a:lnTo>
                  <a:pt x="28381" y="2016"/>
                </a:lnTo>
                <a:lnTo>
                  <a:pt x="28749" y="2209"/>
                </a:lnTo>
                <a:lnTo>
                  <a:pt x="29078" y="2403"/>
                </a:lnTo>
                <a:lnTo>
                  <a:pt x="29427" y="2597"/>
                </a:lnTo>
                <a:lnTo>
                  <a:pt x="29718" y="2829"/>
                </a:lnTo>
                <a:lnTo>
                  <a:pt x="30008" y="3081"/>
                </a:lnTo>
                <a:lnTo>
                  <a:pt x="30260" y="3372"/>
                </a:lnTo>
                <a:lnTo>
                  <a:pt x="30492" y="3682"/>
                </a:lnTo>
                <a:lnTo>
                  <a:pt x="30667" y="4011"/>
                </a:lnTo>
                <a:lnTo>
                  <a:pt x="30822" y="4360"/>
                </a:lnTo>
                <a:lnTo>
                  <a:pt x="30938" y="4708"/>
                </a:lnTo>
                <a:lnTo>
                  <a:pt x="31035" y="5076"/>
                </a:lnTo>
                <a:lnTo>
                  <a:pt x="31112" y="5483"/>
                </a:lnTo>
                <a:lnTo>
                  <a:pt x="31190" y="5890"/>
                </a:lnTo>
                <a:lnTo>
                  <a:pt x="31229" y="6297"/>
                </a:lnTo>
                <a:lnTo>
                  <a:pt x="31267" y="6704"/>
                </a:lnTo>
                <a:lnTo>
                  <a:pt x="31306" y="7537"/>
                </a:lnTo>
                <a:lnTo>
                  <a:pt x="31345" y="8350"/>
                </a:lnTo>
                <a:lnTo>
                  <a:pt x="31345" y="9241"/>
                </a:lnTo>
                <a:lnTo>
                  <a:pt x="31345" y="10133"/>
                </a:lnTo>
                <a:lnTo>
                  <a:pt x="31325" y="11043"/>
                </a:lnTo>
                <a:lnTo>
                  <a:pt x="31267" y="11934"/>
                </a:lnTo>
                <a:lnTo>
                  <a:pt x="31190" y="12825"/>
                </a:lnTo>
                <a:lnTo>
                  <a:pt x="31093" y="13716"/>
                </a:lnTo>
                <a:lnTo>
                  <a:pt x="30977" y="14608"/>
                </a:lnTo>
                <a:lnTo>
                  <a:pt x="30841" y="15479"/>
                </a:lnTo>
                <a:lnTo>
                  <a:pt x="30686" y="16351"/>
                </a:lnTo>
                <a:lnTo>
                  <a:pt x="30686" y="16409"/>
                </a:lnTo>
                <a:lnTo>
                  <a:pt x="30706" y="16448"/>
                </a:lnTo>
                <a:lnTo>
                  <a:pt x="30725" y="16467"/>
                </a:lnTo>
                <a:lnTo>
                  <a:pt x="30764" y="16487"/>
                </a:lnTo>
                <a:lnTo>
                  <a:pt x="30841" y="16487"/>
                </a:lnTo>
                <a:lnTo>
                  <a:pt x="30880" y="16448"/>
                </a:lnTo>
                <a:lnTo>
                  <a:pt x="30899" y="16409"/>
                </a:lnTo>
                <a:lnTo>
                  <a:pt x="31054" y="15518"/>
                </a:lnTo>
                <a:lnTo>
                  <a:pt x="31190" y="14627"/>
                </a:lnTo>
                <a:lnTo>
                  <a:pt x="31306" y="13736"/>
                </a:lnTo>
                <a:lnTo>
                  <a:pt x="31403" y="12825"/>
                </a:lnTo>
                <a:lnTo>
                  <a:pt x="31480" y="11915"/>
                </a:lnTo>
                <a:lnTo>
                  <a:pt x="31539" y="11024"/>
                </a:lnTo>
                <a:lnTo>
                  <a:pt x="31558" y="10113"/>
                </a:lnTo>
                <a:lnTo>
                  <a:pt x="31577" y="9203"/>
                </a:lnTo>
                <a:lnTo>
                  <a:pt x="31558" y="8350"/>
                </a:lnTo>
                <a:lnTo>
                  <a:pt x="31539" y="7479"/>
                </a:lnTo>
                <a:lnTo>
                  <a:pt x="31480" y="6607"/>
                </a:lnTo>
                <a:lnTo>
                  <a:pt x="31384" y="5754"/>
                </a:lnTo>
                <a:lnTo>
                  <a:pt x="31325" y="5386"/>
                </a:lnTo>
                <a:lnTo>
                  <a:pt x="31248" y="5018"/>
                </a:lnTo>
                <a:lnTo>
                  <a:pt x="31151" y="4650"/>
                </a:lnTo>
                <a:lnTo>
                  <a:pt x="31035" y="4301"/>
                </a:lnTo>
                <a:lnTo>
                  <a:pt x="30880" y="3972"/>
                </a:lnTo>
                <a:lnTo>
                  <a:pt x="30706" y="3643"/>
                </a:lnTo>
                <a:lnTo>
                  <a:pt x="30512" y="3333"/>
                </a:lnTo>
                <a:lnTo>
                  <a:pt x="30260" y="3042"/>
                </a:lnTo>
                <a:lnTo>
                  <a:pt x="29989" y="2771"/>
                </a:lnTo>
                <a:lnTo>
                  <a:pt x="29698" y="2539"/>
                </a:lnTo>
                <a:lnTo>
                  <a:pt x="29388" y="2325"/>
                </a:lnTo>
                <a:lnTo>
                  <a:pt x="29059" y="2132"/>
                </a:lnTo>
                <a:lnTo>
                  <a:pt x="28730" y="1957"/>
                </a:lnTo>
                <a:lnTo>
                  <a:pt x="28381" y="1802"/>
                </a:lnTo>
                <a:lnTo>
                  <a:pt x="27684" y="1512"/>
                </a:lnTo>
                <a:lnTo>
                  <a:pt x="26870" y="1221"/>
                </a:lnTo>
                <a:lnTo>
                  <a:pt x="26056" y="969"/>
                </a:lnTo>
                <a:lnTo>
                  <a:pt x="25223" y="756"/>
                </a:lnTo>
                <a:lnTo>
                  <a:pt x="24390" y="582"/>
                </a:lnTo>
                <a:lnTo>
                  <a:pt x="23538" y="466"/>
                </a:lnTo>
                <a:lnTo>
                  <a:pt x="22685" y="369"/>
                </a:lnTo>
                <a:lnTo>
                  <a:pt x="21852" y="330"/>
                </a:lnTo>
                <a:lnTo>
                  <a:pt x="21000" y="311"/>
                </a:lnTo>
                <a:lnTo>
                  <a:pt x="20148" y="350"/>
                </a:lnTo>
                <a:lnTo>
                  <a:pt x="19315" y="408"/>
                </a:lnTo>
                <a:lnTo>
                  <a:pt x="18462" y="504"/>
                </a:lnTo>
                <a:lnTo>
                  <a:pt x="17629" y="659"/>
                </a:lnTo>
                <a:lnTo>
                  <a:pt x="16777" y="814"/>
                </a:lnTo>
                <a:lnTo>
                  <a:pt x="15905" y="1008"/>
                </a:lnTo>
                <a:lnTo>
                  <a:pt x="15053" y="1183"/>
                </a:lnTo>
                <a:lnTo>
                  <a:pt x="14200" y="1337"/>
                </a:lnTo>
                <a:lnTo>
                  <a:pt x="13780" y="1403"/>
                </a:lnTo>
                <a:lnTo>
                  <a:pt x="13780" y="1403"/>
                </a:lnTo>
                <a:lnTo>
                  <a:pt x="13755" y="1318"/>
                </a:lnTo>
                <a:lnTo>
                  <a:pt x="13658" y="1124"/>
                </a:lnTo>
                <a:lnTo>
                  <a:pt x="13561" y="950"/>
                </a:lnTo>
                <a:lnTo>
                  <a:pt x="13445" y="776"/>
                </a:lnTo>
                <a:lnTo>
                  <a:pt x="13309" y="621"/>
                </a:lnTo>
                <a:lnTo>
                  <a:pt x="13154" y="485"/>
                </a:lnTo>
                <a:lnTo>
                  <a:pt x="12980" y="350"/>
                </a:lnTo>
                <a:lnTo>
                  <a:pt x="12806" y="253"/>
                </a:lnTo>
                <a:lnTo>
                  <a:pt x="12593" y="136"/>
                </a:lnTo>
                <a:lnTo>
                  <a:pt x="12360" y="59"/>
                </a:lnTo>
                <a:lnTo>
                  <a:pt x="12128" y="20"/>
                </a:lnTo>
                <a:lnTo>
                  <a:pt x="118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5" name="Google Shape;95;p2"/>
          <p:cNvGrpSpPr/>
          <p:nvPr/>
        </p:nvGrpSpPr>
        <p:grpSpPr>
          <a:xfrm>
            <a:off x="8040550" y="3422913"/>
            <a:ext cx="1179570" cy="2353014"/>
            <a:chOff x="3693750" y="-961750"/>
            <a:chExt cx="1179570" cy="2353014"/>
          </a:xfrm>
        </p:grpSpPr>
        <p:sp>
          <p:nvSpPr>
            <p:cNvPr id="96" name="Google Shape;96;p2"/>
            <p:cNvSpPr/>
            <p:nvPr/>
          </p:nvSpPr>
          <p:spPr>
            <a:xfrm>
              <a:off x="3702931" y="470242"/>
              <a:ext cx="820826" cy="921022"/>
            </a:xfrm>
            <a:custGeom>
              <a:avLst/>
              <a:gdLst/>
              <a:ahLst/>
              <a:cxnLst/>
              <a:rect l="l" t="t" r="r" b="b"/>
              <a:pathLst>
                <a:path w="15557" h="17456" extrusionOk="0">
                  <a:moveTo>
                    <a:pt x="3505" y="3546"/>
                  </a:moveTo>
                  <a:lnTo>
                    <a:pt x="3507" y="3546"/>
                  </a:lnTo>
                  <a:lnTo>
                    <a:pt x="3739" y="3585"/>
                  </a:lnTo>
                  <a:lnTo>
                    <a:pt x="3972" y="3643"/>
                  </a:lnTo>
                  <a:lnTo>
                    <a:pt x="4204" y="3720"/>
                  </a:lnTo>
                  <a:lnTo>
                    <a:pt x="4437" y="3817"/>
                  </a:lnTo>
                  <a:lnTo>
                    <a:pt x="4650" y="3914"/>
                  </a:lnTo>
                  <a:lnTo>
                    <a:pt x="4863" y="4050"/>
                  </a:lnTo>
                  <a:lnTo>
                    <a:pt x="5057" y="4185"/>
                  </a:lnTo>
                  <a:lnTo>
                    <a:pt x="5444" y="4476"/>
                  </a:lnTo>
                  <a:lnTo>
                    <a:pt x="5812" y="4805"/>
                  </a:lnTo>
                  <a:lnTo>
                    <a:pt x="6161" y="5173"/>
                  </a:lnTo>
                  <a:lnTo>
                    <a:pt x="6490" y="5522"/>
                  </a:lnTo>
                  <a:lnTo>
                    <a:pt x="7265" y="6413"/>
                  </a:lnTo>
                  <a:lnTo>
                    <a:pt x="8021" y="7304"/>
                  </a:lnTo>
                  <a:lnTo>
                    <a:pt x="8776" y="8215"/>
                  </a:lnTo>
                  <a:lnTo>
                    <a:pt x="9493" y="9145"/>
                  </a:lnTo>
                  <a:lnTo>
                    <a:pt x="10171" y="10036"/>
                  </a:lnTo>
                  <a:lnTo>
                    <a:pt x="10830" y="10927"/>
                  </a:lnTo>
                  <a:lnTo>
                    <a:pt x="11469" y="11857"/>
                  </a:lnTo>
                  <a:lnTo>
                    <a:pt x="12051" y="12711"/>
                  </a:lnTo>
                  <a:lnTo>
                    <a:pt x="12031" y="12690"/>
                  </a:lnTo>
                  <a:lnTo>
                    <a:pt x="10733" y="11373"/>
                  </a:lnTo>
                  <a:lnTo>
                    <a:pt x="9435" y="10075"/>
                  </a:lnTo>
                  <a:lnTo>
                    <a:pt x="8098" y="8796"/>
                  </a:lnTo>
                  <a:lnTo>
                    <a:pt x="6742" y="7556"/>
                  </a:lnTo>
                  <a:lnTo>
                    <a:pt x="6083" y="6936"/>
                  </a:lnTo>
                  <a:lnTo>
                    <a:pt x="5425" y="6297"/>
                  </a:lnTo>
                  <a:lnTo>
                    <a:pt x="5115" y="5968"/>
                  </a:lnTo>
                  <a:lnTo>
                    <a:pt x="4824" y="5619"/>
                  </a:lnTo>
                  <a:lnTo>
                    <a:pt x="4534" y="5270"/>
                  </a:lnTo>
                  <a:lnTo>
                    <a:pt x="4282" y="4902"/>
                  </a:lnTo>
                  <a:lnTo>
                    <a:pt x="4030" y="4515"/>
                  </a:lnTo>
                  <a:lnTo>
                    <a:pt x="3797" y="4127"/>
                  </a:lnTo>
                  <a:lnTo>
                    <a:pt x="3584" y="3720"/>
                  </a:lnTo>
                  <a:lnTo>
                    <a:pt x="3505" y="3546"/>
                  </a:lnTo>
                  <a:close/>
                  <a:moveTo>
                    <a:pt x="407" y="1"/>
                  </a:moveTo>
                  <a:lnTo>
                    <a:pt x="291" y="20"/>
                  </a:lnTo>
                  <a:lnTo>
                    <a:pt x="194" y="78"/>
                  </a:lnTo>
                  <a:lnTo>
                    <a:pt x="117" y="156"/>
                  </a:lnTo>
                  <a:lnTo>
                    <a:pt x="59" y="253"/>
                  </a:lnTo>
                  <a:lnTo>
                    <a:pt x="39" y="369"/>
                  </a:lnTo>
                  <a:lnTo>
                    <a:pt x="20" y="505"/>
                  </a:lnTo>
                  <a:lnTo>
                    <a:pt x="1" y="660"/>
                  </a:lnTo>
                  <a:lnTo>
                    <a:pt x="20" y="815"/>
                  </a:lnTo>
                  <a:lnTo>
                    <a:pt x="59" y="1125"/>
                  </a:lnTo>
                  <a:lnTo>
                    <a:pt x="117" y="1415"/>
                  </a:lnTo>
                  <a:lnTo>
                    <a:pt x="194" y="1667"/>
                  </a:lnTo>
                  <a:lnTo>
                    <a:pt x="291" y="1919"/>
                  </a:lnTo>
                  <a:lnTo>
                    <a:pt x="407" y="2171"/>
                  </a:lnTo>
                  <a:lnTo>
                    <a:pt x="524" y="2423"/>
                  </a:lnTo>
                  <a:lnTo>
                    <a:pt x="659" y="2674"/>
                  </a:lnTo>
                  <a:lnTo>
                    <a:pt x="969" y="3159"/>
                  </a:lnTo>
                  <a:lnTo>
                    <a:pt x="1298" y="3604"/>
                  </a:lnTo>
                  <a:lnTo>
                    <a:pt x="1667" y="4050"/>
                  </a:lnTo>
                  <a:lnTo>
                    <a:pt x="2035" y="4476"/>
                  </a:lnTo>
                  <a:lnTo>
                    <a:pt x="2809" y="5290"/>
                  </a:lnTo>
                  <a:lnTo>
                    <a:pt x="3739" y="6239"/>
                  </a:lnTo>
                  <a:lnTo>
                    <a:pt x="4669" y="7188"/>
                  </a:lnTo>
                  <a:lnTo>
                    <a:pt x="6529" y="9048"/>
                  </a:lnTo>
                  <a:lnTo>
                    <a:pt x="10771" y="13290"/>
                  </a:lnTo>
                  <a:lnTo>
                    <a:pt x="12980" y="15518"/>
                  </a:lnTo>
                  <a:lnTo>
                    <a:pt x="13329" y="15867"/>
                  </a:lnTo>
                  <a:lnTo>
                    <a:pt x="13503" y="16041"/>
                  </a:lnTo>
                  <a:lnTo>
                    <a:pt x="13677" y="16216"/>
                  </a:lnTo>
                  <a:lnTo>
                    <a:pt x="13871" y="16371"/>
                  </a:lnTo>
                  <a:lnTo>
                    <a:pt x="14084" y="16487"/>
                  </a:lnTo>
                  <a:lnTo>
                    <a:pt x="14297" y="16584"/>
                  </a:lnTo>
                  <a:lnTo>
                    <a:pt x="14530" y="16661"/>
                  </a:lnTo>
                  <a:lnTo>
                    <a:pt x="14588" y="16661"/>
                  </a:lnTo>
                  <a:lnTo>
                    <a:pt x="14646" y="16642"/>
                  </a:lnTo>
                  <a:lnTo>
                    <a:pt x="14685" y="16622"/>
                  </a:lnTo>
                  <a:lnTo>
                    <a:pt x="14704" y="16584"/>
                  </a:lnTo>
                  <a:lnTo>
                    <a:pt x="14743" y="16545"/>
                  </a:lnTo>
                  <a:lnTo>
                    <a:pt x="14743" y="16487"/>
                  </a:lnTo>
                  <a:lnTo>
                    <a:pt x="14743" y="16429"/>
                  </a:lnTo>
                  <a:lnTo>
                    <a:pt x="14723" y="16390"/>
                  </a:lnTo>
                  <a:lnTo>
                    <a:pt x="14084" y="15305"/>
                  </a:lnTo>
                  <a:lnTo>
                    <a:pt x="13445" y="14220"/>
                  </a:lnTo>
                  <a:lnTo>
                    <a:pt x="12767" y="13155"/>
                  </a:lnTo>
                  <a:lnTo>
                    <a:pt x="12069" y="12109"/>
                  </a:lnTo>
                  <a:lnTo>
                    <a:pt x="11372" y="11082"/>
                  </a:lnTo>
                  <a:lnTo>
                    <a:pt x="10636" y="10055"/>
                  </a:lnTo>
                  <a:lnTo>
                    <a:pt x="9880" y="9048"/>
                  </a:lnTo>
                  <a:lnTo>
                    <a:pt x="9105" y="8060"/>
                  </a:lnTo>
                  <a:lnTo>
                    <a:pt x="8408" y="7188"/>
                  </a:lnTo>
                  <a:lnTo>
                    <a:pt x="7691" y="6336"/>
                  </a:lnTo>
                  <a:lnTo>
                    <a:pt x="6955" y="5503"/>
                  </a:lnTo>
                  <a:lnTo>
                    <a:pt x="6587" y="5096"/>
                  </a:lnTo>
                  <a:lnTo>
                    <a:pt x="6200" y="4708"/>
                  </a:lnTo>
                  <a:lnTo>
                    <a:pt x="5890" y="4398"/>
                  </a:lnTo>
                  <a:lnTo>
                    <a:pt x="5560" y="4127"/>
                  </a:lnTo>
                  <a:lnTo>
                    <a:pt x="5212" y="3875"/>
                  </a:lnTo>
                  <a:lnTo>
                    <a:pt x="4844" y="3643"/>
                  </a:lnTo>
                  <a:lnTo>
                    <a:pt x="4476" y="3469"/>
                  </a:lnTo>
                  <a:lnTo>
                    <a:pt x="4282" y="3391"/>
                  </a:lnTo>
                  <a:lnTo>
                    <a:pt x="4088" y="3314"/>
                  </a:lnTo>
                  <a:lnTo>
                    <a:pt x="3875" y="3275"/>
                  </a:lnTo>
                  <a:lnTo>
                    <a:pt x="3662" y="3236"/>
                  </a:lnTo>
                  <a:lnTo>
                    <a:pt x="3449" y="3197"/>
                  </a:lnTo>
                  <a:lnTo>
                    <a:pt x="3216" y="3197"/>
                  </a:lnTo>
                  <a:lnTo>
                    <a:pt x="3158" y="3217"/>
                  </a:lnTo>
                  <a:lnTo>
                    <a:pt x="3100" y="3256"/>
                  </a:lnTo>
                  <a:lnTo>
                    <a:pt x="3061" y="3333"/>
                  </a:lnTo>
                  <a:lnTo>
                    <a:pt x="3081" y="3411"/>
                  </a:lnTo>
                  <a:lnTo>
                    <a:pt x="3255" y="3817"/>
                  </a:lnTo>
                  <a:lnTo>
                    <a:pt x="3449" y="4205"/>
                  </a:lnTo>
                  <a:lnTo>
                    <a:pt x="3662" y="4573"/>
                  </a:lnTo>
                  <a:lnTo>
                    <a:pt x="3894" y="4941"/>
                  </a:lnTo>
                  <a:lnTo>
                    <a:pt x="4146" y="5290"/>
                  </a:lnTo>
                  <a:lnTo>
                    <a:pt x="4398" y="5619"/>
                  </a:lnTo>
                  <a:lnTo>
                    <a:pt x="4669" y="5948"/>
                  </a:lnTo>
                  <a:lnTo>
                    <a:pt x="4960" y="6278"/>
                  </a:lnTo>
                  <a:lnTo>
                    <a:pt x="5560" y="6898"/>
                  </a:lnTo>
                  <a:lnTo>
                    <a:pt x="6180" y="7498"/>
                  </a:lnTo>
                  <a:lnTo>
                    <a:pt x="7439" y="8680"/>
                  </a:lnTo>
                  <a:lnTo>
                    <a:pt x="8873" y="10055"/>
                  </a:lnTo>
                  <a:lnTo>
                    <a:pt x="10287" y="11450"/>
                  </a:lnTo>
                  <a:lnTo>
                    <a:pt x="11682" y="12884"/>
                  </a:lnTo>
                  <a:lnTo>
                    <a:pt x="13038" y="14336"/>
                  </a:lnTo>
                  <a:lnTo>
                    <a:pt x="13096" y="14375"/>
                  </a:lnTo>
                  <a:lnTo>
                    <a:pt x="13112" y="14375"/>
                  </a:lnTo>
                  <a:lnTo>
                    <a:pt x="13290" y="14666"/>
                  </a:lnTo>
                  <a:lnTo>
                    <a:pt x="13871" y="15615"/>
                  </a:lnTo>
                  <a:lnTo>
                    <a:pt x="14185" y="16156"/>
                  </a:lnTo>
                  <a:lnTo>
                    <a:pt x="14142" y="16138"/>
                  </a:lnTo>
                  <a:lnTo>
                    <a:pt x="13929" y="15983"/>
                  </a:lnTo>
                  <a:lnTo>
                    <a:pt x="13735" y="15809"/>
                  </a:lnTo>
                  <a:lnTo>
                    <a:pt x="13542" y="15615"/>
                  </a:lnTo>
                  <a:lnTo>
                    <a:pt x="13348" y="15402"/>
                  </a:lnTo>
                  <a:lnTo>
                    <a:pt x="12999" y="15034"/>
                  </a:lnTo>
                  <a:lnTo>
                    <a:pt x="11314" y="13348"/>
                  </a:lnTo>
                  <a:lnTo>
                    <a:pt x="8137" y="10171"/>
                  </a:lnTo>
                  <a:lnTo>
                    <a:pt x="7323" y="9358"/>
                  </a:lnTo>
                  <a:lnTo>
                    <a:pt x="6510" y="8564"/>
                  </a:lnTo>
                  <a:lnTo>
                    <a:pt x="4863" y="6975"/>
                  </a:lnTo>
                  <a:lnTo>
                    <a:pt x="4049" y="6161"/>
                  </a:lnTo>
                  <a:lnTo>
                    <a:pt x="3255" y="5328"/>
                  </a:lnTo>
                  <a:lnTo>
                    <a:pt x="2500" y="4476"/>
                  </a:lnTo>
                  <a:lnTo>
                    <a:pt x="2112" y="4050"/>
                  </a:lnTo>
                  <a:lnTo>
                    <a:pt x="1763" y="3604"/>
                  </a:lnTo>
                  <a:lnTo>
                    <a:pt x="1415" y="3159"/>
                  </a:lnTo>
                  <a:lnTo>
                    <a:pt x="1085" y="2674"/>
                  </a:lnTo>
                  <a:lnTo>
                    <a:pt x="950" y="2442"/>
                  </a:lnTo>
                  <a:lnTo>
                    <a:pt x="795" y="2190"/>
                  </a:lnTo>
                  <a:lnTo>
                    <a:pt x="679" y="1938"/>
                  </a:lnTo>
                  <a:lnTo>
                    <a:pt x="562" y="1667"/>
                  </a:lnTo>
                  <a:lnTo>
                    <a:pt x="485" y="1435"/>
                  </a:lnTo>
                  <a:lnTo>
                    <a:pt x="369" y="1105"/>
                  </a:lnTo>
                  <a:lnTo>
                    <a:pt x="330" y="950"/>
                  </a:lnTo>
                  <a:lnTo>
                    <a:pt x="310" y="795"/>
                  </a:lnTo>
                  <a:lnTo>
                    <a:pt x="310" y="640"/>
                  </a:lnTo>
                  <a:lnTo>
                    <a:pt x="330" y="543"/>
                  </a:lnTo>
                  <a:lnTo>
                    <a:pt x="388" y="466"/>
                  </a:lnTo>
                  <a:lnTo>
                    <a:pt x="446" y="427"/>
                  </a:lnTo>
                  <a:lnTo>
                    <a:pt x="504" y="388"/>
                  </a:lnTo>
                  <a:lnTo>
                    <a:pt x="659" y="388"/>
                  </a:lnTo>
                  <a:lnTo>
                    <a:pt x="737" y="427"/>
                  </a:lnTo>
                  <a:lnTo>
                    <a:pt x="911" y="505"/>
                  </a:lnTo>
                  <a:lnTo>
                    <a:pt x="1066" y="602"/>
                  </a:lnTo>
                  <a:lnTo>
                    <a:pt x="1221" y="737"/>
                  </a:lnTo>
                  <a:lnTo>
                    <a:pt x="1453" y="931"/>
                  </a:lnTo>
                  <a:lnTo>
                    <a:pt x="2190" y="1493"/>
                  </a:lnTo>
                  <a:lnTo>
                    <a:pt x="2906" y="2035"/>
                  </a:lnTo>
                  <a:lnTo>
                    <a:pt x="3274" y="2287"/>
                  </a:lnTo>
                  <a:lnTo>
                    <a:pt x="3662" y="2519"/>
                  </a:lnTo>
                  <a:lnTo>
                    <a:pt x="4049" y="2752"/>
                  </a:lnTo>
                  <a:lnTo>
                    <a:pt x="4456" y="2965"/>
                  </a:lnTo>
                  <a:lnTo>
                    <a:pt x="5367" y="3449"/>
                  </a:lnTo>
                  <a:lnTo>
                    <a:pt x="5812" y="3682"/>
                  </a:lnTo>
                  <a:lnTo>
                    <a:pt x="6238" y="3953"/>
                  </a:lnTo>
                  <a:lnTo>
                    <a:pt x="6665" y="4224"/>
                  </a:lnTo>
                  <a:lnTo>
                    <a:pt x="7071" y="4534"/>
                  </a:lnTo>
                  <a:lnTo>
                    <a:pt x="7459" y="4844"/>
                  </a:lnTo>
                  <a:lnTo>
                    <a:pt x="7827" y="5212"/>
                  </a:lnTo>
                  <a:lnTo>
                    <a:pt x="8214" y="5600"/>
                  </a:lnTo>
                  <a:lnTo>
                    <a:pt x="8563" y="5987"/>
                  </a:lnTo>
                  <a:lnTo>
                    <a:pt x="8912" y="6394"/>
                  </a:lnTo>
                  <a:lnTo>
                    <a:pt x="9260" y="6820"/>
                  </a:lnTo>
                  <a:lnTo>
                    <a:pt x="9919" y="7672"/>
                  </a:lnTo>
                  <a:lnTo>
                    <a:pt x="10558" y="8544"/>
                  </a:lnTo>
                  <a:lnTo>
                    <a:pt x="11256" y="9590"/>
                  </a:lnTo>
                  <a:lnTo>
                    <a:pt x="11953" y="10656"/>
                  </a:lnTo>
                  <a:lnTo>
                    <a:pt x="12592" y="11741"/>
                  </a:lnTo>
                  <a:lnTo>
                    <a:pt x="13212" y="12825"/>
                  </a:lnTo>
                  <a:lnTo>
                    <a:pt x="13813" y="13949"/>
                  </a:lnTo>
                  <a:lnTo>
                    <a:pt x="14355" y="15092"/>
                  </a:lnTo>
                  <a:lnTo>
                    <a:pt x="14878" y="16235"/>
                  </a:lnTo>
                  <a:lnTo>
                    <a:pt x="15382" y="17397"/>
                  </a:lnTo>
                  <a:lnTo>
                    <a:pt x="15401" y="17436"/>
                  </a:lnTo>
                  <a:lnTo>
                    <a:pt x="15421" y="17455"/>
                  </a:lnTo>
                  <a:lnTo>
                    <a:pt x="15498" y="17455"/>
                  </a:lnTo>
                  <a:lnTo>
                    <a:pt x="15537" y="17436"/>
                  </a:lnTo>
                  <a:lnTo>
                    <a:pt x="15556" y="17417"/>
                  </a:lnTo>
                  <a:lnTo>
                    <a:pt x="15556" y="17378"/>
                  </a:lnTo>
                  <a:lnTo>
                    <a:pt x="15556" y="17339"/>
                  </a:lnTo>
                  <a:lnTo>
                    <a:pt x="15111" y="16177"/>
                  </a:lnTo>
                  <a:lnTo>
                    <a:pt x="14646" y="15034"/>
                  </a:lnTo>
                  <a:lnTo>
                    <a:pt x="14123" y="13910"/>
                  </a:lnTo>
                  <a:lnTo>
                    <a:pt x="13580" y="12806"/>
                  </a:lnTo>
                  <a:lnTo>
                    <a:pt x="12999" y="11721"/>
                  </a:lnTo>
                  <a:lnTo>
                    <a:pt x="12360" y="10656"/>
                  </a:lnTo>
                  <a:lnTo>
                    <a:pt x="11701" y="9610"/>
                  </a:lnTo>
                  <a:lnTo>
                    <a:pt x="11004" y="8583"/>
                  </a:lnTo>
                  <a:lnTo>
                    <a:pt x="10326" y="7634"/>
                  </a:lnTo>
                  <a:lnTo>
                    <a:pt x="9609" y="6704"/>
                  </a:lnTo>
                  <a:lnTo>
                    <a:pt x="9241" y="6239"/>
                  </a:lnTo>
                  <a:lnTo>
                    <a:pt x="8854" y="5793"/>
                  </a:lnTo>
                  <a:lnTo>
                    <a:pt x="8466" y="5367"/>
                  </a:lnTo>
                  <a:lnTo>
                    <a:pt x="8059" y="4960"/>
                  </a:lnTo>
                  <a:lnTo>
                    <a:pt x="7633" y="4573"/>
                  </a:lnTo>
                  <a:lnTo>
                    <a:pt x="7207" y="4224"/>
                  </a:lnTo>
                  <a:lnTo>
                    <a:pt x="6761" y="3914"/>
                  </a:lnTo>
                  <a:lnTo>
                    <a:pt x="6316" y="3624"/>
                  </a:lnTo>
                  <a:lnTo>
                    <a:pt x="5851" y="3333"/>
                  </a:lnTo>
                  <a:lnTo>
                    <a:pt x="5367" y="3081"/>
                  </a:lnTo>
                  <a:lnTo>
                    <a:pt x="4379" y="2558"/>
                  </a:lnTo>
                  <a:lnTo>
                    <a:pt x="3836" y="2268"/>
                  </a:lnTo>
                  <a:lnTo>
                    <a:pt x="3313" y="1958"/>
                  </a:lnTo>
                  <a:lnTo>
                    <a:pt x="2809" y="1609"/>
                  </a:lnTo>
                  <a:lnTo>
                    <a:pt x="2325" y="1221"/>
                  </a:lnTo>
                  <a:lnTo>
                    <a:pt x="1976" y="911"/>
                  </a:lnTo>
                  <a:lnTo>
                    <a:pt x="1589" y="563"/>
                  </a:lnTo>
                  <a:lnTo>
                    <a:pt x="1376" y="408"/>
                  </a:lnTo>
                  <a:lnTo>
                    <a:pt x="1182" y="272"/>
                  </a:lnTo>
                  <a:lnTo>
                    <a:pt x="969" y="156"/>
                  </a:lnTo>
                  <a:lnTo>
                    <a:pt x="737" y="59"/>
                  </a:lnTo>
                  <a:lnTo>
                    <a:pt x="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3693750" y="-346426"/>
              <a:ext cx="836127" cy="1724384"/>
            </a:xfrm>
            <a:custGeom>
              <a:avLst/>
              <a:gdLst/>
              <a:ahLst/>
              <a:cxnLst/>
              <a:rect l="l" t="t" r="r" b="b"/>
              <a:pathLst>
                <a:path w="15847" h="32682" extrusionOk="0">
                  <a:moveTo>
                    <a:pt x="5134" y="6781"/>
                  </a:moveTo>
                  <a:lnTo>
                    <a:pt x="5231" y="6839"/>
                  </a:lnTo>
                  <a:lnTo>
                    <a:pt x="5328" y="6897"/>
                  </a:lnTo>
                  <a:lnTo>
                    <a:pt x="5483" y="7052"/>
                  </a:lnTo>
                  <a:lnTo>
                    <a:pt x="5618" y="7246"/>
                  </a:lnTo>
                  <a:lnTo>
                    <a:pt x="5734" y="7439"/>
                  </a:lnTo>
                  <a:lnTo>
                    <a:pt x="5831" y="7633"/>
                  </a:lnTo>
                  <a:lnTo>
                    <a:pt x="6025" y="8059"/>
                  </a:lnTo>
                  <a:lnTo>
                    <a:pt x="6858" y="9958"/>
                  </a:lnTo>
                  <a:lnTo>
                    <a:pt x="8311" y="13348"/>
                  </a:lnTo>
                  <a:lnTo>
                    <a:pt x="8573" y="13957"/>
                  </a:lnTo>
                  <a:lnTo>
                    <a:pt x="8369" y="13503"/>
                  </a:lnTo>
                  <a:lnTo>
                    <a:pt x="7923" y="12573"/>
                  </a:lnTo>
                  <a:lnTo>
                    <a:pt x="7458" y="11643"/>
                  </a:lnTo>
                  <a:lnTo>
                    <a:pt x="6974" y="10713"/>
                  </a:lnTo>
                  <a:lnTo>
                    <a:pt x="6684" y="10229"/>
                  </a:lnTo>
                  <a:lnTo>
                    <a:pt x="6393" y="9725"/>
                  </a:lnTo>
                  <a:lnTo>
                    <a:pt x="6083" y="9222"/>
                  </a:lnTo>
                  <a:lnTo>
                    <a:pt x="5792" y="8699"/>
                  </a:lnTo>
                  <a:lnTo>
                    <a:pt x="5521" y="8176"/>
                  </a:lnTo>
                  <a:lnTo>
                    <a:pt x="5405" y="7904"/>
                  </a:lnTo>
                  <a:lnTo>
                    <a:pt x="5308" y="7633"/>
                  </a:lnTo>
                  <a:lnTo>
                    <a:pt x="5231" y="7362"/>
                  </a:lnTo>
                  <a:lnTo>
                    <a:pt x="5173" y="7091"/>
                  </a:lnTo>
                  <a:lnTo>
                    <a:pt x="5134" y="6800"/>
                  </a:lnTo>
                  <a:lnTo>
                    <a:pt x="5134" y="6781"/>
                  </a:lnTo>
                  <a:close/>
                  <a:moveTo>
                    <a:pt x="9571" y="16278"/>
                  </a:moveTo>
                  <a:lnTo>
                    <a:pt x="9803" y="16816"/>
                  </a:lnTo>
                  <a:lnTo>
                    <a:pt x="11236" y="20283"/>
                  </a:lnTo>
                  <a:lnTo>
                    <a:pt x="11508" y="20951"/>
                  </a:lnTo>
                  <a:lnTo>
                    <a:pt x="11449" y="20864"/>
                  </a:lnTo>
                  <a:lnTo>
                    <a:pt x="11197" y="20419"/>
                  </a:lnTo>
                  <a:lnTo>
                    <a:pt x="10984" y="19954"/>
                  </a:lnTo>
                  <a:lnTo>
                    <a:pt x="10790" y="19470"/>
                  </a:lnTo>
                  <a:lnTo>
                    <a:pt x="10422" y="18501"/>
                  </a:lnTo>
                  <a:lnTo>
                    <a:pt x="10035" y="17474"/>
                  </a:lnTo>
                  <a:lnTo>
                    <a:pt x="9648" y="16467"/>
                  </a:lnTo>
                  <a:lnTo>
                    <a:pt x="9571" y="16278"/>
                  </a:lnTo>
                  <a:close/>
                  <a:moveTo>
                    <a:pt x="969" y="407"/>
                  </a:moveTo>
                  <a:lnTo>
                    <a:pt x="1104" y="446"/>
                  </a:lnTo>
                  <a:lnTo>
                    <a:pt x="1531" y="640"/>
                  </a:lnTo>
                  <a:lnTo>
                    <a:pt x="1860" y="814"/>
                  </a:lnTo>
                  <a:lnTo>
                    <a:pt x="2189" y="989"/>
                  </a:lnTo>
                  <a:lnTo>
                    <a:pt x="2519" y="1202"/>
                  </a:lnTo>
                  <a:lnTo>
                    <a:pt x="2809" y="1415"/>
                  </a:lnTo>
                  <a:lnTo>
                    <a:pt x="3119" y="1628"/>
                  </a:lnTo>
                  <a:lnTo>
                    <a:pt x="3410" y="1880"/>
                  </a:lnTo>
                  <a:lnTo>
                    <a:pt x="3700" y="2112"/>
                  </a:lnTo>
                  <a:lnTo>
                    <a:pt x="3971" y="2383"/>
                  </a:lnTo>
                  <a:lnTo>
                    <a:pt x="4495" y="2926"/>
                  </a:lnTo>
                  <a:lnTo>
                    <a:pt x="4998" y="3488"/>
                  </a:lnTo>
                  <a:lnTo>
                    <a:pt x="5463" y="4069"/>
                  </a:lnTo>
                  <a:lnTo>
                    <a:pt x="5909" y="4669"/>
                  </a:lnTo>
                  <a:lnTo>
                    <a:pt x="6412" y="5386"/>
                  </a:lnTo>
                  <a:lnTo>
                    <a:pt x="6897" y="6103"/>
                  </a:lnTo>
                  <a:lnTo>
                    <a:pt x="7342" y="6839"/>
                  </a:lnTo>
                  <a:lnTo>
                    <a:pt x="7807" y="7575"/>
                  </a:lnTo>
                  <a:lnTo>
                    <a:pt x="8233" y="8331"/>
                  </a:lnTo>
                  <a:lnTo>
                    <a:pt x="8640" y="9086"/>
                  </a:lnTo>
                  <a:lnTo>
                    <a:pt x="9047" y="9861"/>
                  </a:lnTo>
                  <a:lnTo>
                    <a:pt x="9434" y="10636"/>
                  </a:lnTo>
                  <a:lnTo>
                    <a:pt x="9803" y="11411"/>
                  </a:lnTo>
                  <a:lnTo>
                    <a:pt x="10171" y="12205"/>
                  </a:lnTo>
                  <a:lnTo>
                    <a:pt x="10519" y="12999"/>
                  </a:lnTo>
                  <a:lnTo>
                    <a:pt x="10849" y="13813"/>
                  </a:lnTo>
                  <a:lnTo>
                    <a:pt x="11178" y="14607"/>
                  </a:lnTo>
                  <a:lnTo>
                    <a:pt x="11488" y="15421"/>
                  </a:lnTo>
                  <a:lnTo>
                    <a:pt x="11778" y="16235"/>
                  </a:lnTo>
                  <a:lnTo>
                    <a:pt x="12069" y="17048"/>
                  </a:lnTo>
                  <a:lnTo>
                    <a:pt x="12379" y="17997"/>
                  </a:lnTo>
                  <a:lnTo>
                    <a:pt x="12670" y="18947"/>
                  </a:lnTo>
                  <a:lnTo>
                    <a:pt x="12960" y="19896"/>
                  </a:lnTo>
                  <a:lnTo>
                    <a:pt x="13231" y="20864"/>
                  </a:lnTo>
                  <a:lnTo>
                    <a:pt x="13483" y="21833"/>
                  </a:lnTo>
                  <a:lnTo>
                    <a:pt x="13735" y="22782"/>
                  </a:lnTo>
                  <a:lnTo>
                    <a:pt x="13968" y="23751"/>
                  </a:lnTo>
                  <a:lnTo>
                    <a:pt x="14181" y="24739"/>
                  </a:lnTo>
                  <a:lnTo>
                    <a:pt x="14366" y="25622"/>
                  </a:lnTo>
                  <a:lnTo>
                    <a:pt x="14366" y="25622"/>
                  </a:lnTo>
                  <a:lnTo>
                    <a:pt x="14123" y="24778"/>
                  </a:lnTo>
                  <a:lnTo>
                    <a:pt x="13813" y="23770"/>
                  </a:lnTo>
                  <a:lnTo>
                    <a:pt x="13503" y="22763"/>
                  </a:lnTo>
                  <a:lnTo>
                    <a:pt x="13193" y="21756"/>
                  </a:lnTo>
                  <a:lnTo>
                    <a:pt x="12844" y="20768"/>
                  </a:lnTo>
                  <a:lnTo>
                    <a:pt x="12495" y="19760"/>
                  </a:lnTo>
                  <a:lnTo>
                    <a:pt x="12147" y="18772"/>
                  </a:lnTo>
                  <a:lnTo>
                    <a:pt x="11778" y="17804"/>
                  </a:lnTo>
                  <a:lnTo>
                    <a:pt x="11391" y="16816"/>
                  </a:lnTo>
                  <a:lnTo>
                    <a:pt x="10984" y="15847"/>
                  </a:lnTo>
                  <a:lnTo>
                    <a:pt x="10577" y="14878"/>
                  </a:lnTo>
                  <a:lnTo>
                    <a:pt x="10151" y="13910"/>
                  </a:lnTo>
                  <a:lnTo>
                    <a:pt x="9299" y="12069"/>
                  </a:lnTo>
                  <a:lnTo>
                    <a:pt x="8853" y="11159"/>
                  </a:lnTo>
                  <a:lnTo>
                    <a:pt x="8408" y="10248"/>
                  </a:lnTo>
                  <a:lnTo>
                    <a:pt x="7943" y="9357"/>
                  </a:lnTo>
                  <a:lnTo>
                    <a:pt x="7478" y="8447"/>
                  </a:lnTo>
                  <a:lnTo>
                    <a:pt x="6994" y="7556"/>
                  </a:lnTo>
                  <a:lnTo>
                    <a:pt x="6490" y="6684"/>
                  </a:lnTo>
                  <a:lnTo>
                    <a:pt x="6122" y="6064"/>
                  </a:lnTo>
                  <a:lnTo>
                    <a:pt x="5715" y="5444"/>
                  </a:lnTo>
                  <a:lnTo>
                    <a:pt x="5502" y="5154"/>
                  </a:lnTo>
                  <a:lnTo>
                    <a:pt x="5289" y="4863"/>
                  </a:lnTo>
                  <a:lnTo>
                    <a:pt x="5056" y="4592"/>
                  </a:lnTo>
                  <a:lnTo>
                    <a:pt x="4824" y="4321"/>
                  </a:lnTo>
                  <a:lnTo>
                    <a:pt x="4572" y="4069"/>
                  </a:lnTo>
                  <a:lnTo>
                    <a:pt x="4301" y="3836"/>
                  </a:lnTo>
                  <a:lnTo>
                    <a:pt x="4030" y="3604"/>
                  </a:lnTo>
                  <a:lnTo>
                    <a:pt x="3739" y="3391"/>
                  </a:lnTo>
                  <a:lnTo>
                    <a:pt x="3448" y="3197"/>
                  </a:lnTo>
                  <a:lnTo>
                    <a:pt x="3119" y="3042"/>
                  </a:lnTo>
                  <a:lnTo>
                    <a:pt x="2790" y="2887"/>
                  </a:lnTo>
                  <a:lnTo>
                    <a:pt x="2441" y="2751"/>
                  </a:lnTo>
                  <a:lnTo>
                    <a:pt x="2383" y="2751"/>
                  </a:lnTo>
                  <a:lnTo>
                    <a:pt x="2325" y="2771"/>
                  </a:lnTo>
                  <a:lnTo>
                    <a:pt x="2267" y="2810"/>
                  </a:lnTo>
                  <a:lnTo>
                    <a:pt x="2228" y="2868"/>
                  </a:lnTo>
                  <a:lnTo>
                    <a:pt x="2189" y="3023"/>
                  </a:lnTo>
                  <a:lnTo>
                    <a:pt x="2150" y="3158"/>
                  </a:lnTo>
                  <a:lnTo>
                    <a:pt x="2131" y="3313"/>
                  </a:lnTo>
                  <a:lnTo>
                    <a:pt x="2112" y="3468"/>
                  </a:lnTo>
                  <a:lnTo>
                    <a:pt x="2131" y="3623"/>
                  </a:lnTo>
                  <a:lnTo>
                    <a:pt x="2150" y="3759"/>
                  </a:lnTo>
                  <a:lnTo>
                    <a:pt x="2209" y="4049"/>
                  </a:lnTo>
                  <a:lnTo>
                    <a:pt x="2305" y="4340"/>
                  </a:lnTo>
                  <a:lnTo>
                    <a:pt x="2422" y="4631"/>
                  </a:lnTo>
                  <a:lnTo>
                    <a:pt x="2693" y="5192"/>
                  </a:lnTo>
                  <a:lnTo>
                    <a:pt x="4185" y="8466"/>
                  </a:lnTo>
                  <a:lnTo>
                    <a:pt x="7303" y="15305"/>
                  </a:lnTo>
                  <a:lnTo>
                    <a:pt x="10403" y="22143"/>
                  </a:lnTo>
                  <a:lnTo>
                    <a:pt x="10616" y="22647"/>
                  </a:lnTo>
                  <a:lnTo>
                    <a:pt x="10868" y="23228"/>
                  </a:lnTo>
                  <a:lnTo>
                    <a:pt x="11120" y="23848"/>
                  </a:lnTo>
                  <a:lnTo>
                    <a:pt x="11275" y="24158"/>
                  </a:lnTo>
                  <a:lnTo>
                    <a:pt x="11430" y="24448"/>
                  </a:lnTo>
                  <a:lnTo>
                    <a:pt x="11604" y="24739"/>
                  </a:lnTo>
                  <a:lnTo>
                    <a:pt x="11778" y="25010"/>
                  </a:lnTo>
                  <a:lnTo>
                    <a:pt x="11972" y="25262"/>
                  </a:lnTo>
                  <a:lnTo>
                    <a:pt x="12205" y="25475"/>
                  </a:lnTo>
                  <a:lnTo>
                    <a:pt x="12437" y="25649"/>
                  </a:lnTo>
                  <a:lnTo>
                    <a:pt x="12553" y="25727"/>
                  </a:lnTo>
                  <a:lnTo>
                    <a:pt x="12689" y="25804"/>
                  </a:lnTo>
                  <a:lnTo>
                    <a:pt x="12825" y="25863"/>
                  </a:lnTo>
                  <a:lnTo>
                    <a:pt x="12960" y="25901"/>
                  </a:lnTo>
                  <a:lnTo>
                    <a:pt x="13115" y="25940"/>
                  </a:lnTo>
                  <a:lnTo>
                    <a:pt x="13270" y="25959"/>
                  </a:lnTo>
                  <a:lnTo>
                    <a:pt x="13328" y="25959"/>
                  </a:lnTo>
                  <a:lnTo>
                    <a:pt x="13386" y="25940"/>
                  </a:lnTo>
                  <a:lnTo>
                    <a:pt x="13425" y="25921"/>
                  </a:lnTo>
                  <a:lnTo>
                    <a:pt x="13464" y="25863"/>
                  </a:lnTo>
                  <a:lnTo>
                    <a:pt x="13522" y="25766"/>
                  </a:lnTo>
                  <a:lnTo>
                    <a:pt x="13561" y="25649"/>
                  </a:lnTo>
                  <a:lnTo>
                    <a:pt x="13580" y="25553"/>
                  </a:lnTo>
                  <a:lnTo>
                    <a:pt x="13580" y="25436"/>
                  </a:lnTo>
                  <a:lnTo>
                    <a:pt x="13580" y="25223"/>
                  </a:lnTo>
                  <a:lnTo>
                    <a:pt x="13522" y="24991"/>
                  </a:lnTo>
                  <a:lnTo>
                    <a:pt x="13444" y="24778"/>
                  </a:lnTo>
                  <a:lnTo>
                    <a:pt x="13367" y="24565"/>
                  </a:lnTo>
                  <a:lnTo>
                    <a:pt x="13193" y="24138"/>
                  </a:lnTo>
                  <a:lnTo>
                    <a:pt x="12448" y="22301"/>
                  </a:lnTo>
                  <a:lnTo>
                    <a:pt x="12476" y="22259"/>
                  </a:lnTo>
                  <a:lnTo>
                    <a:pt x="12495" y="22182"/>
                  </a:lnTo>
                  <a:lnTo>
                    <a:pt x="12476" y="22124"/>
                  </a:lnTo>
                  <a:lnTo>
                    <a:pt x="12437" y="22046"/>
                  </a:lnTo>
                  <a:lnTo>
                    <a:pt x="12291" y="21915"/>
                  </a:lnTo>
                  <a:lnTo>
                    <a:pt x="12291" y="21915"/>
                  </a:lnTo>
                  <a:lnTo>
                    <a:pt x="12030" y="21271"/>
                  </a:lnTo>
                  <a:lnTo>
                    <a:pt x="10849" y="18404"/>
                  </a:lnTo>
                  <a:lnTo>
                    <a:pt x="9648" y="15537"/>
                  </a:lnTo>
                  <a:lnTo>
                    <a:pt x="8466" y="12747"/>
                  </a:lnTo>
                  <a:lnTo>
                    <a:pt x="7265" y="9977"/>
                  </a:lnTo>
                  <a:lnTo>
                    <a:pt x="6703" y="8699"/>
                  </a:lnTo>
                  <a:lnTo>
                    <a:pt x="6432" y="8079"/>
                  </a:lnTo>
                  <a:lnTo>
                    <a:pt x="6141" y="7459"/>
                  </a:lnTo>
                  <a:lnTo>
                    <a:pt x="6044" y="7265"/>
                  </a:lnTo>
                  <a:lnTo>
                    <a:pt x="5928" y="7091"/>
                  </a:lnTo>
                  <a:lnTo>
                    <a:pt x="5812" y="6916"/>
                  </a:lnTo>
                  <a:lnTo>
                    <a:pt x="5676" y="6781"/>
                  </a:lnTo>
                  <a:lnTo>
                    <a:pt x="5541" y="6645"/>
                  </a:lnTo>
                  <a:lnTo>
                    <a:pt x="5386" y="6529"/>
                  </a:lnTo>
                  <a:lnTo>
                    <a:pt x="5192" y="6432"/>
                  </a:lnTo>
                  <a:lnTo>
                    <a:pt x="4998" y="6374"/>
                  </a:lnTo>
                  <a:lnTo>
                    <a:pt x="4921" y="6374"/>
                  </a:lnTo>
                  <a:lnTo>
                    <a:pt x="4843" y="6413"/>
                  </a:lnTo>
                  <a:lnTo>
                    <a:pt x="4804" y="6471"/>
                  </a:lnTo>
                  <a:lnTo>
                    <a:pt x="4785" y="6548"/>
                  </a:lnTo>
                  <a:lnTo>
                    <a:pt x="4804" y="6800"/>
                  </a:lnTo>
                  <a:lnTo>
                    <a:pt x="4843" y="7052"/>
                  </a:lnTo>
                  <a:lnTo>
                    <a:pt x="4882" y="7304"/>
                  </a:lnTo>
                  <a:lnTo>
                    <a:pt x="4940" y="7536"/>
                  </a:lnTo>
                  <a:lnTo>
                    <a:pt x="5037" y="7788"/>
                  </a:lnTo>
                  <a:lnTo>
                    <a:pt x="5114" y="8021"/>
                  </a:lnTo>
                  <a:lnTo>
                    <a:pt x="5328" y="8486"/>
                  </a:lnTo>
                  <a:lnTo>
                    <a:pt x="5579" y="8931"/>
                  </a:lnTo>
                  <a:lnTo>
                    <a:pt x="5831" y="9377"/>
                  </a:lnTo>
                  <a:lnTo>
                    <a:pt x="6102" y="9822"/>
                  </a:lnTo>
                  <a:lnTo>
                    <a:pt x="6354" y="10268"/>
                  </a:lnTo>
                  <a:lnTo>
                    <a:pt x="6935" y="11391"/>
                  </a:lnTo>
                  <a:lnTo>
                    <a:pt x="7497" y="12534"/>
                  </a:lnTo>
                  <a:lnTo>
                    <a:pt x="8059" y="13677"/>
                  </a:lnTo>
                  <a:lnTo>
                    <a:pt x="8563" y="14840"/>
                  </a:lnTo>
                  <a:lnTo>
                    <a:pt x="9008" y="15905"/>
                  </a:lnTo>
                  <a:lnTo>
                    <a:pt x="9434" y="16951"/>
                  </a:lnTo>
                  <a:lnTo>
                    <a:pt x="10229" y="19102"/>
                  </a:lnTo>
                  <a:lnTo>
                    <a:pt x="10403" y="19547"/>
                  </a:lnTo>
                  <a:lnTo>
                    <a:pt x="10597" y="19993"/>
                  </a:lnTo>
                  <a:lnTo>
                    <a:pt x="10790" y="20419"/>
                  </a:lnTo>
                  <a:lnTo>
                    <a:pt x="11004" y="20845"/>
                  </a:lnTo>
                  <a:lnTo>
                    <a:pt x="11255" y="21252"/>
                  </a:lnTo>
                  <a:lnTo>
                    <a:pt x="11527" y="21639"/>
                  </a:lnTo>
                  <a:lnTo>
                    <a:pt x="11837" y="21988"/>
                  </a:lnTo>
                  <a:lnTo>
                    <a:pt x="11996" y="22147"/>
                  </a:lnTo>
                  <a:lnTo>
                    <a:pt x="12689" y="23848"/>
                  </a:lnTo>
                  <a:lnTo>
                    <a:pt x="12844" y="24177"/>
                  </a:lnTo>
                  <a:lnTo>
                    <a:pt x="12960" y="24448"/>
                  </a:lnTo>
                  <a:lnTo>
                    <a:pt x="13076" y="24739"/>
                  </a:lnTo>
                  <a:lnTo>
                    <a:pt x="13173" y="25030"/>
                  </a:lnTo>
                  <a:lnTo>
                    <a:pt x="13231" y="25281"/>
                  </a:lnTo>
                  <a:lnTo>
                    <a:pt x="13231" y="25398"/>
                  </a:lnTo>
                  <a:lnTo>
                    <a:pt x="13231" y="25494"/>
                  </a:lnTo>
                  <a:lnTo>
                    <a:pt x="13193" y="25553"/>
                  </a:lnTo>
                  <a:lnTo>
                    <a:pt x="13154" y="25591"/>
                  </a:lnTo>
                  <a:lnTo>
                    <a:pt x="13076" y="25630"/>
                  </a:lnTo>
                  <a:lnTo>
                    <a:pt x="12980" y="25611"/>
                  </a:lnTo>
                  <a:lnTo>
                    <a:pt x="12902" y="25591"/>
                  </a:lnTo>
                  <a:lnTo>
                    <a:pt x="12805" y="25553"/>
                  </a:lnTo>
                  <a:lnTo>
                    <a:pt x="12631" y="25417"/>
                  </a:lnTo>
                  <a:lnTo>
                    <a:pt x="12437" y="25223"/>
                  </a:lnTo>
                  <a:lnTo>
                    <a:pt x="12263" y="25030"/>
                  </a:lnTo>
                  <a:lnTo>
                    <a:pt x="12127" y="24816"/>
                  </a:lnTo>
                  <a:lnTo>
                    <a:pt x="11914" y="24526"/>
                  </a:lnTo>
                  <a:lnTo>
                    <a:pt x="11701" y="24100"/>
                  </a:lnTo>
                  <a:lnTo>
                    <a:pt x="11488" y="23673"/>
                  </a:lnTo>
                  <a:lnTo>
                    <a:pt x="11081" y="22802"/>
                  </a:lnTo>
                  <a:lnTo>
                    <a:pt x="10694" y="21930"/>
                  </a:lnTo>
                  <a:lnTo>
                    <a:pt x="10326" y="21058"/>
                  </a:lnTo>
                  <a:lnTo>
                    <a:pt x="8756" y="17649"/>
                  </a:lnTo>
                  <a:lnTo>
                    <a:pt x="5579" y="10675"/>
                  </a:lnTo>
                  <a:lnTo>
                    <a:pt x="3952" y="7130"/>
                  </a:lnTo>
                  <a:lnTo>
                    <a:pt x="3584" y="6335"/>
                  </a:lnTo>
                  <a:lnTo>
                    <a:pt x="3177" y="5541"/>
                  </a:lnTo>
                  <a:lnTo>
                    <a:pt x="3003" y="5134"/>
                  </a:lnTo>
                  <a:lnTo>
                    <a:pt x="2829" y="4727"/>
                  </a:lnTo>
                  <a:lnTo>
                    <a:pt x="2674" y="4321"/>
                  </a:lnTo>
                  <a:lnTo>
                    <a:pt x="2538" y="3914"/>
                  </a:lnTo>
                  <a:lnTo>
                    <a:pt x="2499" y="3759"/>
                  </a:lnTo>
                  <a:lnTo>
                    <a:pt x="2499" y="3623"/>
                  </a:lnTo>
                  <a:lnTo>
                    <a:pt x="2519" y="3488"/>
                  </a:lnTo>
                  <a:lnTo>
                    <a:pt x="2577" y="3410"/>
                  </a:lnTo>
                  <a:lnTo>
                    <a:pt x="2635" y="3333"/>
                  </a:lnTo>
                  <a:lnTo>
                    <a:pt x="2751" y="3313"/>
                  </a:lnTo>
                  <a:lnTo>
                    <a:pt x="2867" y="3333"/>
                  </a:lnTo>
                  <a:lnTo>
                    <a:pt x="3022" y="3371"/>
                  </a:lnTo>
                  <a:lnTo>
                    <a:pt x="3371" y="3565"/>
                  </a:lnTo>
                  <a:lnTo>
                    <a:pt x="3700" y="3797"/>
                  </a:lnTo>
                  <a:lnTo>
                    <a:pt x="3991" y="4049"/>
                  </a:lnTo>
                  <a:lnTo>
                    <a:pt x="4281" y="4301"/>
                  </a:lnTo>
                  <a:lnTo>
                    <a:pt x="4553" y="4592"/>
                  </a:lnTo>
                  <a:lnTo>
                    <a:pt x="4804" y="4882"/>
                  </a:lnTo>
                  <a:lnTo>
                    <a:pt x="5037" y="5173"/>
                  </a:lnTo>
                  <a:lnTo>
                    <a:pt x="5250" y="5464"/>
                  </a:lnTo>
                  <a:lnTo>
                    <a:pt x="5657" y="6083"/>
                  </a:lnTo>
                  <a:lnTo>
                    <a:pt x="6044" y="6703"/>
                  </a:lnTo>
                  <a:lnTo>
                    <a:pt x="6412" y="7343"/>
                  </a:lnTo>
                  <a:lnTo>
                    <a:pt x="7323" y="9028"/>
                  </a:lnTo>
                  <a:lnTo>
                    <a:pt x="8195" y="10733"/>
                  </a:lnTo>
                  <a:lnTo>
                    <a:pt x="9028" y="12438"/>
                  </a:lnTo>
                  <a:lnTo>
                    <a:pt x="9822" y="14181"/>
                  </a:lnTo>
                  <a:lnTo>
                    <a:pt x="10248" y="15130"/>
                  </a:lnTo>
                  <a:lnTo>
                    <a:pt x="10655" y="16099"/>
                  </a:lnTo>
                  <a:lnTo>
                    <a:pt x="11042" y="17048"/>
                  </a:lnTo>
                  <a:lnTo>
                    <a:pt x="11430" y="18017"/>
                  </a:lnTo>
                  <a:lnTo>
                    <a:pt x="11798" y="19005"/>
                  </a:lnTo>
                  <a:lnTo>
                    <a:pt x="12166" y="19973"/>
                  </a:lnTo>
                  <a:lnTo>
                    <a:pt x="12515" y="20961"/>
                  </a:lnTo>
                  <a:lnTo>
                    <a:pt x="12844" y="21949"/>
                  </a:lnTo>
                  <a:lnTo>
                    <a:pt x="13173" y="22937"/>
                  </a:lnTo>
                  <a:lnTo>
                    <a:pt x="13503" y="23925"/>
                  </a:lnTo>
                  <a:lnTo>
                    <a:pt x="13793" y="24933"/>
                  </a:lnTo>
                  <a:lnTo>
                    <a:pt x="14084" y="25940"/>
                  </a:lnTo>
                  <a:lnTo>
                    <a:pt x="14355" y="26947"/>
                  </a:lnTo>
                  <a:lnTo>
                    <a:pt x="14626" y="27955"/>
                  </a:lnTo>
                  <a:lnTo>
                    <a:pt x="14878" y="28962"/>
                  </a:lnTo>
                  <a:lnTo>
                    <a:pt x="14944" y="29248"/>
                  </a:lnTo>
                  <a:lnTo>
                    <a:pt x="14944" y="29248"/>
                  </a:lnTo>
                  <a:lnTo>
                    <a:pt x="14297" y="28478"/>
                  </a:lnTo>
                  <a:lnTo>
                    <a:pt x="13193" y="27122"/>
                  </a:lnTo>
                  <a:lnTo>
                    <a:pt x="12127" y="25766"/>
                  </a:lnTo>
                  <a:lnTo>
                    <a:pt x="11604" y="25068"/>
                  </a:lnTo>
                  <a:lnTo>
                    <a:pt x="11100" y="24351"/>
                  </a:lnTo>
                  <a:lnTo>
                    <a:pt x="10597" y="23654"/>
                  </a:lnTo>
                  <a:lnTo>
                    <a:pt x="10112" y="22918"/>
                  </a:lnTo>
                  <a:lnTo>
                    <a:pt x="9648" y="22201"/>
                  </a:lnTo>
                  <a:lnTo>
                    <a:pt x="9202" y="21446"/>
                  </a:lnTo>
                  <a:lnTo>
                    <a:pt x="8776" y="20690"/>
                  </a:lnTo>
                  <a:lnTo>
                    <a:pt x="8369" y="19915"/>
                  </a:lnTo>
                  <a:lnTo>
                    <a:pt x="7982" y="19140"/>
                  </a:lnTo>
                  <a:lnTo>
                    <a:pt x="7633" y="18327"/>
                  </a:lnTo>
                  <a:lnTo>
                    <a:pt x="6935" y="16758"/>
                  </a:lnTo>
                  <a:lnTo>
                    <a:pt x="6587" y="15983"/>
                  </a:lnTo>
                  <a:lnTo>
                    <a:pt x="6219" y="15227"/>
                  </a:lnTo>
                  <a:lnTo>
                    <a:pt x="5831" y="14452"/>
                  </a:lnTo>
                  <a:lnTo>
                    <a:pt x="5444" y="13697"/>
                  </a:lnTo>
                  <a:lnTo>
                    <a:pt x="5018" y="12961"/>
                  </a:lnTo>
                  <a:lnTo>
                    <a:pt x="4591" y="12205"/>
                  </a:lnTo>
                  <a:lnTo>
                    <a:pt x="3700" y="10791"/>
                  </a:lnTo>
                  <a:lnTo>
                    <a:pt x="3255" y="10074"/>
                  </a:lnTo>
                  <a:lnTo>
                    <a:pt x="2809" y="9338"/>
                  </a:lnTo>
                  <a:lnTo>
                    <a:pt x="2402" y="8602"/>
                  </a:lnTo>
                  <a:lnTo>
                    <a:pt x="1996" y="7866"/>
                  </a:lnTo>
                  <a:lnTo>
                    <a:pt x="1627" y="7110"/>
                  </a:lnTo>
                  <a:lnTo>
                    <a:pt x="1298" y="6335"/>
                  </a:lnTo>
                  <a:lnTo>
                    <a:pt x="1027" y="5560"/>
                  </a:lnTo>
                  <a:lnTo>
                    <a:pt x="891" y="5192"/>
                  </a:lnTo>
                  <a:lnTo>
                    <a:pt x="794" y="4805"/>
                  </a:lnTo>
                  <a:lnTo>
                    <a:pt x="698" y="4398"/>
                  </a:lnTo>
                  <a:lnTo>
                    <a:pt x="601" y="4011"/>
                  </a:lnTo>
                  <a:lnTo>
                    <a:pt x="543" y="3604"/>
                  </a:lnTo>
                  <a:lnTo>
                    <a:pt x="484" y="3216"/>
                  </a:lnTo>
                  <a:lnTo>
                    <a:pt x="446" y="2829"/>
                  </a:lnTo>
                  <a:lnTo>
                    <a:pt x="426" y="2461"/>
                  </a:lnTo>
                  <a:lnTo>
                    <a:pt x="407" y="2093"/>
                  </a:lnTo>
                  <a:lnTo>
                    <a:pt x="426" y="1705"/>
                  </a:lnTo>
                  <a:lnTo>
                    <a:pt x="446" y="1240"/>
                  </a:lnTo>
                  <a:lnTo>
                    <a:pt x="465" y="989"/>
                  </a:lnTo>
                  <a:lnTo>
                    <a:pt x="504" y="872"/>
                  </a:lnTo>
                  <a:lnTo>
                    <a:pt x="523" y="775"/>
                  </a:lnTo>
                  <a:lnTo>
                    <a:pt x="523" y="659"/>
                  </a:lnTo>
                  <a:lnTo>
                    <a:pt x="562" y="562"/>
                  </a:lnTo>
                  <a:lnTo>
                    <a:pt x="601" y="485"/>
                  </a:lnTo>
                  <a:lnTo>
                    <a:pt x="659" y="446"/>
                  </a:lnTo>
                  <a:lnTo>
                    <a:pt x="736" y="407"/>
                  </a:lnTo>
                  <a:close/>
                  <a:moveTo>
                    <a:pt x="659" y="1"/>
                  </a:moveTo>
                  <a:lnTo>
                    <a:pt x="543" y="20"/>
                  </a:lnTo>
                  <a:lnTo>
                    <a:pt x="446" y="78"/>
                  </a:lnTo>
                  <a:lnTo>
                    <a:pt x="368" y="156"/>
                  </a:lnTo>
                  <a:lnTo>
                    <a:pt x="291" y="252"/>
                  </a:lnTo>
                  <a:lnTo>
                    <a:pt x="213" y="388"/>
                  </a:lnTo>
                  <a:lnTo>
                    <a:pt x="155" y="543"/>
                  </a:lnTo>
                  <a:lnTo>
                    <a:pt x="116" y="698"/>
                  </a:lnTo>
                  <a:lnTo>
                    <a:pt x="78" y="872"/>
                  </a:lnTo>
                  <a:lnTo>
                    <a:pt x="20" y="1260"/>
                  </a:lnTo>
                  <a:lnTo>
                    <a:pt x="0" y="1647"/>
                  </a:lnTo>
                  <a:lnTo>
                    <a:pt x="20" y="2054"/>
                  </a:lnTo>
                  <a:lnTo>
                    <a:pt x="39" y="2441"/>
                  </a:lnTo>
                  <a:lnTo>
                    <a:pt x="97" y="3100"/>
                  </a:lnTo>
                  <a:lnTo>
                    <a:pt x="136" y="3546"/>
                  </a:lnTo>
                  <a:lnTo>
                    <a:pt x="213" y="3991"/>
                  </a:lnTo>
                  <a:lnTo>
                    <a:pt x="310" y="4437"/>
                  </a:lnTo>
                  <a:lnTo>
                    <a:pt x="407" y="4863"/>
                  </a:lnTo>
                  <a:lnTo>
                    <a:pt x="523" y="5289"/>
                  </a:lnTo>
                  <a:lnTo>
                    <a:pt x="659" y="5715"/>
                  </a:lnTo>
                  <a:lnTo>
                    <a:pt x="814" y="6122"/>
                  </a:lnTo>
                  <a:lnTo>
                    <a:pt x="969" y="6529"/>
                  </a:lnTo>
                  <a:lnTo>
                    <a:pt x="1317" y="7343"/>
                  </a:lnTo>
                  <a:lnTo>
                    <a:pt x="1705" y="8137"/>
                  </a:lnTo>
                  <a:lnTo>
                    <a:pt x="2131" y="8912"/>
                  </a:lnTo>
                  <a:lnTo>
                    <a:pt x="2577" y="9687"/>
                  </a:lnTo>
                  <a:lnTo>
                    <a:pt x="3022" y="10442"/>
                  </a:lnTo>
                  <a:lnTo>
                    <a:pt x="3507" y="11217"/>
                  </a:lnTo>
                  <a:lnTo>
                    <a:pt x="4436" y="12728"/>
                  </a:lnTo>
                  <a:lnTo>
                    <a:pt x="4901" y="13503"/>
                  </a:lnTo>
                  <a:lnTo>
                    <a:pt x="5347" y="14259"/>
                  </a:lnTo>
                  <a:lnTo>
                    <a:pt x="5754" y="15033"/>
                  </a:lnTo>
                  <a:lnTo>
                    <a:pt x="6141" y="15828"/>
                  </a:lnTo>
                  <a:lnTo>
                    <a:pt x="6994" y="17746"/>
                  </a:lnTo>
                  <a:lnTo>
                    <a:pt x="7420" y="18695"/>
                  </a:lnTo>
                  <a:lnTo>
                    <a:pt x="7865" y="19644"/>
                  </a:lnTo>
                  <a:lnTo>
                    <a:pt x="8330" y="20574"/>
                  </a:lnTo>
                  <a:lnTo>
                    <a:pt x="8815" y="21504"/>
                  </a:lnTo>
                  <a:lnTo>
                    <a:pt x="9338" y="22414"/>
                  </a:lnTo>
                  <a:lnTo>
                    <a:pt x="9609" y="22860"/>
                  </a:lnTo>
                  <a:lnTo>
                    <a:pt x="9899" y="23305"/>
                  </a:lnTo>
                  <a:lnTo>
                    <a:pt x="10500" y="24197"/>
                  </a:lnTo>
                  <a:lnTo>
                    <a:pt x="11120" y="25049"/>
                  </a:lnTo>
                  <a:lnTo>
                    <a:pt x="11759" y="25901"/>
                  </a:lnTo>
                  <a:lnTo>
                    <a:pt x="12418" y="26734"/>
                  </a:lnTo>
                  <a:lnTo>
                    <a:pt x="13076" y="27567"/>
                  </a:lnTo>
                  <a:lnTo>
                    <a:pt x="13754" y="28381"/>
                  </a:lnTo>
                  <a:lnTo>
                    <a:pt x="15130" y="30008"/>
                  </a:lnTo>
                  <a:lnTo>
                    <a:pt x="15188" y="30066"/>
                  </a:lnTo>
                  <a:lnTo>
                    <a:pt x="15195" y="30069"/>
                  </a:lnTo>
                  <a:lnTo>
                    <a:pt x="15285" y="30609"/>
                  </a:lnTo>
                  <a:lnTo>
                    <a:pt x="15614" y="32565"/>
                  </a:lnTo>
                  <a:lnTo>
                    <a:pt x="15634" y="32623"/>
                  </a:lnTo>
                  <a:lnTo>
                    <a:pt x="15653" y="32662"/>
                  </a:lnTo>
                  <a:lnTo>
                    <a:pt x="15692" y="32682"/>
                  </a:lnTo>
                  <a:lnTo>
                    <a:pt x="15730" y="32682"/>
                  </a:lnTo>
                  <a:lnTo>
                    <a:pt x="15789" y="32662"/>
                  </a:lnTo>
                  <a:lnTo>
                    <a:pt x="15808" y="32643"/>
                  </a:lnTo>
                  <a:lnTo>
                    <a:pt x="15827" y="32604"/>
                  </a:lnTo>
                  <a:lnTo>
                    <a:pt x="15847" y="32565"/>
                  </a:lnTo>
                  <a:lnTo>
                    <a:pt x="15730" y="31616"/>
                  </a:lnTo>
                  <a:lnTo>
                    <a:pt x="15634" y="30667"/>
                  </a:lnTo>
                  <a:lnTo>
                    <a:pt x="15498" y="29737"/>
                  </a:lnTo>
                  <a:lnTo>
                    <a:pt x="15362" y="28788"/>
                  </a:lnTo>
                  <a:lnTo>
                    <a:pt x="15207" y="27858"/>
                  </a:lnTo>
                  <a:lnTo>
                    <a:pt x="15052" y="26928"/>
                  </a:lnTo>
                  <a:lnTo>
                    <a:pt x="14878" y="25998"/>
                  </a:lnTo>
                  <a:lnTo>
                    <a:pt x="14684" y="25049"/>
                  </a:lnTo>
                  <a:lnTo>
                    <a:pt x="14491" y="24119"/>
                  </a:lnTo>
                  <a:lnTo>
                    <a:pt x="14277" y="23209"/>
                  </a:lnTo>
                  <a:lnTo>
                    <a:pt x="14045" y="22279"/>
                  </a:lnTo>
                  <a:lnTo>
                    <a:pt x="13813" y="21368"/>
                  </a:lnTo>
                  <a:lnTo>
                    <a:pt x="13561" y="20438"/>
                  </a:lnTo>
                  <a:lnTo>
                    <a:pt x="13290" y="19528"/>
                  </a:lnTo>
                  <a:lnTo>
                    <a:pt x="13018" y="18617"/>
                  </a:lnTo>
                  <a:lnTo>
                    <a:pt x="12728" y="17726"/>
                  </a:lnTo>
                  <a:lnTo>
                    <a:pt x="12437" y="16854"/>
                  </a:lnTo>
                  <a:lnTo>
                    <a:pt x="12147" y="15983"/>
                  </a:lnTo>
                  <a:lnTo>
                    <a:pt x="11817" y="15130"/>
                  </a:lnTo>
                  <a:lnTo>
                    <a:pt x="11488" y="14278"/>
                  </a:lnTo>
                  <a:lnTo>
                    <a:pt x="11139" y="13426"/>
                  </a:lnTo>
                  <a:lnTo>
                    <a:pt x="10790" y="12573"/>
                  </a:lnTo>
                  <a:lnTo>
                    <a:pt x="10403" y="11721"/>
                  </a:lnTo>
                  <a:lnTo>
                    <a:pt x="10016" y="10888"/>
                  </a:lnTo>
                  <a:lnTo>
                    <a:pt x="9609" y="10055"/>
                  </a:lnTo>
                  <a:lnTo>
                    <a:pt x="9183" y="9241"/>
                  </a:lnTo>
                  <a:lnTo>
                    <a:pt x="8756" y="8427"/>
                  </a:lnTo>
                  <a:lnTo>
                    <a:pt x="8291" y="7633"/>
                  </a:lnTo>
                  <a:lnTo>
                    <a:pt x="7827" y="6839"/>
                  </a:lnTo>
                  <a:lnTo>
                    <a:pt x="7323" y="6064"/>
                  </a:lnTo>
                  <a:lnTo>
                    <a:pt x="6819" y="5309"/>
                  </a:lnTo>
                  <a:lnTo>
                    <a:pt x="6296" y="4553"/>
                  </a:lnTo>
                  <a:lnTo>
                    <a:pt x="5851" y="3952"/>
                  </a:lnTo>
                  <a:lnTo>
                    <a:pt x="5386" y="3371"/>
                  </a:lnTo>
                  <a:lnTo>
                    <a:pt x="4882" y="2810"/>
                  </a:lnTo>
                  <a:lnTo>
                    <a:pt x="4378" y="2267"/>
                  </a:lnTo>
                  <a:lnTo>
                    <a:pt x="3817" y="1763"/>
                  </a:lnTo>
                  <a:lnTo>
                    <a:pt x="3545" y="1531"/>
                  </a:lnTo>
                  <a:lnTo>
                    <a:pt x="3235" y="1298"/>
                  </a:lnTo>
                  <a:lnTo>
                    <a:pt x="2945" y="1085"/>
                  </a:lnTo>
                  <a:lnTo>
                    <a:pt x="2635" y="872"/>
                  </a:lnTo>
                  <a:lnTo>
                    <a:pt x="2305" y="679"/>
                  </a:lnTo>
                  <a:lnTo>
                    <a:pt x="1996" y="485"/>
                  </a:lnTo>
                  <a:lnTo>
                    <a:pt x="1589" y="272"/>
                  </a:lnTo>
                  <a:lnTo>
                    <a:pt x="1356" y="156"/>
                  </a:lnTo>
                  <a:lnTo>
                    <a:pt x="1124" y="59"/>
                  </a:lnTo>
                  <a:lnTo>
                    <a:pt x="1008" y="20"/>
                  </a:lnTo>
                  <a:lnTo>
                    <a:pt x="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3949282" y="-961750"/>
              <a:ext cx="619432" cy="2208849"/>
            </a:xfrm>
            <a:custGeom>
              <a:avLst/>
              <a:gdLst/>
              <a:ahLst/>
              <a:cxnLst/>
              <a:rect l="l" t="t" r="r" b="b"/>
              <a:pathLst>
                <a:path w="11740" h="41864" extrusionOk="0">
                  <a:moveTo>
                    <a:pt x="2170" y="388"/>
                  </a:moveTo>
                  <a:lnTo>
                    <a:pt x="2306" y="427"/>
                  </a:lnTo>
                  <a:lnTo>
                    <a:pt x="2577" y="504"/>
                  </a:lnTo>
                  <a:lnTo>
                    <a:pt x="2829" y="640"/>
                  </a:lnTo>
                  <a:lnTo>
                    <a:pt x="3080" y="795"/>
                  </a:lnTo>
                  <a:lnTo>
                    <a:pt x="3410" y="1085"/>
                  </a:lnTo>
                  <a:lnTo>
                    <a:pt x="3720" y="1376"/>
                  </a:lnTo>
                  <a:lnTo>
                    <a:pt x="4010" y="1705"/>
                  </a:lnTo>
                  <a:lnTo>
                    <a:pt x="4281" y="2054"/>
                  </a:lnTo>
                  <a:lnTo>
                    <a:pt x="4514" y="2422"/>
                  </a:lnTo>
                  <a:lnTo>
                    <a:pt x="4746" y="2790"/>
                  </a:lnTo>
                  <a:lnTo>
                    <a:pt x="4960" y="3177"/>
                  </a:lnTo>
                  <a:lnTo>
                    <a:pt x="5153" y="3565"/>
                  </a:lnTo>
                  <a:lnTo>
                    <a:pt x="5347" y="3991"/>
                  </a:lnTo>
                  <a:lnTo>
                    <a:pt x="5541" y="4417"/>
                  </a:lnTo>
                  <a:lnTo>
                    <a:pt x="5889" y="5270"/>
                  </a:lnTo>
                  <a:lnTo>
                    <a:pt x="6199" y="6161"/>
                  </a:lnTo>
                  <a:lnTo>
                    <a:pt x="6471" y="7052"/>
                  </a:lnTo>
                  <a:lnTo>
                    <a:pt x="6722" y="7943"/>
                  </a:lnTo>
                  <a:lnTo>
                    <a:pt x="6974" y="8854"/>
                  </a:lnTo>
                  <a:lnTo>
                    <a:pt x="7420" y="10655"/>
                  </a:lnTo>
                  <a:lnTo>
                    <a:pt x="7865" y="12496"/>
                  </a:lnTo>
                  <a:lnTo>
                    <a:pt x="8272" y="14355"/>
                  </a:lnTo>
                  <a:lnTo>
                    <a:pt x="8660" y="16215"/>
                  </a:lnTo>
                  <a:lnTo>
                    <a:pt x="9028" y="18075"/>
                  </a:lnTo>
                  <a:lnTo>
                    <a:pt x="9357" y="19934"/>
                  </a:lnTo>
                  <a:lnTo>
                    <a:pt x="9667" y="21814"/>
                  </a:lnTo>
                  <a:lnTo>
                    <a:pt x="9958" y="23673"/>
                  </a:lnTo>
                  <a:lnTo>
                    <a:pt x="10229" y="25552"/>
                  </a:lnTo>
                  <a:lnTo>
                    <a:pt x="10481" y="27606"/>
                  </a:lnTo>
                  <a:lnTo>
                    <a:pt x="10713" y="29659"/>
                  </a:lnTo>
                  <a:lnTo>
                    <a:pt x="10926" y="31732"/>
                  </a:lnTo>
                  <a:lnTo>
                    <a:pt x="11081" y="33786"/>
                  </a:lnTo>
                  <a:lnTo>
                    <a:pt x="11255" y="35742"/>
                  </a:lnTo>
                  <a:lnTo>
                    <a:pt x="11314" y="36750"/>
                  </a:lnTo>
                  <a:lnTo>
                    <a:pt x="11352" y="37738"/>
                  </a:lnTo>
                  <a:lnTo>
                    <a:pt x="11352" y="38241"/>
                  </a:lnTo>
                  <a:lnTo>
                    <a:pt x="11352" y="38745"/>
                  </a:lnTo>
                  <a:lnTo>
                    <a:pt x="11333" y="39229"/>
                  </a:lnTo>
                  <a:lnTo>
                    <a:pt x="11294" y="39733"/>
                  </a:lnTo>
                  <a:lnTo>
                    <a:pt x="11236" y="40217"/>
                  </a:lnTo>
                  <a:lnTo>
                    <a:pt x="11159" y="40702"/>
                  </a:lnTo>
                  <a:lnTo>
                    <a:pt x="11091" y="41038"/>
                  </a:lnTo>
                  <a:lnTo>
                    <a:pt x="10267" y="38377"/>
                  </a:lnTo>
                  <a:lnTo>
                    <a:pt x="9280" y="35103"/>
                  </a:lnTo>
                  <a:lnTo>
                    <a:pt x="8330" y="31810"/>
                  </a:lnTo>
                  <a:lnTo>
                    <a:pt x="7400" y="28516"/>
                  </a:lnTo>
                  <a:lnTo>
                    <a:pt x="6931" y="26854"/>
                  </a:lnTo>
                  <a:lnTo>
                    <a:pt x="7245" y="27606"/>
                  </a:lnTo>
                  <a:lnTo>
                    <a:pt x="7672" y="28671"/>
                  </a:lnTo>
                  <a:lnTo>
                    <a:pt x="8059" y="29737"/>
                  </a:lnTo>
                  <a:lnTo>
                    <a:pt x="8078" y="29776"/>
                  </a:lnTo>
                  <a:lnTo>
                    <a:pt x="8117" y="29795"/>
                  </a:lnTo>
                  <a:lnTo>
                    <a:pt x="8156" y="29814"/>
                  </a:lnTo>
                  <a:lnTo>
                    <a:pt x="8195" y="29795"/>
                  </a:lnTo>
                  <a:lnTo>
                    <a:pt x="8214" y="29795"/>
                  </a:lnTo>
                  <a:lnTo>
                    <a:pt x="8253" y="29756"/>
                  </a:lnTo>
                  <a:lnTo>
                    <a:pt x="8253" y="29717"/>
                  </a:lnTo>
                  <a:lnTo>
                    <a:pt x="8253" y="29679"/>
                  </a:lnTo>
                  <a:lnTo>
                    <a:pt x="7982" y="28846"/>
                  </a:lnTo>
                  <a:lnTo>
                    <a:pt x="7691" y="28013"/>
                  </a:lnTo>
                  <a:lnTo>
                    <a:pt x="7381" y="27180"/>
                  </a:lnTo>
                  <a:lnTo>
                    <a:pt x="7052" y="26366"/>
                  </a:lnTo>
                  <a:lnTo>
                    <a:pt x="6354" y="24700"/>
                  </a:lnTo>
                  <a:lnTo>
                    <a:pt x="6286" y="24542"/>
                  </a:lnTo>
                  <a:lnTo>
                    <a:pt x="5579" y="21930"/>
                  </a:lnTo>
                  <a:lnTo>
                    <a:pt x="4708" y="18617"/>
                  </a:lnTo>
                  <a:lnTo>
                    <a:pt x="3836" y="15305"/>
                  </a:lnTo>
                  <a:lnTo>
                    <a:pt x="3003" y="12108"/>
                  </a:lnTo>
                  <a:lnTo>
                    <a:pt x="2615" y="10500"/>
                  </a:lnTo>
                  <a:lnTo>
                    <a:pt x="2267" y="8892"/>
                  </a:lnTo>
                  <a:lnTo>
                    <a:pt x="2112" y="8079"/>
                  </a:lnTo>
                  <a:lnTo>
                    <a:pt x="1976" y="7265"/>
                  </a:lnTo>
                  <a:lnTo>
                    <a:pt x="1860" y="6451"/>
                  </a:lnTo>
                  <a:lnTo>
                    <a:pt x="1763" y="5618"/>
                  </a:lnTo>
                  <a:lnTo>
                    <a:pt x="1686" y="4785"/>
                  </a:lnTo>
                  <a:lnTo>
                    <a:pt x="1666" y="4379"/>
                  </a:lnTo>
                  <a:lnTo>
                    <a:pt x="1666" y="3952"/>
                  </a:lnTo>
                  <a:lnTo>
                    <a:pt x="1647" y="3662"/>
                  </a:lnTo>
                  <a:lnTo>
                    <a:pt x="1666" y="3546"/>
                  </a:lnTo>
                  <a:lnTo>
                    <a:pt x="1686" y="3468"/>
                  </a:lnTo>
                  <a:lnTo>
                    <a:pt x="1724" y="3391"/>
                  </a:lnTo>
                  <a:lnTo>
                    <a:pt x="1782" y="3313"/>
                  </a:lnTo>
                  <a:lnTo>
                    <a:pt x="1899" y="3255"/>
                  </a:lnTo>
                  <a:lnTo>
                    <a:pt x="2054" y="3177"/>
                  </a:lnTo>
                  <a:lnTo>
                    <a:pt x="2131" y="3100"/>
                  </a:lnTo>
                  <a:lnTo>
                    <a:pt x="2209" y="3061"/>
                  </a:lnTo>
                  <a:lnTo>
                    <a:pt x="2267" y="3022"/>
                  </a:lnTo>
                  <a:lnTo>
                    <a:pt x="2402" y="3022"/>
                  </a:lnTo>
                  <a:lnTo>
                    <a:pt x="2460" y="3061"/>
                  </a:lnTo>
                  <a:lnTo>
                    <a:pt x="2519" y="3119"/>
                  </a:lnTo>
                  <a:lnTo>
                    <a:pt x="2577" y="3197"/>
                  </a:lnTo>
                  <a:lnTo>
                    <a:pt x="2829" y="3429"/>
                  </a:lnTo>
                  <a:lnTo>
                    <a:pt x="3061" y="3701"/>
                  </a:lnTo>
                  <a:lnTo>
                    <a:pt x="3294" y="3991"/>
                  </a:lnTo>
                  <a:lnTo>
                    <a:pt x="3507" y="4282"/>
                  </a:lnTo>
                  <a:lnTo>
                    <a:pt x="3720" y="4611"/>
                  </a:lnTo>
                  <a:lnTo>
                    <a:pt x="3894" y="4921"/>
                  </a:lnTo>
                  <a:lnTo>
                    <a:pt x="4068" y="5250"/>
                  </a:lnTo>
                  <a:lnTo>
                    <a:pt x="4223" y="5599"/>
                  </a:lnTo>
                  <a:lnTo>
                    <a:pt x="4359" y="5928"/>
                  </a:lnTo>
                  <a:lnTo>
                    <a:pt x="4495" y="6277"/>
                  </a:lnTo>
                  <a:lnTo>
                    <a:pt x="4746" y="6994"/>
                  </a:lnTo>
                  <a:lnTo>
                    <a:pt x="4940" y="7711"/>
                  </a:lnTo>
                  <a:lnTo>
                    <a:pt x="5134" y="8427"/>
                  </a:lnTo>
                  <a:lnTo>
                    <a:pt x="5308" y="9144"/>
                  </a:lnTo>
                  <a:lnTo>
                    <a:pt x="6819" y="15769"/>
                  </a:lnTo>
                  <a:lnTo>
                    <a:pt x="8524" y="23286"/>
                  </a:lnTo>
                  <a:lnTo>
                    <a:pt x="8931" y="25068"/>
                  </a:lnTo>
                  <a:lnTo>
                    <a:pt x="9105" y="25979"/>
                  </a:lnTo>
                  <a:lnTo>
                    <a:pt x="9260" y="26870"/>
                  </a:lnTo>
                  <a:lnTo>
                    <a:pt x="9396" y="27780"/>
                  </a:lnTo>
                  <a:lnTo>
                    <a:pt x="9473" y="28691"/>
                  </a:lnTo>
                  <a:lnTo>
                    <a:pt x="9512" y="29156"/>
                  </a:lnTo>
                  <a:lnTo>
                    <a:pt x="9531" y="29601"/>
                  </a:lnTo>
                  <a:lnTo>
                    <a:pt x="9531" y="29650"/>
                  </a:lnTo>
                  <a:lnTo>
                    <a:pt x="9434" y="29427"/>
                  </a:lnTo>
                  <a:lnTo>
                    <a:pt x="8989" y="28381"/>
                  </a:lnTo>
                  <a:lnTo>
                    <a:pt x="8563" y="27335"/>
                  </a:lnTo>
                  <a:lnTo>
                    <a:pt x="8137" y="26269"/>
                  </a:lnTo>
                  <a:lnTo>
                    <a:pt x="7749" y="25223"/>
                  </a:lnTo>
                  <a:lnTo>
                    <a:pt x="7362" y="24158"/>
                  </a:lnTo>
                  <a:lnTo>
                    <a:pt x="6994" y="23092"/>
                  </a:lnTo>
                  <a:lnTo>
                    <a:pt x="6645" y="22007"/>
                  </a:lnTo>
                  <a:lnTo>
                    <a:pt x="6296" y="20942"/>
                  </a:lnTo>
                  <a:lnTo>
                    <a:pt x="5967" y="19857"/>
                  </a:lnTo>
                  <a:lnTo>
                    <a:pt x="5676" y="18772"/>
                  </a:lnTo>
                  <a:lnTo>
                    <a:pt x="5386" y="17668"/>
                  </a:lnTo>
                  <a:lnTo>
                    <a:pt x="5114" y="16583"/>
                  </a:lnTo>
                  <a:lnTo>
                    <a:pt x="4843" y="15479"/>
                  </a:lnTo>
                  <a:lnTo>
                    <a:pt x="4611" y="14375"/>
                  </a:lnTo>
                  <a:lnTo>
                    <a:pt x="4378" y="13251"/>
                  </a:lnTo>
                  <a:lnTo>
                    <a:pt x="4185" y="12186"/>
                  </a:lnTo>
                  <a:lnTo>
                    <a:pt x="3991" y="11139"/>
                  </a:lnTo>
                  <a:lnTo>
                    <a:pt x="3836" y="10055"/>
                  </a:lnTo>
                  <a:lnTo>
                    <a:pt x="3681" y="8989"/>
                  </a:lnTo>
                  <a:lnTo>
                    <a:pt x="3623" y="8718"/>
                  </a:lnTo>
                  <a:lnTo>
                    <a:pt x="3565" y="8427"/>
                  </a:lnTo>
                  <a:lnTo>
                    <a:pt x="3507" y="8117"/>
                  </a:lnTo>
                  <a:lnTo>
                    <a:pt x="3507" y="7982"/>
                  </a:lnTo>
                  <a:lnTo>
                    <a:pt x="3526" y="7846"/>
                  </a:lnTo>
                  <a:lnTo>
                    <a:pt x="3468" y="7652"/>
                  </a:lnTo>
                  <a:lnTo>
                    <a:pt x="3468" y="7594"/>
                  </a:lnTo>
                  <a:lnTo>
                    <a:pt x="3487" y="7556"/>
                  </a:lnTo>
                  <a:lnTo>
                    <a:pt x="3545" y="7556"/>
                  </a:lnTo>
                  <a:lnTo>
                    <a:pt x="3603" y="7594"/>
                  </a:lnTo>
                  <a:lnTo>
                    <a:pt x="3778" y="7749"/>
                  </a:lnTo>
                  <a:lnTo>
                    <a:pt x="3952" y="8272"/>
                  </a:lnTo>
                  <a:lnTo>
                    <a:pt x="4301" y="9377"/>
                  </a:lnTo>
                  <a:lnTo>
                    <a:pt x="4630" y="10461"/>
                  </a:lnTo>
                  <a:lnTo>
                    <a:pt x="4940" y="11566"/>
                  </a:lnTo>
                  <a:lnTo>
                    <a:pt x="5211" y="12670"/>
                  </a:lnTo>
                  <a:lnTo>
                    <a:pt x="5444" y="13774"/>
                  </a:lnTo>
                  <a:lnTo>
                    <a:pt x="5676" y="14898"/>
                  </a:lnTo>
                  <a:lnTo>
                    <a:pt x="5851" y="16002"/>
                  </a:lnTo>
                  <a:lnTo>
                    <a:pt x="6025" y="17126"/>
                  </a:lnTo>
                  <a:lnTo>
                    <a:pt x="6161" y="18268"/>
                  </a:lnTo>
                  <a:lnTo>
                    <a:pt x="6296" y="19392"/>
                  </a:lnTo>
                  <a:lnTo>
                    <a:pt x="6316" y="19470"/>
                  </a:lnTo>
                  <a:lnTo>
                    <a:pt x="6354" y="19508"/>
                  </a:lnTo>
                  <a:lnTo>
                    <a:pt x="6412" y="19547"/>
                  </a:lnTo>
                  <a:lnTo>
                    <a:pt x="6490" y="19547"/>
                  </a:lnTo>
                  <a:lnTo>
                    <a:pt x="6548" y="19528"/>
                  </a:lnTo>
                  <a:lnTo>
                    <a:pt x="6606" y="19508"/>
                  </a:lnTo>
                  <a:lnTo>
                    <a:pt x="6626" y="19450"/>
                  </a:lnTo>
                  <a:lnTo>
                    <a:pt x="6645" y="19373"/>
                  </a:lnTo>
                  <a:lnTo>
                    <a:pt x="6548" y="18404"/>
                  </a:lnTo>
                  <a:lnTo>
                    <a:pt x="6432" y="17435"/>
                  </a:lnTo>
                  <a:lnTo>
                    <a:pt x="6296" y="16486"/>
                  </a:lnTo>
                  <a:lnTo>
                    <a:pt x="6141" y="15518"/>
                  </a:lnTo>
                  <a:lnTo>
                    <a:pt x="5967" y="14568"/>
                  </a:lnTo>
                  <a:lnTo>
                    <a:pt x="5773" y="13619"/>
                  </a:lnTo>
                  <a:lnTo>
                    <a:pt x="5560" y="12670"/>
                  </a:lnTo>
                  <a:lnTo>
                    <a:pt x="5328" y="11740"/>
                  </a:lnTo>
                  <a:lnTo>
                    <a:pt x="5076" y="10771"/>
                  </a:lnTo>
                  <a:lnTo>
                    <a:pt x="4805" y="9803"/>
                  </a:lnTo>
                  <a:lnTo>
                    <a:pt x="4514" y="8854"/>
                  </a:lnTo>
                  <a:lnTo>
                    <a:pt x="4185" y="7904"/>
                  </a:lnTo>
                  <a:lnTo>
                    <a:pt x="4127" y="7749"/>
                  </a:lnTo>
                  <a:lnTo>
                    <a:pt x="4049" y="7556"/>
                  </a:lnTo>
                  <a:lnTo>
                    <a:pt x="3952" y="7401"/>
                  </a:lnTo>
                  <a:lnTo>
                    <a:pt x="3836" y="7246"/>
                  </a:lnTo>
                  <a:lnTo>
                    <a:pt x="3758" y="7168"/>
                  </a:lnTo>
                  <a:lnTo>
                    <a:pt x="3700" y="7129"/>
                  </a:lnTo>
                  <a:lnTo>
                    <a:pt x="3623" y="7071"/>
                  </a:lnTo>
                  <a:lnTo>
                    <a:pt x="3545" y="7052"/>
                  </a:lnTo>
                  <a:lnTo>
                    <a:pt x="3371" y="7052"/>
                  </a:lnTo>
                  <a:lnTo>
                    <a:pt x="3294" y="7091"/>
                  </a:lnTo>
                  <a:lnTo>
                    <a:pt x="3197" y="7149"/>
                  </a:lnTo>
                  <a:lnTo>
                    <a:pt x="3139" y="7226"/>
                  </a:lnTo>
                  <a:lnTo>
                    <a:pt x="3119" y="7265"/>
                  </a:lnTo>
                  <a:lnTo>
                    <a:pt x="3119" y="7304"/>
                  </a:lnTo>
                  <a:lnTo>
                    <a:pt x="3313" y="8795"/>
                  </a:lnTo>
                  <a:lnTo>
                    <a:pt x="3526" y="10306"/>
                  </a:lnTo>
                  <a:lnTo>
                    <a:pt x="3778" y="11798"/>
                  </a:lnTo>
                  <a:lnTo>
                    <a:pt x="4068" y="13290"/>
                  </a:lnTo>
                  <a:lnTo>
                    <a:pt x="4359" y="14762"/>
                  </a:lnTo>
                  <a:lnTo>
                    <a:pt x="4688" y="16254"/>
                  </a:lnTo>
                  <a:lnTo>
                    <a:pt x="5056" y="17726"/>
                  </a:lnTo>
                  <a:lnTo>
                    <a:pt x="5444" y="19179"/>
                  </a:lnTo>
                  <a:lnTo>
                    <a:pt x="5870" y="20632"/>
                  </a:lnTo>
                  <a:lnTo>
                    <a:pt x="6296" y="22085"/>
                  </a:lnTo>
                  <a:lnTo>
                    <a:pt x="6780" y="23518"/>
                  </a:lnTo>
                  <a:lnTo>
                    <a:pt x="7265" y="24952"/>
                  </a:lnTo>
                  <a:lnTo>
                    <a:pt x="7807" y="26385"/>
                  </a:lnTo>
                  <a:lnTo>
                    <a:pt x="8350" y="27780"/>
                  </a:lnTo>
                  <a:lnTo>
                    <a:pt x="8931" y="29194"/>
                  </a:lnTo>
                  <a:lnTo>
                    <a:pt x="9531" y="30570"/>
                  </a:lnTo>
                  <a:lnTo>
                    <a:pt x="9570" y="30628"/>
                  </a:lnTo>
                  <a:lnTo>
                    <a:pt x="9628" y="30667"/>
                  </a:lnTo>
                  <a:lnTo>
                    <a:pt x="9686" y="30686"/>
                  </a:lnTo>
                  <a:lnTo>
                    <a:pt x="9744" y="30686"/>
                  </a:lnTo>
                  <a:lnTo>
                    <a:pt x="9803" y="30667"/>
                  </a:lnTo>
                  <a:lnTo>
                    <a:pt x="9841" y="30628"/>
                  </a:lnTo>
                  <a:lnTo>
                    <a:pt x="9880" y="30570"/>
                  </a:lnTo>
                  <a:lnTo>
                    <a:pt x="9899" y="30512"/>
                  </a:lnTo>
                  <a:lnTo>
                    <a:pt x="9899" y="29659"/>
                  </a:lnTo>
                  <a:lnTo>
                    <a:pt x="9861" y="28807"/>
                  </a:lnTo>
                  <a:lnTo>
                    <a:pt x="9783" y="27974"/>
                  </a:lnTo>
                  <a:lnTo>
                    <a:pt x="9667" y="27141"/>
                  </a:lnTo>
                  <a:lnTo>
                    <a:pt x="9551" y="26308"/>
                  </a:lnTo>
                  <a:lnTo>
                    <a:pt x="9396" y="25475"/>
                  </a:lnTo>
                  <a:lnTo>
                    <a:pt x="9221" y="24661"/>
                  </a:lnTo>
                  <a:lnTo>
                    <a:pt x="9028" y="23828"/>
                  </a:lnTo>
                  <a:lnTo>
                    <a:pt x="7381" y="16661"/>
                  </a:lnTo>
                  <a:lnTo>
                    <a:pt x="5676" y="9280"/>
                  </a:lnTo>
                  <a:lnTo>
                    <a:pt x="5502" y="8544"/>
                  </a:lnTo>
                  <a:lnTo>
                    <a:pt x="5308" y="7788"/>
                  </a:lnTo>
                  <a:lnTo>
                    <a:pt x="5095" y="7052"/>
                  </a:lnTo>
                  <a:lnTo>
                    <a:pt x="4863" y="6316"/>
                  </a:lnTo>
                  <a:lnTo>
                    <a:pt x="4727" y="5948"/>
                  </a:lnTo>
                  <a:lnTo>
                    <a:pt x="4572" y="5599"/>
                  </a:lnTo>
                  <a:lnTo>
                    <a:pt x="4417" y="5250"/>
                  </a:lnTo>
                  <a:lnTo>
                    <a:pt x="4243" y="4902"/>
                  </a:lnTo>
                  <a:lnTo>
                    <a:pt x="4068" y="4553"/>
                  </a:lnTo>
                  <a:lnTo>
                    <a:pt x="3855" y="4243"/>
                  </a:lnTo>
                  <a:lnTo>
                    <a:pt x="3642" y="3914"/>
                  </a:lnTo>
                  <a:lnTo>
                    <a:pt x="3410" y="3604"/>
                  </a:lnTo>
                  <a:lnTo>
                    <a:pt x="3119" y="3255"/>
                  </a:lnTo>
                  <a:lnTo>
                    <a:pt x="2945" y="3061"/>
                  </a:lnTo>
                  <a:lnTo>
                    <a:pt x="2751" y="2868"/>
                  </a:lnTo>
                  <a:lnTo>
                    <a:pt x="2538" y="2693"/>
                  </a:lnTo>
                  <a:lnTo>
                    <a:pt x="2422" y="2635"/>
                  </a:lnTo>
                  <a:lnTo>
                    <a:pt x="2325" y="2577"/>
                  </a:lnTo>
                  <a:lnTo>
                    <a:pt x="2209" y="2538"/>
                  </a:lnTo>
                  <a:lnTo>
                    <a:pt x="1996" y="2538"/>
                  </a:lnTo>
                  <a:lnTo>
                    <a:pt x="1879" y="2558"/>
                  </a:lnTo>
                  <a:lnTo>
                    <a:pt x="1763" y="2596"/>
                  </a:lnTo>
                  <a:lnTo>
                    <a:pt x="1686" y="2654"/>
                  </a:lnTo>
                  <a:lnTo>
                    <a:pt x="1608" y="2732"/>
                  </a:lnTo>
                  <a:lnTo>
                    <a:pt x="1531" y="2809"/>
                  </a:lnTo>
                  <a:lnTo>
                    <a:pt x="1473" y="2906"/>
                  </a:lnTo>
                  <a:lnTo>
                    <a:pt x="1434" y="3003"/>
                  </a:lnTo>
                  <a:lnTo>
                    <a:pt x="1376" y="3236"/>
                  </a:lnTo>
                  <a:lnTo>
                    <a:pt x="1337" y="3468"/>
                  </a:lnTo>
                  <a:lnTo>
                    <a:pt x="1318" y="3701"/>
                  </a:lnTo>
                  <a:lnTo>
                    <a:pt x="1337" y="4107"/>
                  </a:lnTo>
                  <a:lnTo>
                    <a:pt x="1376" y="4979"/>
                  </a:lnTo>
                  <a:lnTo>
                    <a:pt x="1453" y="5831"/>
                  </a:lnTo>
                  <a:lnTo>
                    <a:pt x="1550" y="6684"/>
                  </a:lnTo>
                  <a:lnTo>
                    <a:pt x="1686" y="7536"/>
                  </a:lnTo>
                  <a:lnTo>
                    <a:pt x="1841" y="8389"/>
                  </a:lnTo>
                  <a:lnTo>
                    <a:pt x="2015" y="9222"/>
                  </a:lnTo>
                  <a:lnTo>
                    <a:pt x="2189" y="10074"/>
                  </a:lnTo>
                  <a:lnTo>
                    <a:pt x="2383" y="10907"/>
                  </a:lnTo>
                  <a:lnTo>
                    <a:pt x="2829" y="12709"/>
                  </a:lnTo>
                  <a:lnTo>
                    <a:pt x="3294" y="14530"/>
                  </a:lnTo>
                  <a:lnTo>
                    <a:pt x="4243" y="18133"/>
                  </a:lnTo>
                  <a:lnTo>
                    <a:pt x="5231" y="21717"/>
                  </a:lnTo>
                  <a:lnTo>
                    <a:pt x="5520" y="22771"/>
                  </a:lnTo>
                  <a:lnTo>
                    <a:pt x="4146" y="19702"/>
                  </a:lnTo>
                  <a:lnTo>
                    <a:pt x="3429" y="18036"/>
                  </a:lnTo>
                  <a:lnTo>
                    <a:pt x="2732" y="16351"/>
                  </a:lnTo>
                  <a:lnTo>
                    <a:pt x="2402" y="15498"/>
                  </a:lnTo>
                  <a:lnTo>
                    <a:pt x="2092" y="14646"/>
                  </a:lnTo>
                  <a:lnTo>
                    <a:pt x="1802" y="13793"/>
                  </a:lnTo>
                  <a:lnTo>
                    <a:pt x="1531" y="12941"/>
                  </a:lnTo>
                  <a:lnTo>
                    <a:pt x="1259" y="12089"/>
                  </a:lnTo>
                  <a:lnTo>
                    <a:pt x="1046" y="11217"/>
                  </a:lnTo>
                  <a:lnTo>
                    <a:pt x="833" y="10345"/>
                  </a:lnTo>
                  <a:lnTo>
                    <a:pt x="659" y="9473"/>
                  </a:lnTo>
                  <a:lnTo>
                    <a:pt x="504" y="8602"/>
                  </a:lnTo>
                  <a:lnTo>
                    <a:pt x="388" y="7730"/>
                  </a:lnTo>
                  <a:lnTo>
                    <a:pt x="310" y="6839"/>
                  </a:lnTo>
                  <a:lnTo>
                    <a:pt x="271" y="5948"/>
                  </a:lnTo>
                  <a:lnTo>
                    <a:pt x="271" y="5057"/>
                  </a:lnTo>
                  <a:lnTo>
                    <a:pt x="310" y="4146"/>
                  </a:lnTo>
                  <a:lnTo>
                    <a:pt x="388" y="3236"/>
                  </a:lnTo>
                  <a:lnTo>
                    <a:pt x="504" y="2325"/>
                  </a:lnTo>
                  <a:lnTo>
                    <a:pt x="581" y="1938"/>
                  </a:lnTo>
                  <a:lnTo>
                    <a:pt x="678" y="1570"/>
                  </a:lnTo>
                  <a:lnTo>
                    <a:pt x="756" y="1376"/>
                  </a:lnTo>
                  <a:lnTo>
                    <a:pt x="833" y="1201"/>
                  </a:lnTo>
                  <a:lnTo>
                    <a:pt x="930" y="1027"/>
                  </a:lnTo>
                  <a:lnTo>
                    <a:pt x="1046" y="853"/>
                  </a:lnTo>
                  <a:lnTo>
                    <a:pt x="1143" y="737"/>
                  </a:lnTo>
                  <a:lnTo>
                    <a:pt x="1259" y="640"/>
                  </a:lnTo>
                  <a:lnTo>
                    <a:pt x="1376" y="543"/>
                  </a:lnTo>
                  <a:lnTo>
                    <a:pt x="1511" y="485"/>
                  </a:lnTo>
                  <a:lnTo>
                    <a:pt x="1627" y="427"/>
                  </a:lnTo>
                  <a:lnTo>
                    <a:pt x="1763" y="407"/>
                  </a:lnTo>
                  <a:lnTo>
                    <a:pt x="1899" y="388"/>
                  </a:lnTo>
                  <a:close/>
                  <a:moveTo>
                    <a:pt x="1937" y="0"/>
                  </a:moveTo>
                  <a:lnTo>
                    <a:pt x="1782" y="20"/>
                  </a:lnTo>
                  <a:lnTo>
                    <a:pt x="1608" y="59"/>
                  </a:lnTo>
                  <a:lnTo>
                    <a:pt x="1453" y="117"/>
                  </a:lnTo>
                  <a:lnTo>
                    <a:pt x="1298" y="194"/>
                  </a:lnTo>
                  <a:lnTo>
                    <a:pt x="1163" y="272"/>
                  </a:lnTo>
                  <a:lnTo>
                    <a:pt x="1046" y="368"/>
                  </a:lnTo>
                  <a:lnTo>
                    <a:pt x="949" y="465"/>
                  </a:lnTo>
                  <a:lnTo>
                    <a:pt x="853" y="582"/>
                  </a:lnTo>
                  <a:lnTo>
                    <a:pt x="678" y="833"/>
                  </a:lnTo>
                  <a:lnTo>
                    <a:pt x="523" y="1105"/>
                  </a:lnTo>
                  <a:lnTo>
                    <a:pt x="426" y="1376"/>
                  </a:lnTo>
                  <a:lnTo>
                    <a:pt x="330" y="1686"/>
                  </a:lnTo>
                  <a:lnTo>
                    <a:pt x="271" y="1976"/>
                  </a:lnTo>
                  <a:lnTo>
                    <a:pt x="213" y="2267"/>
                  </a:lnTo>
                  <a:lnTo>
                    <a:pt x="155" y="2693"/>
                  </a:lnTo>
                  <a:lnTo>
                    <a:pt x="97" y="3119"/>
                  </a:lnTo>
                  <a:lnTo>
                    <a:pt x="20" y="3972"/>
                  </a:lnTo>
                  <a:lnTo>
                    <a:pt x="0" y="4843"/>
                  </a:lnTo>
                  <a:lnTo>
                    <a:pt x="0" y="5696"/>
                  </a:lnTo>
                  <a:lnTo>
                    <a:pt x="39" y="6587"/>
                  </a:lnTo>
                  <a:lnTo>
                    <a:pt x="116" y="7478"/>
                  </a:lnTo>
                  <a:lnTo>
                    <a:pt x="213" y="8350"/>
                  </a:lnTo>
                  <a:lnTo>
                    <a:pt x="368" y="9241"/>
                  </a:lnTo>
                  <a:lnTo>
                    <a:pt x="523" y="10113"/>
                  </a:lnTo>
                  <a:lnTo>
                    <a:pt x="717" y="10984"/>
                  </a:lnTo>
                  <a:lnTo>
                    <a:pt x="930" y="11837"/>
                  </a:lnTo>
                  <a:lnTo>
                    <a:pt x="1163" y="12709"/>
                  </a:lnTo>
                  <a:lnTo>
                    <a:pt x="1511" y="13813"/>
                  </a:lnTo>
                  <a:lnTo>
                    <a:pt x="1879" y="14898"/>
                  </a:lnTo>
                  <a:lnTo>
                    <a:pt x="2267" y="15963"/>
                  </a:lnTo>
                  <a:lnTo>
                    <a:pt x="2674" y="17048"/>
                  </a:lnTo>
                  <a:lnTo>
                    <a:pt x="3119" y="18113"/>
                  </a:lnTo>
                  <a:lnTo>
                    <a:pt x="3565" y="19160"/>
                  </a:lnTo>
                  <a:lnTo>
                    <a:pt x="4475" y="21271"/>
                  </a:lnTo>
                  <a:lnTo>
                    <a:pt x="5424" y="23383"/>
                  </a:lnTo>
                  <a:lnTo>
                    <a:pt x="6111" y="24928"/>
                  </a:lnTo>
                  <a:lnTo>
                    <a:pt x="6219" y="25320"/>
                  </a:lnTo>
                  <a:lnTo>
                    <a:pt x="7381" y="29427"/>
                  </a:lnTo>
                  <a:lnTo>
                    <a:pt x="8563" y="33534"/>
                  </a:lnTo>
                  <a:lnTo>
                    <a:pt x="9764" y="37641"/>
                  </a:lnTo>
                  <a:lnTo>
                    <a:pt x="10946" y="41748"/>
                  </a:lnTo>
                  <a:lnTo>
                    <a:pt x="10965" y="41806"/>
                  </a:lnTo>
                  <a:lnTo>
                    <a:pt x="11004" y="41845"/>
                  </a:lnTo>
                  <a:lnTo>
                    <a:pt x="11062" y="41864"/>
                  </a:lnTo>
                  <a:lnTo>
                    <a:pt x="11120" y="41864"/>
                  </a:lnTo>
                  <a:lnTo>
                    <a:pt x="11159" y="41845"/>
                  </a:lnTo>
                  <a:lnTo>
                    <a:pt x="11217" y="41825"/>
                  </a:lnTo>
                  <a:lnTo>
                    <a:pt x="11255" y="41786"/>
                  </a:lnTo>
                  <a:lnTo>
                    <a:pt x="11275" y="41728"/>
                  </a:lnTo>
                  <a:lnTo>
                    <a:pt x="11391" y="41283"/>
                  </a:lnTo>
                  <a:lnTo>
                    <a:pt x="11488" y="40837"/>
                  </a:lnTo>
                  <a:lnTo>
                    <a:pt x="11585" y="40392"/>
                  </a:lnTo>
                  <a:lnTo>
                    <a:pt x="11643" y="39946"/>
                  </a:lnTo>
                  <a:lnTo>
                    <a:pt x="11682" y="39501"/>
                  </a:lnTo>
                  <a:lnTo>
                    <a:pt x="11720" y="39036"/>
                  </a:lnTo>
                  <a:lnTo>
                    <a:pt x="11720" y="38590"/>
                  </a:lnTo>
                  <a:lnTo>
                    <a:pt x="11740" y="38125"/>
                  </a:lnTo>
                  <a:lnTo>
                    <a:pt x="11720" y="37215"/>
                  </a:lnTo>
                  <a:lnTo>
                    <a:pt x="11662" y="36304"/>
                  </a:lnTo>
                  <a:lnTo>
                    <a:pt x="11527" y="34483"/>
                  </a:lnTo>
                  <a:lnTo>
                    <a:pt x="11391" y="32449"/>
                  </a:lnTo>
                  <a:lnTo>
                    <a:pt x="11197" y="30434"/>
                  </a:lnTo>
                  <a:lnTo>
                    <a:pt x="11004" y="28420"/>
                  </a:lnTo>
                  <a:lnTo>
                    <a:pt x="10771" y="26405"/>
                  </a:lnTo>
                  <a:lnTo>
                    <a:pt x="10500" y="24390"/>
                  </a:lnTo>
                  <a:lnTo>
                    <a:pt x="10209" y="22395"/>
                  </a:lnTo>
                  <a:lnTo>
                    <a:pt x="9880" y="20399"/>
                  </a:lnTo>
                  <a:lnTo>
                    <a:pt x="9512" y="18423"/>
                  </a:lnTo>
                  <a:lnTo>
                    <a:pt x="9144" y="16428"/>
                  </a:lnTo>
                  <a:lnTo>
                    <a:pt x="8718" y="14452"/>
                  </a:lnTo>
                  <a:lnTo>
                    <a:pt x="8292" y="12476"/>
                  </a:lnTo>
                  <a:lnTo>
                    <a:pt x="7827" y="10520"/>
                  </a:lnTo>
                  <a:lnTo>
                    <a:pt x="7342" y="8602"/>
                  </a:lnTo>
                  <a:lnTo>
                    <a:pt x="7071" y="7633"/>
                  </a:lnTo>
                  <a:lnTo>
                    <a:pt x="6800" y="6684"/>
                  </a:lnTo>
                  <a:lnTo>
                    <a:pt x="6490" y="5735"/>
                  </a:lnTo>
                  <a:lnTo>
                    <a:pt x="6141" y="4805"/>
                  </a:lnTo>
                  <a:lnTo>
                    <a:pt x="5947" y="4340"/>
                  </a:lnTo>
                  <a:lnTo>
                    <a:pt x="5734" y="3894"/>
                  </a:lnTo>
                  <a:lnTo>
                    <a:pt x="5521" y="3449"/>
                  </a:lnTo>
                  <a:lnTo>
                    <a:pt x="5289" y="3003"/>
                  </a:lnTo>
                  <a:lnTo>
                    <a:pt x="5018" y="2519"/>
                  </a:lnTo>
                  <a:lnTo>
                    <a:pt x="4630" y="1957"/>
                  </a:lnTo>
                  <a:lnTo>
                    <a:pt x="4417" y="1647"/>
                  </a:lnTo>
                  <a:lnTo>
                    <a:pt x="4204" y="1356"/>
                  </a:lnTo>
                  <a:lnTo>
                    <a:pt x="3952" y="1085"/>
                  </a:lnTo>
                  <a:lnTo>
                    <a:pt x="3681" y="814"/>
                  </a:lnTo>
                  <a:lnTo>
                    <a:pt x="3410" y="582"/>
                  </a:lnTo>
                  <a:lnTo>
                    <a:pt x="3139" y="368"/>
                  </a:lnTo>
                  <a:lnTo>
                    <a:pt x="2848" y="194"/>
                  </a:lnTo>
                  <a:lnTo>
                    <a:pt x="2693" y="136"/>
                  </a:lnTo>
                  <a:lnTo>
                    <a:pt x="2538" y="78"/>
                  </a:lnTo>
                  <a:lnTo>
                    <a:pt x="2402" y="39"/>
                  </a:lnTo>
                  <a:lnTo>
                    <a:pt x="2247" y="20"/>
                  </a:lnTo>
                  <a:lnTo>
                    <a:pt x="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4541075" y="271958"/>
              <a:ext cx="332245" cy="940439"/>
            </a:xfrm>
            <a:custGeom>
              <a:avLst/>
              <a:gdLst/>
              <a:ahLst/>
              <a:cxnLst/>
              <a:rect l="l" t="t" r="r" b="b"/>
              <a:pathLst>
                <a:path w="6297" h="17824" extrusionOk="0">
                  <a:moveTo>
                    <a:pt x="5347" y="1"/>
                  </a:moveTo>
                  <a:lnTo>
                    <a:pt x="5212" y="20"/>
                  </a:lnTo>
                  <a:lnTo>
                    <a:pt x="5096" y="59"/>
                  </a:lnTo>
                  <a:lnTo>
                    <a:pt x="4979" y="98"/>
                  </a:lnTo>
                  <a:lnTo>
                    <a:pt x="4844" y="156"/>
                  </a:lnTo>
                  <a:lnTo>
                    <a:pt x="4592" y="330"/>
                  </a:lnTo>
                  <a:lnTo>
                    <a:pt x="4340" y="524"/>
                  </a:lnTo>
                  <a:lnTo>
                    <a:pt x="4088" y="737"/>
                  </a:lnTo>
                  <a:lnTo>
                    <a:pt x="3856" y="989"/>
                  </a:lnTo>
                  <a:lnTo>
                    <a:pt x="3623" y="1241"/>
                  </a:lnTo>
                  <a:lnTo>
                    <a:pt x="3410" y="1512"/>
                  </a:lnTo>
                  <a:lnTo>
                    <a:pt x="3062" y="1996"/>
                  </a:lnTo>
                  <a:lnTo>
                    <a:pt x="2829" y="2364"/>
                  </a:lnTo>
                  <a:lnTo>
                    <a:pt x="2635" y="2732"/>
                  </a:lnTo>
                  <a:lnTo>
                    <a:pt x="2461" y="3100"/>
                  </a:lnTo>
                  <a:lnTo>
                    <a:pt x="2306" y="3488"/>
                  </a:lnTo>
                  <a:lnTo>
                    <a:pt x="2170" y="3875"/>
                  </a:lnTo>
                  <a:lnTo>
                    <a:pt x="2035" y="4263"/>
                  </a:lnTo>
                  <a:lnTo>
                    <a:pt x="1919" y="4650"/>
                  </a:lnTo>
                  <a:lnTo>
                    <a:pt x="1705" y="5464"/>
                  </a:lnTo>
                  <a:lnTo>
                    <a:pt x="1531" y="6277"/>
                  </a:lnTo>
                  <a:lnTo>
                    <a:pt x="1396" y="7110"/>
                  </a:lnTo>
                  <a:lnTo>
                    <a:pt x="1124" y="8738"/>
                  </a:lnTo>
                  <a:lnTo>
                    <a:pt x="756" y="10985"/>
                  </a:lnTo>
                  <a:lnTo>
                    <a:pt x="601" y="12108"/>
                  </a:lnTo>
                  <a:lnTo>
                    <a:pt x="446" y="13232"/>
                  </a:lnTo>
                  <a:lnTo>
                    <a:pt x="311" y="14356"/>
                  </a:lnTo>
                  <a:lnTo>
                    <a:pt x="175" y="15499"/>
                  </a:lnTo>
                  <a:lnTo>
                    <a:pt x="78" y="16622"/>
                  </a:lnTo>
                  <a:lnTo>
                    <a:pt x="1" y="17746"/>
                  </a:lnTo>
                  <a:lnTo>
                    <a:pt x="1" y="17785"/>
                  </a:lnTo>
                  <a:lnTo>
                    <a:pt x="20" y="17804"/>
                  </a:lnTo>
                  <a:lnTo>
                    <a:pt x="78" y="17823"/>
                  </a:lnTo>
                  <a:lnTo>
                    <a:pt x="117" y="17823"/>
                  </a:lnTo>
                  <a:lnTo>
                    <a:pt x="136" y="17804"/>
                  </a:lnTo>
                  <a:lnTo>
                    <a:pt x="156" y="17765"/>
                  </a:lnTo>
                  <a:lnTo>
                    <a:pt x="737" y="13503"/>
                  </a:lnTo>
                  <a:lnTo>
                    <a:pt x="1047" y="11353"/>
                  </a:lnTo>
                  <a:lnTo>
                    <a:pt x="1221" y="10287"/>
                  </a:lnTo>
                  <a:lnTo>
                    <a:pt x="1396" y="9241"/>
                  </a:lnTo>
                  <a:lnTo>
                    <a:pt x="1705" y="7459"/>
                  </a:lnTo>
                  <a:lnTo>
                    <a:pt x="1860" y="6549"/>
                  </a:lnTo>
                  <a:lnTo>
                    <a:pt x="2054" y="5638"/>
                  </a:lnTo>
                  <a:lnTo>
                    <a:pt x="2170" y="5193"/>
                  </a:lnTo>
                  <a:lnTo>
                    <a:pt x="2287" y="4747"/>
                  </a:lnTo>
                  <a:lnTo>
                    <a:pt x="2422" y="4321"/>
                  </a:lnTo>
                  <a:lnTo>
                    <a:pt x="2577" y="3875"/>
                  </a:lnTo>
                  <a:lnTo>
                    <a:pt x="2732" y="3449"/>
                  </a:lnTo>
                  <a:lnTo>
                    <a:pt x="2907" y="3042"/>
                  </a:lnTo>
                  <a:lnTo>
                    <a:pt x="3120" y="2635"/>
                  </a:lnTo>
                  <a:lnTo>
                    <a:pt x="3333" y="2248"/>
                  </a:lnTo>
                  <a:lnTo>
                    <a:pt x="3604" y="1841"/>
                  </a:lnTo>
                  <a:lnTo>
                    <a:pt x="3895" y="1473"/>
                  </a:lnTo>
                  <a:lnTo>
                    <a:pt x="4224" y="1124"/>
                  </a:lnTo>
                  <a:lnTo>
                    <a:pt x="4398" y="950"/>
                  </a:lnTo>
                  <a:lnTo>
                    <a:pt x="4592" y="795"/>
                  </a:lnTo>
                  <a:lnTo>
                    <a:pt x="4941" y="543"/>
                  </a:lnTo>
                  <a:lnTo>
                    <a:pt x="5212" y="563"/>
                  </a:lnTo>
                  <a:lnTo>
                    <a:pt x="5425" y="621"/>
                  </a:lnTo>
                  <a:lnTo>
                    <a:pt x="5619" y="679"/>
                  </a:lnTo>
                  <a:lnTo>
                    <a:pt x="5754" y="776"/>
                  </a:lnTo>
                  <a:lnTo>
                    <a:pt x="5851" y="873"/>
                  </a:lnTo>
                  <a:lnTo>
                    <a:pt x="5890" y="931"/>
                  </a:lnTo>
                  <a:lnTo>
                    <a:pt x="5909" y="1008"/>
                  </a:lnTo>
                  <a:lnTo>
                    <a:pt x="5929" y="1163"/>
                  </a:lnTo>
                  <a:lnTo>
                    <a:pt x="5909" y="1337"/>
                  </a:lnTo>
                  <a:lnTo>
                    <a:pt x="5909" y="1454"/>
                  </a:lnTo>
                  <a:lnTo>
                    <a:pt x="5890" y="1570"/>
                  </a:lnTo>
                  <a:lnTo>
                    <a:pt x="5832" y="1822"/>
                  </a:lnTo>
                  <a:lnTo>
                    <a:pt x="5696" y="2306"/>
                  </a:lnTo>
                  <a:lnTo>
                    <a:pt x="5425" y="3313"/>
                  </a:lnTo>
                  <a:lnTo>
                    <a:pt x="5115" y="4301"/>
                  </a:lnTo>
                  <a:lnTo>
                    <a:pt x="4805" y="5289"/>
                  </a:lnTo>
                  <a:lnTo>
                    <a:pt x="4437" y="6258"/>
                  </a:lnTo>
                  <a:lnTo>
                    <a:pt x="4088" y="7169"/>
                  </a:lnTo>
                  <a:lnTo>
                    <a:pt x="3701" y="8060"/>
                  </a:lnTo>
                  <a:lnTo>
                    <a:pt x="3294" y="8951"/>
                  </a:lnTo>
                  <a:lnTo>
                    <a:pt x="2887" y="9842"/>
                  </a:lnTo>
                  <a:lnTo>
                    <a:pt x="2442" y="10714"/>
                  </a:lnTo>
                  <a:lnTo>
                    <a:pt x="1957" y="11566"/>
                  </a:lnTo>
                  <a:lnTo>
                    <a:pt x="1473" y="12418"/>
                  </a:lnTo>
                  <a:lnTo>
                    <a:pt x="1336" y="12646"/>
                  </a:lnTo>
                  <a:lnTo>
                    <a:pt x="1337" y="12612"/>
                  </a:lnTo>
                  <a:lnTo>
                    <a:pt x="1396" y="11895"/>
                  </a:lnTo>
                  <a:lnTo>
                    <a:pt x="1492" y="11198"/>
                  </a:lnTo>
                  <a:lnTo>
                    <a:pt x="1589" y="10501"/>
                  </a:lnTo>
                  <a:lnTo>
                    <a:pt x="1705" y="9803"/>
                  </a:lnTo>
                  <a:lnTo>
                    <a:pt x="1860" y="9106"/>
                  </a:lnTo>
                  <a:lnTo>
                    <a:pt x="2035" y="8428"/>
                  </a:lnTo>
                  <a:lnTo>
                    <a:pt x="2209" y="7750"/>
                  </a:lnTo>
                  <a:lnTo>
                    <a:pt x="2422" y="7072"/>
                  </a:lnTo>
                  <a:lnTo>
                    <a:pt x="2655" y="6413"/>
                  </a:lnTo>
                  <a:lnTo>
                    <a:pt x="2887" y="5735"/>
                  </a:lnTo>
                  <a:lnTo>
                    <a:pt x="3158" y="5096"/>
                  </a:lnTo>
                  <a:lnTo>
                    <a:pt x="3449" y="4437"/>
                  </a:lnTo>
                  <a:lnTo>
                    <a:pt x="3759" y="3798"/>
                  </a:lnTo>
                  <a:lnTo>
                    <a:pt x="4069" y="3158"/>
                  </a:lnTo>
                  <a:lnTo>
                    <a:pt x="4159" y="2998"/>
                  </a:lnTo>
                  <a:lnTo>
                    <a:pt x="4166" y="3100"/>
                  </a:lnTo>
                  <a:lnTo>
                    <a:pt x="4166" y="3391"/>
                  </a:lnTo>
                  <a:lnTo>
                    <a:pt x="4146" y="3662"/>
                  </a:lnTo>
                  <a:lnTo>
                    <a:pt x="4108" y="3953"/>
                  </a:lnTo>
                  <a:lnTo>
                    <a:pt x="4030" y="4224"/>
                  </a:lnTo>
                  <a:lnTo>
                    <a:pt x="3953" y="4495"/>
                  </a:lnTo>
                  <a:lnTo>
                    <a:pt x="3856" y="4766"/>
                  </a:lnTo>
                  <a:lnTo>
                    <a:pt x="3759" y="5038"/>
                  </a:lnTo>
                  <a:lnTo>
                    <a:pt x="3643" y="5289"/>
                  </a:lnTo>
                  <a:lnTo>
                    <a:pt x="3371" y="5812"/>
                  </a:lnTo>
                  <a:lnTo>
                    <a:pt x="3100" y="6316"/>
                  </a:lnTo>
                  <a:lnTo>
                    <a:pt x="2810" y="6800"/>
                  </a:lnTo>
                  <a:lnTo>
                    <a:pt x="2771" y="6859"/>
                  </a:lnTo>
                  <a:lnTo>
                    <a:pt x="2790" y="6917"/>
                  </a:lnTo>
                  <a:lnTo>
                    <a:pt x="2810" y="6975"/>
                  </a:lnTo>
                  <a:lnTo>
                    <a:pt x="2868" y="7014"/>
                  </a:lnTo>
                  <a:lnTo>
                    <a:pt x="2984" y="7014"/>
                  </a:lnTo>
                  <a:lnTo>
                    <a:pt x="3042" y="6994"/>
                  </a:lnTo>
                  <a:lnTo>
                    <a:pt x="3100" y="6936"/>
                  </a:lnTo>
                  <a:lnTo>
                    <a:pt x="3410" y="6432"/>
                  </a:lnTo>
                  <a:lnTo>
                    <a:pt x="3701" y="5890"/>
                  </a:lnTo>
                  <a:lnTo>
                    <a:pt x="3972" y="5348"/>
                  </a:lnTo>
                  <a:lnTo>
                    <a:pt x="4088" y="5076"/>
                  </a:lnTo>
                  <a:lnTo>
                    <a:pt x="4204" y="4786"/>
                  </a:lnTo>
                  <a:lnTo>
                    <a:pt x="4301" y="4495"/>
                  </a:lnTo>
                  <a:lnTo>
                    <a:pt x="4379" y="4224"/>
                  </a:lnTo>
                  <a:lnTo>
                    <a:pt x="4437" y="3914"/>
                  </a:lnTo>
                  <a:lnTo>
                    <a:pt x="4476" y="3623"/>
                  </a:lnTo>
                  <a:lnTo>
                    <a:pt x="4495" y="3333"/>
                  </a:lnTo>
                  <a:lnTo>
                    <a:pt x="4495" y="3023"/>
                  </a:lnTo>
                  <a:lnTo>
                    <a:pt x="4476" y="2713"/>
                  </a:lnTo>
                  <a:lnTo>
                    <a:pt x="4418" y="2403"/>
                  </a:lnTo>
                  <a:lnTo>
                    <a:pt x="4398" y="2364"/>
                  </a:lnTo>
                  <a:lnTo>
                    <a:pt x="4379" y="2325"/>
                  </a:lnTo>
                  <a:lnTo>
                    <a:pt x="4321" y="2306"/>
                  </a:lnTo>
                  <a:lnTo>
                    <a:pt x="4224" y="2306"/>
                  </a:lnTo>
                  <a:lnTo>
                    <a:pt x="4185" y="2325"/>
                  </a:lnTo>
                  <a:lnTo>
                    <a:pt x="4146" y="2345"/>
                  </a:lnTo>
                  <a:lnTo>
                    <a:pt x="4108" y="2384"/>
                  </a:lnTo>
                  <a:lnTo>
                    <a:pt x="3759" y="3023"/>
                  </a:lnTo>
                  <a:lnTo>
                    <a:pt x="3430" y="3662"/>
                  </a:lnTo>
                  <a:lnTo>
                    <a:pt x="3139" y="4321"/>
                  </a:lnTo>
                  <a:lnTo>
                    <a:pt x="2848" y="4979"/>
                  </a:lnTo>
                  <a:lnTo>
                    <a:pt x="2577" y="5638"/>
                  </a:lnTo>
                  <a:lnTo>
                    <a:pt x="2325" y="6316"/>
                  </a:lnTo>
                  <a:lnTo>
                    <a:pt x="2093" y="6994"/>
                  </a:lnTo>
                  <a:lnTo>
                    <a:pt x="1899" y="7672"/>
                  </a:lnTo>
                  <a:lnTo>
                    <a:pt x="1705" y="8370"/>
                  </a:lnTo>
                  <a:lnTo>
                    <a:pt x="1531" y="9067"/>
                  </a:lnTo>
                  <a:lnTo>
                    <a:pt x="1396" y="9784"/>
                  </a:lnTo>
                  <a:lnTo>
                    <a:pt x="1260" y="10481"/>
                  </a:lnTo>
                  <a:lnTo>
                    <a:pt x="1163" y="11198"/>
                  </a:lnTo>
                  <a:lnTo>
                    <a:pt x="1066" y="11915"/>
                  </a:lnTo>
                  <a:lnTo>
                    <a:pt x="1008" y="12631"/>
                  </a:lnTo>
                  <a:lnTo>
                    <a:pt x="950" y="13348"/>
                  </a:lnTo>
                  <a:lnTo>
                    <a:pt x="969" y="13406"/>
                  </a:lnTo>
                  <a:lnTo>
                    <a:pt x="989" y="13445"/>
                  </a:lnTo>
                  <a:lnTo>
                    <a:pt x="1027" y="13484"/>
                  </a:lnTo>
                  <a:lnTo>
                    <a:pt x="1182" y="13484"/>
                  </a:lnTo>
                  <a:lnTo>
                    <a:pt x="1241" y="13445"/>
                  </a:lnTo>
                  <a:lnTo>
                    <a:pt x="1279" y="13406"/>
                  </a:lnTo>
                  <a:lnTo>
                    <a:pt x="1764" y="12612"/>
                  </a:lnTo>
                  <a:lnTo>
                    <a:pt x="2229" y="11818"/>
                  </a:lnTo>
                  <a:lnTo>
                    <a:pt x="2674" y="10985"/>
                  </a:lnTo>
                  <a:lnTo>
                    <a:pt x="3100" y="10171"/>
                  </a:lnTo>
                  <a:lnTo>
                    <a:pt x="3507" y="9338"/>
                  </a:lnTo>
                  <a:lnTo>
                    <a:pt x="3914" y="8486"/>
                  </a:lnTo>
                  <a:lnTo>
                    <a:pt x="4282" y="7633"/>
                  </a:lnTo>
                  <a:lnTo>
                    <a:pt x="4611" y="6781"/>
                  </a:lnTo>
                  <a:lnTo>
                    <a:pt x="4921" y="5967"/>
                  </a:lnTo>
                  <a:lnTo>
                    <a:pt x="5212" y="5154"/>
                  </a:lnTo>
                  <a:lnTo>
                    <a:pt x="5483" y="4340"/>
                  </a:lnTo>
                  <a:lnTo>
                    <a:pt x="5716" y="3507"/>
                  </a:lnTo>
                  <a:lnTo>
                    <a:pt x="5948" y="2829"/>
                  </a:lnTo>
                  <a:lnTo>
                    <a:pt x="6084" y="2442"/>
                  </a:lnTo>
                  <a:lnTo>
                    <a:pt x="6200" y="2035"/>
                  </a:lnTo>
                  <a:lnTo>
                    <a:pt x="6277" y="1628"/>
                  </a:lnTo>
                  <a:lnTo>
                    <a:pt x="6297" y="1434"/>
                  </a:lnTo>
                  <a:lnTo>
                    <a:pt x="6297" y="1241"/>
                  </a:lnTo>
                  <a:lnTo>
                    <a:pt x="6297" y="1066"/>
                  </a:lnTo>
                  <a:lnTo>
                    <a:pt x="6277" y="873"/>
                  </a:lnTo>
                  <a:lnTo>
                    <a:pt x="6239" y="698"/>
                  </a:lnTo>
                  <a:lnTo>
                    <a:pt x="6161" y="543"/>
                  </a:lnTo>
                  <a:lnTo>
                    <a:pt x="6084" y="388"/>
                  </a:lnTo>
                  <a:lnTo>
                    <a:pt x="5987" y="272"/>
                  </a:lnTo>
                  <a:lnTo>
                    <a:pt x="5890" y="175"/>
                  </a:lnTo>
                  <a:lnTo>
                    <a:pt x="5793" y="98"/>
                  </a:lnTo>
                  <a:lnTo>
                    <a:pt x="5677" y="40"/>
                  </a:lnTo>
                  <a:lnTo>
                    <a:pt x="5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4449109" y="-545765"/>
              <a:ext cx="247403" cy="1444321"/>
            </a:xfrm>
            <a:custGeom>
              <a:avLst/>
              <a:gdLst/>
              <a:ahLst/>
              <a:cxnLst/>
              <a:rect l="l" t="t" r="r" b="b"/>
              <a:pathLst>
                <a:path w="4689" h="27374" extrusionOk="0">
                  <a:moveTo>
                    <a:pt x="3139" y="1"/>
                  </a:moveTo>
                  <a:lnTo>
                    <a:pt x="2925" y="40"/>
                  </a:lnTo>
                  <a:lnTo>
                    <a:pt x="2712" y="117"/>
                  </a:lnTo>
                  <a:lnTo>
                    <a:pt x="2538" y="233"/>
                  </a:lnTo>
                  <a:lnTo>
                    <a:pt x="2364" y="369"/>
                  </a:lnTo>
                  <a:lnTo>
                    <a:pt x="2209" y="524"/>
                  </a:lnTo>
                  <a:lnTo>
                    <a:pt x="2073" y="718"/>
                  </a:lnTo>
                  <a:lnTo>
                    <a:pt x="1937" y="911"/>
                  </a:lnTo>
                  <a:lnTo>
                    <a:pt x="1821" y="1125"/>
                  </a:lnTo>
                  <a:lnTo>
                    <a:pt x="1724" y="1338"/>
                  </a:lnTo>
                  <a:lnTo>
                    <a:pt x="1627" y="1570"/>
                  </a:lnTo>
                  <a:lnTo>
                    <a:pt x="1453" y="2016"/>
                  </a:lnTo>
                  <a:lnTo>
                    <a:pt x="1182" y="2829"/>
                  </a:lnTo>
                  <a:lnTo>
                    <a:pt x="1008" y="3352"/>
                  </a:lnTo>
                  <a:lnTo>
                    <a:pt x="853" y="3895"/>
                  </a:lnTo>
                  <a:lnTo>
                    <a:pt x="698" y="4437"/>
                  </a:lnTo>
                  <a:lnTo>
                    <a:pt x="562" y="4980"/>
                  </a:lnTo>
                  <a:lnTo>
                    <a:pt x="446" y="5541"/>
                  </a:lnTo>
                  <a:lnTo>
                    <a:pt x="330" y="6084"/>
                  </a:lnTo>
                  <a:lnTo>
                    <a:pt x="252" y="6646"/>
                  </a:lnTo>
                  <a:lnTo>
                    <a:pt x="175" y="7207"/>
                  </a:lnTo>
                  <a:lnTo>
                    <a:pt x="97" y="7847"/>
                  </a:lnTo>
                  <a:lnTo>
                    <a:pt x="39" y="8486"/>
                  </a:lnTo>
                  <a:lnTo>
                    <a:pt x="20" y="9125"/>
                  </a:lnTo>
                  <a:lnTo>
                    <a:pt x="0" y="9765"/>
                  </a:lnTo>
                  <a:lnTo>
                    <a:pt x="0" y="10404"/>
                  </a:lnTo>
                  <a:lnTo>
                    <a:pt x="20" y="11043"/>
                  </a:lnTo>
                  <a:lnTo>
                    <a:pt x="58" y="11682"/>
                  </a:lnTo>
                  <a:lnTo>
                    <a:pt x="116" y="12322"/>
                  </a:lnTo>
                  <a:lnTo>
                    <a:pt x="175" y="12961"/>
                  </a:lnTo>
                  <a:lnTo>
                    <a:pt x="271" y="13581"/>
                  </a:lnTo>
                  <a:lnTo>
                    <a:pt x="388" y="14220"/>
                  </a:lnTo>
                  <a:lnTo>
                    <a:pt x="523" y="14840"/>
                  </a:lnTo>
                  <a:lnTo>
                    <a:pt x="659" y="15479"/>
                  </a:lnTo>
                  <a:lnTo>
                    <a:pt x="833" y="16080"/>
                  </a:lnTo>
                  <a:lnTo>
                    <a:pt x="1027" y="16700"/>
                  </a:lnTo>
                  <a:lnTo>
                    <a:pt x="1221" y="17300"/>
                  </a:lnTo>
                  <a:lnTo>
                    <a:pt x="1259" y="17339"/>
                  </a:lnTo>
                  <a:lnTo>
                    <a:pt x="1279" y="17378"/>
                  </a:lnTo>
                  <a:lnTo>
                    <a:pt x="1337" y="17397"/>
                  </a:lnTo>
                  <a:lnTo>
                    <a:pt x="1376" y="17397"/>
                  </a:lnTo>
                  <a:lnTo>
                    <a:pt x="1531" y="17378"/>
                  </a:lnTo>
                  <a:lnTo>
                    <a:pt x="1666" y="17339"/>
                  </a:lnTo>
                  <a:lnTo>
                    <a:pt x="1802" y="17262"/>
                  </a:lnTo>
                  <a:lnTo>
                    <a:pt x="1899" y="17184"/>
                  </a:lnTo>
                  <a:lnTo>
                    <a:pt x="1996" y="17068"/>
                  </a:lnTo>
                  <a:lnTo>
                    <a:pt x="2073" y="16952"/>
                  </a:lnTo>
                  <a:lnTo>
                    <a:pt x="2131" y="16816"/>
                  </a:lnTo>
                  <a:lnTo>
                    <a:pt x="2189" y="16680"/>
                  </a:lnTo>
                  <a:lnTo>
                    <a:pt x="2267" y="16390"/>
                  </a:lnTo>
                  <a:lnTo>
                    <a:pt x="2325" y="16080"/>
                  </a:lnTo>
                  <a:lnTo>
                    <a:pt x="2402" y="15518"/>
                  </a:lnTo>
                  <a:lnTo>
                    <a:pt x="2557" y="14472"/>
                  </a:lnTo>
                  <a:lnTo>
                    <a:pt x="2693" y="13426"/>
                  </a:lnTo>
                  <a:lnTo>
                    <a:pt x="2809" y="12380"/>
                  </a:lnTo>
                  <a:lnTo>
                    <a:pt x="2925" y="11334"/>
                  </a:lnTo>
                  <a:lnTo>
                    <a:pt x="3003" y="10423"/>
                  </a:lnTo>
                  <a:lnTo>
                    <a:pt x="3080" y="9493"/>
                  </a:lnTo>
                  <a:lnTo>
                    <a:pt x="3139" y="8563"/>
                  </a:lnTo>
                  <a:lnTo>
                    <a:pt x="3177" y="7653"/>
                  </a:lnTo>
                  <a:lnTo>
                    <a:pt x="3216" y="6529"/>
                  </a:lnTo>
                  <a:lnTo>
                    <a:pt x="3235" y="5406"/>
                  </a:lnTo>
                  <a:lnTo>
                    <a:pt x="3255" y="4650"/>
                  </a:lnTo>
                  <a:lnTo>
                    <a:pt x="3235" y="4263"/>
                  </a:lnTo>
                  <a:lnTo>
                    <a:pt x="3216" y="4088"/>
                  </a:lnTo>
                  <a:lnTo>
                    <a:pt x="3177" y="3895"/>
                  </a:lnTo>
                  <a:lnTo>
                    <a:pt x="3119" y="3720"/>
                  </a:lnTo>
                  <a:lnTo>
                    <a:pt x="3022" y="3546"/>
                  </a:lnTo>
                  <a:lnTo>
                    <a:pt x="2906" y="3391"/>
                  </a:lnTo>
                  <a:lnTo>
                    <a:pt x="2770" y="3275"/>
                  </a:lnTo>
                  <a:lnTo>
                    <a:pt x="2693" y="3236"/>
                  </a:lnTo>
                  <a:lnTo>
                    <a:pt x="2615" y="3217"/>
                  </a:lnTo>
                  <a:lnTo>
                    <a:pt x="2538" y="3197"/>
                  </a:lnTo>
                  <a:lnTo>
                    <a:pt x="2441" y="3197"/>
                  </a:lnTo>
                  <a:lnTo>
                    <a:pt x="2364" y="3217"/>
                  </a:lnTo>
                  <a:lnTo>
                    <a:pt x="2267" y="3236"/>
                  </a:lnTo>
                  <a:lnTo>
                    <a:pt x="2170" y="3294"/>
                  </a:lnTo>
                  <a:lnTo>
                    <a:pt x="2092" y="3372"/>
                  </a:lnTo>
                  <a:lnTo>
                    <a:pt x="1976" y="3488"/>
                  </a:lnTo>
                  <a:lnTo>
                    <a:pt x="1899" y="3624"/>
                  </a:lnTo>
                  <a:lnTo>
                    <a:pt x="1821" y="3779"/>
                  </a:lnTo>
                  <a:lnTo>
                    <a:pt x="1763" y="3953"/>
                  </a:lnTo>
                  <a:lnTo>
                    <a:pt x="1666" y="4282"/>
                  </a:lnTo>
                  <a:lnTo>
                    <a:pt x="1589" y="4592"/>
                  </a:lnTo>
                  <a:lnTo>
                    <a:pt x="1473" y="5018"/>
                  </a:lnTo>
                  <a:lnTo>
                    <a:pt x="1356" y="5445"/>
                  </a:lnTo>
                  <a:lnTo>
                    <a:pt x="1279" y="5871"/>
                  </a:lnTo>
                  <a:lnTo>
                    <a:pt x="1182" y="6297"/>
                  </a:lnTo>
                  <a:lnTo>
                    <a:pt x="1124" y="6742"/>
                  </a:lnTo>
                  <a:lnTo>
                    <a:pt x="1066" y="7188"/>
                  </a:lnTo>
                  <a:lnTo>
                    <a:pt x="1008" y="7634"/>
                  </a:lnTo>
                  <a:lnTo>
                    <a:pt x="988" y="8079"/>
                  </a:lnTo>
                  <a:lnTo>
                    <a:pt x="969" y="8525"/>
                  </a:lnTo>
                  <a:lnTo>
                    <a:pt x="949" y="8970"/>
                  </a:lnTo>
                  <a:lnTo>
                    <a:pt x="949" y="9416"/>
                  </a:lnTo>
                  <a:lnTo>
                    <a:pt x="969" y="9861"/>
                  </a:lnTo>
                  <a:lnTo>
                    <a:pt x="1008" y="10307"/>
                  </a:lnTo>
                  <a:lnTo>
                    <a:pt x="1046" y="10753"/>
                  </a:lnTo>
                  <a:lnTo>
                    <a:pt x="1104" y="11198"/>
                  </a:lnTo>
                  <a:lnTo>
                    <a:pt x="1163" y="11644"/>
                  </a:lnTo>
                  <a:lnTo>
                    <a:pt x="1240" y="12089"/>
                  </a:lnTo>
                  <a:lnTo>
                    <a:pt x="1337" y="12515"/>
                  </a:lnTo>
                  <a:lnTo>
                    <a:pt x="1434" y="12961"/>
                  </a:lnTo>
                  <a:lnTo>
                    <a:pt x="1550" y="13387"/>
                  </a:lnTo>
                  <a:lnTo>
                    <a:pt x="1589" y="13465"/>
                  </a:lnTo>
                  <a:lnTo>
                    <a:pt x="1647" y="13503"/>
                  </a:lnTo>
                  <a:lnTo>
                    <a:pt x="1724" y="13523"/>
                  </a:lnTo>
                  <a:lnTo>
                    <a:pt x="1782" y="13503"/>
                  </a:lnTo>
                  <a:lnTo>
                    <a:pt x="1841" y="13465"/>
                  </a:lnTo>
                  <a:lnTo>
                    <a:pt x="1899" y="13426"/>
                  </a:lnTo>
                  <a:lnTo>
                    <a:pt x="1918" y="13348"/>
                  </a:lnTo>
                  <a:lnTo>
                    <a:pt x="1918" y="13271"/>
                  </a:lnTo>
                  <a:lnTo>
                    <a:pt x="1705" y="12457"/>
                  </a:lnTo>
                  <a:lnTo>
                    <a:pt x="1531" y="11644"/>
                  </a:lnTo>
                  <a:lnTo>
                    <a:pt x="1414" y="10811"/>
                  </a:lnTo>
                  <a:lnTo>
                    <a:pt x="1337" y="9978"/>
                  </a:lnTo>
                  <a:lnTo>
                    <a:pt x="1318" y="9551"/>
                  </a:lnTo>
                  <a:lnTo>
                    <a:pt x="1298" y="9125"/>
                  </a:lnTo>
                  <a:lnTo>
                    <a:pt x="1298" y="8718"/>
                  </a:lnTo>
                  <a:lnTo>
                    <a:pt x="1318" y="8292"/>
                  </a:lnTo>
                  <a:lnTo>
                    <a:pt x="1337" y="7866"/>
                  </a:lnTo>
                  <a:lnTo>
                    <a:pt x="1376" y="7459"/>
                  </a:lnTo>
                  <a:lnTo>
                    <a:pt x="1434" y="7033"/>
                  </a:lnTo>
                  <a:lnTo>
                    <a:pt x="1492" y="6626"/>
                  </a:lnTo>
                  <a:lnTo>
                    <a:pt x="1647" y="5871"/>
                  </a:lnTo>
                  <a:lnTo>
                    <a:pt x="1821" y="5135"/>
                  </a:lnTo>
                  <a:lnTo>
                    <a:pt x="2034" y="4418"/>
                  </a:lnTo>
                  <a:lnTo>
                    <a:pt x="2189" y="3992"/>
                  </a:lnTo>
                  <a:lnTo>
                    <a:pt x="2344" y="3895"/>
                  </a:lnTo>
                  <a:lnTo>
                    <a:pt x="2461" y="3837"/>
                  </a:lnTo>
                  <a:lnTo>
                    <a:pt x="2577" y="3798"/>
                  </a:lnTo>
                  <a:lnTo>
                    <a:pt x="2674" y="3817"/>
                  </a:lnTo>
                  <a:lnTo>
                    <a:pt x="2732" y="3837"/>
                  </a:lnTo>
                  <a:lnTo>
                    <a:pt x="2790" y="3914"/>
                  </a:lnTo>
                  <a:lnTo>
                    <a:pt x="2809" y="4011"/>
                  </a:lnTo>
                  <a:lnTo>
                    <a:pt x="2809" y="4147"/>
                  </a:lnTo>
                  <a:lnTo>
                    <a:pt x="2848" y="4282"/>
                  </a:lnTo>
                  <a:lnTo>
                    <a:pt x="2867" y="4437"/>
                  </a:lnTo>
                  <a:lnTo>
                    <a:pt x="2867" y="4786"/>
                  </a:lnTo>
                  <a:lnTo>
                    <a:pt x="2848" y="5115"/>
                  </a:lnTo>
                  <a:lnTo>
                    <a:pt x="2829" y="5425"/>
                  </a:lnTo>
                  <a:lnTo>
                    <a:pt x="2829" y="6413"/>
                  </a:lnTo>
                  <a:lnTo>
                    <a:pt x="2790" y="7401"/>
                  </a:lnTo>
                  <a:lnTo>
                    <a:pt x="2712" y="9203"/>
                  </a:lnTo>
                  <a:lnTo>
                    <a:pt x="2596" y="11004"/>
                  </a:lnTo>
                  <a:lnTo>
                    <a:pt x="2519" y="11915"/>
                  </a:lnTo>
                  <a:lnTo>
                    <a:pt x="2422" y="12825"/>
                  </a:lnTo>
                  <a:lnTo>
                    <a:pt x="2325" y="13717"/>
                  </a:lnTo>
                  <a:lnTo>
                    <a:pt x="2209" y="14608"/>
                  </a:lnTo>
                  <a:lnTo>
                    <a:pt x="2112" y="15460"/>
                  </a:lnTo>
                  <a:lnTo>
                    <a:pt x="2034" y="15867"/>
                  </a:lnTo>
                  <a:lnTo>
                    <a:pt x="1957" y="16274"/>
                  </a:lnTo>
                  <a:lnTo>
                    <a:pt x="1918" y="16506"/>
                  </a:lnTo>
                  <a:lnTo>
                    <a:pt x="1879" y="16642"/>
                  </a:lnTo>
                  <a:lnTo>
                    <a:pt x="1841" y="16758"/>
                  </a:lnTo>
                  <a:lnTo>
                    <a:pt x="1763" y="16874"/>
                  </a:lnTo>
                  <a:lnTo>
                    <a:pt x="1686" y="16952"/>
                  </a:lnTo>
                  <a:lnTo>
                    <a:pt x="1627" y="16990"/>
                  </a:lnTo>
                  <a:lnTo>
                    <a:pt x="1511" y="16990"/>
                  </a:lnTo>
                  <a:lnTo>
                    <a:pt x="1434" y="16971"/>
                  </a:lnTo>
                  <a:lnTo>
                    <a:pt x="1395" y="16894"/>
                  </a:lnTo>
                  <a:lnTo>
                    <a:pt x="1337" y="16719"/>
                  </a:lnTo>
                  <a:lnTo>
                    <a:pt x="1279" y="16506"/>
                  </a:lnTo>
                  <a:lnTo>
                    <a:pt x="1046" y="15673"/>
                  </a:lnTo>
                  <a:lnTo>
                    <a:pt x="833" y="14840"/>
                  </a:lnTo>
                  <a:lnTo>
                    <a:pt x="659" y="14007"/>
                  </a:lnTo>
                  <a:lnTo>
                    <a:pt x="523" y="13155"/>
                  </a:lnTo>
                  <a:lnTo>
                    <a:pt x="426" y="12360"/>
                  </a:lnTo>
                  <a:lnTo>
                    <a:pt x="349" y="11566"/>
                  </a:lnTo>
                  <a:lnTo>
                    <a:pt x="310" y="10772"/>
                  </a:lnTo>
                  <a:lnTo>
                    <a:pt x="310" y="9958"/>
                  </a:lnTo>
                  <a:lnTo>
                    <a:pt x="310" y="9164"/>
                  </a:lnTo>
                  <a:lnTo>
                    <a:pt x="368" y="8370"/>
                  </a:lnTo>
                  <a:lnTo>
                    <a:pt x="446" y="7575"/>
                  </a:lnTo>
                  <a:lnTo>
                    <a:pt x="543" y="6781"/>
                  </a:lnTo>
                  <a:lnTo>
                    <a:pt x="659" y="6103"/>
                  </a:lnTo>
                  <a:lnTo>
                    <a:pt x="794" y="5425"/>
                  </a:lnTo>
                  <a:lnTo>
                    <a:pt x="949" y="4767"/>
                  </a:lnTo>
                  <a:lnTo>
                    <a:pt x="1124" y="4108"/>
                  </a:lnTo>
                  <a:lnTo>
                    <a:pt x="1356" y="3275"/>
                  </a:lnTo>
                  <a:lnTo>
                    <a:pt x="1473" y="2849"/>
                  </a:lnTo>
                  <a:lnTo>
                    <a:pt x="1627" y="2403"/>
                  </a:lnTo>
                  <a:lnTo>
                    <a:pt x="1782" y="1977"/>
                  </a:lnTo>
                  <a:lnTo>
                    <a:pt x="1976" y="1570"/>
                  </a:lnTo>
                  <a:lnTo>
                    <a:pt x="2189" y="1183"/>
                  </a:lnTo>
                  <a:lnTo>
                    <a:pt x="2306" y="1008"/>
                  </a:lnTo>
                  <a:lnTo>
                    <a:pt x="2422" y="834"/>
                  </a:lnTo>
                  <a:lnTo>
                    <a:pt x="2557" y="698"/>
                  </a:lnTo>
                  <a:lnTo>
                    <a:pt x="2674" y="601"/>
                  </a:lnTo>
                  <a:lnTo>
                    <a:pt x="2809" y="524"/>
                  </a:lnTo>
                  <a:lnTo>
                    <a:pt x="2925" y="446"/>
                  </a:lnTo>
                  <a:lnTo>
                    <a:pt x="3061" y="427"/>
                  </a:lnTo>
                  <a:lnTo>
                    <a:pt x="3177" y="408"/>
                  </a:lnTo>
                  <a:lnTo>
                    <a:pt x="3313" y="408"/>
                  </a:lnTo>
                  <a:lnTo>
                    <a:pt x="3429" y="427"/>
                  </a:lnTo>
                  <a:lnTo>
                    <a:pt x="3545" y="485"/>
                  </a:lnTo>
                  <a:lnTo>
                    <a:pt x="3642" y="543"/>
                  </a:lnTo>
                  <a:lnTo>
                    <a:pt x="3758" y="621"/>
                  </a:lnTo>
                  <a:lnTo>
                    <a:pt x="3855" y="718"/>
                  </a:lnTo>
                  <a:lnTo>
                    <a:pt x="3933" y="834"/>
                  </a:lnTo>
                  <a:lnTo>
                    <a:pt x="4010" y="950"/>
                  </a:lnTo>
                  <a:lnTo>
                    <a:pt x="4068" y="1105"/>
                  </a:lnTo>
                  <a:lnTo>
                    <a:pt x="4127" y="1260"/>
                  </a:lnTo>
                  <a:lnTo>
                    <a:pt x="4185" y="1434"/>
                  </a:lnTo>
                  <a:lnTo>
                    <a:pt x="4223" y="1628"/>
                  </a:lnTo>
                  <a:lnTo>
                    <a:pt x="4262" y="2016"/>
                  </a:lnTo>
                  <a:lnTo>
                    <a:pt x="4281" y="2403"/>
                  </a:lnTo>
                  <a:lnTo>
                    <a:pt x="4301" y="2771"/>
                  </a:lnTo>
                  <a:lnTo>
                    <a:pt x="4320" y="3604"/>
                  </a:lnTo>
                  <a:lnTo>
                    <a:pt x="4301" y="4457"/>
                  </a:lnTo>
                  <a:lnTo>
                    <a:pt x="4262" y="5290"/>
                  </a:lnTo>
                  <a:lnTo>
                    <a:pt x="4204" y="6123"/>
                  </a:lnTo>
                  <a:lnTo>
                    <a:pt x="4127" y="6936"/>
                  </a:lnTo>
                  <a:lnTo>
                    <a:pt x="4030" y="7750"/>
                  </a:lnTo>
                  <a:lnTo>
                    <a:pt x="3913" y="8563"/>
                  </a:lnTo>
                  <a:lnTo>
                    <a:pt x="3778" y="9377"/>
                  </a:lnTo>
                  <a:lnTo>
                    <a:pt x="3507" y="10985"/>
                  </a:lnTo>
                  <a:lnTo>
                    <a:pt x="3197" y="12612"/>
                  </a:lnTo>
                  <a:lnTo>
                    <a:pt x="2867" y="14433"/>
                  </a:lnTo>
                  <a:lnTo>
                    <a:pt x="2577" y="16254"/>
                  </a:lnTo>
                  <a:lnTo>
                    <a:pt x="2461" y="17165"/>
                  </a:lnTo>
                  <a:lnTo>
                    <a:pt x="2325" y="18095"/>
                  </a:lnTo>
                  <a:lnTo>
                    <a:pt x="2228" y="19005"/>
                  </a:lnTo>
                  <a:lnTo>
                    <a:pt x="2131" y="19916"/>
                  </a:lnTo>
                  <a:lnTo>
                    <a:pt x="2054" y="20826"/>
                  </a:lnTo>
                  <a:lnTo>
                    <a:pt x="1976" y="21756"/>
                  </a:lnTo>
                  <a:lnTo>
                    <a:pt x="1937" y="22667"/>
                  </a:lnTo>
                  <a:lnTo>
                    <a:pt x="1899" y="23596"/>
                  </a:lnTo>
                  <a:lnTo>
                    <a:pt x="1879" y="24507"/>
                  </a:lnTo>
                  <a:lnTo>
                    <a:pt x="1899" y="25437"/>
                  </a:lnTo>
                  <a:lnTo>
                    <a:pt x="1918" y="26367"/>
                  </a:lnTo>
                  <a:lnTo>
                    <a:pt x="1957" y="27296"/>
                  </a:lnTo>
                  <a:lnTo>
                    <a:pt x="1976" y="27335"/>
                  </a:lnTo>
                  <a:lnTo>
                    <a:pt x="1996" y="27355"/>
                  </a:lnTo>
                  <a:lnTo>
                    <a:pt x="2034" y="27374"/>
                  </a:lnTo>
                  <a:lnTo>
                    <a:pt x="2092" y="27355"/>
                  </a:lnTo>
                  <a:lnTo>
                    <a:pt x="2112" y="27335"/>
                  </a:lnTo>
                  <a:lnTo>
                    <a:pt x="2112" y="27296"/>
                  </a:lnTo>
                  <a:lnTo>
                    <a:pt x="2112" y="25940"/>
                  </a:lnTo>
                  <a:lnTo>
                    <a:pt x="2131" y="24604"/>
                  </a:lnTo>
                  <a:lnTo>
                    <a:pt x="2189" y="23248"/>
                  </a:lnTo>
                  <a:lnTo>
                    <a:pt x="2267" y="21911"/>
                  </a:lnTo>
                  <a:lnTo>
                    <a:pt x="2364" y="20574"/>
                  </a:lnTo>
                  <a:lnTo>
                    <a:pt x="2499" y="19238"/>
                  </a:lnTo>
                  <a:lnTo>
                    <a:pt x="2674" y="17901"/>
                  </a:lnTo>
                  <a:lnTo>
                    <a:pt x="2867" y="16564"/>
                  </a:lnTo>
                  <a:lnTo>
                    <a:pt x="3080" y="15344"/>
                  </a:lnTo>
                  <a:lnTo>
                    <a:pt x="3294" y="14104"/>
                  </a:lnTo>
                  <a:lnTo>
                    <a:pt x="3758" y="11644"/>
                  </a:lnTo>
                  <a:lnTo>
                    <a:pt x="3972" y="10423"/>
                  </a:lnTo>
                  <a:lnTo>
                    <a:pt x="4185" y="9183"/>
                  </a:lnTo>
                  <a:lnTo>
                    <a:pt x="4359" y="7944"/>
                  </a:lnTo>
                  <a:lnTo>
                    <a:pt x="4514" y="6704"/>
                  </a:lnTo>
                  <a:lnTo>
                    <a:pt x="4611" y="5522"/>
                  </a:lnTo>
                  <a:lnTo>
                    <a:pt x="4650" y="4941"/>
                  </a:lnTo>
                  <a:lnTo>
                    <a:pt x="4669" y="4340"/>
                  </a:lnTo>
                  <a:lnTo>
                    <a:pt x="4688" y="3740"/>
                  </a:lnTo>
                  <a:lnTo>
                    <a:pt x="4669" y="3159"/>
                  </a:lnTo>
                  <a:lnTo>
                    <a:pt x="4650" y="2558"/>
                  </a:lnTo>
                  <a:lnTo>
                    <a:pt x="4611" y="1977"/>
                  </a:lnTo>
                  <a:lnTo>
                    <a:pt x="4572" y="1648"/>
                  </a:lnTo>
                  <a:lnTo>
                    <a:pt x="4495" y="1299"/>
                  </a:lnTo>
                  <a:lnTo>
                    <a:pt x="4398" y="970"/>
                  </a:lnTo>
                  <a:lnTo>
                    <a:pt x="4320" y="795"/>
                  </a:lnTo>
                  <a:lnTo>
                    <a:pt x="4243" y="640"/>
                  </a:lnTo>
                  <a:lnTo>
                    <a:pt x="4146" y="505"/>
                  </a:lnTo>
                  <a:lnTo>
                    <a:pt x="4049" y="369"/>
                  </a:lnTo>
                  <a:lnTo>
                    <a:pt x="3933" y="253"/>
                  </a:lnTo>
                  <a:lnTo>
                    <a:pt x="3797" y="156"/>
                  </a:lnTo>
                  <a:lnTo>
                    <a:pt x="3662" y="78"/>
                  </a:lnTo>
                  <a:lnTo>
                    <a:pt x="3507" y="20"/>
                  </a:lnTo>
                  <a:lnTo>
                    <a:pt x="3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1" name="Google Shape;101;p2"/>
          <p:cNvSpPr/>
          <p:nvPr/>
        </p:nvSpPr>
        <p:spPr>
          <a:xfrm rot="10800000" flipH="1">
            <a:off x="5164325" y="-83887"/>
            <a:ext cx="4062456" cy="941964"/>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20"/>
        <p:cNvGrpSpPr/>
        <p:nvPr/>
      </p:nvGrpSpPr>
      <p:grpSpPr>
        <a:xfrm>
          <a:off x="0" y="0"/>
          <a:ext cx="0" cy="0"/>
          <a:chOff x="0" y="0"/>
          <a:chExt cx="0" cy="0"/>
        </a:xfrm>
      </p:grpSpPr>
      <p:pic>
        <p:nvPicPr>
          <p:cNvPr id="2821" name="Google Shape;2821;p34"/>
          <p:cNvPicPr preferRelativeResize="0"/>
          <p:nvPr/>
        </p:nvPicPr>
        <p:blipFill>
          <a:blip r:embed="rId2">
            <a:alphaModFix amt="30000"/>
          </a:blip>
          <a:stretch>
            <a:fillRect/>
          </a:stretch>
        </p:blipFill>
        <p:spPr>
          <a:xfrm>
            <a:off x="-75" y="0"/>
            <a:ext cx="9144000" cy="5143500"/>
          </a:xfrm>
          <a:prstGeom prst="rect">
            <a:avLst/>
          </a:prstGeom>
          <a:noFill/>
          <a:ln>
            <a:noFill/>
          </a:ln>
        </p:spPr>
      </p:pic>
      <p:grpSp>
        <p:nvGrpSpPr>
          <p:cNvPr id="2822" name="Google Shape;2822;p34"/>
          <p:cNvGrpSpPr/>
          <p:nvPr/>
        </p:nvGrpSpPr>
        <p:grpSpPr>
          <a:xfrm rot="-8991296">
            <a:off x="-1341801" y="952379"/>
            <a:ext cx="2290585" cy="1233776"/>
            <a:chOff x="1153575" y="-722225"/>
            <a:chExt cx="2291000" cy="1234000"/>
          </a:xfrm>
        </p:grpSpPr>
        <p:sp>
          <p:nvSpPr>
            <p:cNvPr id="2823" name="Google Shape;2823;p34"/>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4" name="Google Shape;2824;p34"/>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5" name="Google Shape;2825;p34"/>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6" name="Google Shape;2826;p34"/>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7" name="Google Shape;2827;p34"/>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8" name="Google Shape;2828;p34"/>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9" name="Google Shape;2829;p34"/>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0" name="Google Shape;2830;p34"/>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1" name="Google Shape;2831;p34"/>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2" name="Google Shape;2832;p34"/>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3" name="Google Shape;2833;p34"/>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4" name="Google Shape;2834;p34"/>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5" name="Google Shape;2835;p34"/>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6" name="Google Shape;2836;p34"/>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7" name="Google Shape;2837;p34"/>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8" name="Google Shape;2838;p34"/>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9" name="Google Shape;2839;p34"/>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0" name="Google Shape;2840;p34"/>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1" name="Google Shape;2841;p34"/>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2" name="Google Shape;2842;p34"/>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3" name="Google Shape;2843;p34"/>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44" name="Google Shape;2844;p34"/>
          <p:cNvGrpSpPr/>
          <p:nvPr/>
        </p:nvGrpSpPr>
        <p:grpSpPr>
          <a:xfrm rot="-7246741">
            <a:off x="7987209" y="3141283"/>
            <a:ext cx="2290874" cy="1233932"/>
            <a:chOff x="1153575" y="-722225"/>
            <a:chExt cx="2291000" cy="1234000"/>
          </a:xfrm>
        </p:grpSpPr>
        <p:sp>
          <p:nvSpPr>
            <p:cNvPr id="2845" name="Google Shape;2845;p34"/>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6" name="Google Shape;2846;p34"/>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7" name="Google Shape;2847;p34"/>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8" name="Google Shape;2848;p34"/>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9" name="Google Shape;2849;p34"/>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0" name="Google Shape;2850;p34"/>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1" name="Google Shape;2851;p34"/>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2" name="Google Shape;2852;p34"/>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3" name="Google Shape;2853;p34"/>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4" name="Google Shape;2854;p34"/>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5" name="Google Shape;2855;p34"/>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6" name="Google Shape;2856;p34"/>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7" name="Google Shape;2857;p34"/>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8" name="Google Shape;2858;p34"/>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9" name="Google Shape;2859;p34"/>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0" name="Google Shape;2860;p34"/>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1" name="Google Shape;2861;p34"/>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2" name="Google Shape;2862;p34"/>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3" name="Google Shape;2863;p34"/>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4" name="Google Shape;2864;p34"/>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5" name="Google Shape;2865;p34"/>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66" name="Google Shape;2866;p34"/>
          <p:cNvGrpSpPr/>
          <p:nvPr/>
        </p:nvGrpSpPr>
        <p:grpSpPr>
          <a:xfrm rot="-1529796" flipH="1">
            <a:off x="8479788" y="-425866"/>
            <a:ext cx="1179687" cy="2353246"/>
            <a:chOff x="3693750" y="-961750"/>
            <a:chExt cx="1179570" cy="2353014"/>
          </a:xfrm>
        </p:grpSpPr>
        <p:sp>
          <p:nvSpPr>
            <p:cNvPr id="2867" name="Google Shape;2867;p34"/>
            <p:cNvSpPr/>
            <p:nvPr/>
          </p:nvSpPr>
          <p:spPr>
            <a:xfrm>
              <a:off x="3702931" y="470242"/>
              <a:ext cx="820826" cy="921022"/>
            </a:xfrm>
            <a:custGeom>
              <a:avLst/>
              <a:gdLst/>
              <a:ahLst/>
              <a:cxnLst/>
              <a:rect l="l" t="t" r="r" b="b"/>
              <a:pathLst>
                <a:path w="15557" h="17456" extrusionOk="0">
                  <a:moveTo>
                    <a:pt x="3505" y="3546"/>
                  </a:moveTo>
                  <a:lnTo>
                    <a:pt x="3507" y="3546"/>
                  </a:lnTo>
                  <a:lnTo>
                    <a:pt x="3739" y="3585"/>
                  </a:lnTo>
                  <a:lnTo>
                    <a:pt x="3972" y="3643"/>
                  </a:lnTo>
                  <a:lnTo>
                    <a:pt x="4204" y="3720"/>
                  </a:lnTo>
                  <a:lnTo>
                    <a:pt x="4437" y="3817"/>
                  </a:lnTo>
                  <a:lnTo>
                    <a:pt x="4650" y="3914"/>
                  </a:lnTo>
                  <a:lnTo>
                    <a:pt x="4863" y="4050"/>
                  </a:lnTo>
                  <a:lnTo>
                    <a:pt x="5057" y="4185"/>
                  </a:lnTo>
                  <a:lnTo>
                    <a:pt x="5444" y="4476"/>
                  </a:lnTo>
                  <a:lnTo>
                    <a:pt x="5812" y="4805"/>
                  </a:lnTo>
                  <a:lnTo>
                    <a:pt x="6161" y="5173"/>
                  </a:lnTo>
                  <a:lnTo>
                    <a:pt x="6490" y="5522"/>
                  </a:lnTo>
                  <a:lnTo>
                    <a:pt x="7265" y="6413"/>
                  </a:lnTo>
                  <a:lnTo>
                    <a:pt x="8021" y="7304"/>
                  </a:lnTo>
                  <a:lnTo>
                    <a:pt x="8776" y="8215"/>
                  </a:lnTo>
                  <a:lnTo>
                    <a:pt x="9493" y="9145"/>
                  </a:lnTo>
                  <a:lnTo>
                    <a:pt x="10171" y="10036"/>
                  </a:lnTo>
                  <a:lnTo>
                    <a:pt x="10830" y="10927"/>
                  </a:lnTo>
                  <a:lnTo>
                    <a:pt x="11469" y="11857"/>
                  </a:lnTo>
                  <a:lnTo>
                    <a:pt x="12051" y="12711"/>
                  </a:lnTo>
                  <a:lnTo>
                    <a:pt x="12031" y="12690"/>
                  </a:lnTo>
                  <a:lnTo>
                    <a:pt x="10733" y="11373"/>
                  </a:lnTo>
                  <a:lnTo>
                    <a:pt x="9435" y="10075"/>
                  </a:lnTo>
                  <a:lnTo>
                    <a:pt x="8098" y="8796"/>
                  </a:lnTo>
                  <a:lnTo>
                    <a:pt x="6742" y="7556"/>
                  </a:lnTo>
                  <a:lnTo>
                    <a:pt x="6083" y="6936"/>
                  </a:lnTo>
                  <a:lnTo>
                    <a:pt x="5425" y="6297"/>
                  </a:lnTo>
                  <a:lnTo>
                    <a:pt x="5115" y="5968"/>
                  </a:lnTo>
                  <a:lnTo>
                    <a:pt x="4824" y="5619"/>
                  </a:lnTo>
                  <a:lnTo>
                    <a:pt x="4534" y="5270"/>
                  </a:lnTo>
                  <a:lnTo>
                    <a:pt x="4282" y="4902"/>
                  </a:lnTo>
                  <a:lnTo>
                    <a:pt x="4030" y="4515"/>
                  </a:lnTo>
                  <a:lnTo>
                    <a:pt x="3797" y="4127"/>
                  </a:lnTo>
                  <a:lnTo>
                    <a:pt x="3584" y="3720"/>
                  </a:lnTo>
                  <a:lnTo>
                    <a:pt x="3505" y="3546"/>
                  </a:lnTo>
                  <a:close/>
                  <a:moveTo>
                    <a:pt x="407" y="1"/>
                  </a:moveTo>
                  <a:lnTo>
                    <a:pt x="291" y="20"/>
                  </a:lnTo>
                  <a:lnTo>
                    <a:pt x="194" y="78"/>
                  </a:lnTo>
                  <a:lnTo>
                    <a:pt x="117" y="156"/>
                  </a:lnTo>
                  <a:lnTo>
                    <a:pt x="59" y="253"/>
                  </a:lnTo>
                  <a:lnTo>
                    <a:pt x="39" y="369"/>
                  </a:lnTo>
                  <a:lnTo>
                    <a:pt x="20" y="505"/>
                  </a:lnTo>
                  <a:lnTo>
                    <a:pt x="1" y="660"/>
                  </a:lnTo>
                  <a:lnTo>
                    <a:pt x="20" y="815"/>
                  </a:lnTo>
                  <a:lnTo>
                    <a:pt x="59" y="1125"/>
                  </a:lnTo>
                  <a:lnTo>
                    <a:pt x="117" y="1415"/>
                  </a:lnTo>
                  <a:lnTo>
                    <a:pt x="194" y="1667"/>
                  </a:lnTo>
                  <a:lnTo>
                    <a:pt x="291" y="1919"/>
                  </a:lnTo>
                  <a:lnTo>
                    <a:pt x="407" y="2171"/>
                  </a:lnTo>
                  <a:lnTo>
                    <a:pt x="524" y="2423"/>
                  </a:lnTo>
                  <a:lnTo>
                    <a:pt x="659" y="2674"/>
                  </a:lnTo>
                  <a:lnTo>
                    <a:pt x="969" y="3159"/>
                  </a:lnTo>
                  <a:lnTo>
                    <a:pt x="1298" y="3604"/>
                  </a:lnTo>
                  <a:lnTo>
                    <a:pt x="1667" y="4050"/>
                  </a:lnTo>
                  <a:lnTo>
                    <a:pt x="2035" y="4476"/>
                  </a:lnTo>
                  <a:lnTo>
                    <a:pt x="2809" y="5290"/>
                  </a:lnTo>
                  <a:lnTo>
                    <a:pt x="3739" y="6239"/>
                  </a:lnTo>
                  <a:lnTo>
                    <a:pt x="4669" y="7188"/>
                  </a:lnTo>
                  <a:lnTo>
                    <a:pt x="6529" y="9048"/>
                  </a:lnTo>
                  <a:lnTo>
                    <a:pt x="10771" y="13290"/>
                  </a:lnTo>
                  <a:lnTo>
                    <a:pt x="12980" y="15518"/>
                  </a:lnTo>
                  <a:lnTo>
                    <a:pt x="13329" y="15867"/>
                  </a:lnTo>
                  <a:lnTo>
                    <a:pt x="13503" y="16041"/>
                  </a:lnTo>
                  <a:lnTo>
                    <a:pt x="13677" y="16216"/>
                  </a:lnTo>
                  <a:lnTo>
                    <a:pt x="13871" y="16371"/>
                  </a:lnTo>
                  <a:lnTo>
                    <a:pt x="14084" y="16487"/>
                  </a:lnTo>
                  <a:lnTo>
                    <a:pt x="14297" y="16584"/>
                  </a:lnTo>
                  <a:lnTo>
                    <a:pt x="14530" y="16661"/>
                  </a:lnTo>
                  <a:lnTo>
                    <a:pt x="14588" y="16661"/>
                  </a:lnTo>
                  <a:lnTo>
                    <a:pt x="14646" y="16642"/>
                  </a:lnTo>
                  <a:lnTo>
                    <a:pt x="14685" y="16622"/>
                  </a:lnTo>
                  <a:lnTo>
                    <a:pt x="14704" y="16584"/>
                  </a:lnTo>
                  <a:lnTo>
                    <a:pt x="14743" y="16545"/>
                  </a:lnTo>
                  <a:lnTo>
                    <a:pt x="14743" y="16487"/>
                  </a:lnTo>
                  <a:lnTo>
                    <a:pt x="14743" y="16429"/>
                  </a:lnTo>
                  <a:lnTo>
                    <a:pt x="14723" y="16390"/>
                  </a:lnTo>
                  <a:lnTo>
                    <a:pt x="14084" y="15305"/>
                  </a:lnTo>
                  <a:lnTo>
                    <a:pt x="13445" y="14220"/>
                  </a:lnTo>
                  <a:lnTo>
                    <a:pt x="12767" y="13155"/>
                  </a:lnTo>
                  <a:lnTo>
                    <a:pt x="12069" y="12109"/>
                  </a:lnTo>
                  <a:lnTo>
                    <a:pt x="11372" y="11082"/>
                  </a:lnTo>
                  <a:lnTo>
                    <a:pt x="10636" y="10055"/>
                  </a:lnTo>
                  <a:lnTo>
                    <a:pt x="9880" y="9048"/>
                  </a:lnTo>
                  <a:lnTo>
                    <a:pt x="9105" y="8060"/>
                  </a:lnTo>
                  <a:lnTo>
                    <a:pt x="8408" y="7188"/>
                  </a:lnTo>
                  <a:lnTo>
                    <a:pt x="7691" y="6336"/>
                  </a:lnTo>
                  <a:lnTo>
                    <a:pt x="6955" y="5503"/>
                  </a:lnTo>
                  <a:lnTo>
                    <a:pt x="6587" y="5096"/>
                  </a:lnTo>
                  <a:lnTo>
                    <a:pt x="6200" y="4708"/>
                  </a:lnTo>
                  <a:lnTo>
                    <a:pt x="5890" y="4398"/>
                  </a:lnTo>
                  <a:lnTo>
                    <a:pt x="5560" y="4127"/>
                  </a:lnTo>
                  <a:lnTo>
                    <a:pt x="5212" y="3875"/>
                  </a:lnTo>
                  <a:lnTo>
                    <a:pt x="4844" y="3643"/>
                  </a:lnTo>
                  <a:lnTo>
                    <a:pt x="4476" y="3469"/>
                  </a:lnTo>
                  <a:lnTo>
                    <a:pt x="4282" y="3391"/>
                  </a:lnTo>
                  <a:lnTo>
                    <a:pt x="4088" y="3314"/>
                  </a:lnTo>
                  <a:lnTo>
                    <a:pt x="3875" y="3275"/>
                  </a:lnTo>
                  <a:lnTo>
                    <a:pt x="3662" y="3236"/>
                  </a:lnTo>
                  <a:lnTo>
                    <a:pt x="3449" y="3197"/>
                  </a:lnTo>
                  <a:lnTo>
                    <a:pt x="3216" y="3197"/>
                  </a:lnTo>
                  <a:lnTo>
                    <a:pt x="3158" y="3217"/>
                  </a:lnTo>
                  <a:lnTo>
                    <a:pt x="3100" y="3256"/>
                  </a:lnTo>
                  <a:lnTo>
                    <a:pt x="3061" y="3333"/>
                  </a:lnTo>
                  <a:lnTo>
                    <a:pt x="3081" y="3411"/>
                  </a:lnTo>
                  <a:lnTo>
                    <a:pt x="3255" y="3817"/>
                  </a:lnTo>
                  <a:lnTo>
                    <a:pt x="3449" y="4205"/>
                  </a:lnTo>
                  <a:lnTo>
                    <a:pt x="3662" y="4573"/>
                  </a:lnTo>
                  <a:lnTo>
                    <a:pt x="3894" y="4941"/>
                  </a:lnTo>
                  <a:lnTo>
                    <a:pt x="4146" y="5290"/>
                  </a:lnTo>
                  <a:lnTo>
                    <a:pt x="4398" y="5619"/>
                  </a:lnTo>
                  <a:lnTo>
                    <a:pt x="4669" y="5948"/>
                  </a:lnTo>
                  <a:lnTo>
                    <a:pt x="4960" y="6278"/>
                  </a:lnTo>
                  <a:lnTo>
                    <a:pt x="5560" y="6898"/>
                  </a:lnTo>
                  <a:lnTo>
                    <a:pt x="6180" y="7498"/>
                  </a:lnTo>
                  <a:lnTo>
                    <a:pt x="7439" y="8680"/>
                  </a:lnTo>
                  <a:lnTo>
                    <a:pt x="8873" y="10055"/>
                  </a:lnTo>
                  <a:lnTo>
                    <a:pt x="10287" y="11450"/>
                  </a:lnTo>
                  <a:lnTo>
                    <a:pt x="11682" y="12884"/>
                  </a:lnTo>
                  <a:lnTo>
                    <a:pt x="13038" y="14336"/>
                  </a:lnTo>
                  <a:lnTo>
                    <a:pt x="13096" y="14375"/>
                  </a:lnTo>
                  <a:lnTo>
                    <a:pt x="13112" y="14375"/>
                  </a:lnTo>
                  <a:lnTo>
                    <a:pt x="13290" y="14666"/>
                  </a:lnTo>
                  <a:lnTo>
                    <a:pt x="13871" y="15615"/>
                  </a:lnTo>
                  <a:lnTo>
                    <a:pt x="14185" y="16156"/>
                  </a:lnTo>
                  <a:lnTo>
                    <a:pt x="14142" y="16138"/>
                  </a:lnTo>
                  <a:lnTo>
                    <a:pt x="13929" y="15983"/>
                  </a:lnTo>
                  <a:lnTo>
                    <a:pt x="13735" y="15809"/>
                  </a:lnTo>
                  <a:lnTo>
                    <a:pt x="13542" y="15615"/>
                  </a:lnTo>
                  <a:lnTo>
                    <a:pt x="13348" y="15402"/>
                  </a:lnTo>
                  <a:lnTo>
                    <a:pt x="12999" y="15034"/>
                  </a:lnTo>
                  <a:lnTo>
                    <a:pt x="11314" y="13348"/>
                  </a:lnTo>
                  <a:lnTo>
                    <a:pt x="8137" y="10171"/>
                  </a:lnTo>
                  <a:lnTo>
                    <a:pt x="7323" y="9358"/>
                  </a:lnTo>
                  <a:lnTo>
                    <a:pt x="6510" y="8564"/>
                  </a:lnTo>
                  <a:lnTo>
                    <a:pt x="4863" y="6975"/>
                  </a:lnTo>
                  <a:lnTo>
                    <a:pt x="4049" y="6161"/>
                  </a:lnTo>
                  <a:lnTo>
                    <a:pt x="3255" y="5328"/>
                  </a:lnTo>
                  <a:lnTo>
                    <a:pt x="2500" y="4476"/>
                  </a:lnTo>
                  <a:lnTo>
                    <a:pt x="2112" y="4050"/>
                  </a:lnTo>
                  <a:lnTo>
                    <a:pt x="1763" y="3604"/>
                  </a:lnTo>
                  <a:lnTo>
                    <a:pt x="1415" y="3159"/>
                  </a:lnTo>
                  <a:lnTo>
                    <a:pt x="1085" y="2674"/>
                  </a:lnTo>
                  <a:lnTo>
                    <a:pt x="950" y="2442"/>
                  </a:lnTo>
                  <a:lnTo>
                    <a:pt x="795" y="2190"/>
                  </a:lnTo>
                  <a:lnTo>
                    <a:pt x="679" y="1938"/>
                  </a:lnTo>
                  <a:lnTo>
                    <a:pt x="562" y="1667"/>
                  </a:lnTo>
                  <a:lnTo>
                    <a:pt x="485" y="1435"/>
                  </a:lnTo>
                  <a:lnTo>
                    <a:pt x="369" y="1105"/>
                  </a:lnTo>
                  <a:lnTo>
                    <a:pt x="330" y="950"/>
                  </a:lnTo>
                  <a:lnTo>
                    <a:pt x="310" y="795"/>
                  </a:lnTo>
                  <a:lnTo>
                    <a:pt x="310" y="640"/>
                  </a:lnTo>
                  <a:lnTo>
                    <a:pt x="330" y="543"/>
                  </a:lnTo>
                  <a:lnTo>
                    <a:pt x="388" y="466"/>
                  </a:lnTo>
                  <a:lnTo>
                    <a:pt x="446" y="427"/>
                  </a:lnTo>
                  <a:lnTo>
                    <a:pt x="504" y="388"/>
                  </a:lnTo>
                  <a:lnTo>
                    <a:pt x="659" y="388"/>
                  </a:lnTo>
                  <a:lnTo>
                    <a:pt x="737" y="427"/>
                  </a:lnTo>
                  <a:lnTo>
                    <a:pt x="911" y="505"/>
                  </a:lnTo>
                  <a:lnTo>
                    <a:pt x="1066" y="602"/>
                  </a:lnTo>
                  <a:lnTo>
                    <a:pt x="1221" y="737"/>
                  </a:lnTo>
                  <a:lnTo>
                    <a:pt x="1453" y="931"/>
                  </a:lnTo>
                  <a:lnTo>
                    <a:pt x="2190" y="1493"/>
                  </a:lnTo>
                  <a:lnTo>
                    <a:pt x="2906" y="2035"/>
                  </a:lnTo>
                  <a:lnTo>
                    <a:pt x="3274" y="2287"/>
                  </a:lnTo>
                  <a:lnTo>
                    <a:pt x="3662" y="2519"/>
                  </a:lnTo>
                  <a:lnTo>
                    <a:pt x="4049" y="2752"/>
                  </a:lnTo>
                  <a:lnTo>
                    <a:pt x="4456" y="2965"/>
                  </a:lnTo>
                  <a:lnTo>
                    <a:pt x="5367" y="3449"/>
                  </a:lnTo>
                  <a:lnTo>
                    <a:pt x="5812" y="3682"/>
                  </a:lnTo>
                  <a:lnTo>
                    <a:pt x="6238" y="3953"/>
                  </a:lnTo>
                  <a:lnTo>
                    <a:pt x="6665" y="4224"/>
                  </a:lnTo>
                  <a:lnTo>
                    <a:pt x="7071" y="4534"/>
                  </a:lnTo>
                  <a:lnTo>
                    <a:pt x="7459" y="4844"/>
                  </a:lnTo>
                  <a:lnTo>
                    <a:pt x="7827" y="5212"/>
                  </a:lnTo>
                  <a:lnTo>
                    <a:pt x="8214" y="5600"/>
                  </a:lnTo>
                  <a:lnTo>
                    <a:pt x="8563" y="5987"/>
                  </a:lnTo>
                  <a:lnTo>
                    <a:pt x="8912" y="6394"/>
                  </a:lnTo>
                  <a:lnTo>
                    <a:pt x="9260" y="6820"/>
                  </a:lnTo>
                  <a:lnTo>
                    <a:pt x="9919" y="7672"/>
                  </a:lnTo>
                  <a:lnTo>
                    <a:pt x="10558" y="8544"/>
                  </a:lnTo>
                  <a:lnTo>
                    <a:pt x="11256" y="9590"/>
                  </a:lnTo>
                  <a:lnTo>
                    <a:pt x="11953" y="10656"/>
                  </a:lnTo>
                  <a:lnTo>
                    <a:pt x="12592" y="11741"/>
                  </a:lnTo>
                  <a:lnTo>
                    <a:pt x="13212" y="12825"/>
                  </a:lnTo>
                  <a:lnTo>
                    <a:pt x="13813" y="13949"/>
                  </a:lnTo>
                  <a:lnTo>
                    <a:pt x="14355" y="15092"/>
                  </a:lnTo>
                  <a:lnTo>
                    <a:pt x="14878" y="16235"/>
                  </a:lnTo>
                  <a:lnTo>
                    <a:pt x="15382" y="17397"/>
                  </a:lnTo>
                  <a:lnTo>
                    <a:pt x="15401" y="17436"/>
                  </a:lnTo>
                  <a:lnTo>
                    <a:pt x="15421" y="17455"/>
                  </a:lnTo>
                  <a:lnTo>
                    <a:pt x="15498" y="17455"/>
                  </a:lnTo>
                  <a:lnTo>
                    <a:pt x="15537" y="17436"/>
                  </a:lnTo>
                  <a:lnTo>
                    <a:pt x="15556" y="17417"/>
                  </a:lnTo>
                  <a:lnTo>
                    <a:pt x="15556" y="17378"/>
                  </a:lnTo>
                  <a:lnTo>
                    <a:pt x="15556" y="17339"/>
                  </a:lnTo>
                  <a:lnTo>
                    <a:pt x="15111" y="16177"/>
                  </a:lnTo>
                  <a:lnTo>
                    <a:pt x="14646" y="15034"/>
                  </a:lnTo>
                  <a:lnTo>
                    <a:pt x="14123" y="13910"/>
                  </a:lnTo>
                  <a:lnTo>
                    <a:pt x="13580" y="12806"/>
                  </a:lnTo>
                  <a:lnTo>
                    <a:pt x="12999" y="11721"/>
                  </a:lnTo>
                  <a:lnTo>
                    <a:pt x="12360" y="10656"/>
                  </a:lnTo>
                  <a:lnTo>
                    <a:pt x="11701" y="9610"/>
                  </a:lnTo>
                  <a:lnTo>
                    <a:pt x="11004" y="8583"/>
                  </a:lnTo>
                  <a:lnTo>
                    <a:pt x="10326" y="7634"/>
                  </a:lnTo>
                  <a:lnTo>
                    <a:pt x="9609" y="6704"/>
                  </a:lnTo>
                  <a:lnTo>
                    <a:pt x="9241" y="6239"/>
                  </a:lnTo>
                  <a:lnTo>
                    <a:pt x="8854" y="5793"/>
                  </a:lnTo>
                  <a:lnTo>
                    <a:pt x="8466" y="5367"/>
                  </a:lnTo>
                  <a:lnTo>
                    <a:pt x="8059" y="4960"/>
                  </a:lnTo>
                  <a:lnTo>
                    <a:pt x="7633" y="4573"/>
                  </a:lnTo>
                  <a:lnTo>
                    <a:pt x="7207" y="4224"/>
                  </a:lnTo>
                  <a:lnTo>
                    <a:pt x="6761" y="3914"/>
                  </a:lnTo>
                  <a:lnTo>
                    <a:pt x="6316" y="3624"/>
                  </a:lnTo>
                  <a:lnTo>
                    <a:pt x="5851" y="3333"/>
                  </a:lnTo>
                  <a:lnTo>
                    <a:pt x="5367" y="3081"/>
                  </a:lnTo>
                  <a:lnTo>
                    <a:pt x="4379" y="2558"/>
                  </a:lnTo>
                  <a:lnTo>
                    <a:pt x="3836" y="2268"/>
                  </a:lnTo>
                  <a:lnTo>
                    <a:pt x="3313" y="1958"/>
                  </a:lnTo>
                  <a:lnTo>
                    <a:pt x="2809" y="1609"/>
                  </a:lnTo>
                  <a:lnTo>
                    <a:pt x="2325" y="1221"/>
                  </a:lnTo>
                  <a:lnTo>
                    <a:pt x="1976" y="911"/>
                  </a:lnTo>
                  <a:lnTo>
                    <a:pt x="1589" y="563"/>
                  </a:lnTo>
                  <a:lnTo>
                    <a:pt x="1376" y="408"/>
                  </a:lnTo>
                  <a:lnTo>
                    <a:pt x="1182" y="272"/>
                  </a:lnTo>
                  <a:lnTo>
                    <a:pt x="969" y="156"/>
                  </a:lnTo>
                  <a:lnTo>
                    <a:pt x="737" y="59"/>
                  </a:lnTo>
                  <a:lnTo>
                    <a:pt x="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8" name="Google Shape;2868;p34"/>
            <p:cNvSpPr/>
            <p:nvPr/>
          </p:nvSpPr>
          <p:spPr>
            <a:xfrm>
              <a:off x="3693750" y="-346426"/>
              <a:ext cx="836127" cy="1724384"/>
            </a:xfrm>
            <a:custGeom>
              <a:avLst/>
              <a:gdLst/>
              <a:ahLst/>
              <a:cxnLst/>
              <a:rect l="l" t="t" r="r" b="b"/>
              <a:pathLst>
                <a:path w="15847" h="32682" extrusionOk="0">
                  <a:moveTo>
                    <a:pt x="5134" y="6781"/>
                  </a:moveTo>
                  <a:lnTo>
                    <a:pt x="5231" y="6839"/>
                  </a:lnTo>
                  <a:lnTo>
                    <a:pt x="5328" y="6897"/>
                  </a:lnTo>
                  <a:lnTo>
                    <a:pt x="5483" y="7052"/>
                  </a:lnTo>
                  <a:lnTo>
                    <a:pt x="5618" y="7246"/>
                  </a:lnTo>
                  <a:lnTo>
                    <a:pt x="5734" y="7439"/>
                  </a:lnTo>
                  <a:lnTo>
                    <a:pt x="5831" y="7633"/>
                  </a:lnTo>
                  <a:lnTo>
                    <a:pt x="6025" y="8059"/>
                  </a:lnTo>
                  <a:lnTo>
                    <a:pt x="6858" y="9958"/>
                  </a:lnTo>
                  <a:lnTo>
                    <a:pt x="8311" y="13348"/>
                  </a:lnTo>
                  <a:lnTo>
                    <a:pt x="8573" y="13957"/>
                  </a:lnTo>
                  <a:lnTo>
                    <a:pt x="8369" y="13503"/>
                  </a:lnTo>
                  <a:lnTo>
                    <a:pt x="7923" y="12573"/>
                  </a:lnTo>
                  <a:lnTo>
                    <a:pt x="7458" y="11643"/>
                  </a:lnTo>
                  <a:lnTo>
                    <a:pt x="6974" y="10713"/>
                  </a:lnTo>
                  <a:lnTo>
                    <a:pt x="6684" y="10229"/>
                  </a:lnTo>
                  <a:lnTo>
                    <a:pt x="6393" y="9725"/>
                  </a:lnTo>
                  <a:lnTo>
                    <a:pt x="6083" y="9222"/>
                  </a:lnTo>
                  <a:lnTo>
                    <a:pt x="5792" y="8699"/>
                  </a:lnTo>
                  <a:lnTo>
                    <a:pt x="5521" y="8176"/>
                  </a:lnTo>
                  <a:lnTo>
                    <a:pt x="5405" y="7904"/>
                  </a:lnTo>
                  <a:lnTo>
                    <a:pt x="5308" y="7633"/>
                  </a:lnTo>
                  <a:lnTo>
                    <a:pt x="5231" y="7362"/>
                  </a:lnTo>
                  <a:lnTo>
                    <a:pt x="5173" y="7091"/>
                  </a:lnTo>
                  <a:lnTo>
                    <a:pt x="5134" y="6800"/>
                  </a:lnTo>
                  <a:lnTo>
                    <a:pt x="5134" y="6781"/>
                  </a:lnTo>
                  <a:close/>
                  <a:moveTo>
                    <a:pt x="9571" y="16278"/>
                  </a:moveTo>
                  <a:lnTo>
                    <a:pt x="9803" y="16816"/>
                  </a:lnTo>
                  <a:lnTo>
                    <a:pt x="11236" y="20283"/>
                  </a:lnTo>
                  <a:lnTo>
                    <a:pt x="11508" y="20951"/>
                  </a:lnTo>
                  <a:lnTo>
                    <a:pt x="11449" y="20864"/>
                  </a:lnTo>
                  <a:lnTo>
                    <a:pt x="11197" y="20419"/>
                  </a:lnTo>
                  <a:lnTo>
                    <a:pt x="10984" y="19954"/>
                  </a:lnTo>
                  <a:lnTo>
                    <a:pt x="10790" y="19470"/>
                  </a:lnTo>
                  <a:lnTo>
                    <a:pt x="10422" y="18501"/>
                  </a:lnTo>
                  <a:lnTo>
                    <a:pt x="10035" y="17474"/>
                  </a:lnTo>
                  <a:lnTo>
                    <a:pt x="9648" y="16467"/>
                  </a:lnTo>
                  <a:lnTo>
                    <a:pt x="9571" y="16278"/>
                  </a:lnTo>
                  <a:close/>
                  <a:moveTo>
                    <a:pt x="969" y="407"/>
                  </a:moveTo>
                  <a:lnTo>
                    <a:pt x="1104" y="446"/>
                  </a:lnTo>
                  <a:lnTo>
                    <a:pt x="1531" y="640"/>
                  </a:lnTo>
                  <a:lnTo>
                    <a:pt x="1860" y="814"/>
                  </a:lnTo>
                  <a:lnTo>
                    <a:pt x="2189" y="989"/>
                  </a:lnTo>
                  <a:lnTo>
                    <a:pt x="2519" y="1202"/>
                  </a:lnTo>
                  <a:lnTo>
                    <a:pt x="2809" y="1415"/>
                  </a:lnTo>
                  <a:lnTo>
                    <a:pt x="3119" y="1628"/>
                  </a:lnTo>
                  <a:lnTo>
                    <a:pt x="3410" y="1880"/>
                  </a:lnTo>
                  <a:lnTo>
                    <a:pt x="3700" y="2112"/>
                  </a:lnTo>
                  <a:lnTo>
                    <a:pt x="3971" y="2383"/>
                  </a:lnTo>
                  <a:lnTo>
                    <a:pt x="4495" y="2926"/>
                  </a:lnTo>
                  <a:lnTo>
                    <a:pt x="4998" y="3488"/>
                  </a:lnTo>
                  <a:lnTo>
                    <a:pt x="5463" y="4069"/>
                  </a:lnTo>
                  <a:lnTo>
                    <a:pt x="5909" y="4669"/>
                  </a:lnTo>
                  <a:lnTo>
                    <a:pt x="6412" y="5386"/>
                  </a:lnTo>
                  <a:lnTo>
                    <a:pt x="6897" y="6103"/>
                  </a:lnTo>
                  <a:lnTo>
                    <a:pt x="7342" y="6839"/>
                  </a:lnTo>
                  <a:lnTo>
                    <a:pt x="7807" y="7575"/>
                  </a:lnTo>
                  <a:lnTo>
                    <a:pt x="8233" y="8331"/>
                  </a:lnTo>
                  <a:lnTo>
                    <a:pt x="8640" y="9086"/>
                  </a:lnTo>
                  <a:lnTo>
                    <a:pt x="9047" y="9861"/>
                  </a:lnTo>
                  <a:lnTo>
                    <a:pt x="9434" y="10636"/>
                  </a:lnTo>
                  <a:lnTo>
                    <a:pt x="9803" y="11411"/>
                  </a:lnTo>
                  <a:lnTo>
                    <a:pt x="10171" y="12205"/>
                  </a:lnTo>
                  <a:lnTo>
                    <a:pt x="10519" y="12999"/>
                  </a:lnTo>
                  <a:lnTo>
                    <a:pt x="10849" y="13813"/>
                  </a:lnTo>
                  <a:lnTo>
                    <a:pt x="11178" y="14607"/>
                  </a:lnTo>
                  <a:lnTo>
                    <a:pt x="11488" y="15421"/>
                  </a:lnTo>
                  <a:lnTo>
                    <a:pt x="11778" y="16235"/>
                  </a:lnTo>
                  <a:lnTo>
                    <a:pt x="12069" y="17048"/>
                  </a:lnTo>
                  <a:lnTo>
                    <a:pt x="12379" y="17997"/>
                  </a:lnTo>
                  <a:lnTo>
                    <a:pt x="12670" y="18947"/>
                  </a:lnTo>
                  <a:lnTo>
                    <a:pt x="12960" y="19896"/>
                  </a:lnTo>
                  <a:lnTo>
                    <a:pt x="13231" y="20864"/>
                  </a:lnTo>
                  <a:lnTo>
                    <a:pt x="13483" y="21833"/>
                  </a:lnTo>
                  <a:lnTo>
                    <a:pt x="13735" y="22782"/>
                  </a:lnTo>
                  <a:lnTo>
                    <a:pt x="13968" y="23751"/>
                  </a:lnTo>
                  <a:lnTo>
                    <a:pt x="14181" y="24739"/>
                  </a:lnTo>
                  <a:lnTo>
                    <a:pt x="14366" y="25622"/>
                  </a:lnTo>
                  <a:lnTo>
                    <a:pt x="14366" y="25622"/>
                  </a:lnTo>
                  <a:lnTo>
                    <a:pt x="14123" y="24778"/>
                  </a:lnTo>
                  <a:lnTo>
                    <a:pt x="13813" y="23770"/>
                  </a:lnTo>
                  <a:lnTo>
                    <a:pt x="13503" y="22763"/>
                  </a:lnTo>
                  <a:lnTo>
                    <a:pt x="13193" y="21756"/>
                  </a:lnTo>
                  <a:lnTo>
                    <a:pt x="12844" y="20768"/>
                  </a:lnTo>
                  <a:lnTo>
                    <a:pt x="12495" y="19760"/>
                  </a:lnTo>
                  <a:lnTo>
                    <a:pt x="12147" y="18772"/>
                  </a:lnTo>
                  <a:lnTo>
                    <a:pt x="11778" y="17804"/>
                  </a:lnTo>
                  <a:lnTo>
                    <a:pt x="11391" y="16816"/>
                  </a:lnTo>
                  <a:lnTo>
                    <a:pt x="10984" y="15847"/>
                  </a:lnTo>
                  <a:lnTo>
                    <a:pt x="10577" y="14878"/>
                  </a:lnTo>
                  <a:lnTo>
                    <a:pt x="10151" y="13910"/>
                  </a:lnTo>
                  <a:lnTo>
                    <a:pt x="9299" y="12069"/>
                  </a:lnTo>
                  <a:lnTo>
                    <a:pt x="8853" y="11159"/>
                  </a:lnTo>
                  <a:lnTo>
                    <a:pt x="8408" y="10248"/>
                  </a:lnTo>
                  <a:lnTo>
                    <a:pt x="7943" y="9357"/>
                  </a:lnTo>
                  <a:lnTo>
                    <a:pt x="7478" y="8447"/>
                  </a:lnTo>
                  <a:lnTo>
                    <a:pt x="6994" y="7556"/>
                  </a:lnTo>
                  <a:lnTo>
                    <a:pt x="6490" y="6684"/>
                  </a:lnTo>
                  <a:lnTo>
                    <a:pt x="6122" y="6064"/>
                  </a:lnTo>
                  <a:lnTo>
                    <a:pt x="5715" y="5444"/>
                  </a:lnTo>
                  <a:lnTo>
                    <a:pt x="5502" y="5154"/>
                  </a:lnTo>
                  <a:lnTo>
                    <a:pt x="5289" y="4863"/>
                  </a:lnTo>
                  <a:lnTo>
                    <a:pt x="5056" y="4592"/>
                  </a:lnTo>
                  <a:lnTo>
                    <a:pt x="4824" y="4321"/>
                  </a:lnTo>
                  <a:lnTo>
                    <a:pt x="4572" y="4069"/>
                  </a:lnTo>
                  <a:lnTo>
                    <a:pt x="4301" y="3836"/>
                  </a:lnTo>
                  <a:lnTo>
                    <a:pt x="4030" y="3604"/>
                  </a:lnTo>
                  <a:lnTo>
                    <a:pt x="3739" y="3391"/>
                  </a:lnTo>
                  <a:lnTo>
                    <a:pt x="3448" y="3197"/>
                  </a:lnTo>
                  <a:lnTo>
                    <a:pt x="3119" y="3042"/>
                  </a:lnTo>
                  <a:lnTo>
                    <a:pt x="2790" y="2887"/>
                  </a:lnTo>
                  <a:lnTo>
                    <a:pt x="2441" y="2751"/>
                  </a:lnTo>
                  <a:lnTo>
                    <a:pt x="2383" y="2751"/>
                  </a:lnTo>
                  <a:lnTo>
                    <a:pt x="2325" y="2771"/>
                  </a:lnTo>
                  <a:lnTo>
                    <a:pt x="2267" y="2810"/>
                  </a:lnTo>
                  <a:lnTo>
                    <a:pt x="2228" y="2868"/>
                  </a:lnTo>
                  <a:lnTo>
                    <a:pt x="2189" y="3023"/>
                  </a:lnTo>
                  <a:lnTo>
                    <a:pt x="2150" y="3158"/>
                  </a:lnTo>
                  <a:lnTo>
                    <a:pt x="2131" y="3313"/>
                  </a:lnTo>
                  <a:lnTo>
                    <a:pt x="2112" y="3468"/>
                  </a:lnTo>
                  <a:lnTo>
                    <a:pt x="2131" y="3623"/>
                  </a:lnTo>
                  <a:lnTo>
                    <a:pt x="2150" y="3759"/>
                  </a:lnTo>
                  <a:lnTo>
                    <a:pt x="2209" y="4049"/>
                  </a:lnTo>
                  <a:lnTo>
                    <a:pt x="2305" y="4340"/>
                  </a:lnTo>
                  <a:lnTo>
                    <a:pt x="2422" y="4631"/>
                  </a:lnTo>
                  <a:lnTo>
                    <a:pt x="2693" y="5192"/>
                  </a:lnTo>
                  <a:lnTo>
                    <a:pt x="4185" y="8466"/>
                  </a:lnTo>
                  <a:lnTo>
                    <a:pt x="7303" y="15305"/>
                  </a:lnTo>
                  <a:lnTo>
                    <a:pt x="10403" y="22143"/>
                  </a:lnTo>
                  <a:lnTo>
                    <a:pt x="10616" y="22647"/>
                  </a:lnTo>
                  <a:lnTo>
                    <a:pt x="10868" y="23228"/>
                  </a:lnTo>
                  <a:lnTo>
                    <a:pt x="11120" y="23848"/>
                  </a:lnTo>
                  <a:lnTo>
                    <a:pt x="11275" y="24158"/>
                  </a:lnTo>
                  <a:lnTo>
                    <a:pt x="11430" y="24448"/>
                  </a:lnTo>
                  <a:lnTo>
                    <a:pt x="11604" y="24739"/>
                  </a:lnTo>
                  <a:lnTo>
                    <a:pt x="11778" y="25010"/>
                  </a:lnTo>
                  <a:lnTo>
                    <a:pt x="11972" y="25262"/>
                  </a:lnTo>
                  <a:lnTo>
                    <a:pt x="12205" y="25475"/>
                  </a:lnTo>
                  <a:lnTo>
                    <a:pt x="12437" y="25649"/>
                  </a:lnTo>
                  <a:lnTo>
                    <a:pt x="12553" y="25727"/>
                  </a:lnTo>
                  <a:lnTo>
                    <a:pt x="12689" y="25804"/>
                  </a:lnTo>
                  <a:lnTo>
                    <a:pt x="12825" y="25863"/>
                  </a:lnTo>
                  <a:lnTo>
                    <a:pt x="12960" y="25901"/>
                  </a:lnTo>
                  <a:lnTo>
                    <a:pt x="13115" y="25940"/>
                  </a:lnTo>
                  <a:lnTo>
                    <a:pt x="13270" y="25959"/>
                  </a:lnTo>
                  <a:lnTo>
                    <a:pt x="13328" y="25959"/>
                  </a:lnTo>
                  <a:lnTo>
                    <a:pt x="13386" y="25940"/>
                  </a:lnTo>
                  <a:lnTo>
                    <a:pt x="13425" y="25921"/>
                  </a:lnTo>
                  <a:lnTo>
                    <a:pt x="13464" y="25863"/>
                  </a:lnTo>
                  <a:lnTo>
                    <a:pt x="13522" y="25766"/>
                  </a:lnTo>
                  <a:lnTo>
                    <a:pt x="13561" y="25649"/>
                  </a:lnTo>
                  <a:lnTo>
                    <a:pt x="13580" y="25553"/>
                  </a:lnTo>
                  <a:lnTo>
                    <a:pt x="13580" y="25436"/>
                  </a:lnTo>
                  <a:lnTo>
                    <a:pt x="13580" y="25223"/>
                  </a:lnTo>
                  <a:lnTo>
                    <a:pt x="13522" y="24991"/>
                  </a:lnTo>
                  <a:lnTo>
                    <a:pt x="13444" y="24778"/>
                  </a:lnTo>
                  <a:lnTo>
                    <a:pt x="13367" y="24565"/>
                  </a:lnTo>
                  <a:lnTo>
                    <a:pt x="13193" y="24138"/>
                  </a:lnTo>
                  <a:lnTo>
                    <a:pt x="12448" y="22301"/>
                  </a:lnTo>
                  <a:lnTo>
                    <a:pt x="12476" y="22259"/>
                  </a:lnTo>
                  <a:lnTo>
                    <a:pt x="12495" y="22182"/>
                  </a:lnTo>
                  <a:lnTo>
                    <a:pt x="12476" y="22124"/>
                  </a:lnTo>
                  <a:lnTo>
                    <a:pt x="12437" y="22046"/>
                  </a:lnTo>
                  <a:lnTo>
                    <a:pt x="12291" y="21915"/>
                  </a:lnTo>
                  <a:lnTo>
                    <a:pt x="12291" y="21915"/>
                  </a:lnTo>
                  <a:lnTo>
                    <a:pt x="12030" y="21271"/>
                  </a:lnTo>
                  <a:lnTo>
                    <a:pt x="10849" y="18404"/>
                  </a:lnTo>
                  <a:lnTo>
                    <a:pt x="9648" y="15537"/>
                  </a:lnTo>
                  <a:lnTo>
                    <a:pt x="8466" y="12747"/>
                  </a:lnTo>
                  <a:lnTo>
                    <a:pt x="7265" y="9977"/>
                  </a:lnTo>
                  <a:lnTo>
                    <a:pt x="6703" y="8699"/>
                  </a:lnTo>
                  <a:lnTo>
                    <a:pt x="6432" y="8079"/>
                  </a:lnTo>
                  <a:lnTo>
                    <a:pt x="6141" y="7459"/>
                  </a:lnTo>
                  <a:lnTo>
                    <a:pt x="6044" y="7265"/>
                  </a:lnTo>
                  <a:lnTo>
                    <a:pt x="5928" y="7091"/>
                  </a:lnTo>
                  <a:lnTo>
                    <a:pt x="5812" y="6916"/>
                  </a:lnTo>
                  <a:lnTo>
                    <a:pt x="5676" y="6781"/>
                  </a:lnTo>
                  <a:lnTo>
                    <a:pt x="5541" y="6645"/>
                  </a:lnTo>
                  <a:lnTo>
                    <a:pt x="5386" y="6529"/>
                  </a:lnTo>
                  <a:lnTo>
                    <a:pt x="5192" y="6432"/>
                  </a:lnTo>
                  <a:lnTo>
                    <a:pt x="4998" y="6374"/>
                  </a:lnTo>
                  <a:lnTo>
                    <a:pt x="4921" y="6374"/>
                  </a:lnTo>
                  <a:lnTo>
                    <a:pt x="4843" y="6413"/>
                  </a:lnTo>
                  <a:lnTo>
                    <a:pt x="4804" y="6471"/>
                  </a:lnTo>
                  <a:lnTo>
                    <a:pt x="4785" y="6548"/>
                  </a:lnTo>
                  <a:lnTo>
                    <a:pt x="4804" y="6800"/>
                  </a:lnTo>
                  <a:lnTo>
                    <a:pt x="4843" y="7052"/>
                  </a:lnTo>
                  <a:lnTo>
                    <a:pt x="4882" y="7304"/>
                  </a:lnTo>
                  <a:lnTo>
                    <a:pt x="4940" y="7536"/>
                  </a:lnTo>
                  <a:lnTo>
                    <a:pt x="5037" y="7788"/>
                  </a:lnTo>
                  <a:lnTo>
                    <a:pt x="5114" y="8021"/>
                  </a:lnTo>
                  <a:lnTo>
                    <a:pt x="5328" y="8486"/>
                  </a:lnTo>
                  <a:lnTo>
                    <a:pt x="5579" y="8931"/>
                  </a:lnTo>
                  <a:lnTo>
                    <a:pt x="5831" y="9377"/>
                  </a:lnTo>
                  <a:lnTo>
                    <a:pt x="6102" y="9822"/>
                  </a:lnTo>
                  <a:lnTo>
                    <a:pt x="6354" y="10268"/>
                  </a:lnTo>
                  <a:lnTo>
                    <a:pt x="6935" y="11391"/>
                  </a:lnTo>
                  <a:lnTo>
                    <a:pt x="7497" y="12534"/>
                  </a:lnTo>
                  <a:lnTo>
                    <a:pt x="8059" y="13677"/>
                  </a:lnTo>
                  <a:lnTo>
                    <a:pt x="8563" y="14840"/>
                  </a:lnTo>
                  <a:lnTo>
                    <a:pt x="9008" y="15905"/>
                  </a:lnTo>
                  <a:lnTo>
                    <a:pt x="9434" y="16951"/>
                  </a:lnTo>
                  <a:lnTo>
                    <a:pt x="10229" y="19102"/>
                  </a:lnTo>
                  <a:lnTo>
                    <a:pt x="10403" y="19547"/>
                  </a:lnTo>
                  <a:lnTo>
                    <a:pt x="10597" y="19993"/>
                  </a:lnTo>
                  <a:lnTo>
                    <a:pt x="10790" y="20419"/>
                  </a:lnTo>
                  <a:lnTo>
                    <a:pt x="11004" y="20845"/>
                  </a:lnTo>
                  <a:lnTo>
                    <a:pt x="11255" y="21252"/>
                  </a:lnTo>
                  <a:lnTo>
                    <a:pt x="11527" y="21639"/>
                  </a:lnTo>
                  <a:lnTo>
                    <a:pt x="11837" y="21988"/>
                  </a:lnTo>
                  <a:lnTo>
                    <a:pt x="11996" y="22147"/>
                  </a:lnTo>
                  <a:lnTo>
                    <a:pt x="12689" y="23848"/>
                  </a:lnTo>
                  <a:lnTo>
                    <a:pt x="12844" y="24177"/>
                  </a:lnTo>
                  <a:lnTo>
                    <a:pt x="12960" y="24448"/>
                  </a:lnTo>
                  <a:lnTo>
                    <a:pt x="13076" y="24739"/>
                  </a:lnTo>
                  <a:lnTo>
                    <a:pt x="13173" y="25030"/>
                  </a:lnTo>
                  <a:lnTo>
                    <a:pt x="13231" y="25281"/>
                  </a:lnTo>
                  <a:lnTo>
                    <a:pt x="13231" y="25398"/>
                  </a:lnTo>
                  <a:lnTo>
                    <a:pt x="13231" y="25494"/>
                  </a:lnTo>
                  <a:lnTo>
                    <a:pt x="13193" y="25553"/>
                  </a:lnTo>
                  <a:lnTo>
                    <a:pt x="13154" y="25591"/>
                  </a:lnTo>
                  <a:lnTo>
                    <a:pt x="13076" y="25630"/>
                  </a:lnTo>
                  <a:lnTo>
                    <a:pt x="12980" y="25611"/>
                  </a:lnTo>
                  <a:lnTo>
                    <a:pt x="12902" y="25591"/>
                  </a:lnTo>
                  <a:lnTo>
                    <a:pt x="12805" y="25553"/>
                  </a:lnTo>
                  <a:lnTo>
                    <a:pt x="12631" y="25417"/>
                  </a:lnTo>
                  <a:lnTo>
                    <a:pt x="12437" y="25223"/>
                  </a:lnTo>
                  <a:lnTo>
                    <a:pt x="12263" y="25030"/>
                  </a:lnTo>
                  <a:lnTo>
                    <a:pt x="12127" y="24816"/>
                  </a:lnTo>
                  <a:lnTo>
                    <a:pt x="11914" y="24526"/>
                  </a:lnTo>
                  <a:lnTo>
                    <a:pt x="11701" y="24100"/>
                  </a:lnTo>
                  <a:lnTo>
                    <a:pt x="11488" y="23673"/>
                  </a:lnTo>
                  <a:lnTo>
                    <a:pt x="11081" y="22802"/>
                  </a:lnTo>
                  <a:lnTo>
                    <a:pt x="10694" y="21930"/>
                  </a:lnTo>
                  <a:lnTo>
                    <a:pt x="10326" y="21058"/>
                  </a:lnTo>
                  <a:lnTo>
                    <a:pt x="8756" y="17649"/>
                  </a:lnTo>
                  <a:lnTo>
                    <a:pt x="5579" y="10675"/>
                  </a:lnTo>
                  <a:lnTo>
                    <a:pt x="3952" y="7130"/>
                  </a:lnTo>
                  <a:lnTo>
                    <a:pt x="3584" y="6335"/>
                  </a:lnTo>
                  <a:lnTo>
                    <a:pt x="3177" y="5541"/>
                  </a:lnTo>
                  <a:lnTo>
                    <a:pt x="3003" y="5134"/>
                  </a:lnTo>
                  <a:lnTo>
                    <a:pt x="2829" y="4727"/>
                  </a:lnTo>
                  <a:lnTo>
                    <a:pt x="2674" y="4321"/>
                  </a:lnTo>
                  <a:lnTo>
                    <a:pt x="2538" y="3914"/>
                  </a:lnTo>
                  <a:lnTo>
                    <a:pt x="2499" y="3759"/>
                  </a:lnTo>
                  <a:lnTo>
                    <a:pt x="2499" y="3623"/>
                  </a:lnTo>
                  <a:lnTo>
                    <a:pt x="2519" y="3488"/>
                  </a:lnTo>
                  <a:lnTo>
                    <a:pt x="2577" y="3410"/>
                  </a:lnTo>
                  <a:lnTo>
                    <a:pt x="2635" y="3333"/>
                  </a:lnTo>
                  <a:lnTo>
                    <a:pt x="2751" y="3313"/>
                  </a:lnTo>
                  <a:lnTo>
                    <a:pt x="2867" y="3333"/>
                  </a:lnTo>
                  <a:lnTo>
                    <a:pt x="3022" y="3371"/>
                  </a:lnTo>
                  <a:lnTo>
                    <a:pt x="3371" y="3565"/>
                  </a:lnTo>
                  <a:lnTo>
                    <a:pt x="3700" y="3797"/>
                  </a:lnTo>
                  <a:lnTo>
                    <a:pt x="3991" y="4049"/>
                  </a:lnTo>
                  <a:lnTo>
                    <a:pt x="4281" y="4301"/>
                  </a:lnTo>
                  <a:lnTo>
                    <a:pt x="4553" y="4592"/>
                  </a:lnTo>
                  <a:lnTo>
                    <a:pt x="4804" y="4882"/>
                  </a:lnTo>
                  <a:lnTo>
                    <a:pt x="5037" y="5173"/>
                  </a:lnTo>
                  <a:lnTo>
                    <a:pt x="5250" y="5464"/>
                  </a:lnTo>
                  <a:lnTo>
                    <a:pt x="5657" y="6083"/>
                  </a:lnTo>
                  <a:lnTo>
                    <a:pt x="6044" y="6703"/>
                  </a:lnTo>
                  <a:lnTo>
                    <a:pt x="6412" y="7343"/>
                  </a:lnTo>
                  <a:lnTo>
                    <a:pt x="7323" y="9028"/>
                  </a:lnTo>
                  <a:lnTo>
                    <a:pt x="8195" y="10733"/>
                  </a:lnTo>
                  <a:lnTo>
                    <a:pt x="9028" y="12438"/>
                  </a:lnTo>
                  <a:lnTo>
                    <a:pt x="9822" y="14181"/>
                  </a:lnTo>
                  <a:lnTo>
                    <a:pt x="10248" y="15130"/>
                  </a:lnTo>
                  <a:lnTo>
                    <a:pt x="10655" y="16099"/>
                  </a:lnTo>
                  <a:lnTo>
                    <a:pt x="11042" y="17048"/>
                  </a:lnTo>
                  <a:lnTo>
                    <a:pt x="11430" y="18017"/>
                  </a:lnTo>
                  <a:lnTo>
                    <a:pt x="11798" y="19005"/>
                  </a:lnTo>
                  <a:lnTo>
                    <a:pt x="12166" y="19973"/>
                  </a:lnTo>
                  <a:lnTo>
                    <a:pt x="12515" y="20961"/>
                  </a:lnTo>
                  <a:lnTo>
                    <a:pt x="12844" y="21949"/>
                  </a:lnTo>
                  <a:lnTo>
                    <a:pt x="13173" y="22937"/>
                  </a:lnTo>
                  <a:lnTo>
                    <a:pt x="13503" y="23925"/>
                  </a:lnTo>
                  <a:lnTo>
                    <a:pt x="13793" y="24933"/>
                  </a:lnTo>
                  <a:lnTo>
                    <a:pt x="14084" y="25940"/>
                  </a:lnTo>
                  <a:lnTo>
                    <a:pt x="14355" y="26947"/>
                  </a:lnTo>
                  <a:lnTo>
                    <a:pt x="14626" y="27955"/>
                  </a:lnTo>
                  <a:lnTo>
                    <a:pt x="14878" y="28962"/>
                  </a:lnTo>
                  <a:lnTo>
                    <a:pt x="14944" y="29248"/>
                  </a:lnTo>
                  <a:lnTo>
                    <a:pt x="14944" y="29248"/>
                  </a:lnTo>
                  <a:lnTo>
                    <a:pt x="14297" y="28478"/>
                  </a:lnTo>
                  <a:lnTo>
                    <a:pt x="13193" y="27122"/>
                  </a:lnTo>
                  <a:lnTo>
                    <a:pt x="12127" y="25766"/>
                  </a:lnTo>
                  <a:lnTo>
                    <a:pt x="11604" y="25068"/>
                  </a:lnTo>
                  <a:lnTo>
                    <a:pt x="11100" y="24351"/>
                  </a:lnTo>
                  <a:lnTo>
                    <a:pt x="10597" y="23654"/>
                  </a:lnTo>
                  <a:lnTo>
                    <a:pt x="10112" y="22918"/>
                  </a:lnTo>
                  <a:lnTo>
                    <a:pt x="9648" y="22201"/>
                  </a:lnTo>
                  <a:lnTo>
                    <a:pt x="9202" y="21446"/>
                  </a:lnTo>
                  <a:lnTo>
                    <a:pt x="8776" y="20690"/>
                  </a:lnTo>
                  <a:lnTo>
                    <a:pt x="8369" y="19915"/>
                  </a:lnTo>
                  <a:lnTo>
                    <a:pt x="7982" y="19140"/>
                  </a:lnTo>
                  <a:lnTo>
                    <a:pt x="7633" y="18327"/>
                  </a:lnTo>
                  <a:lnTo>
                    <a:pt x="6935" y="16758"/>
                  </a:lnTo>
                  <a:lnTo>
                    <a:pt x="6587" y="15983"/>
                  </a:lnTo>
                  <a:lnTo>
                    <a:pt x="6219" y="15227"/>
                  </a:lnTo>
                  <a:lnTo>
                    <a:pt x="5831" y="14452"/>
                  </a:lnTo>
                  <a:lnTo>
                    <a:pt x="5444" y="13697"/>
                  </a:lnTo>
                  <a:lnTo>
                    <a:pt x="5018" y="12961"/>
                  </a:lnTo>
                  <a:lnTo>
                    <a:pt x="4591" y="12205"/>
                  </a:lnTo>
                  <a:lnTo>
                    <a:pt x="3700" y="10791"/>
                  </a:lnTo>
                  <a:lnTo>
                    <a:pt x="3255" y="10074"/>
                  </a:lnTo>
                  <a:lnTo>
                    <a:pt x="2809" y="9338"/>
                  </a:lnTo>
                  <a:lnTo>
                    <a:pt x="2402" y="8602"/>
                  </a:lnTo>
                  <a:lnTo>
                    <a:pt x="1996" y="7866"/>
                  </a:lnTo>
                  <a:lnTo>
                    <a:pt x="1627" y="7110"/>
                  </a:lnTo>
                  <a:lnTo>
                    <a:pt x="1298" y="6335"/>
                  </a:lnTo>
                  <a:lnTo>
                    <a:pt x="1027" y="5560"/>
                  </a:lnTo>
                  <a:lnTo>
                    <a:pt x="891" y="5192"/>
                  </a:lnTo>
                  <a:lnTo>
                    <a:pt x="794" y="4805"/>
                  </a:lnTo>
                  <a:lnTo>
                    <a:pt x="698" y="4398"/>
                  </a:lnTo>
                  <a:lnTo>
                    <a:pt x="601" y="4011"/>
                  </a:lnTo>
                  <a:lnTo>
                    <a:pt x="543" y="3604"/>
                  </a:lnTo>
                  <a:lnTo>
                    <a:pt x="484" y="3216"/>
                  </a:lnTo>
                  <a:lnTo>
                    <a:pt x="446" y="2829"/>
                  </a:lnTo>
                  <a:lnTo>
                    <a:pt x="426" y="2461"/>
                  </a:lnTo>
                  <a:lnTo>
                    <a:pt x="407" y="2093"/>
                  </a:lnTo>
                  <a:lnTo>
                    <a:pt x="426" y="1705"/>
                  </a:lnTo>
                  <a:lnTo>
                    <a:pt x="446" y="1240"/>
                  </a:lnTo>
                  <a:lnTo>
                    <a:pt x="465" y="989"/>
                  </a:lnTo>
                  <a:lnTo>
                    <a:pt x="504" y="872"/>
                  </a:lnTo>
                  <a:lnTo>
                    <a:pt x="523" y="775"/>
                  </a:lnTo>
                  <a:lnTo>
                    <a:pt x="523" y="659"/>
                  </a:lnTo>
                  <a:lnTo>
                    <a:pt x="562" y="562"/>
                  </a:lnTo>
                  <a:lnTo>
                    <a:pt x="601" y="485"/>
                  </a:lnTo>
                  <a:lnTo>
                    <a:pt x="659" y="446"/>
                  </a:lnTo>
                  <a:lnTo>
                    <a:pt x="736" y="407"/>
                  </a:lnTo>
                  <a:close/>
                  <a:moveTo>
                    <a:pt x="659" y="1"/>
                  </a:moveTo>
                  <a:lnTo>
                    <a:pt x="543" y="20"/>
                  </a:lnTo>
                  <a:lnTo>
                    <a:pt x="446" y="78"/>
                  </a:lnTo>
                  <a:lnTo>
                    <a:pt x="368" y="156"/>
                  </a:lnTo>
                  <a:lnTo>
                    <a:pt x="291" y="252"/>
                  </a:lnTo>
                  <a:lnTo>
                    <a:pt x="213" y="388"/>
                  </a:lnTo>
                  <a:lnTo>
                    <a:pt x="155" y="543"/>
                  </a:lnTo>
                  <a:lnTo>
                    <a:pt x="116" y="698"/>
                  </a:lnTo>
                  <a:lnTo>
                    <a:pt x="78" y="872"/>
                  </a:lnTo>
                  <a:lnTo>
                    <a:pt x="20" y="1260"/>
                  </a:lnTo>
                  <a:lnTo>
                    <a:pt x="0" y="1647"/>
                  </a:lnTo>
                  <a:lnTo>
                    <a:pt x="20" y="2054"/>
                  </a:lnTo>
                  <a:lnTo>
                    <a:pt x="39" y="2441"/>
                  </a:lnTo>
                  <a:lnTo>
                    <a:pt x="97" y="3100"/>
                  </a:lnTo>
                  <a:lnTo>
                    <a:pt x="136" y="3546"/>
                  </a:lnTo>
                  <a:lnTo>
                    <a:pt x="213" y="3991"/>
                  </a:lnTo>
                  <a:lnTo>
                    <a:pt x="310" y="4437"/>
                  </a:lnTo>
                  <a:lnTo>
                    <a:pt x="407" y="4863"/>
                  </a:lnTo>
                  <a:lnTo>
                    <a:pt x="523" y="5289"/>
                  </a:lnTo>
                  <a:lnTo>
                    <a:pt x="659" y="5715"/>
                  </a:lnTo>
                  <a:lnTo>
                    <a:pt x="814" y="6122"/>
                  </a:lnTo>
                  <a:lnTo>
                    <a:pt x="969" y="6529"/>
                  </a:lnTo>
                  <a:lnTo>
                    <a:pt x="1317" y="7343"/>
                  </a:lnTo>
                  <a:lnTo>
                    <a:pt x="1705" y="8137"/>
                  </a:lnTo>
                  <a:lnTo>
                    <a:pt x="2131" y="8912"/>
                  </a:lnTo>
                  <a:lnTo>
                    <a:pt x="2577" y="9687"/>
                  </a:lnTo>
                  <a:lnTo>
                    <a:pt x="3022" y="10442"/>
                  </a:lnTo>
                  <a:lnTo>
                    <a:pt x="3507" y="11217"/>
                  </a:lnTo>
                  <a:lnTo>
                    <a:pt x="4436" y="12728"/>
                  </a:lnTo>
                  <a:lnTo>
                    <a:pt x="4901" y="13503"/>
                  </a:lnTo>
                  <a:lnTo>
                    <a:pt x="5347" y="14259"/>
                  </a:lnTo>
                  <a:lnTo>
                    <a:pt x="5754" y="15033"/>
                  </a:lnTo>
                  <a:lnTo>
                    <a:pt x="6141" y="15828"/>
                  </a:lnTo>
                  <a:lnTo>
                    <a:pt x="6994" y="17746"/>
                  </a:lnTo>
                  <a:lnTo>
                    <a:pt x="7420" y="18695"/>
                  </a:lnTo>
                  <a:lnTo>
                    <a:pt x="7865" y="19644"/>
                  </a:lnTo>
                  <a:lnTo>
                    <a:pt x="8330" y="20574"/>
                  </a:lnTo>
                  <a:lnTo>
                    <a:pt x="8815" y="21504"/>
                  </a:lnTo>
                  <a:lnTo>
                    <a:pt x="9338" y="22414"/>
                  </a:lnTo>
                  <a:lnTo>
                    <a:pt x="9609" y="22860"/>
                  </a:lnTo>
                  <a:lnTo>
                    <a:pt x="9899" y="23305"/>
                  </a:lnTo>
                  <a:lnTo>
                    <a:pt x="10500" y="24197"/>
                  </a:lnTo>
                  <a:lnTo>
                    <a:pt x="11120" y="25049"/>
                  </a:lnTo>
                  <a:lnTo>
                    <a:pt x="11759" y="25901"/>
                  </a:lnTo>
                  <a:lnTo>
                    <a:pt x="12418" y="26734"/>
                  </a:lnTo>
                  <a:lnTo>
                    <a:pt x="13076" y="27567"/>
                  </a:lnTo>
                  <a:lnTo>
                    <a:pt x="13754" y="28381"/>
                  </a:lnTo>
                  <a:lnTo>
                    <a:pt x="15130" y="30008"/>
                  </a:lnTo>
                  <a:lnTo>
                    <a:pt x="15188" y="30066"/>
                  </a:lnTo>
                  <a:lnTo>
                    <a:pt x="15195" y="30069"/>
                  </a:lnTo>
                  <a:lnTo>
                    <a:pt x="15285" y="30609"/>
                  </a:lnTo>
                  <a:lnTo>
                    <a:pt x="15614" y="32565"/>
                  </a:lnTo>
                  <a:lnTo>
                    <a:pt x="15634" y="32623"/>
                  </a:lnTo>
                  <a:lnTo>
                    <a:pt x="15653" y="32662"/>
                  </a:lnTo>
                  <a:lnTo>
                    <a:pt x="15692" y="32682"/>
                  </a:lnTo>
                  <a:lnTo>
                    <a:pt x="15730" y="32682"/>
                  </a:lnTo>
                  <a:lnTo>
                    <a:pt x="15789" y="32662"/>
                  </a:lnTo>
                  <a:lnTo>
                    <a:pt x="15808" y="32643"/>
                  </a:lnTo>
                  <a:lnTo>
                    <a:pt x="15827" y="32604"/>
                  </a:lnTo>
                  <a:lnTo>
                    <a:pt x="15847" y="32565"/>
                  </a:lnTo>
                  <a:lnTo>
                    <a:pt x="15730" y="31616"/>
                  </a:lnTo>
                  <a:lnTo>
                    <a:pt x="15634" y="30667"/>
                  </a:lnTo>
                  <a:lnTo>
                    <a:pt x="15498" y="29737"/>
                  </a:lnTo>
                  <a:lnTo>
                    <a:pt x="15362" y="28788"/>
                  </a:lnTo>
                  <a:lnTo>
                    <a:pt x="15207" y="27858"/>
                  </a:lnTo>
                  <a:lnTo>
                    <a:pt x="15052" y="26928"/>
                  </a:lnTo>
                  <a:lnTo>
                    <a:pt x="14878" y="25998"/>
                  </a:lnTo>
                  <a:lnTo>
                    <a:pt x="14684" y="25049"/>
                  </a:lnTo>
                  <a:lnTo>
                    <a:pt x="14491" y="24119"/>
                  </a:lnTo>
                  <a:lnTo>
                    <a:pt x="14277" y="23209"/>
                  </a:lnTo>
                  <a:lnTo>
                    <a:pt x="14045" y="22279"/>
                  </a:lnTo>
                  <a:lnTo>
                    <a:pt x="13813" y="21368"/>
                  </a:lnTo>
                  <a:lnTo>
                    <a:pt x="13561" y="20438"/>
                  </a:lnTo>
                  <a:lnTo>
                    <a:pt x="13290" y="19528"/>
                  </a:lnTo>
                  <a:lnTo>
                    <a:pt x="13018" y="18617"/>
                  </a:lnTo>
                  <a:lnTo>
                    <a:pt x="12728" y="17726"/>
                  </a:lnTo>
                  <a:lnTo>
                    <a:pt x="12437" y="16854"/>
                  </a:lnTo>
                  <a:lnTo>
                    <a:pt x="12147" y="15983"/>
                  </a:lnTo>
                  <a:lnTo>
                    <a:pt x="11817" y="15130"/>
                  </a:lnTo>
                  <a:lnTo>
                    <a:pt x="11488" y="14278"/>
                  </a:lnTo>
                  <a:lnTo>
                    <a:pt x="11139" y="13426"/>
                  </a:lnTo>
                  <a:lnTo>
                    <a:pt x="10790" y="12573"/>
                  </a:lnTo>
                  <a:lnTo>
                    <a:pt x="10403" y="11721"/>
                  </a:lnTo>
                  <a:lnTo>
                    <a:pt x="10016" y="10888"/>
                  </a:lnTo>
                  <a:lnTo>
                    <a:pt x="9609" y="10055"/>
                  </a:lnTo>
                  <a:lnTo>
                    <a:pt x="9183" y="9241"/>
                  </a:lnTo>
                  <a:lnTo>
                    <a:pt x="8756" y="8427"/>
                  </a:lnTo>
                  <a:lnTo>
                    <a:pt x="8291" y="7633"/>
                  </a:lnTo>
                  <a:lnTo>
                    <a:pt x="7827" y="6839"/>
                  </a:lnTo>
                  <a:lnTo>
                    <a:pt x="7323" y="6064"/>
                  </a:lnTo>
                  <a:lnTo>
                    <a:pt x="6819" y="5309"/>
                  </a:lnTo>
                  <a:lnTo>
                    <a:pt x="6296" y="4553"/>
                  </a:lnTo>
                  <a:lnTo>
                    <a:pt x="5851" y="3952"/>
                  </a:lnTo>
                  <a:lnTo>
                    <a:pt x="5386" y="3371"/>
                  </a:lnTo>
                  <a:lnTo>
                    <a:pt x="4882" y="2810"/>
                  </a:lnTo>
                  <a:lnTo>
                    <a:pt x="4378" y="2267"/>
                  </a:lnTo>
                  <a:lnTo>
                    <a:pt x="3817" y="1763"/>
                  </a:lnTo>
                  <a:lnTo>
                    <a:pt x="3545" y="1531"/>
                  </a:lnTo>
                  <a:lnTo>
                    <a:pt x="3235" y="1298"/>
                  </a:lnTo>
                  <a:lnTo>
                    <a:pt x="2945" y="1085"/>
                  </a:lnTo>
                  <a:lnTo>
                    <a:pt x="2635" y="872"/>
                  </a:lnTo>
                  <a:lnTo>
                    <a:pt x="2305" y="679"/>
                  </a:lnTo>
                  <a:lnTo>
                    <a:pt x="1996" y="485"/>
                  </a:lnTo>
                  <a:lnTo>
                    <a:pt x="1589" y="272"/>
                  </a:lnTo>
                  <a:lnTo>
                    <a:pt x="1356" y="156"/>
                  </a:lnTo>
                  <a:lnTo>
                    <a:pt x="1124" y="59"/>
                  </a:lnTo>
                  <a:lnTo>
                    <a:pt x="1008" y="20"/>
                  </a:lnTo>
                  <a:lnTo>
                    <a:pt x="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9" name="Google Shape;2869;p34"/>
            <p:cNvSpPr/>
            <p:nvPr/>
          </p:nvSpPr>
          <p:spPr>
            <a:xfrm>
              <a:off x="3949282" y="-961750"/>
              <a:ext cx="619432" cy="2208849"/>
            </a:xfrm>
            <a:custGeom>
              <a:avLst/>
              <a:gdLst/>
              <a:ahLst/>
              <a:cxnLst/>
              <a:rect l="l" t="t" r="r" b="b"/>
              <a:pathLst>
                <a:path w="11740" h="41864" extrusionOk="0">
                  <a:moveTo>
                    <a:pt x="2170" y="388"/>
                  </a:moveTo>
                  <a:lnTo>
                    <a:pt x="2306" y="427"/>
                  </a:lnTo>
                  <a:lnTo>
                    <a:pt x="2577" y="504"/>
                  </a:lnTo>
                  <a:lnTo>
                    <a:pt x="2829" y="640"/>
                  </a:lnTo>
                  <a:lnTo>
                    <a:pt x="3080" y="795"/>
                  </a:lnTo>
                  <a:lnTo>
                    <a:pt x="3410" y="1085"/>
                  </a:lnTo>
                  <a:lnTo>
                    <a:pt x="3720" y="1376"/>
                  </a:lnTo>
                  <a:lnTo>
                    <a:pt x="4010" y="1705"/>
                  </a:lnTo>
                  <a:lnTo>
                    <a:pt x="4281" y="2054"/>
                  </a:lnTo>
                  <a:lnTo>
                    <a:pt x="4514" y="2422"/>
                  </a:lnTo>
                  <a:lnTo>
                    <a:pt x="4746" y="2790"/>
                  </a:lnTo>
                  <a:lnTo>
                    <a:pt x="4960" y="3177"/>
                  </a:lnTo>
                  <a:lnTo>
                    <a:pt x="5153" y="3565"/>
                  </a:lnTo>
                  <a:lnTo>
                    <a:pt x="5347" y="3991"/>
                  </a:lnTo>
                  <a:lnTo>
                    <a:pt x="5541" y="4417"/>
                  </a:lnTo>
                  <a:lnTo>
                    <a:pt x="5889" y="5270"/>
                  </a:lnTo>
                  <a:lnTo>
                    <a:pt x="6199" y="6161"/>
                  </a:lnTo>
                  <a:lnTo>
                    <a:pt x="6471" y="7052"/>
                  </a:lnTo>
                  <a:lnTo>
                    <a:pt x="6722" y="7943"/>
                  </a:lnTo>
                  <a:lnTo>
                    <a:pt x="6974" y="8854"/>
                  </a:lnTo>
                  <a:lnTo>
                    <a:pt x="7420" y="10655"/>
                  </a:lnTo>
                  <a:lnTo>
                    <a:pt x="7865" y="12496"/>
                  </a:lnTo>
                  <a:lnTo>
                    <a:pt x="8272" y="14355"/>
                  </a:lnTo>
                  <a:lnTo>
                    <a:pt x="8660" y="16215"/>
                  </a:lnTo>
                  <a:lnTo>
                    <a:pt x="9028" y="18075"/>
                  </a:lnTo>
                  <a:lnTo>
                    <a:pt x="9357" y="19934"/>
                  </a:lnTo>
                  <a:lnTo>
                    <a:pt x="9667" y="21814"/>
                  </a:lnTo>
                  <a:lnTo>
                    <a:pt x="9958" y="23673"/>
                  </a:lnTo>
                  <a:lnTo>
                    <a:pt x="10229" y="25552"/>
                  </a:lnTo>
                  <a:lnTo>
                    <a:pt x="10481" y="27606"/>
                  </a:lnTo>
                  <a:lnTo>
                    <a:pt x="10713" y="29659"/>
                  </a:lnTo>
                  <a:lnTo>
                    <a:pt x="10926" y="31732"/>
                  </a:lnTo>
                  <a:lnTo>
                    <a:pt x="11081" y="33786"/>
                  </a:lnTo>
                  <a:lnTo>
                    <a:pt x="11255" y="35742"/>
                  </a:lnTo>
                  <a:lnTo>
                    <a:pt x="11314" y="36750"/>
                  </a:lnTo>
                  <a:lnTo>
                    <a:pt x="11352" y="37738"/>
                  </a:lnTo>
                  <a:lnTo>
                    <a:pt x="11352" y="38241"/>
                  </a:lnTo>
                  <a:lnTo>
                    <a:pt x="11352" y="38745"/>
                  </a:lnTo>
                  <a:lnTo>
                    <a:pt x="11333" y="39229"/>
                  </a:lnTo>
                  <a:lnTo>
                    <a:pt x="11294" y="39733"/>
                  </a:lnTo>
                  <a:lnTo>
                    <a:pt x="11236" y="40217"/>
                  </a:lnTo>
                  <a:lnTo>
                    <a:pt x="11159" y="40702"/>
                  </a:lnTo>
                  <a:lnTo>
                    <a:pt x="11091" y="41038"/>
                  </a:lnTo>
                  <a:lnTo>
                    <a:pt x="10267" y="38377"/>
                  </a:lnTo>
                  <a:lnTo>
                    <a:pt x="9280" y="35103"/>
                  </a:lnTo>
                  <a:lnTo>
                    <a:pt x="8330" y="31810"/>
                  </a:lnTo>
                  <a:lnTo>
                    <a:pt x="7400" y="28516"/>
                  </a:lnTo>
                  <a:lnTo>
                    <a:pt x="6931" y="26854"/>
                  </a:lnTo>
                  <a:lnTo>
                    <a:pt x="7245" y="27606"/>
                  </a:lnTo>
                  <a:lnTo>
                    <a:pt x="7672" y="28671"/>
                  </a:lnTo>
                  <a:lnTo>
                    <a:pt x="8059" y="29737"/>
                  </a:lnTo>
                  <a:lnTo>
                    <a:pt x="8078" y="29776"/>
                  </a:lnTo>
                  <a:lnTo>
                    <a:pt x="8117" y="29795"/>
                  </a:lnTo>
                  <a:lnTo>
                    <a:pt x="8156" y="29814"/>
                  </a:lnTo>
                  <a:lnTo>
                    <a:pt x="8195" y="29795"/>
                  </a:lnTo>
                  <a:lnTo>
                    <a:pt x="8214" y="29795"/>
                  </a:lnTo>
                  <a:lnTo>
                    <a:pt x="8253" y="29756"/>
                  </a:lnTo>
                  <a:lnTo>
                    <a:pt x="8253" y="29717"/>
                  </a:lnTo>
                  <a:lnTo>
                    <a:pt x="8253" y="29679"/>
                  </a:lnTo>
                  <a:lnTo>
                    <a:pt x="7982" y="28846"/>
                  </a:lnTo>
                  <a:lnTo>
                    <a:pt x="7691" y="28013"/>
                  </a:lnTo>
                  <a:lnTo>
                    <a:pt x="7381" y="27180"/>
                  </a:lnTo>
                  <a:lnTo>
                    <a:pt x="7052" y="26366"/>
                  </a:lnTo>
                  <a:lnTo>
                    <a:pt x="6354" y="24700"/>
                  </a:lnTo>
                  <a:lnTo>
                    <a:pt x="6286" y="24542"/>
                  </a:lnTo>
                  <a:lnTo>
                    <a:pt x="5579" y="21930"/>
                  </a:lnTo>
                  <a:lnTo>
                    <a:pt x="4708" y="18617"/>
                  </a:lnTo>
                  <a:lnTo>
                    <a:pt x="3836" y="15305"/>
                  </a:lnTo>
                  <a:lnTo>
                    <a:pt x="3003" y="12108"/>
                  </a:lnTo>
                  <a:lnTo>
                    <a:pt x="2615" y="10500"/>
                  </a:lnTo>
                  <a:lnTo>
                    <a:pt x="2267" y="8892"/>
                  </a:lnTo>
                  <a:lnTo>
                    <a:pt x="2112" y="8079"/>
                  </a:lnTo>
                  <a:lnTo>
                    <a:pt x="1976" y="7265"/>
                  </a:lnTo>
                  <a:lnTo>
                    <a:pt x="1860" y="6451"/>
                  </a:lnTo>
                  <a:lnTo>
                    <a:pt x="1763" y="5618"/>
                  </a:lnTo>
                  <a:lnTo>
                    <a:pt x="1686" y="4785"/>
                  </a:lnTo>
                  <a:lnTo>
                    <a:pt x="1666" y="4379"/>
                  </a:lnTo>
                  <a:lnTo>
                    <a:pt x="1666" y="3952"/>
                  </a:lnTo>
                  <a:lnTo>
                    <a:pt x="1647" y="3662"/>
                  </a:lnTo>
                  <a:lnTo>
                    <a:pt x="1666" y="3546"/>
                  </a:lnTo>
                  <a:lnTo>
                    <a:pt x="1686" y="3468"/>
                  </a:lnTo>
                  <a:lnTo>
                    <a:pt x="1724" y="3391"/>
                  </a:lnTo>
                  <a:lnTo>
                    <a:pt x="1782" y="3313"/>
                  </a:lnTo>
                  <a:lnTo>
                    <a:pt x="1899" y="3255"/>
                  </a:lnTo>
                  <a:lnTo>
                    <a:pt x="2054" y="3177"/>
                  </a:lnTo>
                  <a:lnTo>
                    <a:pt x="2131" y="3100"/>
                  </a:lnTo>
                  <a:lnTo>
                    <a:pt x="2209" y="3061"/>
                  </a:lnTo>
                  <a:lnTo>
                    <a:pt x="2267" y="3022"/>
                  </a:lnTo>
                  <a:lnTo>
                    <a:pt x="2402" y="3022"/>
                  </a:lnTo>
                  <a:lnTo>
                    <a:pt x="2460" y="3061"/>
                  </a:lnTo>
                  <a:lnTo>
                    <a:pt x="2519" y="3119"/>
                  </a:lnTo>
                  <a:lnTo>
                    <a:pt x="2577" y="3197"/>
                  </a:lnTo>
                  <a:lnTo>
                    <a:pt x="2829" y="3429"/>
                  </a:lnTo>
                  <a:lnTo>
                    <a:pt x="3061" y="3701"/>
                  </a:lnTo>
                  <a:lnTo>
                    <a:pt x="3294" y="3991"/>
                  </a:lnTo>
                  <a:lnTo>
                    <a:pt x="3507" y="4282"/>
                  </a:lnTo>
                  <a:lnTo>
                    <a:pt x="3720" y="4611"/>
                  </a:lnTo>
                  <a:lnTo>
                    <a:pt x="3894" y="4921"/>
                  </a:lnTo>
                  <a:lnTo>
                    <a:pt x="4068" y="5250"/>
                  </a:lnTo>
                  <a:lnTo>
                    <a:pt x="4223" y="5599"/>
                  </a:lnTo>
                  <a:lnTo>
                    <a:pt x="4359" y="5928"/>
                  </a:lnTo>
                  <a:lnTo>
                    <a:pt x="4495" y="6277"/>
                  </a:lnTo>
                  <a:lnTo>
                    <a:pt x="4746" y="6994"/>
                  </a:lnTo>
                  <a:lnTo>
                    <a:pt x="4940" y="7711"/>
                  </a:lnTo>
                  <a:lnTo>
                    <a:pt x="5134" y="8427"/>
                  </a:lnTo>
                  <a:lnTo>
                    <a:pt x="5308" y="9144"/>
                  </a:lnTo>
                  <a:lnTo>
                    <a:pt x="6819" y="15769"/>
                  </a:lnTo>
                  <a:lnTo>
                    <a:pt x="8524" y="23286"/>
                  </a:lnTo>
                  <a:lnTo>
                    <a:pt x="8931" y="25068"/>
                  </a:lnTo>
                  <a:lnTo>
                    <a:pt x="9105" y="25979"/>
                  </a:lnTo>
                  <a:lnTo>
                    <a:pt x="9260" y="26870"/>
                  </a:lnTo>
                  <a:lnTo>
                    <a:pt x="9396" y="27780"/>
                  </a:lnTo>
                  <a:lnTo>
                    <a:pt x="9473" y="28691"/>
                  </a:lnTo>
                  <a:lnTo>
                    <a:pt x="9512" y="29156"/>
                  </a:lnTo>
                  <a:lnTo>
                    <a:pt x="9531" y="29601"/>
                  </a:lnTo>
                  <a:lnTo>
                    <a:pt x="9531" y="29650"/>
                  </a:lnTo>
                  <a:lnTo>
                    <a:pt x="9434" y="29427"/>
                  </a:lnTo>
                  <a:lnTo>
                    <a:pt x="8989" y="28381"/>
                  </a:lnTo>
                  <a:lnTo>
                    <a:pt x="8563" y="27335"/>
                  </a:lnTo>
                  <a:lnTo>
                    <a:pt x="8137" y="26269"/>
                  </a:lnTo>
                  <a:lnTo>
                    <a:pt x="7749" y="25223"/>
                  </a:lnTo>
                  <a:lnTo>
                    <a:pt x="7362" y="24158"/>
                  </a:lnTo>
                  <a:lnTo>
                    <a:pt x="6994" y="23092"/>
                  </a:lnTo>
                  <a:lnTo>
                    <a:pt x="6645" y="22007"/>
                  </a:lnTo>
                  <a:lnTo>
                    <a:pt x="6296" y="20942"/>
                  </a:lnTo>
                  <a:lnTo>
                    <a:pt x="5967" y="19857"/>
                  </a:lnTo>
                  <a:lnTo>
                    <a:pt x="5676" y="18772"/>
                  </a:lnTo>
                  <a:lnTo>
                    <a:pt x="5386" y="17668"/>
                  </a:lnTo>
                  <a:lnTo>
                    <a:pt x="5114" y="16583"/>
                  </a:lnTo>
                  <a:lnTo>
                    <a:pt x="4843" y="15479"/>
                  </a:lnTo>
                  <a:lnTo>
                    <a:pt x="4611" y="14375"/>
                  </a:lnTo>
                  <a:lnTo>
                    <a:pt x="4378" y="13251"/>
                  </a:lnTo>
                  <a:lnTo>
                    <a:pt x="4185" y="12186"/>
                  </a:lnTo>
                  <a:lnTo>
                    <a:pt x="3991" y="11139"/>
                  </a:lnTo>
                  <a:lnTo>
                    <a:pt x="3836" y="10055"/>
                  </a:lnTo>
                  <a:lnTo>
                    <a:pt x="3681" y="8989"/>
                  </a:lnTo>
                  <a:lnTo>
                    <a:pt x="3623" y="8718"/>
                  </a:lnTo>
                  <a:lnTo>
                    <a:pt x="3565" y="8427"/>
                  </a:lnTo>
                  <a:lnTo>
                    <a:pt x="3507" y="8117"/>
                  </a:lnTo>
                  <a:lnTo>
                    <a:pt x="3507" y="7982"/>
                  </a:lnTo>
                  <a:lnTo>
                    <a:pt x="3526" y="7846"/>
                  </a:lnTo>
                  <a:lnTo>
                    <a:pt x="3468" y="7652"/>
                  </a:lnTo>
                  <a:lnTo>
                    <a:pt x="3468" y="7594"/>
                  </a:lnTo>
                  <a:lnTo>
                    <a:pt x="3487" y="7556"/>
                  </a:lnTo>
                  <a:lnTo>
                    <a:pt x="3545" y="7556"/>
                  </a:lnTo>
                  <a:lnTo>
                    <a:pt x="3603" y="7594"/>
                  </a:lnTo>
                  <a:lnTo>
                    <a:pt x="3778" y="7749"/>
                  </a:lnTo>
                  <a:lnTo>
                    <a:pt x="3952" y="8272"/>
                  </a:lnTo>
                  <a:lnTo>
                    <a:pt x="4301" y="9377"/>
                  </a:lnTo>
                  <a:lnTo>
                    <a:pt x="4630" y="10461"/>
                  </a:lnTo>
                  <a:lnTo>
                    <a:pt x="4940" y="11566"/>
                  </a:lnTo>
                  <a:lnTo>
                    <a:pt x="5211" y="12670"/>
                  </a:lnTo>
                  <a:lnTo>
                    <a:pt x="5444" y="13774"/>
                  </a:lnTo>
                  <a:lnTo>
                    <a:pt x="5676" y="14898"/>
                  </a:lnTo>
                  <a:lnTo>
                    <a:pt x="5851" y="16002"/>
                  </a:lnTo>
                  <a:lnTo>
                    <a:pt x="6025" y="17126"/>
                  </a:lnTo>
                  <a:lnTo>
                    <a:pt x="6161" y="18268"/>
                  </a:lnTo>
                  <a:lnTo>
                    <a:pt x="6296" y="19392"/>
                  </a:lnTo>
                  <a:lnTo>
                    <a:pt x="6316" y="19470"/>
                  </a:lnTo>
                  <a:lnTo>
                    <a:pt x="6354" y="19508"/>
                  </a:lnTo>
                  <a:lnTo>
                    <a:pt x="6412" y="19547"/>
                  </a:lnTo>
                  <a:lnTo>
                    <a:pt x="6490" y="19547"/>
                  </a:lnTo>
                  <a:lnTo>
                    <a:pt x="6548" y="19528"/>
                  </a:lnTo>
                  <a:lnTo>
                    <a:pt x="6606" y="19508"/>
                  </a:lnTo>
                  <a:lnTo>
                    <a:pt x="6626" y="19450"/>
                  </a:lnTo>
                  <a:lnTo>
                    <a:pt x="6645" y="19373"/>
                  </a:lnTo>
                  <a:lnTo>
                    <a:pt x="6548" y="18404"/>
                  </a:lnTo>
                  <a:lnTo>
                    <a:pt x="6432" y="17435"/>
                  </a:lnTo>
                  <a:lnTo>
                    <a:pt x="6296" y="16486"/>
                  </a:lnTo>
                  <a:lnTo>
                    <a:pt x="6141" y="15518"/>
                  </a:lnTo>
                  <a:lnTo>
                    <a:pt x="5967" y="14568"/>
                  </a:lnTo>
                  <a:lnTo>
                    <a:pt x="5773" y="13619"/>
                  </a:lnTo>
                  <a:lnTo>
                    <a:pt x="5560" y="12670"/>
                  </a:lnTo>
                  <a:lnTo>
                    <a:pt x="5328" y="11740"/>
                  </a:lnTo>
                  <a:lnTo>
                    <a:pt x="5076" y="10771"/>
                  </a:lnTo>
                  <a:lnTo>
                    <a:pt x="4805" y="9803"/>
                  </a:lnTo>
                  <a:lnTo>
                    <a:pt x="4514" y="8854"/>
                  </a:lnTo>
                  <a:lnTo>
                    <a:pt x="4185" y="7904"/>
                  </a:lnTo>
                  <a:lnTo>
                    <a:pt x="4127" y="7749"/>
                  </a:lnTo>
                  <a:lnTo>
                    <a:pt x="4049" y="7556"/>
                  </a:lnTo>
                  <a:lnTo>
                    <a:pt x="3952" y="7401"/>
                  </a:lnTo>
                  <a:lnTo>
                    <a:pt x="3836" y="7246"/>
                  </a:lnTo>
                  <a:lnTo>
                    <a:pt x="3758" y="7168"/>
                  </a:lnTo>
                  <a:lnTo>
                    <a:pt x="3700" y="7129"/>
                  </a:lnTo>
                  <a:lnTo>
                    <a:pt x="3623" y="7071"/>
                  </a:lnTo>
                  <a:lnTo>
                    <a:pt x="3545" y="7052"/>
                  </a:lnTo>
                  <a:lnTo>
                    <a:pt x="3371" y="7052"/>
                  </a:lnTo>
                  <a:lnTo>
                    <a:pt x="3294" y="7091"/>
                  </a:lnTo>
                  <a:lnTo>
                    <a:pt x="3197" y="7149"/>
                  </a:lnTo>
                  <a:lnTo>
                    <a:pt x="3139" y="7226"/>
                  </a:lnTo>
                  <a:lnTo>
                    <a:pt x="3119" y="7265"/>
                  </a:lnTo>
                  <a:lnTo>
                    <a:pt x="3119" y="7304"/>
                  </a:lnTo>
                  <a:lnTo>
                    <a:pt x="3313" y="8795"/>
                  </a:lnTo>
                  <a:lnTo>
                    <a:pt x="3526" y="10306"/>
                  </a:lnTo>
                  <a:lnTo>
                    <a:pt x="3778" y="11798"/>
                  </a:lnTo>
                  <a:lnTo>
                    <a:pt x="4068" y="13290"/>
                  </a:lnTo>
                  <a:lnTo>
                    <a:pt x="4359" y="14762"/>
                  </a:lnTo>
                  <a:lnTo>
                    <a:pt x="4688" y="16254"/>
                  </a:lnTo>
                  <a:lnTo>
                    <a:pt x="5056" y="17726"/>
                  </a:lnTo>
                  <a:lnTo>
                    <a:pt x="5444" y="19179"/>
                  </a:lnTo>
                  <a:lnTo>
                    <a:pt x="5870" y="20632"/>
                  </a:lnTo>
                  <a:lnTo>
                    <a:pt x="6296" y="22085"/>
                  </a:lnTo>
                  <a:lnTo>
                    <a:pt x="6780" y="23518"/>
                  </a:lnTo>
                  <a:lnTo>
                    <a:pt x="7265" y="24952"/>
                  </a:lnTo>
                  <a:lnTo>
                    <a:pt x="7807" y="26385"/>
                  </a:lnTo>
                  <a:lnTo>
                    <a:pt x="8350" y="27780"/>
                  </a:lnTo>
                  <a:lnTo>
                    <a:pt x="8931" y="29194"/>
                  </a:lnTo>
                  <a:lnTo>
                    <a:pt x="9531" y="30570"/>
                  </a:lnTo>
                  <a:lnTo>
                    <a:pt x="9570" y="30628"/>
                  </a:lnTo>
                  <a:lnTo>
                    <a:pt x="9628" y="30667"/>
                  </a:lnTo>
                  <a:lnTo>
                    <a:pt x="9686" y="30686"/>
                  </a:lnTo>
                  <a:lnTo>
                    <a:pt x="9744" y="30686"/>
                  </a:lnTo>
                  <a:lnTo>
                    <a:pt x="9803" y="30667"/>
                  </a:lnTo>
                  <a:lnTo>
                    <a:pt x="9841" y="30628"/>
                  </a:lnTo>
                  <a:lnTo>
                    <a:pt x="9880" y="30570"/>
                  </a:lnTo>
                  <a:lnTo>
                    <a:pt x="9899" y="30512"/>
                  </a:lnTo>
                  <a:lnTo>
                    <a:pt x="9899" y="29659"/>
                  </a:lnTo>
                  <a:lnTo>
                    <a:pt x="9861" y="28807"/>
                  </a:lnTo>
                  <a:lnTo>
                    <a:pt x="9783" y="27974"/>
                  </a:lnTo>
                  <a:lnTo>
                    <a:pt x="9667" y="27141"/>
                  </a:lnTo>
                  <a:lnTo>
                    <a:pt x="9551" y="26308"/>
                  </a:lnTo>
                  <a:lnTo>
                    <a:pt x="9396" y="25475"/>
                  </a:lnTo>
                  <a:lnTo>
                    <a:pt x="9221" y="24661"/>
                  </a:lnTo>
                  <a:lnTo>
                    <a:pt x="9028" y="23828"/>
                  </a:lnTo>
                  <a:lnTo>
                    <a:pt x="7381" y="16661"/>
                  </a:lnTo>
                  <a:lnTo>
                    <a:pt x="5676" y="9280"/>
                  </a:lnTo>
                  <a:lnTo>
                    <a:pt x="5502" y="8544"/>
                  </a:lnTo>
                  <a:lnTo>
                    <a:pt x="5308" y="7788"/>
                  </a:lnTo>
                  <a:lnTo>
                    <a:pt x="5095" y="7052"/>
                  </a:lnTo>
                  <a:lnTo>
                    <a:pt x="4863" y="6316"/>
                  </a:lnTo>
                  <a:lnTo>
                    <a:pt x="4727" y="5948"/>
                  </a:lnTo>
                  <a:lnTo>
                    <a:pt x="4572" y="5599"/>
                  </a:lnTo>
                  <a:lnTo>
                    <a:pt x="4417" y="5250"/>
                  </a:lnTo>
                  <a:lnTo>
                    <a:pt x="4243" y="4902"/>
                  </a:lnTo>
                  <a:lnTo>
                    <a:pt x="4068" y="4553"/>
                  </a:lnTo>
                  <a:lnTo>
                    <a:pt x="3855" y="4243"/>
                  </a:lnTo>
                  <a:lnTo>
                    <a:pt x="3642" y="3914"/>
                  </a:lnTo>
                  <a:lnTo>
                    <a:pt x="3410" y="3604"/>
                  </a:lnTo>
                  <a:lnTo>
                    <a:pt x="3119" y="3255"/>
                  </a:lnTo>
                  <a:lnTo>
                    <a:pt x="2945" y="3061"/>
                  </a:lnTo>
                  <a:lnTo>
                    <a:pt x="2751" y="2868"/>
                  </a:lnTo>
                  <a:lnTo>
                    <a:pt x="2538" y="2693"/>
                  </a:lnTo>
                  <a:lnTo>
                    <a:pt x="2422" y="2635"/>
                  </a:lnTo>
                  <a:lnTo>
                    <a:pt x="2325" y="2577"/>
                  </a:lnTo>
                  <a:lnTo>
                    <a:pt x="2209" y="2538"/>
                  </a:lnTo>
                  <a:lnTo>
                    <a:pt x="1996" y="2538"/>
                  </a:lnTo>
                  <a:lnTo>
                    <a:pt x="1879" y="2558"/>
                  </a:lnTo>
                  <a:lnTo>
                    <a:pt x="1763" y="2596"/>
                  </a:lnTo>
                  <a:lnTo>
                    <a:pt x="1686" y="2654"/>
                  </a:lnTo>
                  <a:lnTo>
                    <a:pt x="1608" y="2732"/>
                  </a:lnTo>
                  <a:lnTo>
                    <a:pt x="1531" y="2809"/>
                  </a:lnTo>
                  <a:lnTo>
                    <a:pt x="1473" y="2906"/>
                  </a:lnTo>
                  <a:lnTo>
                    <a:pt x="1434" y="3003"/>
                  </a:lnTo>
                  <a:lnTo>
                    <a:pt x="1376" y="3236"/>
                  </a:lnTo>
                  <a:lnTo>
                    <a:pt x="1337" y="3468"/>
                  </a:lnTo>
                  <a:lnTo>
                    <a:pt x="1318" y="3701"/>
                  </a:lnTo>
                  <a:lnTo>
                    <a:pt x="1337" y="4107"/>
                  </a:lnTo>
                  <a:lnTo>
                    <a:pt x="1376" y="4979"/>
                  </a:lnTo>
                  <a:lnTo>
                    <a:pt x="1453" y="5831"/>
                  </a:lnTo>
                  <a:lnTo>
                    <a:pt x="1550" y="6684"/>
                  </a:lnTo>
                  <a:lnTo>
                    <a:pt x="1686" y="7536"/>
                  </a:lnTo>
                  <a:lnTo>
                    <a:pt x="1841" y="8389"/>
                  </a:lnTo>
                  <a:lnTo>
                    <a:pt x="2015" y="9222"/>
                  </a:lnTo>
                  <a:lnTo>
                    <a:pt x="2189" y="10074"/>
                  </a:lnTo>
                  <a:lnTo>
                    <a:pt x="2383" y="10907"/>
                  </a:lnTo>
                  <a:lnTo>
                    <a:pt x="2829" y="12709"/>
                  </a:lnTo>
                  <a:lnTo>
                    <a:pt x="3294" y="14530"/>
                  </a:lnTo>
                  <a:lnTo>
                    <a:pt x="4243" y="18133"/>
                  </a:lnTo>
                  <a:lnTo>
                    <a:pt x="5231" y="21717"/>
                  </a:lnTo>
                  <a:lnTo>
                    <a:pt x="5520" y="22771"/>
                  </a:lnTo>
                  <a:lnTo>
                    <a:pt x="4146" y="19702"/>
                  </a:lnTo>
                  <a:lnTo>
                    <a:pt x="3429" y="18036"/>
                  </a:lnTo>
                  <a:lnTo>
                    <a:pt x="2732" y="16351"/>
                  </a:lnTo>
                  <a:lnTo>
                    <a:pt x="2402" y="15498"/>
                  </a:lnTo>
                  <a:lnTo>
                    <a:pt x="2092" y="14646"/>
                  </a:lnTo>
                  <a:lnTo>
                    <a:pt x="1802" y="13793"/>
                  </a:lnTo>
                  <a:lnTo>
                    <a:pt x="1531" y="12941"/>
                  </a:lnTo>
                  <a:lnTo>
                    <a:pt x="1259" y="12089"/>
                  </a:lnTo>
                  <a:lnTo>
                    <a:pt x="1046" y="11217"/>
                  </a:lnTo>
                  <a:lnTo>
                    <a:pt x="833" y="10345"/>
                  </a:lnTo>
                  <a:lnTo>
                    <a:pt x="659" y="9473"/>
                  </a:lnTo>
                  <a:lnTo>
                    <a:pt x="504" y="8602"/>
                  </a:lnTo>
                  <a:lnTo>
                    <a:pt x="388" y="7730"/>
                  </a:lnTo>
                  <a:lnTo>
                    <a:pt x="310" y="6839"/>
                  </a:lnTo>
                  <a:lnTo>
                    <a:pt x="271" y="5948"/>
                  </a:lnTo>
                  <a:lnTo>
                    <a:pt x="271" y="5057"/>
                  </a:lnTo>
                  <a:lnTo>
                    <a:pt x="310" y="4146"/>
                  </a:lnTo>
                  <a:lnTo>
                    <a:pt x="388" y="3236"/>
                  </a:lnTo>
                  <a:lnTo>
                    <a:pt x="504" y="2325"/>
                  </a:lnTo>
                  <a:lnTo>
                    <a:pt x="581" y="1938"/>
                  </a:lnTo>
                  <a:lnTo>
                    <a:pt x="678" y="1570"/>
                  </a:lnTo>
                  <a:lnTo>
                    <a:pt x="756" y="1376"/>
                  </a:lnTo>
                  <a:lnTo>
                    <a:pt x="833" y="1201"/>
                  </a:lnTo>
                  <a:lnTo>
                    <a:pt x="930" y="1027"/>
                  </a:lnTo>
                  <a:lnTo>
                    <a:pt x="1046" y="853"/>
                  </a:lnTo>
                  <a:lnTo>
                    <a:pt x="1143" y="737"/>
                  </a:lnTo>
                  <a:lnTo>
                    <a:pt x="1259" y="640"/>
                  </a:lnTo>
                  <a:lnTo>
                    <a:pt x="1376" y="543"/>
                  </a:lnTo>
                  <a:lnTo>
                    <a:pt x="1511" y="485"/>
                  </a:lnTo>
                  <a:lnTo>
                    <a:pt x="1627" y="427"/>
                  </a:lnTo>
                  <a:lnTo>
                    <a:pt x="1763" y="407"/>
                  </a:lnTo>
                  <a:lnTo>
                    <a:pt x="1899" y="388"/>
                  </a:lnTo>
                  <a:close/>
                  <a:moveTo>
                    <a:pt x="1937" y="0"/>
                  </a:moveTo>
                  <a:lnTo>
                    <a:pt x="1782" y="20"/>
                  </a:lnTo>
                  <a:lnTo>
                    <a:pt x="1608" y="59"/>
                  </a:lnTo>
                  <a:lnTo>
                    <a:pt x="1453" y="117"/>
                  </a:lnTo>
                  <a:lnTo>
                    <a:pt x="1298" y="194"/>
                  </a:lnTo>
                  <a:lnTo>
                    <a:pt x="1163" y="272"/>
                  </a:lnTo>
                  <a:lnTo>
                    <a:pt x="1046" y="368"/>
                  </a:lnTo>
                  <a:lnTo>
                    <a:pt x="949" y="465"/>
                  </a:lnTo>
                  <a:lnTo>
                    <a:pt x="853" y="582"/>
                  </a:lnTo>
                  <a:lnTo>
                    <a:pt x="678" y="833"/>
                  </a:lnTo>
                  <a:lnTo>
                    <a:pt x="523" y="1105"/>
                  </a:lnTo>
                  <a:lnTo>
                    <a:pt x="426" y="1376"/>
                  </a:lnTo>
                  <a:lnTo>
                    <a:pt x="330" y="1686"/>
                  </a:lnTo>
                  <a:lnTo>
                    <a:pt x="271" y="1976"/>
                  </a:lnTo>
                  <a:lnTo>
                    <a:pt x="213" y="2267"/>
                  </a:lnTo>
                  <a:lnTo>
                    <a:pt x="155" y="2693"/>
                  </a:lnTo>
                  <a:lnTo>
                    <a:pt x="97" y="3119"/>
                  </a:lnTo>
                  <a:lnTo>
                    <a:pt x="20" y="3972"/>
                  </a:lnTo>
                  <a:lnTo>
                    <a:pt x="0" y="4843"/>
                  </a:lnTo>
                  <a:lnTo>
                    <a:pt x="0" y="5696"/>
                  </a:lnTo>
                  <a:lnTo>
                    <a:pt x="39" y="6587"/>
                  </a:lnTo>
                  <a:lnTo>
                    <a:pt x="116" y="7478"/>
                  </a:lnTo>
                  <a:lnTo>
                    <a:pt x="213" y="8350"/>
                  </a:lnTo>
                  <a:lnTo>
                    <a:pt x="368" y="9241"/>
                  </a:lnTo>
                  <a:lnTo>
                    <a:pt x="523" y="10113"/>
                  </a:lnTo>
                  <a:lnTo>
                    <a:pt x="717" y="10984"/>
                  </a:lnTo>
                  <a:lnTo>
                    <a:pt x="930" y="11837"/>
                  </a:lnTo>
                  <a:lnTo>
                    <a:pt x="1163" y="12709"/>
                  </a:lnTo>
                  <a:lnTo>
                    <a:pt x="1511" y="13813"/>
                  </a:lnTo>
                  <a:lnTo>
                    <a:pt x="1879" y="14898"/>
                  </a:lnTo>
                  <a:lnTo>
                    <a:pt x="2267" y="15963"/>
                  </a:lnTo>
                  <a:lnTo>
                    <a:pt x="2674" y="17048"/>
                  </a:lnTo>
                  <a:lnTo>
                    <a:pt x="3119" y="18113"/>
                  </a:lnTo>
                  <a:lnTo>
                    <a:pt x="3565" y="19160"/>
                  </a:lnTo>
                  <a:lnTo>
                    <a:pt x="4475" y="21271"/>
                  </a:lnTo>
                  <a:lnTo>
                    <a:pt x="5424" y="23383"/>
                  </a:lnTo>
                  <a:lnTo>
                    <a:pt x="6111" y="24928"/>
                  </a:lnTo>
                  <a:lnTo>
                    <a:pt x="6219" y="25320"/>
                  </a:lnTo>
                  <a:lnTo>
                    <a:pt x="7381" y="29427"/>
                  </a:lnTo>
                  <a:lnTo>
                    <a:pt x="8563" y="33534"/>
                  </a:lnTo>
                  <a:lnTo>
                    <a:pt x="9764" y="37641"/>
                  </a:lnTo>
                  <a:lnTo>
                    <a:pt x="10946" y="41748"/>
                  </a:lnTo>
                  <a:lnTo>
                    <a:pt x="10965" y="41806"/>
                  </a:lnTo>
                  <a:lnTo>
                    <a:pt x="11004" y="41845"/>
                  </a:lnTo>
                  <a:lnTo>
                    <a:pt x="11062" y="41864"/>
                  </a:lnTo>
                  <a:lnTo>
                    <a:pt x="11120" y="41864"/>
                  </a:lnTo>
                  <a:lnTo>
                    <a:pt x="11159" y="41845"/>
                  </a:lnTo>
                  <a:lnTo>
                    <a:pt x="11217" y="41825"/>
                  </a:lnTo>
                  <a:lnTo>
                    <a:pt x="11255" y="41786"/>
                  </a:lnTo>
                  <a:lnTo>
                    <a:pt x="11275" y="41728"/>
                  </a:lnTo>
                  <a:lnTo>
                    <a:pt x="11391" y="41283"/>
                  </a:lnTo>
                  <a:lnTo>
                    <a:pt x="11488" y="40837"/>
                  </a:lnTo>
                  <a:lnTo>
                    <a:pt x="11585" y="40392"/>
                  </a:lnTo>
                  <a:lnTo>
                    <a:pt x="11643" y="39946"/>
                  </a:lnTo>
                  <a:lnTo>
                    <a:pt x="11682" y="39501"/>
                  </a:lnTo>
                  <a:lnTo>
                    <a:pt x="11720" y="39036"/>
                  </a:lnTo>
                  <a:lnTo>
                    <a:pt x="11720" y="38590"/>
                  </a:lnTo>
                  <a:lnTo>
                    <a:pt x="11740" y="38125"/>
                  </a:lnTo>
                  <a:lnTo>
                    <a:pt x="11720" y="37215"/>
                  </a:lnTo>
                  <a:lnTo>
                    <a:pt x="11662" y="36304"/>
                  </a:lnTo>
                  <a:lnTo>
                    <a:pt x="11527" y="34483"/>
                  </a:lnTo>
                  <a:lnTo>
                    <a:pt x="11391" y="32449"/>
                  </a:lnTo>
                  <a:lnTo>
                    <a:pt x="11197" y="30434"/>
                  </a:lnTo>
                  <a:lnTo>
                    <a:pt x="11004" y="28420"/>
                  </a:lnTo>
                  <a:lnTo>
                    <a:pt x="10771" y="26405"/>
                  </a:lnTo>
                  <a:lnTo>
                    <a:pt x="10500" y="24390"/>
                  </a:lnTo>
                  <a:lnTo>
                    <a:pt x="10209" y="22395"/>
                  </a:lnTo>
                  <a:lnTo>
                    <a:pt x="9880" y="20399"/>
                  </a:lnTo>
                  <a:lnTo>
                    <a:pt x="9512" y="18423"/>
                  </a:lnTo>
                  <a:lnTo>
                    <a:pt x="9144" y="16428"/>
                  </a:lnTo>
                  <a:lnTo>
                    <a:pt x="8718" y="14452"/>
                  </a:lnTo>
                  <a:lnTo>
                    <a:pt x="8292" y="12476"/>
                  </a:lnTo>
                  <a:lnTo>
                    <a:pt x="7827" y="10520"/>
                  </a:lnTo>
                  <a:lnTo>
                    <a:pt x="7342" y="8602"/>
                  </a:lnTo>
                  <a:lnTo>
                    <a:pt x="7071" y="7633"/>
                  </a:lnTo>
                  <a:lnTo>
                    <a:pt x="6800" y="6684"/>
                  </a:lnTo>
                  <a:lnTo>
                    <a:pt x="6490" y="5735"/>
                  </a:lnTo>
                  <a:lnTo>
                    <a:pt x="6141" y="4805"/>
                  </a:lnTo>
                  <a:lnTo>
                    <a:pt x="5947" y="4340"/>
                  </a:lnTo>
                  <a:lnTo>
                    <a:pt x="5734" y="3894"/>
                  </a:lnTo>
                  <a:lnTo>
                    <a:pt x="5521" y="3449"/>
                  </a:lnTo>
                  <a:lnTo>
                    <a:pt x="5289" y="3003"/>
                  </a:lnTo>
                  <a:lnTo>
                    <a:pt x="5018" y="2519"/>
                  </a:lnTo>
                  <a:lnTo>
                    <a:pt x="4630" y="1957"/>
                  </a:lnTo>
                  <a:lnTo>
                    <a:pt x="4417" y="1647"/>
                  </a:lnTo>
                  <a:lnTo>
                    <a:pt x="4204" y="1356"/>
                  </a:lnTo>
                  <a:lnTo>
                    <a:pt x="3952" y="1085"/>
                  </a:lnTo>
                  <a:lnTo>
                    <a:pt x="3681" y="814"/>
                  </a:lnTo>
                  <a:lnTo>
                    <a:pt x="3410" y="582"/>
                  </a:lnTo>
                  <a:lnTo>
                    <a:pt x="3139" y="368"/>
                  </a:lnTo>
                  <a:lnTo>
                    <a:pt x="2848" y="194"/>
                  </a:lnTo>
                  <a:lnTo>
                    <a:pt x="2693" y="136"/>
                  </a:lnTo>
                  <a:lnTo>
                    <a:pt x="2538" y="78"/>
                  </a:lnTo>
                  <a:lnTo>
                    <a:pt x="2402" y="39"/>
                  </a:lnTo>
                  <a:lnTo>
                    <a:pt x="2247" y="20"/>
                  </a:lnTo>
                  <a:lnTo>
                    <a:pt x="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0" name="Google Shape;2870;p34"/>
            <p:cNvSpPr/>
            <p:nvPr/>
          </p:nvSpPr>
          <p:spPr>
            <a:xfrm>
              <a:off x="4541075" y="271958"/>
              <a:ext cx="332245" cy="940439"/>
            </a:xfrm>
            <a:custGeom>
              <a:avLst/>
              <a:gdLst/>
              <a:ahLst/>
              <a:cxnLst/>
              <a:rect l="l" t="t" r="r" b="b"/>
              <a:pathLst>
                <a:path w="6297" h="17824" extrusionOk="0">
                  <a:moveTo>
                    <a:pt x="5347" y="1"/>
                  </a:moveTo>
                  <a:lnTo>
                    <a:pt x="5212" y="20"/>
                  </a:lnTo>
                  <a:lnTo>
                    <a:pt x="5096" y="59"/>
                  </a:lnTo>
                  <a:lnTo>
                    <a:pt x="4979" y="98"/>
                  </a:lnTo>
                  <a:lnTo>
                    <a:pt x="4844" y="156"/>
                  </a:lnTo>
                  <a:lnTo>
                    <a:pt x="4592" y="330"/>
                  </a:lnTo>
                  <a:lnTo>
                    <a:pt x="4340" y="524"/>
                  </a:lnTo>
                  <a:lnTo>
                    <a:pt x="4088" y="737"/>
                  </a:lnTo>
                  <a:lnTo>
                    <a:pt x="3856" y="989"/>
                  </a:lnTo>
                  <a:lnTo>
                    <a:pt x="3623" y="1241"/>
                  </a:lnTo>
                  <a:lnTo>
                    <a:pt x="3410" y="1512"/>
                  </a:lnTo>
                  <a:lnTo>
                    <a:pt x="3062" y="1996"/>
                  </a:lnTo>
                  <a:lnTo>
                    <a:pt x="2829" y="2364"/>
                  </a:lnTo>
                  <a:lnTo>
                    <a:pt x="2635" y="2732"/>
                  </a:lnTo>
                  <a:lnTo>
                    <a:pt x="2461" y="3100"/>
                  </a:lnTo>
                  <a:lnTo>
                    <a:pt x="2306" y="3488"/>
                  </a:lnTo>
                  <a:lnTo>
                    <a:pt x="2170" y="3875"/>
                  </a:lnTo>
                  <a:lnTo>
                    <a:pt x="2035" y="4263"/>
                  </a:lnTo>
                  <a:lnTo>
                    <a:pt x="1919" y="4650"/>
                  </a:lnTo>
                  <a:lnTo>
                    <a:pt x="1705" y="5464"/>
                  </a:lnTo>
                  <a:lnTo>
                    <a:pt x="1531" y="6277"/>
                  </a:lnTo>
                  <a:lnTo>
                    <a:pt x="1396" y="7110"/>
                  </a:lnTo>
                  <a:lnTo>
                    <a:pt x="1124" y="8738"/>
                  </a:lnTo>
                  <a:lnTo>
                    <a:pt x="756" y="10985"/>
                  </a:lnTo>
                  <a:lnTo>
                    <a:pt x="601" y="12108"/>
                  </a:lnTo>
                  <a:lnTo>
                    <a:pt x="446" y="13232"/>
                  </a:lnTo>
                  <a:lnTo>
                    <a:pt x="311" y="14356"/>
                  </a:lnTo>
                  <a:lnTo>
                    <a:pt x="175" y="15499"/>
                  </a:lnTo>
                  <a:lnTo>
                    <a:pt x="78" y="16622"/>
                  </a:lnTo>
                  <a:lnTo>
                    <a:pt x="1" y="17746"/>
                  </a:lnTo>
                  <a:lnTo>
                    <a:pt x="1" y="17785"/>
                  </a:lnTo>
                  <a:lnTo>
                    <a:pt x="20" y="17804"/>
                  </a:lnTo>
                  <a:lnTo>
                    <a:pt x="78" y="17823"/>
                  </a:lnTo>
                  <a:lnTo>
                    <a:pt x="117" y="17823"/>
                  </a:lnTo>
                  <a:lnTo>
                    <a:pt x="136" y="17804"/>
                  </a:lnTo>
                  <a:lnTo>
                    <a:pt x="156" y="17765"/>
                  </a:lnTo>
                  <a:lnTo>
                    <a:pt x="737" y="13503"/>
                  </a:lnTo>
                  <a:lnTo>
                    <a:pt x="1047" y="11353"/>
                  </a:lnTo>
                  <a:lnTo>
                    <a:pt x="1221" y="10287"/>
                  </a:lnTo>
                  <a:lnTo>
                    <a:pt x="1396" y="9241"/>
                  </a:lnTo>
                  <a:lnTo>
                    <a:pt x="1705" y="7459"/>
                  </a:lnTo>
                  <a:lnTo>
                    <a:pt x="1860" y="6549"/>
                  </a:lnTo>
                  <a:lnTo>
                    <a:pt x="2054" y="5638"/>
                  </a:lnTo>
                  <a:lnTo>
                    <a:pt x="2170" y="5193"/>
                  </a:lnTo>
                  <a:lnTo>
                    <a:pt x="2287" y="4747"/>
                  </a:lnTo>
                  <a:lnTo>
                    <a:pt x="2422" y="4321"/>
                  </a:lnTo>
                  <a:lnTo>
                    <a:pt x="2577" y="3875"/>
                  </a:lnTo>
                  <a:lnTo>
                    <a:pt x="2732" y="3449"/>
                  </a:lnTo>
                  <a:lnTo>
                    <a:pt x="2907" y="3042"/>
                  </a:lnTo>
                  <a:lnTo>
                    <a:pt x="3120" y="2635"/>
                  </a:lnTo>
                  <a:lnTo>
                    <a:pt x="3333" y="2248"/>
                  </a:lnTo>
                  <a:lnTo>
                    <a:pt x="3604" y="1841"/>
                  </a:lnTo>
                  <a:lnTo>
                    <a:pt x="3895" y="1473"/>
                  </a:lnTo>
                  <a:lnTo>
                    <a:pt x="4224" y="1124"/>
                  </a:lnTo>
                  <a:lnTo>
                    <a:pt x="4398" y="950"/>
                  </a:lnTo>
                  <a:lnTo>
                    <a:pt x="4592" y="795"/>
                  </a:lnTo>
                  <a:lnTo>
                    <a:pt x="4941" y="543"/>
                  </a:lnTo>
                  <a:lnTo>
                    <a:pt x="5212" y="563"/>
                  </a:lnTo>
                  <a:lnTo>
                    <a:pt x="5425" y="621"/>
                  </a:lnTo>
                  <a:lnTo>
                    <a:pt x="5619" y="679"/>
                  </a:lnTo>
                  <a:lnTo>
                    <a:pt x="5754" y="776"/>
                  </a:lnTo>
                  <a:lnTo>
                    <a:pt x="5851" y="873"/>
                  </a:lnTo>
                  <a:lnTo>
                    <a:pt x="5890" y="931"/>
                  </a:lnTo>
                  <a:lnTo>
                    <a:pt x="5909" y="1008"/>
                  </a:lnTo>
                  <a:lnTo>
                    <a:pt x="5929" y="1163"/>
                  </a:lnTo>
                  <a:lnTo>
                    <a:pt x="5909" y="1337"/>
                  </a:lnTo>
                  <a:lnTo>
                    <a:pt x="5909" y="1454"/>
                  </a:lnTo>
                  <a:lnTo>
                    <a:pt x="5890" y="1570"/>
                  </a:lnTo>
                  <a:lnTo>
                    <a:pt x="5832" y="1822"/>
                  </a:lnTo>
                  <a:lnTo>
                    <a:pt x="5696" y="2306"/>
                  </a:lnTo>
                  <a:lnTo>
                    <a:pt x="5425" y="3313"/>
                  </a:lnTo>
                  <a:lnTo>
                    <a:pt x="5115" y="4301"/>
                  </a:lnTo>
                  <a:lnTo>
                    <a:pt x="4805" y="5289"/>
                  </a:lnTo>
                  <a:lnTo>
                    <a:pt x="4437" y="6258"/>
                  </a:lnTo>
                  <a:lnTo>
                    <a:pt x="4088" y="7169"/>
                  </a:lnTo>
                  <a:lnTo>
                    <a:pt x="3701" y="8060"/>
                  </a:lnTo>
                  <a:lnTo>
                    <a:pt x="3294" y="8951"/>
                  </a:lnTo>
                  <a:lnTo>
                    <a:pt x="2887" y="9842"/>
                  </a:lnTo>
                  <a:lnTo>
                    <a:pt x="2442" y="10714"/>
                  </a:lnTo>
                  <a:lnTo>
                    <a:pt x="1957" y="11566"/>
                  </a:lnTo>
                  <a:lnTo>
                    <a:pt x="1473" y="12418"/>
                  </a:lnTo>
                  <a:lnTo>
                    <a:pt x="1336" y="12646"/>
                  </a:lnTo>
                  <a:lnTo>
                    <a:pt x="1337" y="12612"/>
                  </a:lnTo>
                  <a:lnTo>
                    <a:pt x="1396" y="11895"/>
                  </a:lnTo>
                  <a:lnTo>
                    <a:pt x="1492" y="11198"/>
                  </a:lnTo>
                  <a:lnTo>
                    <a:pt x="1589" y="10501"/>
                  </a:lnTo>
                  <a:lnTo>
                    <a:pt x="1705" y="9803"/>
                  </a:lnTo>
                  <a:lnTo>
                    <a:pt x="1860" y="9106"/>
                  </a:lnTo>
                  <a:lnTo>
                    <a:pt x="2035" y="8428"/>
                  </a:lnTo>
                  <a:lnTo>
                    <a:pt x="2209" y="7750"/>
                  </a:lnTo>
                  <a:lnTo>
                    <a:pt x="2422" y="7072"/>
                  </a:lnTo>
                  <a:lnTo>
                    <a:pt x="2655" y="6413"/>
                  </a:lnTo>
                  <a:lnTo>
                    <a:pt x="2887" y="5735"/>
                  </a:lnTo>
                  <a:lnTo>
                    <a:pt x="3158" y="5096"/>
                  </a:lnTo>
                  <a:lnTo>
                    <a:pt x="3449" y="4437"/>
                  </a:lnTo>
                  <a:lnTo>
                    <a:pt x="3759" y="3798"/>
                  </a:lnTo>
                  <a:lnTo>
                    <a:pt x="4069" y="3158"/>
                  </a:lnTo>
                  <a:lnTo>
                    <a:pt x="4159" y="2998"/>
                  </a:lnTo>
                  <a:lnTo>
                    <a:pt x="4166" y="3100"/>
                  </a:lnTo>
                  <a:lnTo>
                    <a:pt x="4166" y="3391"/>
                  </a:lnTo>
                  <a:lnTo>
                    <a:pt x="4146" y="3662"/>
                  </a:lnTo>
                  <a:lnTo>
                    <a:pt x="4108" y="3953"/>
                  </a:lnTo>
                  <a:lnTo>
                    <a:pt x="4030" y="4224"/>
                  </a:lnTo>
                  <a:lnTo>
                    <a:pt x="3953" y="4495"/>
                  </a:lnTo>
                  <a:lnTo>
                    <a:pt x="3856" y="4766"/>
                  </a:lnTo>
                  <a:lnTo>
                    <a:pt x="3759" y="5038"/>
                  </a:lnTo>
                  <a:lnTo>
                    <a:pt x="3643" y="5289"/>
                  </a:lnTo>
                  <a:lnTo>
                    <a:pt x="3371" y="5812"/>
                  </a:lnTo>
                  <a:lnTo>
                    <a:pt x="3100" y="6316"/>
                  </a:lnTo>
                  <a:lnTo>
                    <a:pt x="2810" y="6800"/>
                  </a:lnTo>
                  <a:lnTo>
                    <a:pt x="2771" y="6859"/>
                  </a:lnTo>
                  <a:lnTo>
                    <a:pt x="2790" y="6917"/>
                  </a:lnTo>
                  <a:lnTo>
                    <a:pt x="2810" y="6975"/>
                  </a:lnTo>
                  <a:lnTo>
                    <a:pt x="2868" y="7014"/>
                  </a:lnTo>
                  <a:lnTo>
                    <a:pt x="2984" y="7014"/>
                  </a:lnTo>
                  <a:lnTo>
                    <a:pt x="3042" y="6994"/>
                  </a:lnTo>
                  <a:lnTo>
                    <a:pt x="3100" y="6936"/>
                  </a:lnTo>
                  <a:lnTo>
                    <a:pt x="3410" y="6432"/>
                  </a:lnTo>
                  <a:lnTo>
                    <a:pt x="3701" y="5890"/>
                  </a:lnTo>
                  <a:lnTo>
                    <a:pt x="3972" y="5348"/>
                  </a:lnTo>
                  <a:lnTo>
                    <a:pt x="4088" y="5076"/>
                  </a:lnTo>
                  <a:lnTo>
                    <a:pt x="4204" y="4786"/>
                  </a:lnTo>
                  <a:lnTo>
                    <a:pt x="4301" y="4495"/>
                  </a:lnTo>
                  <a:lnTo>
                    <a:pt x="4379" y="4224"/>
                  </a:lnTo>
                  <a:lnTo>
                    <a:pt x="4437" y="3914"/>
                  </a:lnTo>
                  <a:lnTo>
                    <a:pt x="4476" y="3623"/>
                  </a:lnTo>
                  <a:lnTo>
                    <a:pt x="4495" y="3333"/>
                  </a:lnTo>
                  <a:lnTo>
                    <a:pt x="4495" y="3023"/>
                  </a:lnTo>
                  <a:lnTo>
                    <a:pt x="4476" y="2713"/>
                  </a:lnTo>
                  <a:lnTo>
                    <a:pt x="4418" y="2403"/>
                  </a:lnTo>
                  <a:lnTo>
                    <a:pt x="4398" y="2364"/>
                  </a:lnTo>
                  <a:lnTo>
                    <a:pt x="4379" y="2325"/>
                  </a:lnTo>
                  <a:lnTo>
                    <a:pt x="4321" y="2306"/>
                  </a:lnTo>
                  <a:lnTo>
                    <a:pt x="4224" y="2306"/>
                  </a:lnTo>
                  <a:lnTo>
                    <a:pt x="4185" y="2325"/>
                  </a:lnTo>
                  <a:lnTo>
                    <a:pt x="4146" y="2345"/>
                  </a:lnTo>
                  <a:lnTo>
                    <a:pt x="4108" y="2384"/>
                  </a:lnTo>
                  <a:lnTo>
                    <a:pt x="3759" y="3023"/>
                  </a:lnTo>
                  <a:lnTo>
                    <a:pt x="3430" y="3662"/>
                  </a:lnTo>
                  <a:lnTo>
                    <a:pt x="3139" y="4321"/>
                  </a:lnTo>
                  <a:lnTo>
                    <a:pt x="2848" y="4979"/>
                  </a:lnTo>
                  <a:lnTo>
                    <a:pt x="2577" y="5638"/>
                  </a:lnTo>
                  <a:lnTo>
                    <a:pt x="2325" y="6316"/>
                  </a:lnTo>
                  <a:lnTo>
                    <a:pt x="2093" y="6994"/>
                  </a:lnTo>
                  <a:lnTo>
                    <a:pt x="1899" y="7672"/>
                  </a:lnTo>
                  <a:lnTo>
                    <a:pt x="1705" y="8370"/>
                  </a:lnTo>
                  <a:lnTo>
                    <a:pt x="1531" y="9067"/>
                  </a:lnTo>
                  <a:lnTo>
                    <a:pt x="1396" y="9784"/>
                  </a:lnTo>
                  <a:lnTo>
                    <a:pt x="1260" y="10481"/>
                  </a:lnTo>
                  <a:lnTo>
                    <a:pt x="1163" y="11198"/>
                  </a:lnTo>
                  <a:lnTo>
                    <a:pt x="1066" y="11915"/>
                  </a:lnTo>
                  <a:lnTo>
                    <a:pt x="1008" y="12631"/>
                  </a:lnTo>
                  <a:lnTo>
                    <a:pt x="950" y="13348"/>
                  </a:lnTo>
                  <a:lnTo>
                    <a:pt x="969" y="13406"/>
                  </a:lnTo>
                  <a:lnTo>
                    <a:pt x="989" y="13445"/>
                  </a:lnTo>
                  <a:lnTo>
                    <a:pt x="1027" y="13484"/>
                  </a:lnTo>
                  <a:lnTo>
                    <a:pt x="1182" y="13484"/>
                  </a:lnTo>
                  <a:lnTo>
                    <a:pt x="1241" y="13445"/>
                  </a:lnTo>
                  <a:lnTo>
                    <a:pt x="1279" y="13406"/>
                  </a:lnTo>
                  <a:lnTo>
                    <a:pt x="1764" y="12612"/>
                  </a:lnTo>
                  <a:lnTo>
                    <a:pt x="2229" y="11818"/>
                  </a:lnTo>
                  <a:lnTo>
                    <a:pt x="2674" y="10985"/>
                  </a:lnTo>
                  <a:lnTo>
                    <a:pt x="3100" y="10171"/>
                  </a:lnTo>
                  <a:lnTo>
                    <a:pt x="3507" y="9338"/>
                  </a:lnTo>
                  <a:lnTo>
                    <a:pt x="3914" y="8486"/>
                  </a:lnTo>
                  <a:lnTo>
                    <a:pt x="4282" y="7633"/>
                  </a:lnTo>
                  <a:lnTo>
                    <a:pt x="4611" y="6781"/>
                  </a:lnTo>
                  <a:lnTo>
                    <a:pt x="4921" y="5967"/>
                  </a:lnTo>
                  <a:lnTo>
                    <a:pt x="5212" y="5154"/>
                  </a:lnTo>
                  <a:lnTo>
                    <a:pt x="5483" y="4340"/>
                  </a:lnTo>
                  <a:lnTo>
                    <a:pt x="5716" y="3507"/>
                  </a:lnTo>
                  <a:lnTo>
                    <a:pt x="5948" y="2829"/>
                  </a:lnTo>
                  <a:lnTo>
                    <a:pt x="6084" y="2442"/>
                  </a:lnTo>
                  <a:lnTo>
                    <a:pt x="6200" y="2035"/>
                  </a:lnTo>
                  <a:lnTo>
                    <a:pt x="6277" y="1628"/>
                  </a:lnTo>
                  <a:lnTo>
                    <a:pt x="6297" y="1434"/>
                  </a:lnTo>
                  <a:lnTo>
                    <a:pt x="6297" y="1241"/>
                  </a:lnTo>
                  <a:lnTo>
                    <a:pt x="6297" y="1066"/>
                  </a:lnTo>
                  <a:lnTo>
                    <a:pt x="6277" y="873"/>
                  </a:lnTo>
                  <a:lnTo>
                    <a:pt x="6239" y="698"/>
                  </a:lnTo>
                  <a:lnTo>
                    <a:pt x="6161" y="543"/>
                  </a:lnTo>
                  <a:lnTo>
                    <a:pt x="6084" y="388"/>
                  </a:lnTo>
                  <a:lnTo>
                    <a:pt x="5987" y="272"/>
                  </a:lnTo>
                  <a:lnTo>
                    <a:pt x="5890" y="175"/>
                  </a:lnTo>
                  <a:lnTo>
                    <a:pt x="5793" y="98"/>
                  </a:lnTo>
                  <a:lnTo>
                    <a:pt x="5677" y="40"/>
                  </a:lnTo>
                  <a:lnTo>
                    <a:pt x="5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1" name="Google Shape;2871;p34"/>
            <p:cNvSpPr/>
            <p:nvPr/>
          </p:nvSpPr>
          <p:spPr>
            <a:xfrm>
              <a:off x="4449109" y="-545765"/>
              <a:ext cx="247403" cy="1444321"/>
            </a:xfrm>
            <a:custGeom>
              <a:avLst/>
              <a:gdLst/>
              <a:ahLst/>
              <a:cxnLst/>
              <a:rect l="l" t="t" r="r" b="b"/>
              <a:pathLst>
                <a:path w="4689" h="27374" extrusionOk="0">
                  <a:moveTo>
                    <a:pt x="3139" y="1"/>
                  </a:moveTo>
                  <a:lnTo>
                    <a:pt x="2925" y="40"/>
                  </a:lnTo>
                  <a:lnTo>
                    <a:pt x="2712" y="117"/>
                  </a:lnTo>
                  <a:lnTo>
                    <a:pt x="2538" y="233"/>
                  </a:lnTo>
                  <a:lnTo>
                    <a:pt x="2364" y="369"/>
                  </a:lnTo>
                  <a:lnTo>
                    <a:pt x="2209" y="524"/>
                  </a:lnTo>
                  <a:lnTo>
                    <a:pt x="2073" y="718"/>
                  </a:lnTo>
                  <a:lnTo>
                    <a:pt x="1937" y="911"/>
                  </a:lnTo>
                  <a:lnTo>
                    <a:pt x="1821" y="1125"/>
                  </a:lnTo>
                  <a:lnTo>
                    <a:pt x="1724" y="1338"/>
                  </a:lnTo>
                  <a:lnTo>
                    <a:pt x="1627" y="1570"/>
                  </a:lnTo>
                  <a:lnTo>
                    <a:pt x="1453" y="2016"/>
                  </a:lnTo>
                  <a:lnTo>
                    <a:pt x="1182" y="2829"/>
                  </a:lnTo>
                  <a:lnTo>
                    <a:pt x="1008" y="3352"/>
                  </a:lnTo>
                  <a:lnTo>
                    <a:pt x="853" y="3895"/>
                  </a:lnTo>
                  <a:lnTo>
                    <a:pt x="698" y="4437"/>
                  </a:lnTo>
                  <a:lnTo>
                    <a:pt x="562" y="4980"/>
                  </a:lnTo>
                  <a:lnTo>
                    <a:pt x="446" y="5541"/>
                  </a:lnTo>
                  <a:lnTo>
                    <a:pt x="330" y="6084"/>
                  </a:lnTo>
                  <a:lnTo>
                    <a:pt x="252" y="6646"/>
                  </a:lnTo>
                  <a:lnTo>
                    <a:pt x="175" y="7207"/>
                  </a:lnTo>
                  <a:lnTo>
                    <a:pt x="97" y="7847"/>
                  </a:lnTo>
                  <a:lnTo>
                    <a:pt x="39" y="8486"/>
                  </a:lnTo>
                  <a:lnTo>
                    <a:pt x="20" y="9125"/>
                  </a:lnTo>
                  <a:lnTo>
                    <a:pt x="0" y="9765"/>
                  </a:lnTo>
                  <a:lnTo>
                    <a:pt x="0" y="10404"/>
                  </a:lnTo>
                  <a:lnTo>
                    <a:pt x="20" y="11043"/>
                  </a:lnTo>
                  <a:lnTo>
                    <a:pt x="58" y="11682"/>
                  </a:lnTo>
                  <a:lnTo>
                    <a:pt x="116" y="12322"/>
                  </a:lnTo>
                  <a:lnTo>
                    <a:pt x="175" y="12961"/>
                  </a:lnTo>
                  <a:lnTo>
                    <a:pt x="271" y="13581"/>
                  </a:lnTo>
                  <a:lnTo>
                    <a:pt x="388" y="14220"/>
                  </a:lnTo>
                  <a:lnTo>
                    <a:pt x="523" y="14840"/>
                  </a:lnTo>
                  <a:lnTo>
                    <a:pt x="659" y="15479"/>
                  </a:lnTo>
                  <a:lnTo>
                    <a:pt x="833" y="16080"/>
                  </a:lnTo>
                  <a:lnTo>
                    <a:pt x="1027" y="16700"/>
                  </a:lnTo>
                  <a:lnTo>
                    <a:pt x="1221" y="17300"/>
                  </a:lnTo>
                  <a:lnTo>
                    <a:pt x="1259" y="17339"/>
                  </a:lnTo>
                  <a:lnTo>
                    <a:pt x="1279" y="17378"/>
                  </a:lnTo>
                  <a:lnTo>
                    <a:pt x="1337" y="17397"/>
                  </a:lnTo>
                  <a:lnTo>
                    <a:pt x="1376" y="17397"/>
                  </a:lnTo>
                  <a:lnTo>
                    <a:pt x="1531" y="17378"/>
                  </a:lnTo>
                  <a:lnTo>
                    <a:pt x="1666" y="17339"/>
                  </a:lnTo>
                  <a:lnTo>
                    <a:pt x="1802" y="17262"/>
                  </a:lnTo>
                  <a:lnTo>
                    <a:pt x="1899" y="17184"/>
                  </a:lnTo>
                  <a:lnTo>
                    <a:pt x="1996" y="17068"/>
                  </a:lnTo>
                  <a:lnTo>
                    <a:pt x="2073" y="16952"/>
                  </a:lnTo>
                  <a:lnTo>
                    <a:pt x="2131" y="16816"/>
                  </a:lnTo>
                  <a:lnTo>
                    <a:pt x="2189" y="16680"/>
                  </a:lnTo>
                  <a:lnTo>
                    <a:pt x="2267" y="16390"/>
                  </a:lnTo>
                  <a:lnTo>
                    <a:pt x="2325" y="16080"/>
                  </a:lnTo>
                  <a:lnTo>
                    <a:pt x="2402" y="15518"/>
                  </a:lnTo>
                  <a:lnTo>
                    <a:pt x="2557" y="14472"/>
                  </a:lnTo>
                  <a:lnTo>
                    <a:pt x="2693" y="13426"/>
                  </a:lnTo>
                  <a:lnTo>
                    <a:pt x="2809" y="12380"/>
                  </a:lnTo>
                  <a:lnTo>
                    <a:pt x="2925" y="11334"/>
                  </a:lnTo>
                  <a:lnTo>
                    <a:pt x="3003" y="10423"/>
                  </a:lnTo>
                  <a:lnTo>
                    <a:pt x="3080" y="9493"/>
                  </a:lnTo>
                  <a:lnTo>
                    <a:pt x="3139" y="8563"/>
                  </a:lnTo>
                  <a:lnTo>
                    <a:pt x="3177" y="7653"/>
                  </a:lnTo>
                  <a:lnTo>
                    <a:pt x="3216" y="6529"/>
                  </a:lnTo>
                  <a:lnTo>
                    <a:pt x="3235" y="5406"/>
                  </a:lnTo>
                  <a:lnTo>
                    <a:pt x="3255" y="4650"/>
                  </a:lnTo>
                  <a:lnTo>
                    <a:pt x="3235" y="4263"/>
                  </a:lnTo>
                  <a:lnTo>
                    <a:pt x="3216" y="4088"/>
                  </a:lnTo>
                  <a:lnTo>
                    <a:pt x="3177" y="3895"/>
                  </a:lnTo>
                  <a:lnTo>
                    <a:pt x="3119" y="3720"/>
                  </a:lnTo>
                  <a:lnTo>
                    <a:pt x="3022" y="3546"/>
                  </a:lnTo>
                  <a:lnTo>
                    <a:pt x="2906" y="3391"/>
                  </a:lnTo>
                  <a:lnTo>
                    <a:pt x="2770" y="3275"/>
                  </a:lnTo>
                  <a:lnTo>
                    <a:pt x="2693" y="3236"/>
                  </a:lnTo>
                  <a:lnTo>
                    <a:pt x="2615" y="3217"/>
                  </a:lnTo>
                  <a:lnTo>
                    <a:pt x="2538" y="3197"/>
                  </a:lnTo>
                  <a:lnTo>
                    <a:pt x="2441" y="3197"/>
                  </a:lnTo>
                  <a:lnTo>
                    <a:pt x="2364" y="3217"/>
                  </a:lnTo>
                  <a:lnTo>
                    <a:pt x="2267" y="3236"/>
                  </a:lnTo>
                  <a:lnTo>
                    <a:pt x="2170" y="3294"/>
                  </a:lnTo>
                  <a:lnTo>
                    <a:pt x="2092" y="3372"/>
                  </a:lnTo>
                  <a:lnTo>
                    <a:pt x="1976" y="3488"/>
                  </a:lnTo>
                  <a:lnTo>
                    <a:pt x="1899" y="3624"/>
                  </a:lnTo>
                  <a:lnTo>
                    <a:pt x="1821" y="3779"/>
                  </a:lnTo>
                  <a:lnTo>
                    <a:pt x="1763" y="3953"/>
                  </a:lnTo>
                  <a:lnTo>
                    <a:pt x="1666" y="4282"/>
                  </a:lnTo>
                  <a:lnTo>
                    <a:pt x="1589" y="4592"/>
                  </a:lnTo>
                  <a:lnTo>
                    <a:pt x="1473" y="5018"/>
                  </a:lnTo>
                  <a:lnTo>
                    <a:pt x="1356" y="5445"/>
                  </a:lnTo>
                  <a:lnTo>
                    <a:pt x="1279" y="5871"/>
                  </a:lnTo>
                  <a:lnTo>
                    <a:pt x="1182" y="6297"/>
                  </a:lnTo>
                  <a:lnTo>
                    <a:pt x="1124" y="6742"/>
                  </a:lnTo>
                  <a:lnTo>
                    <a:pt x="1066" y="7188"/>
                  </a:lnTo>
                  <a:lnTo>
                    <a:pt x="1008" y="7634"/>
                  </a:lnTo>
                  <a:lnTo>
                    <a:pt x="988" y="8079"/>
                  </a:lnTo>
                  <a:lnTo>
                    <a:pt x="969" y="8525"/>
                  </a:lnTo>
                  <a:lnTo>
                    <a:pt x="949" y="8970"/>
                  </a:lnTo>
                  <a:lnTo>
                    <a:pt x="949" y="9416"/>
                  </a:lnTo>
                  <a:lnTo>
                    <a:pt x="969" y="9861"/>
                  </a:lnTo>
                  <a:lnTo>
                    <a:pt x="1008" y="10307"/>
                  </a:lnTo>
                  <a:lnTo>
                    <a:pt x="1046" y="10753"/>
                  </a:lnTo>
                  <a:lnTo>
                    <a:pt x="1104" y="11198"/>
                  </a:lnTo>
                  <a:lnTo>
                    <a:pt x="1163" y="11644"/>
                  </a:lnTo>
                  <a:lnTo>
                    <a:pt x="1240" y="12089"/>
                  </a:lnTo>
                  <a:lnTo>
                    <a:pt x="1337" y="12515"/>
                  </a:lnTo>
                  <a:lnTo>
                    <a:pt x="1434" y="12961"/>
                  </a:lnTo>
                  <a:lnTo>
                    <a:pt x="1550" y="13387"/>
                  </a:lnTo>
                  <a:lnTo>
                    <a:pt x="1589" y="13465"/>
                  </a:lnTo>
                  <a:lnTo>
                    <a:pt x="1647" y="13503"/>
                  </a:lnTo>
                  <a:lnTo>
                    <a:pt x="1724" y="13523"/>
                  </a:lnTo>
                  <a:lnTo>
                    <a:pt x="1782" y="13503"/>
                  </a:lnTo>
                  <a:lnTo>
                    <a:pt x="1841" y="13465"/>
                  </a:lnTo>
                  <a:lnTo>
                    <a:pt x="1899" y="13426"/>
                  </a:lnTo>
                  <a:lnTo>
                    <a:pt x="1918" y="13348"/>
                  </a:lnTo>
                  <a:lnTo>
                    <a:pt x="1918" y="13271"/>
                  </a:lnTo>
                  <a:lnTo>
                    <a:pt x="1705" y="12457"/>
                  </a:lnTo>
                  <a:lnTo>
                    <a:pt x="1531" y="11644"/>
                  </a:lnTo>
                  <a:lnTo>
                    <a:pt x="1414" y="10811"/>
                  </a:lnTo>
                  <a:lnTo>
                    <a:pt x="1337" y="9978"/>
                  </a:lnTo>
                  <a:lnTo>
                    <a:pt x="1318" y="9551"/>
                  </a:lnTo>
                  <a:lnTo>
                    <a:pt x="1298" y="9125"/>
                  </a:lnTo>
                  <a:lnTo>
                    <a:pt x="1298" y="8718"/>
                  </a:lnTo>
                  <a:lnTo>
                    <a:pt x="1318" y="8292"/>
                  </a:lnTo>
                  <a:lnTo>
                    <a:pt x="1337" y="7866"/>
                  </a:lnTo>
                  <a:lnTo>
                    <a:pt x="1376" y="7459"/>
                  </a:lnTo>
                  <a:lnTo>
                    <a:pt x="1434" y="7033"/>
                  </a:lnTo>
                  <a:lnTo>
                    <a:pt x="1492" y="6626"/>
                  </a:lnTo>
                  <a:lnTo>
                    <a:pt x="1647" y="5871"/>
                  </a:lnTo>
                  <a:lnTo>
                    <a:pt x="1821" y="5135"/>
                  </a:lnTo>
                  <a:lnTo>
                    <a:pt x="2034" y="4418"/>
                  </a:lnTo>
                  <a:lnTo>
                    <a:pt x="2189" y="3992"/>
                  </a:lnTo>
                  <a:lnTo>
                    <a:pt x="2344" y="3895"/>
                  </a:lnTo>
                  <a:lnTo>
                    <a:pt x="2461" y="3837"/>
                  </a:lnTo>
                  <a:lnTo>
                    <a:pt x="2577" y="3798"/>
                  </a:lnTo>
                  <a:lnTo>
                    <a:pt x="2674" y="3817"/>
                  </a:lnTo>
                  <a:lnTo>
                    <a:pt x="2732" y="3837"/>
                  </a:lnTo>
                  <a:lnTo>
                    <a:pt x="2790" y="3914"/>
                  </a:lnTo>
                  <a:lnTo>
                    <a:pt x="2809" y="4011"/>
                  </a:lnTo>
                  <a:lnTo>
                    <a:pt x="2809" y="4147"/>
                  </a:lnTo>
                  <a:lnTo>
                    <a:pt x="2848" y="4282"/>
                  </a:lnTo>
                  <a:lnTo>
                    <a:pt x="2867" y="4437"/>
                  </a:lnTo>
                  <a:lnTo>
                    <a:pt x="2867" y="4786"/>
                  </a:lnTo>
                  <a:lnTo>
                    <a:pt x="2848" y="5115"/>
                  </a:lnTo>
                  <a:lnTo>
                    <a:pt x="2829" y="5425"/>
                  </a:lnTo>
                  <a:lnTo>
                    <a:pt x="2829" y="6413"/>
                  </a:lnTo>
                  <a:lnTo>
                    <a:pt x="2790" y="7401"/>
                  </a:lnTo>
                  <a:lnTo>
                    <a:pt x="2712" y="9203"/>
                  </a:lnTo>
                  <a:lnTo>
                    <a:pt x="2596" y="11004"/>
                  </a:lnTo>
                  <a:lnTo>
                    <a:pt x="2519" y="11915"/>
                  </a:lnTo>
                  <a:lnTo>
                    <a:pt x="2422" y="12825"/>
                  </a:lnTo>
                  <a:lnTo>
                    <a:pt x="2325" y="13717"/>
                  </a:lnTo>
                  <a:lnTo>
                    <a:pt x="2209" y="14608"/>
                  </a:lnTo>
                  <a:lnTo>
                    <a:pt x="2112" y="15460"/>
                  </a:lnTo>
                  <a:lnTo>
                    <a:pt x="2034" y="15867"/>
                  </a:lnTo>
                  <a:lnTo>
                    <a:pt x="1957" y="16274"/>
                  </a:lnTo>
                  <a:lnTo>
                    <a:pt x="1918" y="16506"/>
                  </a:lnTo>
                  <a:lnTo>
                    <a:pt x="1879" y="16642"/>
                  </a:lnTo>
                  <a:lnTo>
                    <a:pt x="1841" y="16758"/>
                  </a:lnTo>
                  <a:lnTo>
                    <a:pt x="1763" y="16874"/>
                  </a:lnTo>
                  <a:lnTo>
                    <a:pt x="1686" y="16952"/>
                  </a:lnTo>
                  <a:lnTo>
                    <a:pt x="1627" y="16990"/>
                  </a:lnTo>
                  <a:lnTo>
                    <a:pt x="1511" y="16990"/>
                  </a:lnTo>
                  <a:lnTo>
                    <a:pt x="1434" y="16971"/>
                  </a:lnTo>
                  <a:lnTo>
                    <a:pt x="1395" y="16894"/>
                  </a:lnTo>
                  <a:lnTo>
                    <a:pt x="1337" y="16719"/>
                  </a:lnTo>
                  <a:lnTo>
                    <a:pt x="1279" y="16506"/>
                  </a:lnTo>
                  <a:lnTo>
                    <a:pt x="1046" y="15673"/>
                  </a:lnTo>
                  <a:lnTo>
                    <a:pt x="833" y="14840"/>
                  </a:lnTo>
                  <a:lnTo>
                    <a:pt x="659" y="14007"/>
                  </a:lnTo>
                  <a:lnTo>
                    <a:pt x="523" y="13155"/>
                  </a:lnTo>
                  <a:lnTo>
                    <a:pt x="426" y="12360"/>
                  </a:lnTo>
                  <a:lnTo>
                    <a:pt x="349" y="11566"/>
                  </a:lnTo>
                  <a:lnTo>
                    <a:pt x="310" y="10772"/>
                  </a:lnTo>
                  <a:lnTo>
                    <a:pt x="310" y="9958"/>
                  </a:lnTo>
                  <a:lnTo>
                    <a:pt x="310" y="9164"/>
                  </a:lnTo>
                  <a:lnTo>
                    <a:pt x="368" y="8370"/>
                  </a:lnTo>
                  <a:lnTo>
                    <a:pt x="446" y="7575"/>
                  </a:lnTo>
                  <a:lnTo>
                    <a:pt x="543" y="6781"/>
                  </a:lnTo>
                  <a:lnTo>
                    <a:pt x="659" y="6103"/>
                  </a:lnTo>
                  <a:lnTo>
                    <a:pt x="794" y="5425"/>
                  </a:lnTo>
                  <a:lnTo>
                    <a:pt x="949" y="4767"/>
                  </a:lnTo>
                  <a:lnTo>
                    <a:pt x="1124" y="4108"/>
                  </a:lnTo>
                  <a:lnTo>
                    <a:pt x="1356" y="3275"/>
                  </a:lnTo>
                  <a:lnTo>
                    <a:pt x="1473" y="2849"/>
                  </a:lnTo>
                  <a:lnTo>
                    <a:pt x="1627" y="2403"/>
                  </a:lnTo>
                  <a:lnTo>
                    <a:pt x="1782" y="1977"/>
                  </a:lnTo>
                  <a:lnTo>
                    <a:pt x="1976" y="1570"/>
                  </a:lnTo>
                  <a:lnTo>
                    <a:pt x="2189" y="1183"/>
                  </a:lnTo>
                  <a:lnTo>
                    <a:pt x="2306" y="1008"/>
                  </a:lnTo>
                  <a:lnTo>
                    <a:pt x="2422" y="834"/>
                  </a:lnTo>
                  <a:lnTo>
                    <a:pt x="2557" y="698"/>
                  </a:lnTo>
                  <a:lnTo>
                    <a:pt x="2674" y="601"/>
                  </a:lnTo>
                  <a:lnTo>
                    <a:pt x="2809" y="524"/>
                  </a:lnTo>
                  <a:lnTo>
                    <a:pt x="2925" y="446"/>
                  </a:lnTo>
                  <a:lnTo>
                    <a:pt x="3061" y="427"/>
                  </a:lnTo>
                  <a:lnTo>
                    <a:pt x="3177" y="408"/>
                  </a:lnTo>
                  <a:lnTo>
                    <a:pt x="3313" y="408"/>
                  </a:lnTo>
                  <a:lnTo>
                    <a:pt x="3429" y="427"/>
                  </a:lnTo>
                  <a:lnTo>
                    <a:pt x="3545" y="485"/>
                  </a:lnTo>
                  <a:lnTo>
                    <a:pt x="3642" y="543"/>
                  </a:lnTo>
                  <a:lnTo>
                    <a:pt x="3758" y="621"/>
                  </a:lnTo>
                  <a:lnTo>
                    <a:pt x="3855" y="718"/>
                  </a:lnTo>
                  <a:lnTo>
                    <a:pt x="3933" y="834"/>
                  </a:lnTo>
                  <a:lnTo>
                    <a:pt x="4010" y="950"/>
                  </a:lnTo>
                  <a:lnTo>
                    <a:pt x="4068" y="1105"/>
                  </a:lnTo>
                  <a:lnTo>
                    <a:pt x="4127" y="1260"/>
                  </a:lnTo>
                  <a:lnTo>
                    <a:pt x="4185" y="1434"/>
                  </a:lnTo>
                  <a:lnTo>
                    <a:pt x="4223" y="1628"/>
                  </a:lnTo>
                  <a:lnTo>
                    <a:pt x="4262" y="2016"/>
                  </a:lnTo>
                  <a:lnTo>
                    <a:pt x="4281" y="2403"/>
                  </a:lnTo>
                  <a:lnTo>
                    <a:pt x="4301" y="2771"/>
                  </a:lnTo>
                  <a:lnTo>
                    <a:pt x="4320" y="3604"/>
                  </a:lnTo>
                  <a:lnTo>
                    <a:pt x="4301" y="4457"/>
                  </a:lnTo>
                  <a:lnTo>
                    <a:pt x="4262" y="5290"/>
                  </a:lnTo>
                  <a:lnTo>
                    <a:pt x="4204" y="6123"/>
                  </a:lnTo>
                  <a:lnTo>
                    <a:pt x="4127" y="6936"/>
                  </a:lnTo>
                  <a:lnTo>
                    <a:pt x="4030" y="7750"/>
                  </a:lnTo>
                  <a:lnTo>
                    <a:pt x="3913" y="8563"/>
                  </a:lnTo>
                  <a:lnTo>
                    <a:pt x="3778" y="9377"/>
                  </a:lnTo>
                  <a:lnTo>
                    <a:pt x="3507" y="10985"/>
                  </a:lnTo>
                  <a:lnTo>
                    <a:pt x="3197" y="12612"/>
                  </a:lnTo>
                  <a:lnTo>
                    <a:pt x="2867" y="14433"/>
                  </a:lnTo>
                  <a:lnTo>
                    <a:pt x="2577" y="16254"/>
                  </a:lnTo>
                  <a:lnTo>
                    <a:pt x="2461" y="17165"/>
                  </a:lnTo>
                  <a:lnTo>
                    <a:pt x="2325" y="18095"/>
                  </a:lnTo>
                  <a:lnTo>
                    <a:pt x="2228" y="19005"/>
                  </a:lnTo>
                  <a:lnTo>
                    <a:pt x="2131" y="19916"/>
                  </a:lnTo>
                  <a:lnTo>
                    <a:pt x="2054" y="20826"/>
                  </a:lnTo>
                  <a:lnTo>
                    <a:pt x="1976" y="21756"/>
                  </a:lnTo>
                  <a:lnTo>
                    <a:pt x="1937" y="22667"/>
                  </a:lnTo>
                  <a:lnTo>
                    <a:pt x="1899" y="23596"/>
                  </a:lnTo>
                  <a:lnTo>
                    <a:pt x="1879" y="24507"/>
                  </a:lnTo>
                  <a:lnTo>
                    <a:pt x="1899" y="25437"/>
                  </a:lnTo>
                  <a:lnTo>
                    <a:pt x="1918" y="26367"/>
                  </a:lnTo>
                  <a:lnTo>
                    <a:pt x="1957" y="27296"/>
                  </a:lnTo>
                  <a:lnTo>
                    <a:pt x="1976" y="27335"/>
                  </a:lnTo>
                  <a:lnTo>
                    <a:pt x="1996" y="27355"/>
                  </a:lnTo>
                  <a:lnTo>
                    <a:pt x="2034" y="27374"/>
                  </a:lnTo>
                  <a:lnTo>
                    <a:pt x="2092" y="27355"/>
                  </a:lnTo>
                  <a:lnTo>
                    <a:pt x="2112" y="27335"/>
                  </a:lnTo>
                  <a:lnTo>
                    <a:pt x="2112" y="27296"/>
                  </a:lnTo>
                  <a:lnTo>
                    <a:pt x="2112" y="25940"/>
                  </a:lnTo>
                  <a:lnTo>
                    <a:pt x="2131" y="24604"/>
                  </a:lnTo>
                  <a:lnTo>
                    <a:pt x="2189" y="23248"/>
                  </a:lnTo>
                  <a:lnTo>
                    <a:pt x="2267" y="21911"/>
                  </a:lnTo>
                  <a:lnTo>
                    <a:pt x="2364" y="20574"/>
                  </a:lnTo>
                  <a:lnTo>
                    <a:pt x="2499" y="19238"/>
                  </a:lnTo>
                  <a:lnTo>
                    <a:pt x="2674" y="17901"/>
                  </a:lnTo>
                  <a:lnTo>
                    <a:pt x="2867" y="16564"/>
                  </a:lnTo>
                  <a:lnTo>
                    <a:pt x="3080" y="15344"/>
                  </a:lnTo>
                  <a:lnTo>
                    <a:pt x="3294" y="14104"/>
                  </a:lnTo>
                  <a:lnTo>
                    <a:pt x="3758" y="11644"/>
                  </a:lnTo>
                  <a:lnTo>
                    <a:pt x="3972" y="10423"/>
                  </a:lnTo>
                  <a:lnTo>
                    <a:pt x="4185" y="9183"/>
                  </a:lnTo>
                  <a:lnTo>
                    <a:pt x="4359" y="7944"/>
                  </a:lnTo>
                  <a:lnTo>
                    <a:pt x="4514" y="6704"/>
                  </a:lnTo>
                  <a:lnTo>
                    <a:pt x="4611" y="5522"/>
                  </a:lnTo>
                  <a:lnTo>
                    <a:pt x="4650" y="4941"/>
                  </a:lnTo>
                  <a:lnTo>
                    <a:pt x="4669" y="4340"/>
                  </a:lnTo>
                  <a:lnTo>
                    <a:pt x="4688" y="3740"/>
                  </a:lnTo>
                  <a:lnTo>
                    <a:pt x="4669" y="3159"/>
                  </a:lnTo>
                  <a:lnTo>
                    <a:pt x="4650" y="2558"/>
                  </a:lnTo>
                  <a:lnTo>
                    <a:pt x="4611" y="1977"/>
                  </a:lnTo>
                  <a:lnTo>
                    <a:pt x="4572" y="1648"/>
                  </a:lnTo>
                  <a:lnTo>
                    <a:pt x="4495" y="1299"/>
                  </a:lnTo>
                  <a:lnTo>
                    <a:pt x="4398" y="970"/>
                  </a:lnTo>
                  <a:lnTo>
                    <a:pt x="4320" y="795"/>
                  </a:lnTo>
                  <a:lnTo>
                    <a:pt x="4243" y="640"/>
                  </a:lnTo>
                  <a:lnTo>
                    <a:pt x="4146" y="505"/>
                  </a:lnTo>
                  <a:lnTo>
                    <a:pt x="4049" y="369"/>
                  </a:lnTo>
                  <a:lnTo>
                    <a:pt x="3933" y="253"/>
                  </a:lnTo>
                  <a:lnTo>
                    <a:pt x="3797" y="156"/>
                  </a:lnTo>
                  <a:lnTo>
                    <a:pt x="3662" y="78"/>
                  </a:lnTo>
                  <a:lnTo>
                    <a:pt x="3507" y="20"/>
                  </a:lnTo>
                  <a:lnTo>
                    <a:pt x="3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72" name="Google Shape;2872;p34"/>
          <p:cNvSpPr/>
          <p:nvPr/>
        </p:nvSpPr>
        <p:spPr>
          <a:xfrm rot="-608209" flipH="1">
            <a:off x="2985564" y="4705198"/>
            <a:ext cx="4062495" cy="941973"/>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3" name="Google Shape;2873;p34"/>
          <p:cNvSpPr/>
          <p:nvPr/>
        </p:nvSpPr>
        <p:spPr>
          <a:xfrm rot="-10473373">
            <a:off x="-224391" y="-390723"/>
            <a:ext cx="4062540" cy="941983"/>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74" name="Google Shape;2874;p34"/>
          <p:cNvGrpSpPr/>
          <p:nvPr/>
        </p:nvGrpSpPr>
        <p:grpSpPr>
          <a:xfrm flipH="1">
            <a:off x="-600018" y="3580531"/>
            <a:ext cx="1633481" cy="1893207"/>
            <a:chOff x="6217500" y="-2572951"/>
            <a:chExt cx="1633481" cy="1893207"/>
          </a:xfrm>
        </p:grpSpPr>
        <p:sp>
          <p:nvSpPr>
            <p:cNvPr id="2875" name="Google Shape;2875;p34"/>
            <p:cNvSpPr/>
            <p:nvPr/>
          </p:nvSpPr>
          <p:spPr>
            <a:xfrm>
              <a:off x="6217500" y="-1756981"/>
              <a:ext cx="1204132" cy="1077237"/>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6" name="Google Shape;2876;p34"/>
            <p:cNvSpPr/>
            <p:nvPr/>
          </p:nvSpPr>
          <p:spPr>
            <a:xfrm>
              <a:off x="6781132" y="-2572951"/>
              <a:ext cx="1069849" cy="768835"/>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7" name="Google Shape;2877;p34"/>
            <p:cNvSpPr/>
            <p:nvPr/>
          </p:nvSpPr>
          <p:spPr>
            <a:xfrm>
              <a:off x="6807714" y="-2233554"/>
              <a:ext cx="664028" cy="1074266"/>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78"/>
        <p:cNvGrpSpPr/>
        <p:nvPr/>
      </p:nvGrpSpPr>
      <p:grpSpPr>
        <a:xfrm>
          <a:off x="0" y="0"/>
          <a:ext cx="0" cy="0"/>
          <a:chOff x="0" y="0"/>
          <a:chExt cx="0" cy="0"/>
        </a:xfrm>
      </p:grpSpPr>
      <p:pic>
        <p:nvPicPr>
          <p:cNvPr id="2879" name="Google Shape;2879;p35"/>
          <p:cNvPicPr preferRelativeResize="0"/>
          <p:nvPr/>
        </p:nvPicPr>
        <p:blipFill>
          <a:blip r:embed="rId2">
            <a:alphaModFix amt="30000"/>
          </a:blip>
          <a:stretch>
            <a:fillRect/>
          </a:stretch>
        </p:blipFill>
        <p:spPr>
          <a:xfrm>
            <a:off x="-75" y="0"/>
            <a:ext cx="9144000" cy="5143500"/>
          </a:xfrm>
          <a:prstGeom prst="rect">
            <a:avLst/>
          </a:prstGeom>
          <a:noFill/>
          <a:ln>
            <a:noFill/>
          </a:ln>
        </p:spPr>
      </p:pic>
      <p:grpSp>
        <p:nvGrpSpPr>
          <p:cNvPr id="2880" name="Google Shape;2880;p35"/>
          <p:cNvGrpSpPr/>
          <p:nvPr/>
        </p:nvGrpSpPr>
        <p:grpSpPr>
          <a:xfrm rot="-9900040" flipH="1">
            <a:off x="-203701" y="4534847"/>
            <a:ext cx="2290932" cy="1233963"/>
            <a:chOff x="1153575" y="-722225"/>
            <a:chExt cx="2291000" cy="1234000"/>
          </a:xfrm>
        </p:grpSpPr>
        <p:sp>
          <p:nvSpPr>
            <p:cNvPr id="2881" name="Google Shape;2881;p35"/>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2" name="Google Shape;2882;p35"/>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3" name="Google Shape;2883;p35"/>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4" name="Google Shape;2884;p35"/>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5" name="Google Shape;2885;p35"/>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6" name="Google Shape;2886;p35"/>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7" name="Google Shape;2887;p35"/>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8" name="Google Shape;2888;p35"/>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9" name="Google Shape;2889;p35"/>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0" name="Google Shape;2890;p35"/>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1" name="Google Shape;2891;p35"/>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2" name="Google Shape;2892;p35"/>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3" name="Google Shape;2893;p35"/>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4" name="Google Shape;2894;p35"/>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5" name="Google Shape;2895;p35"/>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6" name="Google Shape;2896;p35"/>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7" name="Google Shape;2897;p35"/>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8" name="Google Shape;2898;p35"/>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9" name="Google Shape;2899;p35"/>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0" name="Google Shape;2900;p35"/>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1" name="Google Shape;2901;p35"/>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02" name="Google Shape;2902;p35"/>
          <p:cNvGrpSpPr/>
          <p:nvPr/>
        </p:nvGrpSpPr>
        <p:grpSpPr>
          <a:xfrm flipH="1">
            <a:off x="8115023" y="-437550"/>
            <a:ext cx="2291000" cy="1234000"/>
            <a:chOff x="1153575" y="-722225"/>
            <a:chExt cx="2291000" cy="1234000"/>
          </a:xfrm>
        </p:grpSpPr>
        <p:sp>
          <p:nvSpPr>
            <p:cNvPr id="2903" name="Google Shape;2903;p35"/>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4" name="Google Shape;2904;p35"/>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5" name="Google Shape;2905;p35"/>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6" name="Google Shape;2906;p35"/>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7" name="Google Shape;2907;p35"/>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8" name="Google Shape;2908;p35"/>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9" name="Google Shape;2909;p35"/>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0" name="Google Shape;2910;p35"/>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1" name="Google Shape;2911;p35"/>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2" name="Google Shape;2912;p35"/>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3" name="Google Shape;2913;p35"/>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4" name="Google Shape;2914;p35"/>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5" name="Google Shape;2915;p35"/>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6" name="Google Shape;2916;p35"/>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7" name="Google Shape;2917;p35"/>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8" name="Google Shape;2918;p35"/>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9" name="Google Shape;2919;p35"/>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0" name="Google Shape;2920;p35"/>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1" name="Google Shape;2921;p35"/>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35"/>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3" name="Google Shape;2923;p35"/>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4" name="Google Shape;2924;p35"/>
          <p:cNvGrpSpPr/>
          <p:nvPr/>
        </p:nvGrpSpPr>
        <p:grpSpPr>
          <a:xfrm rot="1430716">
            <a:off x="8242659" y="2153535"/>
            <a:ext cx="2088500" cy="2662609"/>
            <a:chOff x="2164800" y="495275"/>
            <a:chExt cx="720650" cy="918750"/>
          </a:xfrm>
        </p:grpSpPr>
        <p:sp>
          <p:nvSpPr>
            <p:cNvPr id="2925" name="Google Shape;2925;p35"/>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6" name="Google Shape;2926;p35"/>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7" name="Google Shape;2927;p35"/>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8" name="Google Shape;2928;p35"/>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9" name="Google Shape;2929;p35"/>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0" name="Google Shape;2930;p35"/>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1" name="Google Shape;2931;p35"/>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2" name="Google Shape;2932;p35"/>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3" name="Google Shape;2933;p35"/>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4" name="Google Shape;2934;p35"/>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5" name="Google Shape;2935;p35"/>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6" name="Google Shape;2936;p35"/>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7" name="Google Shape;2937;p35"/>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8" name="Google Shape;2938;p35"/>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9" name="Google Shape;2939;p35"/>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0" name="Google Shape;2940;p35"/>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1" name="Google Shape;2941;p35"/>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2" name="Google Shape;2942;p35"/>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3" name="Google Shape;2943;p35"/>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4" name="Google Shape;2944;p35"/>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5" name="Google Shape;2945;p35"/>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6" name="Google Shape;2946;p35"/>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7" name="Google Shape;2947;p35"/>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8" name="Google Shape;2948;p35"/>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9" name="Google Shape;2949;p35"/>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0" name="Google Shape;2950;p35"/>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1" name="Google Shape;2951;p35"/>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2" name="Google Shape;2952;p35"/>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3" name="Google Shape;2953;p35"/>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4" name="Google Shape;2954;p35"/>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5" name="Google Shape;2955;p35"/>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6" name="Google Shape;2956;p35"/>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7" name="Google Shape;2957;p35"/>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8" name="Google Shape;2958;p35"/>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9" name="Google Shape;2959;p35"/>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0" name="Google Shape;2960;p35"/>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1" name="Google Shape;2961;p35"/>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2" name="Google Shape;2962;p35"/>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3" name="Google Shape;2963;p35"/>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4" name="Google Shape;2964;p35"/>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5" name="Google Shape;2965;p35"/>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6" name="Google Shape;2966;p35"/>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7" name="Google Shape;2967;p35"/>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8" name="Google Shape;2968;p35"/>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9" name="Google Shape;2969;p35"/>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0" name="Google Shape;2970;p35"/>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1" name="Google Shape;2971;p35"/>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2" name="Google Shape;2972;p35"/>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3" name="Google Shape;2973;p35"/>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4" name="Google Shape;2974;p35"/>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5" name="Google Shape;2975;p35"/>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76" name="Google Shape;2976;p35"/>
          <p:cNvGrpSpPr/>
          <p:nvPr/>
        </p:nvGrpSpPr>
        <p:grpSpPr>
          <a:xfrm rot="1268569" flipH="1">
            <a:off x="8171765" y="3653602"/>
            <a:ext cx="1633508" cy="1893239"/>
            <a:chOff x="6217500" y="-2572951"/>
            <a:chExt cx="1633481" cy="1893207"/>
          </a:xfrm>
        </p:grpSpPr>
        <p:sp>
          <p:nvSpPr>
            <p:cNvPr id="2977" name="Google Shape;2977;p35"/>
            <p:cNvSpPr/>
            <p:nvPr/>
          </p:nvSpPr>
          <p:spPr>
            <a:xfrm>
              <a:off x="6217500" y="-1756981"/>
              <a:ext cx="1204132" cy="1077237"/>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8" name="Google Shape;2978;p35"/>
            <p:cNvSpPr/>
            <p:nvPr/>
          </p:nvSpPr>
          <p:spPr>
            <a:xfrm>
              <a:off x="6781132" y="-2572951"/>
              <a:ext cx="1069849" cy="768835"/>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9" name="Google Shape;2979;p35"/>
            <p:cNvSpPr/>
            <p:nvPr/>
          </p:nvSpPr>
          <p:spPr>
            <a:xfrm>
              <a:off x="6807714" y="-2233554"/>
              <a:ext cx="664028" cy="1074266"/>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80" name="Google Shape;2980;p35"/>
          <p:cNvSpPr/>
          <p:nvPr/>
        </p:nvSpPr>
        <p:spPr>
          <a:xfrm rot="1609660">
            <a:off x="2945804" y="5234863"/>
            <a:ext cx="4062537" cy="941982"/>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81" name="Google Shape;2981;p35"/>
          <p:cNvGrpSpPr/>
          <p:nvPr/>
        </p:nvGrpSpPr>
        <p:grpSpPr>
          <a:xfrm flipH="1">
            <a:off x="-466337" y="1353219"/>
            <a:ext cx="1179570" cy="2353014"/>
            <a:chOff x="3693750" y="-961750"/>
            <a:chExt cx="1179570" cy="2353014"/>
          </a:xfrm>
        </p:grpSpPr>
        <p:sp>
          <p:nvSpPr>
            <p:cNvPr id="2982" name="Google Shape;2982;p35"/>
            <p:cNvSpPr/>
            <p:nvPr/>
          </p:nvSpPr>
          <p:spPr>
            <a:xfrm>
              <a:off x="3702931" y="470242"/>
              <a:ext cx="820826" cy="921022"/>
            </a:xfrm>
            <a:custGeom>
              <a:avLst/>
              <a:gdLst/>
              <a:ahLst/>
              <a:cxnLst/>
              <a:rect l="l" t="t" r="r" b="b"/>
              <a:pathLst>
                <a:path w="15557" h="17456" extrusionOk="0">
                  <a:moveTo>
                    <a:pt x="3505" y="3546"/>
                  </a:moveTo>
                  <a:lnTo>
                    <a:pt x="3507" y="3546"/>
                  </a:lnTo>
                  <a:lnTo>
                    <a:pt x="3739" y="3585"/>
                  </a:lnTo>
                  <a:lnTo>
                    <a:pt x="3972" y="3643"/>
                  </a:lnTo>
                  <a:lnTo>
                    <a:pt x="4204" y="3720"/>
                  </a:lnTo>
                  <a:lnTo>
                    <a:pt x="4437" y="3817"/>
                  </a:lnTo>
                  <a:lnTo>
                    <a:pt x="4650" y="3914"/>
                  </a:lnTo>
                  <a:lnTo>
                    <a:pt x="4863" y="4050"/>
                  </a:lnTo>
                  <a:lnTo>
                    <a:pt x="5057" y="4185"/>
                  </a:lnTo>
                  <a:lnTo>
                    <a:pt x="5444" y="4476"/>
                  </a:lnTo>
                  <a:lnTo>
                    <a:pt x="5812" y="4805"/>
                  </a:lnTo>
                  <a:lnTo>
                    <a:pt x="6161" y="5173"/>
                  </a:lnTo>
                  <a:lnTo>
                    <a:pt x="6490" y="5522"/>
                  </a:lnTo>
                  <a:lnTo>
                    <a:pt x="7265" y="6413"/>
                  </a:lnTo>
                  <a:lnTo>
                    <a:pt x="8021" y="7304"/>
                  </a:lnTo>
                  <a:lnTo>
                    <a:pt x="8776" y="8215"/>
                  </a:lnTo>
                  <a:lnTo>
                    <a:pt x="9493" y="9145"/>
                  </a:lnTo>
                  <a:lnTo>
                    <a:pt x="10171" y="10036"/>
                  </a:lnTo>
                  <a:lnTo>
                    <a:pt x="10830" y="10927"/>
                  </a:lnTo>
                  <a:lnTo>
                    <a:pt x="11469" y="11857"/>
                  </a:lnTo>
                  <a:lnTo>
                    <a:pt x="12051" y="12711"/>
                  </a:lnTo>
                  <a:lnTo>
                    <a:pt x="12031" y="12690"/>
                  </a:lnTo>
                  <a:lnTo>
                    <a:pt x="10733" y="11373"/>
                  </a:lnTo>
                  <a:lnTo>
                    <a:pt x="9435" y="10075"/>
                  </a:lnTo>
                  <a:lnTo>
                    <a:pt x="8098" y="8796"/>
                  </a:lnTo>
                  <a:lnTo>
                    <a:pt x="6742" y="7556"/>
                  </a:lnTo>
                  <a:lnTo>
                    <a:pt x="6083" y="6936"/>
                  </a:lnTo>
                  <a:lnTo>
                    <a:pt x="5425" y="6297"/>
                  </a:lnTo>
                  <a:lnTo>
                    <a:pt x="5115" y="5968"/>
                  </a:lnTo>
                  <a:lnTo>
                    <a:pt x="4824" y="5619"/>
                  </a:lnTo>
                  <a:lnTo>
                    <a:pt x="4534" y="5270"/>
                  </a:lnTo>
                  <a:lnTo>
                    <a:pt x="4282" y="4902"/>
                  </a:lnTo>
                  <a:lnTo>
                    <a:pt x="4030" y="4515"/>
                  </a:lnTo>
                  <a:lnTo>
                    <a:pt x="3797" y="4127"/>
                  </a:lnTo>
                  <a:lnTo>
                    <a:pt x="3584" y="3720"/>
                  </a:lnTo>
                  <a:lnTo>
                    <a:pt x="3505" y="3546"/>
                  </a:lnTo>
                  <a:close/>
                  <a:moveTo>
                    <a:pt x="407" y="1"/>
                  </a:moveTo>
                  <a:lnTo>
                    <a:pt x="291" y="20"/>
                  </a:lnTo>
                  <a:lnTo>
                    <a:pt x="194" y="78"/>
                  </a:lnTo>
                  <a:lnTo>
                    <a:pt x="117" y="156"/>
                  </a:lnTo>
                  <a:lnTo>
                    <a:pt x="59" y="253"/>
                  </a:lnTo>
                  <a:lnTo>
                    <a:pt x="39" y="369"/>
                  </a:lnTo>
                  <a:lnTo>
                    <a:pt x="20" y="505"/>
                  </a:lnTo>
                  <a:lnTo>
                    <a:pt x="1" y="660"/>
                  </a:lnTo>
                  <a:lnTo>
                    <a:pt x="20" y="815"/>
                  </a:lnTo>
                  <a:lnTo>
                    <a:pt x="59" y="1125"/>
                  </a:lnTo>
                  <a:lnTo>
                    <a:pt x="117" y="1415"/>
                  </a:lnTo>
                  <a:lnTo>
                    <a:pt x="194" y="1667"/>
                  </a:lnTo>
                  <a:lnTo>
                    <a:pt x="291" y="1919"/>
                  </a:lnTo>
                  <a:lnTo>
                    <a:pt x="407" y="2171"/>
                  </a:lnTo>
                  <a:lnTo>
                    <a:pt x="524" y="2423"/>
                  </a:lnTo>
                  <a:lnTo>
                    <a:pt x="659" y="2674"/>
                  </a:lnTo>
                  <a:lnTo>
                    <a:pt x="969" y="3159"/>
                  </a:lnTo>
                  <a:lnTo>
                    <a:pt x="1298" y="3604"/>
                  </a:lnTo>
                  <a:lnTo>
                    <a:pt x="1667" y="4050"/>
                  </a:lnTo>
                  <a:lnTo>
                    <a:pt x="2035" y="4476"/>
                  </a:lnTo>
                  <a:lnTo>
                    <a:pt x="2809" y="5290"/>
                  </a:lnTo>
                  <a:lnTo>
                    <a:pt x="3739" y="6239"/>
                  </a:lnTo>
                  <a:lnTo>
                    <a:pt x="4669" y="7188"/>
                  </a:lnTo>
                  <a:lnTo>
                    <a:pt x="6529" y="9048"/>
                  </a:lnTo>
                  <a:lnTo>
                    <a:pt x="10771" y="13290"/>
                  </a:lnTo>
                  <a:lnTo>
                    <a:pt x="12980" y="15518"/>
                  </a:lnTo>
                  <a:lnTo>
                    <a:pt x="13329" y="15867"/>
                  </a:lnTo>
                  <a:lnTo>
                    <a:pt x="13503" y="16041"/>
                  </a:lnTo>
                  <a:lnTo>
                    <a:pt x="13677" y="16216"/>
                  </a:lnTo>
                  <a:lnTo>
                    <a:pt x="13871" y="16371"/>
                  </a:lnTo>
                  <a:lnTo>
                    <a:pt x="14084" y="16487"/>
                  </a:lnTo>
                  <a:lnTo>
                    <a:pt x="14297" y="16584"/>
                  </a:lnTo>
                  <a:lnTo>
                    <a:pt x="14530" y="16661"/>
                  </a:lnTo>
                  <a:lnTo>
                    <a:pt x="14588" y="16661"/>
                  </a:lnTo>
                  <a:lnTo>
                    <a:pt x="14646" y="16642"/>
                  </a:lnTo>
                  <a:lnTo>
                    <a:pt x="14685" y="16622"/>
                  </a:lnTo>
                  <a:lnTo>
                    <a:pt x="14704" y="16584"/>
                  </a:lnTo>
                  <a:lnTo>
                    <a:pt x="14743" y="16545"/>
                  </a:lnTo>
                  <a:lnTo>
                    <a:pt x="14743" y="16487"/>
                  </a:lnTo>
                  <a:lnTo>
                    <a:pt x="14743" y="16429"/>
                  </a:lnTo>
                  <a:lnTo>
                    <a:pt x="14723" y="16390"/>
                  </a:lnTo>
                  <a:lnTo>
                    <a:pt x="14084" y="15305"/>
                  </a:lnTo>
                  <a:lnTo>
                    <a:pt x="13445" y="14220"/>
                  </a:lnTo>
                  <a:lnTo>
                    <a:pt x="12767" y="13155"/>
                  </a:lnTo>
                  <a:lnTo>
                    <a:pt x="12069" y="12109"/>
                  </a:lnTo>
                  <a:lnTo>
                    <a:pt x="11372" y="11082"/>
                  </a:lnTo>
                  <a:lnTo>
                    <a:pt x="10636" y="10055"/>
                  </a:lnTo>
                  <a:lnTo>
                    <a:pt x="9880" y="9048"/>
                  </a:lnTo>
                  <a:lnTo>
                    <a:pt x="9105" y="8060"/>
                  </a:lnTo>
                  <a:lnTo>
                    <a:pt x="8408" y="7188"/>
                  </a:lnTo>
                  <a:lnTo>
                    <a:pt x="7691" y="6336"/>
                  </a:lnTo>
                  <a:lnTo>
                    <a:pt x="6955" y="5503"/>
                  </a:lnTo>
                  <a:lnTo>
                    <a:pt x="6587" y="5096"/>
                  </a:lnTo>
                  <a:lnTo>
                    <a:pt x="6200" y="4708"/>
                  </a:lnTo>
                  <a:lnTo>
                    <a:pt x="5890" y="4398"/>
                  </a:lnTo>
                  <a:lnTo>
                    <a:pt x="5560" y="4127"/>
                  </a:lnTo>
                  <a:lnTo>
                    <a:pt x="5212" y="3875"/>
                  </a:lnTo>
                  <a:lnTo>
                    <a:pt x="4844" y="3643"/>
                  </a:lnTo>
                  <a:lnTo>
                    <a:pt x="4476" y="3469"/>
                  </a:lnTo>
                  <a:lnTo>
                    <a:pt x="4282" y="3391"/>
                  </a:lnTo>
                  <a:lnTo>
                    <a:pt x="4088" y="3314"/>
                  </a:lnTo>
                  <a:lnTo>
                    <a:pt x="3875" y="3275"/>
                  </a:lnTo>
                  <a:lnTo>
                    <a:pt x="3662" y="3236"/>
                  </a:lnTo>
                  <a:lnTo>
                    <a:pt x="3449" y="3197"/>
                  </a:lnTo>
                  <a:lnTo>
                    <a:pt x="3216" y="3197"/>
                  </a:lnTo>
                  <a:lnTo>
                    <a:pt x="3158" y="3217"/>
                  </a:lnTo>
                  <a:lnTo>
                    <a:pt x="3100" y="3256"/>
                  </a:lnTo>
                  <a:lnTo>
                    <a:pt x="3061" y="3333"/>
                  </a:lnTo>
                  <a:lnTo>
                    <a:pt x="3081" y="3411"/>
                  </a:lnTo>
                  <a:lnTo>
                    <a:pt x="3255" y="3817"/>
                  </a:lnTo>
                  <a:lnTo>
                    <a:pt x="3449" y="4205"/>
                  </a:lnTo>
                  <a:lnTo>
                    <a:pt x="3662" y="4573"/>
                  </a:lnTo>
                  <a:lnTo>
                    <a:pt x="3894" y="4941"/>
                  </a:lnTo>
                  <a:lnTo>
                    <a:pt x="4146" y="5290"/>
                  </a:lnTo>
                  <a:lnTo>
                    <a:pt x="4398" y="5619"/>
                  </a:lnTo>
                  <a:lnTo>
                    <a:pt x="4669" y="5948"/>
                  </a:lnTo>
                  <a:lnTo>
                    <a:pt x="4960" y="6278"/>
                  </a:lnTo>
                  <a:lnTo>
                    <a:pt x="5560" y="6898"/>
                  </a:lnTo>
                  <a:lnTo>
                    <a:pt x="6180" y="7498"/>
                  </a:lnTo>
                  <a:lnTo>
                    <a:pt x="7439" y="8680"/>
                  </a:lnTo>
                  <a:lnTo>
                    <a:pt x="8873" y="10055"/>
                  </a:lnTo>
                  <a:lnTo>
                    <a:pt x="10287" y="11450"/>
                  </a:lnTo>
                  <a:lnTo>
                    <a:pt x="11682" y="12884"/>
                  </a:lnTo>
                  <a:lnTo>
                    <a:pt x="13038" y="14336"/>
                  </a:lnTo>
                  <a:lnTo>
                    <a:pt x="13096" y="14375"/>
                  </a:lnTo>
                  <a:lnTo>
                    <a:pt x="13112" y="14375"/>
                  </a:lnTo>
                  <a:lnTo>
                    <a:pt x="13290" y="14666"/>
                  </a:lnTo>
                  <a:lnTo>
                    <a:pt x="13871" y="15615"/>
                  </a:lnTo>
                  <a:lnTo>
                    <a:pt x="14185" y="16156"/>
                  </a:lnTo>
                  <a:lnTo>
                    <a:pt x="14142" y="16138"/>
                  </a:lnTo>
                  <a:lnTo>
                    <a:pt x="13929" y="15983"/>
                  </a:lnTo>
                  <a:lnTo>
                    <a:pt x="13735" y="15809"/>
                  </a:lnTo>
                  <a:lnTo>
                    <a:pt x="13542" y="15615"/>
                  </a:lnTo>
                  <a:lnTo>
                    <a:pt x="13348" y="15402"/>
                  </a:lnTo>
                  <a:lnTo>
                    <a:pt x="12999" y="15034"/>
                  </a:lnTo>
                  <a:lnTo>
                    <a:pt x="11314" y="13348"/>
                  </a:lnTo>
                  <a:lnTo>
                    <a:pt x="8137" y="10171"/>
                  </a:lnTo>
                  <a:lnTo>
                    <a:pt x="7323" y="9358"/>
                  </a:lnTo>
                  <a:lnTo>
                    <a:pt x="6510" y="8564"/>
                  </a:lnTo>
                  <a:lnTo>
                    <a:pt x="4863" y="6975"/>
                  </a:lnTo>
                  <a:lnTo>
                    <a:pt x="4049" y="6161"/>
                  </a:lnTo>
                  <a:lnTo>
                    <a:pt x="3255" y="5328"/>
                  </a:lnTo>
                  <a:lnTo>
                    <a:pt x="2500" y="4476"/>
                  </a:lnTo>
                  <a:lnTo>
                    <a:pt x="2112" y="4050"/>
                  </a:lnTo>
                  <a:lnTo>
                    <a:pt x="1763" y="3604"/>
                  </a:lnTo>
                  <a:lnTo>
                    <a:pt x="1415" y="3159"/>
                  </a:lnTo>
                  <a:lnTo>
                    <a:pt x="1085" y="2674"/>
                  </a:lnTo>
                  <a:lnTo>
                    <a:pt x="950" y="2442"/>
                  </a:lnTo>
                  <a:lnTo>
                    <a:pt x="795" y="2190"/>
                  </a:lnTo>
                  <a:lnTo>
                    <a:pt x="679" y="1938"/>
                  </a:lnTo>
                  <a:lnTo>
                    <a:pt x="562" y="1667"/>
                  </a:lnTo>
                  <a:lnTo>
                    <a:pt x="485" y="1435"/>
                  </a:lnTo>
                  <a:lnTo>
                    <a:pt x="369" y="1105"/>
                  </a:lnTo>
                  <a:lnTo>
                    <a:pt x="330" y="950"/>
                  </a:lnTo>
                  <a:lnTo>
                    <a:pt x="310" y="795"/>
                  </a:lnTo>
                  <a:lnTo>
                    <a:pt x="310" y="640"/>
                  </a:lnTo>
                  <a:lnTo>
                    <a:pt x="330" y="543"/>
                  </a:lnTo>
                  <a:lnTo>
                    <a:pt x="388" y="466"/>
                  </a:lnTo>
                  <a:lnTo>
                    <a:pt x="446" y="427"/>
                  </a:lnTo>
                  <a:lnTo>
                    <a:pt x="504" y="388"/>
                  </a:lnTo>
                  <a:lnTo>
                    <a:pt x="659" y="388"/>
                  </a:lnTo>
                  <a:lnTo>
                    <a:pt x="737" y="427"/>
                  </a:lnTo>
                  <a:lnTo>
                    <a:pt x="911" y="505"/>
                  </a:lnTo>
                  <a:lnTo>
                    <a:pt x="1066" y="602"/>
                  </a:lnTo>
                  <a:lnTo>
                    <a:pt x="1221" y="737"/>
                  </a:lnTo>
                  <a:lnTo>
                    <a:pt x="1453" y="931"/>
                  </a:lnTo>
                  <a:lnTo>
                    <a:pt x="2190" y="1493"/>
                  </a:lnTo>
                  <a:lnTo>
                    <a:pt x="2906" y="2035"/>
                  </a:lnTo>
                  <a:lnTo>
                    <a:pt x="3274" y="2287"/>
                  </a:lnTo>
                  <a:lnTo>
                    <a:pt x="3662" y="2519"/>
                  </a:lnTo>
                  <a:lnTo>
                    <a:pt x="4049" y="2752"/>
                  </a:lnTo>
                  <a:lnTo>
                    <a:pt x="4456" y="2965"/>
                  </a:lnTo>
                  <a:lnTo>
                    <a:pt x="5367" y="3449"/>
                  </a:lnTo>
                  <a:lnTo>
                    <a:pt x="5812" y="3682"/>
                  </a:lnTo>
                  <a:lnTo>
                    <a:pt x="6238" y="3953"/>
                  </a:lnTo>
                  <a:lnTo>
                    <a:pt x="6665" y="4224"/>
                  </a:lnTo>
                  <a:lnTo>
                    <a:pt x="7071" y="4534"/>
                  </a:lnTo>
                  <a:lnTo>
                    <a:pt x="7459" y="4844"/>
                  </a:lnTo>
                  <a:lnTo>
                    <a:pt x="7827" y="5212"/>
                  </a:lnTo>
                  <a:lnTo>
                    <a:pt x="8214" y="5600"/>
                  </a:lnTo>
                  <a:lnTo>
                    <a:pt x="8563" y="5987"/>
                  </a:lnTo>
                  <a:lnTo>
                    <a:pt x="8912" y="6394"/>
                  </a:lnTo>
                  <a:lnTo>
                    <a:pt x="9260" y="6820"/>
                  </a:lnTo>
                  <a:lnTo>
                    <a:pt x="9919" y="7672"/>
                  </a:lnTo>
                  <a:lnTo>
                    <a:pt x="10558" y="8544"/>
                  </a:lnTo>
                  <a:lnTo>
                    <a:pt x="11256" y="9590"/>
                  </a:lnTo>
                  <a:lnTo>
                    <a:pt x="11953" y="10656"/>
                  </a:lnTo>
                  <a:lnTo>
                    <a:pt x="12592" y="11741"/>
                  </a:lnTo>
                  <a:lnTo>
                    <a:pt x="13212" y="12825"/>
                  </a:lnTo>
                  <a:lnTo>
                    <a:pt x="13813" y="13949"/>
                  </a:lnTo>
                  <a:lnTo>
                    <a:pt x="14355" y="15092"/>
                  </a:lnTo>
                  <a:lnTo>
                    <a:pt x="14878" y="16235"/>
                  </a:lnTo>
                  <a:lnTo>
                    <a:pt x="15382" y="17397"/>
                  </a:lnTo>
                  <a:lnTo>
                    <a:pt x="15401" y="17436"/>
                  </a:lnTo>
                  <a:lnTo>
                    <a:pt x="15421" y="17455"/>
                  </a:lnTo>
                  <a:lnTo>
                    <a:pt x="15498" y="17455"/>
                  </a:lnTo>
                  <a:lnTo>
                    <a:pt x="15537" y="17436"/>
                  </a:lnTo>
                  <a:lnTo>
                    <a:pt x="15556" y="17417"/>
                  </a:lnTo>
                  <a:lnTo>
                    <a:pt x="15556" y="17378"/>
                  </a:lnTo>
                  <a:lnTo>
                    <a:pt x="15556" y="17339"/>
                  </a:lnTo>
                  <a:lnTo>
                    <a:pt x="15111" y="16177"/>
                  </a:lnTo>
                  <a:lnTo>
                    <a:pt x="14646" y="15034"/>
                  </a:lnTo>
                  <a:lnTo>
                    <a:pt x="14123" y="13910"/>
                  </a:lnTo>
                  <a:lnTo>
                    <a:pt x="13580" y="12806"/>
                  </a:lnTo>
                  <a:lnTo>
                    <a:pt x="12999" y="11721"/>
                  </a:lnTo>
                  <a:lnTo>
                    <a:pt x="12360" y="10656"/>
                  </a:lnTo>
                  <a:lnTo>
                    <a:pt x="11701" y="9610"/>
                  </a:lnTo>
                  <a:lnTo>
                    <a:pt x="11004" y="8583"/>
                  </a:lnTo>
                  <a:lnTo>
                    <a:pt x="10326" y="7634"/>
                  </a:lnTo>
                  <a:lnTo>
                    <a:pt x="9609" y="6704"/>
                  </a:lnTo>
                  <a:lnTo>
                    <a:pt x="9241" y="6239"/>
                  </a:lnTo>
                  <a:lnTo>
                    <a:pt x="8854" y="5793"/>
                  </a:lnTo>
                  <a:lnTo>
                    <a:pt x="8466" y="5367"/>
                  </a:lnTo>
                  <a:lnTo>
                    <a:pt x="8059" y="4960"/>
                  </a:lnTo>
                  <a:lnTo>
                    <a:pt x="7633" y="4573"/>
                  </a:lnTo>
                  <a:lnTo>
                    <a:pt x="7207" y="4224"/>
                  </a:lnTo>
                  <a:lnTo>
                    <a:pt x="6761" y="3914"/>
                  </a:lnTo>
                  <a:lnTo>
                    <a:pt x="6316" y="3624"/>
                  </a:lnTo>
                  <a:lnTo>
                    <a:pt x="5851" y="3333"/>
                  </a:lnTo>
                  <a:lnTo>
                    <a:pt x="5367" y="3081"/>
                  </a:lnTo>
                  <a:lnTo>
                    <a:pt x="4379" y="2558"/>
                  </a:lnTo>
                  <a:lnTo>
                    <a:pt x="3836" y="2268"/>
                  </a:lnTo>
                  <a:lnTo>
                    <a:pt x="3313" y="1958"/>
                  </a:lnTo>
                  <a:lnTo>
                    <a:pt x="2809" y="1609"/>
                  </a:lnTo>
                  <a:lnTo>
                    <a:pt x="2325" y="1221"/>
                  </a:lnTo>
                  <a:lnTo>
                    <a:pt x="1976" y="911"/>
                  </a:lnTo>
                  <a:lnTo>
                    <a:pt x="1589" y="563"/>
                  </a:lnTo>
                  <a:lnTo>
                    <a:pt x="1376" y="408"/>
                  </a:lnTo>
                  <a:lnTo>
                    <a:pt x="1182" y="272"/>
                  </a:lnTo>
                  <a:lnTo>
                    <a:pt x="969" y="156"/>
                  </a:lnTo>
                  <a:lnTo>
                    <a:pt x="737" y="59"/>
                  </a:lnTo>
                  <a:lnTo>
                    <a:pt x="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3" name="Google Shape;2983;p35"/>
            <p:cNvSpPr/>
            <p:nvPr/>
          </p:nvSpPr>
          <p:spPr>
            <a:xfrm>
              <a:off x="3693750" y="-346426"/>
              <a:ext cx="836127" cy="1724384"/>
            </a:xfrm>
            <a:custGeom>
              <a:avLst/>
              <a:gdLst/>
              <a:ahLst/>
              <a:cxnLst/>
              <a:rect l="l" t="t" r="r" b="b"/>
              <a:pathLst>
                <a:path w="15847" h="32682" extrusionOk="0">
                  <a:moveTo>
                    <a:pt x="5134" y="6781"/>
                  </a:moveTo>
                  <a:lnTo>
                    <a:pt x="5231" y="6839"/>
                  </a:lnTo>
                  <a:lnTo>
                    <a:pt x="5328" y="6897"/>
                  </a:lnTo>
                  <a:lnTo>
                    <a:pt x="5483" y="7052"/>
                  </a:lnTo>
                  <a:lnTo>
                    <a:pt x="5618" y="7246"/>
                  </a:lnTo>
                  <a:lnTo>
                    <a:pt x="5734" y="7439"/>
                  </a:lnTo>
                  <a:lnTo>
                    <a:pt x="5831" y="7633"/>
                  </a:lnTo>
                  <a:lnTo>
                    <a:pt x="6025" y="8059"/>
                  </a:lnTo>
                  <a:lnTo>
                    <a:pt x="6858" y="9958"/>
                  </a:lnTo>
                  <a:lnTo>
                    <a:pt x="8311" y="13348"/>
                  </a:lnTo>
                  <a:lnTo>
                    <a:pt x="8573" y="13957"/>
                  </a:lnTo>
                  <a:lnTo>
                    <a:pt x="8369" y="13503"/>
                  </a:lnTo>
                  <a:lnTo>
                    <a:pt x="7923" y="12573"/>
                  </a:lnTo>
                  <a:lnTo>
                    <a:pt x="7458" y="11643"/>
                  </a:lnTo>
                  <a:lnTo>
                    <a:pt x="6974" y="10713"/>
                  </a:lnTo>
                  <a:lnTo>
                    <a:pt x="6684" y="10229"/>
                  </a:lnTo>
                  <a:lnTo>
                    <a:pt x="6393" y="9725"/>
                  </a:lnTo>
                  <a:lnTo>
                    <a:pt x="6083" y="9222"/>
                  </a:lnTo>
                  <a:lnTo>
                    <a:pt x="5792" y="8699"/>
                  </a:lnTo>
                  <a:lnTo>
                    <a:pt x="5521" y="8176"/>
                  </a:lnTo>
                  <a:lnTo>
                    <a:pt x="5405" y="7904"/>
                  </a:lnTo>
                  <a:lnTo>
                    <a:pt x="5308" y="7633"/>
                  </a:lnTo>
                  <a:lnTo>
                    <a:pt x="5231" y="7362"/>
                  </a:lnTo>
                  <a:lnTo>
                    <a:pt x="5173" y="7091"/>
                  </a:lnTo>
                  <a:lnTo>
                    <a:pt x="5134" y="6800"/>
                  </a:lnTo>
                  <a:lnTo>
                    <a:pt x="5134" y="6781"/>
                  </a:lnTo>
                  <a:close/>
                  <a:moveTo>
                    <a:pt x="9571" y="16278"/>
                  </a:moveTo>
                  <a:lnTo>
                    <a:pt x="9803" y="16816"/>
                  </a:lnTo>
                  <a:lnTo>
                    <a:pt x="11236" y="20283"/>
                  </a:lnTo>
                  <a:lnTo>
                    <a:pt x="11508" y="20951"/>
                  </a:lnTo>
                  <a:lnTo>
                    <a:pt x="11449" y="20864"/>
                  </a:lnTo>
                  <a:lnTo>
                    <a:pt x="11197" y="20419"/>
                  </a:lnTo>
                  <a:lnTo>
                    <a:pt x="10984" y="19954"/>
                  </a:lnTo>
                  <a:lnTo>
                    <a:pt x="10790" y="19470"/>
                  </a:lnTo>
                  <a:lnTo>
                    <a:pt x="10422" y="18501"/>
                  </a:lnTo>
                  <a:lnTo>
                    <a:pt x="10035" y="17474"/>
                  </a:lnTo>
                  <a:lnTo>
                    <a:pt x="9648" y="16467"/>
                  </a:lnTo>
                  <a:lnTo>
                    <a:pt x="9571" y="16278"/>
                  </a:lnTo>
                  <a:close/>
                  <a:moveTo>
                    <a:pt x="969" y="407"/>
                  </a:moveTo>
                  <a:lnTo>
                    <a:pt x="1104" y="446"/>
                  </a:lnTo>
                  <a:lnTo>
                    <a:pt x="1531" y="640"/>
                  </a:lnTo>
                  <a:lnTo>
                    <a:pt x="1860" y="814"/>
                  </a:lnTo>
                  <a:lnTo>
                    <a:pt x="2189" y="989"/>
                  </a:lnTo>
                  <a:lnTo>
                    <a:pt x="2519" y="1202"/>
                  </a:lnTo>
                  <a:lnTo>
                    <a:pt x="2809" y="1415"/>
                  </a:lnTo>
                  <a:lnTo>
                    <a:pt x="3119" y="1628"/>
                  </a:lnTo>
                  <a:lnTo>
                    <a:pt x="3410" y="1880"/>
                  </a:lnTo>
                  <a:lnTo>
                    <a:pt x="3700" y="2112"/>
                  </a:lnTo>
                  <a:lnTo>
                    <a:pt x="3971" y="2383"/>
                  </a:lnTo>
                  <a:lnTo>
                    <a:pt x="4495" y="2926"/>
                  </a:lnTo>
                  <a:lnTo>
                    <a:pt x="4998" y="3488"/>
                  </a:lnTo>
                  <a:lnTo>
                    <a:pt x="5463" y="4069"/>
                  </a:lnTo>
                  <a:lnTo>
                    <a:pt x="5909" y="4669"/>
                  </a:lnTo>
                  <a:lnTo>
                    <a:pt x="6412" y="5386"/>
                  </a:lnTo>
                  <a:lnTo>
                    <a:pt x="6897" y="6103"/>
                  </a:lnTo>
                  <a:lnTo>
                    <a:pt x="7342" y="6839"/>
                  </a:lnTo>
                  <a:lnTo>
                    <a:pt x="7807" y="7575"/>
                  </a:lnTo>
                  <a:lnTo>
                    <a:pt x="8233" y="8331"/>
                  </a:lnTo>
                  <a:lnTo>
                    <a:pt x="8640" y="9086"/>
                  </a:lnTo>
                  <a:lnTo>
                    <a:pt x="9047" y="9861"/>
                  </a:lnTo>
                  <a:lnTo>
                    <a:pt x="9434" y="10636"/>
                  </a:lnTo>
                  <a:lnTo>
                    <a:pt x="9803" y="11411"/>
                  </a:lnTo>
                  <a:lnTo>
                    <a:pt x="10171" y="12205"/>
                  </a:lnTo>
                  <a:lnTo>
                    <a:pt x="10519" y="12999"/>
                  </a:lnTo>
                  <a:lnTo>
                    <a:pt x="10849" y="13813"/>
                  </a:lnTo>
                  <a:lnTo>
                    <a:pt x="11178" y="14607"/>
                  </a:lnTo>
                  <a:lnTo>
                    <a:pt x="11488" y="15421"/>
                  </a:lnTo>
                  <a:lnTo>
                    <a:pt x="11778" y="16235"/>
                  </a:lnTo>
                  <a:lnTo>
                    <a:pt x="12069" y="17048"/>
                  </a:lnTo>
                  <a:lnTo>
                    <a:pt x="12379" y="17997"/>
                  </a:lnTo>
                  <a:lnTo>
                    <a:pt x="12670" y="18947"/>
                  </a:lnTo>
                  <a:lnTo>
                    <a:pt x="12960" y="19896"/>
                  </a:lnTo>
                  <a:lnTo>
                    <a:pt x="13231" y="20864"/>
                  </a:lnTo>
                  <a:lnTo>
                    <a:pt x="13483" y="21833"/>
                  </a:lnTo>
                  <a:lnTo>
                    <a:pt x="13735" y="22782"/>
                  </a:lnTo>
                  <a:lnTo>
                    <a:pt x="13968" y="23751"/>
                  </a:lnTo>
                  <a:lnTo>
                    <a:pt x="14181" y="24739"/>
                  </a:lnTo>
                  <a:lnTo>
                    <a:pt x="14366" y="25622"/>
                  </a:lnTo>
                  <a:lnTo>
                    <a:pt x="14366" y="25622"/>
                  </a:lnTo>
                  <a:lnTo>
                    <a:pt x="14123" y="24778"/>
                  </a:lnTo>
                  <a:lnTo>
                    <a:pt x="13813" y="23770"/>
                  </a:lnTo>
                  <a:lnTo>
                    <a:pt x="13503" y="22763"/>
                  </a:lnTo>
                  <a:lnTo>
                    <a:pt x="13193" y="21756"/>
                  </a:lnTo>
                  <a:lnTo>
                    <a:pt x="12844" y="20768"/>
                  </a:lnTo>
                  <a:lnTo>
                    <a:pt x="12495" y="19760"/>
                  </a:lnTo>
                  <a:lnTo>
                    <a:pt x="12147" y="18772"/>
                  </a:lnTo>
                  <a:lnTo>
                    <a:pt x="11778" y="17804"/>
                  </a:lnTo>
                  <a:lnTo>
                    <a:pt x="11391" y="16816"/>
                  </a:lnTo>
                  <a:lnTo>
                    <a:pt x="10984" y="15847"/>
                  </a:lnTo>
                  <a:lnTo>
                    <a:pt x="10577" y="14878"/>
                  </a:lnTo>
                  <a:lnTo>
                    <a:pt x="10151" y="13910"/>
                  </a:lnTo>
                  <a:lnTo>
                    <a:pt x="9299" y="12069"/>
                  </a:lnTo>
                  <a:lnTo>
                    <a:pt x="8853" y="11159"/>
                  </a:lnTo>
                  <a:lnTo>
                    <a:pt x="8408" y="10248"/>
                  </a:lnTo>
                  <a:lnTo>
                    <a:pt x="7943" y="9357"/>
                  </a:lnTo>
                  <a:lnTo>
                    <a:pt x="7478" y="8447"/>
                  </a:lnTo>
                  <a:lnTo>
                    <a:pt x="6994" y="7556"/>
                  </a:lnTo>
                  <a:lnTo>
                    <a:pt x="6490" y="6684"/>
                  </a:lnTo>
                  <a:lnTo>
                    <a:pt x="6122" y="6064"/>
                  </a:lnTo>
                  <a:lnTo>
                    <a:pt x="5715" y="5444"/>
                  </a:lnTo>
                  <a:lnTo>
                    <a:pt x="5502" y="5154"/>
                  </a:lnTo>
                  <a:lnTo>
                    <a:pt x="5289" y="4863"/>
                  </a:lnTo>
                  <a:lnTo>
                    <a:pt x="5056" y="4592"/>
                  </a:lnTo>
                  <a:lnTo>
                    <a:pt x="4824" y="4321"/>
                  </a:lnTo>
                  <a:lnTo>
                    <a:pt x="4572" y="4069"/>
                  </a:lnTo>
                  <a:lnTo>
                    <a:pt x="4301" y="3836"/>
                  </a:lnTo>
                  <a:lnTo>
                    <a:pt x="4030" y="3604"/>
                  </a:lnTo>
                  <a:lnTo>
                    <a:pt x="3739" y="3391"/>
                  </a:lnTo>
                  <a:lnTo>
                    <a:pt x="3448" y="3197"/>
                  </a:lnTo>
                  <a:lnTo>
                    <a:pt x="3119" y="3042"/>
                  </a:lnTo>
                  <a:lnTo>
                    <a:pt x="2790" y="2887"/>
                  </a:lnTo>
                  <a:lnTo>
                    <a:pt x="2441" y="2751"/>
                  </a:lnTo>
                  <a:lnTo>
                    <a:pt x="2383" y="2751"/>
                  </a:lnTo>
                  <a:lnTo>
                    <a:pt x="2325" y="2771"/>
                  </a:lnTo>
                  <a:lnTo>
                    <a:pt x="2267" y="2810"/>
                  </a:lnTo>
                  <a:lnTo>
                    <a:pt x="2228" y="2868"/>
                  </a:lnTo>
                  <a:lnTo>
                    <a:pt x="2189" y="3023"/>
                  </a:lnTo>
                  <a:lnTo>
                    <a:pt x="2150" y="3158"/>
                  </a:lnTo>
                  <a:lnTo>
                    <a:pt x="2131" y="3313"/>
                  </a:lnTo>
                  <a:lnTo>
                    <a:pt x="2112" y="3468"/>
                  </a:lnTo>
                  <a:lnTo>
                    <a:pt x="2131" y="3623"/>
                  </a:lnTo>
                  <a:lnTo>
                    <a:pt x="2150" y="3759"/>
                  </a:lnTo>
                  <a:lnTo>
                    <a:pt x="2209" y="4049"/>
                  </a:lnTo>
                  <a:lnTo>
                    <a:pt x="2305" y="4340"/>
                  </a:lnTo>
                  <a:lnTo>
                    <a:pt x="2422" y="4631"/>
                  </a:lnTo>
                  <a:lnTo>
                    <a:pt x="2693" y="5192"/>
                  </a:lnTo>
                  <a:lnTo>
                    <a:pt x="4185" y="8466"/>
                  </a:lnTo>
                  <a:lnTo>
                    <a:pt x="7303" y="15305"/>
                  </a:lnTo>
                  <a:lnTo>
                    <a:pt x="10403" y="22143"/>
                  </a:lnTo>
                  <a:lnTo>
                    <a:pt x="10616" y="22647"/>
                  </a:lnTo>
                  <a:lnTo>
                    <a:pt x="10868" y="23228"/>
                  </a:lnTo>
                  <a:lnTo>
                    <a:pt x="11120" y="23848"/>
                  </a:lnTo>
                  <a:lnTo>
                    <a:pt x="11275" y="24158"/>
                  </a:lnTo>
                  <a:lnTo>
                    <a:pt x="11430" y="24448"/>
                  </a:lnTo>
                  <a:lnTo>
                    <a:pt x="11604" y="24739"/>
                  </a:lnTo>
                  <a:lnTo>
                    <a:pt x="11778" y="25010"/>
                  </a:lnTo>
                  <a:lnTo>
                    <a:pt x="11972" y="25262"/>
                  </a:lnTo>
                  <a:lnTo>
                    <a:pt x="12205" y="25475"/>
                  </a:lnTo>
                  <a:lnTo>
                    <a:pt x="12437" y="25649"/>
                  </a:lnTo>
                  <a:lnTo>
                    <a:pt x="12553" y="25727"/>
                  </a:lnTo>
                  <a:lnTo>
                    <a:pt x="12689" y="25804"/>
                  </a:lnTo>
                  <a:lnTo>
                    <a:pt x="12825" y="25863"/>
                  </a:lnTo>
                  <a:lnTo>
                    <a:pt x="12960" y="25901"/>
                  </a:lnTo>
                  <a:lnTo>
                    <a:pt x="13115" y="25940"/>
                  </a:lnTo>
                  <a:lnTo>
                    <a:pt x="13270" y="25959"/>
                  </a:lnTo>
                  <a:lnTo>
                    <a:pt x="13328" y="25959"/>
                  </a:lnTo>
                  <a:lnTo>
                    <a:pt x="13386" y="25940"/>
                  </a:lnTo>
                  <a:lnTo>
                    <a:pt x="13425" y="25921"/>
                  </a:lnTo>
                  <a:lnTo>
                    <a:pt x="13464" y="25863"/>
                  </a:lnTo>
                  <a:lnTo>
                    <a:pt x="13522" y="25766"/>
                  </a:lnTo>
                  <a:lnTo>
                    <a:pt x="13561" y="25649"/>
                  </a:lnTo>
                  <a:lnTo>
                    <a:pt x="13580" y="25553"/>
                  </a:lnTo>
                  <a:lnTo>
                    <a:pt x="13580" y="25436"/>
                  </a:lnTo>
                  <a:lnTo>
                    <a:pt x="13580" y="25223"/>
                  </a:lnTo>
                  <a:lnTo>
                    <a:pt x="13522" y="24991"/>
                  </a:lnTo>
                  <a:lnTo>
                    <a:pt x="13444" y="24778"/>
                  </a:lnTo>
                  <a:lnTo>
                    <a:pt x="13367" y="24565"/>
                  </a:lnTo>
                  <a:lnTo>
                    <a:pt x="13193" y="24138"/>
                  </a:lnTo>
                  <a:lnTo>
                    <a:pt x="12448" y="22301"/>
                  </a:lnTo>
                  <a:lnTo>
                    <a:pt x="12476" y="22259"/>
                  </a:lnTo>
                  <a:lnTo>
                    <a:pt x="12495" y="22182"/>
                  </a:lnTo>
                  <a:lnTo>
                    <a:pt x="12476" y="22124"/>
                  </a:lnTo>
                  <a:lnTo>
                    <a:pt x="12437" y="22046"/>
                  </a:lnTo>
                  <a:lnTo>
                    <a:pt x="12291" y="21915"/>
                  </a:lnTo>
                  <a:lnTo>
                    <a:pt x="12291" y="21915"/>
                  </a:lnTo>
                  <a:lnTo>
                    <a:pt x="12030" y="21271"/>
                  </a:lnTo>
                  <a:lnTo>
                    <a:pt x="10849" y="18404"/>
                  </a:lnTo>
                  <a:lnTo>
                    <a:pt x="9648" y="15537"/>
                  </a:lnTo>
                  <a:lnTo>
                    <a:pt x="8466" y="12747"/>
                  </a:lnTo>
                  <a:lnTo>
                    <a:pt x="7265" y="9977"/>
                  </a:lnTo>
                  <a:lnTo>
                    <a:pt x="6703" y="8699"/>
                  </a:lnTo>
                  <a:lnTo>
                    <a:pt x="6432" y="8079"/>
                  </a:lnTo>
                  <a:lnTo>
                    <a:pt x="6141" y="7459"/>
                  </a:lnTo>
                  <a:lnTo>
                    <a:pt x="6044" y="7265"/>
                  </a:lnTo>
                  <a:lnTo>
                    <a:pt x="5928" y="7091"/>
                  </a:lnTo>
                  <a:lnTo>
                    <a:pt x="5812" y="6916"/>
                  </a:lnTo>
                  <a:lnTo>
                    <a:pt x="5676" y="6781"/>
                  </a:lnTo>
                  <a:lnTo>
                    <a:pt x="5541" y="6645"/>
                  </a:lnTo>
                  <a:lnTo>
                    <a:pt x="5386" y="6529"/>
                  </a:lnTo>
                  <a:lnTo>
                    <a:pt x="5192" y="6432"/>
                  </a:lnTo>
                  <a:lnTo>
                    <a:pt x="4998" y="6374"/>
                  </a:lnTo>
                  <a:lnTo>
                    <a:pt x="4921" y="6374"/>
                  </a:lnTo>
                  <a:lnTo>
                    <a:pt x="4843" y="6413"/>
                  </a:lnTo>
                  <a:lnTo>
                    <a:pt x="4804" y="6471"/>
                  </a:lnTo>
                  <a:lnTo>
                    <a:pt x="4785" y="6548"/>
                  </a:lnTo>
                  <a:lnTo>
                    <a:pt x="4804" y="6800"/>
                  </a:lnTo>
                  <a:lnTo>
                    <a:pt x="4843" y="7052"/>
                  </a:lnTo>
                  <a:lnTo>
                    <a:pt x="4882" y="7304"/>
                  </a:lnTo>
                  <a:lnTo>
                    <a:pt x="4940" y="7536"/>
                  </a:lnTo>
                  <a:lnTo>
                    <a:pt x="5037" y="7788"/>
                  </a:lnTo>
                  <a:lnTo>
                    <a:pt x="5114" y="8021"/>
                  </a:lnTo>
                  <a:lnTo>
                    <a:pt x="5328" y="8486"/>
                  </a:lnTo>
                  <a:lnTo>
                    <a:pt x="5579" y="8931"/>
                  </a:lnTo>
                  <a:lnTo>
                    <a:pt x="5831" y="9377"/>
                  </a:lnTo>
                  <a:lnTo>
                    <a:pt x="6102" y="9822"/>
                  </a:lnTo>
                  <a:lnTo>
                    <a:pt x="6354" y="10268"/>
                  </a:lnTo>
                  <a:lnTo>
                    <a:pt x="6935" y="11391"/>
                  </a:lnTo>
                  <a:lnTo>
                    <a:pt x="7497" y="12534"/>
                  </a:lnTo>
                  <a:lnTo>
                    <a:pt x="8059" y="13677"/>
                  </a:lnTo>
                  <a:lnTo>
                    <a:pt x="8563" y="14840"/>
                  </a:lnTo>
                  <a:lnTo>
                    <a:pt x="9008" y="15905"/>
                  </a:lnTo>
                  <a:lnTo>
                    <a:pt x="9434" y="16951"/>
                  </a:lnTo>
                  <a:lnTo>
                    <a:pt x="10229" y="19102"/>
                  </a:lnTo>
                  <a:lnTo>
                    <a:pt x="10403" y="19547"/>
                  </a:lnTo>
                  <a:lnTo>
                    <a:pt x="10597" y="19993"/>
                  </a:lnTo>
                  <a:lnTo>
                    <a:pt x="10790" y="20419"/>
                  </a:lnTo>
                  <a:lnTo>
                    <a:pt x="11004" y="20845"/>
                  </a:lnTo>
                  <a:lnTo>
                    <a:pt x="11255" y="21252"/>
                  </a:lnTo>
                  <a:lnTo>
                    <a:pt x="11527" y="21639"/>
                  </a:lnTo>
                  <a:lnTo>
                    <a:pt x="11837" y="21988"/>
                  </a:lnTo>
                  <a:lnTo>
                    <a:pt x="11996" y="22147"/>
                  </a:lnTo>
                  <a:lnTo>
                    <a:pt x="12689" y="23848"/>
                  </a:lnTo>
                  <a:lnTo>
                    <a:pt x="12844" y="24177"/>
                  </a:lnTo>
                  <a:lnTo>
                    <a:pt x="12960" y="24448"/>
                  </a:lnTo>
                  <a:lnTo>
                    <a:pt x="13076" y="24739"/>
                  </a:lnTo>
                  <a:lnTo>
                    <a:pt x="13173" y="25030"/>
                  </a:lnTo>
                  <a:lnTo>
                    <a:pt x="13231" y="25281"/>
                  </a:lnTo>
                  <a:lnTo>
                    <a:pt x="13231" y="25398"/>
                  </a:lnTo>
                  <a:lnTo>
                    <a:pt x="13231" y="25494"/>
                  </a:lnTo>
                  <a:lnTo>
                    <a:pt x="13193" y="25553"/>
                  </a:lnTo>
                  <a:lnTo>
                    <a:pt x="13154" y="25591"/>
                  </a:lnTo>
                  <a:lnTo>
                    <a:pt x="13076" y="25630"/>
                  </a:lnTo>
                  <a:lnTo>
                    <a:pt x="12980" y="25611"/>
                  </a:lnTo>
                  <a:lnTo>
                    <a:pt x="12902" y="25591"/>
                  </a:lnTo>
                  <a:lnTo>
                    <a:pt x="12805" y="25553"/>
                  </a:lnTo>
                  <a:lnTo>
                    <a:pt x="12631" y="25417"/>
                  </a:lnTo>
                  <a:lnTo>
                    <a:pt x="12437" y="25223"/>
                  </a:lnTo>
                  <a:lnTo>
                    <a:pt x="12263" y="25030"/>
                  </a:lnTo>
                  <a:lnTo>
                    <a:pt x="12127" y="24816"/>
                  </a:lnTo>
                  <a:lnTo>
                    <a:pt x="11914" y="24526"/>
                  </a:lnTo>
                  <a:lnTo>
                    <a:pt x="11701" y="24100"/>
                  </a:lnTo>
                  <a:lnTo>
                    <a:pt x="11488" y="23673"/>
                  </a:lnTo>
                  <a:lnTo>
                    <a:pt x="11081" y="22802"/>
                  </a:lnTo>
                  <a:lnTo>
                    <a:pt x="10694" y="21930"/>
                  </a:lnTo>
                  <a:lnTo>
                    <a:pt x="10326" y="21058"/>
                  </a:lnTo>
                  <a:lnTo>
                    <a:pt x="8756" y="17649"/>
                  </a:lnTo>
                  <a:lnTo>
                    <a:pt x="5579" y="10675"/>
                  </a:lnTo>
                  <a:lnTo>
                    <a:pt x="3952" y="7130"/>
                  </a:lnTo>
                  <a:lnTo>
                    <a:pt x="3584" y="6335"/>
                  </a:lnTo>
                  <a:lnTo>
                    <a:pt x="3177" y="5541"/>
                  </a:lnTo>
                  <a:lnTo>
                    <a:pt x="3003" y="5134"/>
                  </a:lnTo>
                  <a:lnTo>
                    <a:pt x="2829" y="4727"/>
                  </a:lnTo>
                  <a:lnTo>
                    <a:pt x="2674" y="4321"/>
                  </a:lnTo>
                  <a:lnTo>
                    <a:pt x="2538" y="3914"/>
                  </a:lnTo>
                  <a:lnTo>
                    <a:pt x="2499" y="3759"/>
                  </a:lnTo>
                  <a:lnTo>
                    <a:pt x="2499" y="3623"/>
                  </a:lnTo>
                  <a:lnTo>
                    <a:pt x="2519" y="3488"/>
                  </a:lnTo>
                  <a:lnTo>
                    <a:pt x="2577" y="3410"/>
                  </a:lnTo>
                  <a:lnTo>
                    <a:pt x="2635" y="3333"/>
                  </a:lnTo>
                  <a:lnTo>
                    <a:pt x="2751" y="3313"/>
                  </a:lnTo>
                  <a:lnTo>
                    <a:pt x="2867" y="3333"/>
                  </a:lnTo>
                  <a:lnTo>
                    <a:pt x="3022" y="3371"/>
                  </a:lnTo>
                  <a:lnTo>
                    <a:pt x="3371" y="3565"/>
                  </a:lnTo>
                  <a:lnTo>
                    <a:pt x="3700" y="3797"/>
                  </a:lnTo>
                  <a:lnTo>
                    <a:pt x="3991" y="4049"/>
                  </a:lnTo>
                  <a:lnTo>
                    <a:pt x="4281" y="4301"/>
                  </a:lnTo>
                  <a:lnTo>
                    <a:pt x="4553" y="4592"/>
                  </a:lnTo>
                  <a:lnTo>
                    <a:pt x="4804" y="4882"/>
                  </a:lnTo>
                  <a:lnTo>
                    <a:pt x="5037" y="5173"/>
                  </a:lnTo>
                  <a:lnTo>
                    <a:pt x="5250" y="5464"/>
                  </a:lnTo>
                  <a:lnTo>
                    <a:pt x="5657" y="6083"/>
                  </a:lnTo>
                  <a:lnTo>
                    <a:pt x="6044" y="6703"/>
                  </a:lnTo>
                  <a:lnTo>
                    <a:pt x="6412" y="7343"/>
                  </a:lnTo>
                  <a:lnTo>
                    <a:pt x="7323" y="9028"/>
                  </a:lnTo>
                  <a:lnTo>
                    <a:pt x="8195" y="10733"/>
                  </a:lnTo>
                  <a:lnTo>
                    <a:pt x="9028" y="12438"/>
                  </a:lnTo>
                  <a:lnTo>
                    <a:pt x="9822" y="14181"/>
                  </a:lnTo>
                  <a:lnTo>
                    <a:pt x="10248" y="15130"/>
                  </a:lnTo>
                  <a:lnTo>
                    <a:pt x="10655" y="16099"/>
                  </a:lnTo>
                  <a:lnTo>
                    <a:pt x="11042" y="17048"/>
                  </a:lnTo>
                  <a:lnTo>
                    <a:pt x="11430" y="18017"/>
                  </a:lnTo>
                  <a:lnTo>
                    <a:pt x="11798" y="19005"/>
                  </a:lnTo>
                  <a:lnTo>
                    <a:pt x="12166" y="19973"/>
                  </a:lnTo>
                  <a:lnTo>
                    <a:pt x="12515" y="20961"/>
                  </a:lnTo>
                  <a:lnTo>
                    <a:pt x="12844" y="21949"/>
                  </a:lnTo>
                  <a:lnTo>
                    <a:pt x="13173" y="22937"/>
                  </a:lnTo>
                  <a:lnTo>
                    <a:pt x="13503" y="23925"/>
                  </a:lnTo>
                  <a:lnTo>
                    <a:pt x="13793" y="24933"/>
                  </a:lnTo>
                  <a:lnTo>
                    <a:pt x="14084" y="25940"/>
                  </a:lnTo>
                  <a:lnTo>
                    <a:pt x="14355" y="26947"/>
                  </a:lnTo>
                  <a:lnTo>
                    <a:pt x="14626" y="27955"/>
                  </a:lnTo>
                  <a:lnTo>
                    <a:pt x="14878" y="28962"/>
                  </a:lnTo>
                  <a:lnTo>
                    <a:pt x="14944" y="29248"/>
                  </a:lnTo>
                  <a:lnTo>
                    <a:pt x="14944" y="29248"/>
                  </a:lnTo>
                  <a:lnTo>
                    <a:pt x="14297" y="28478"/>
                  </a:lnTo>
                  <a:lnTo>
                    <a:pt x="13193" y="27122"/>
                  </a:lnTo>
                  <a:lnTo>
                    <a:pt x="12127" y="25766"/>
                  </a:lnTo>
                  <a:lnTo>
                    <a:pt x="11604" y="25068"/>
                  </a:lnTo>
                  <a:lnTo>
                    <a:pt x="11100" y="24351"/>
                  </a:lnTo>
                  <a:lnTo>
                    <a:pt x="10597" y="23654"/>
                  </a:lnTo>
                  <a:lnTo>
                    <a:pt x="10112" y="22918"/>
                  </a:lnTo>
                  <a:lnTo>
                    <a:pt x="9648" y="22201"/>
                  </a:lnTo>
                  <a:lnTo>
                    <a:pt x="9202" y="21446"/>
                  </a:lnTo>
                  <a:lnTo>
                    <a:pt x="8776" y="20690"/>
                  </a:lnTo>
                  <a:lnTo>
                    <a:pt x="8369" y="19915"/>
                  </a:lnTo>
                  <a:lnTo>
                    <a:pt x="7982" y="19140"/>
                  </a:lnTo>
                  <a:lnTo>
                    <a:pt x="7633" y="18327"/>
                  </a:lnTo>
                  <a:lnTo>
                    <a:pt x="6935" y="16758"/>
                  </a:lnTo>
                  <a:lnTo>
                    <a:pt x="6587" y="15983"/>
                  </a:lnTo>
                  <a:lnTo>
                    <a:pt x="6219" y="15227"/>
                  </a:lnTo>
                  <a:lnTo>
                    <a:pt x="5831" y="14452"/>
                  </a:lnTo>
                  <a:lnTo>
                    <a:pt x="5444" y="13697"/>
                  </a:lnTo>
                  <a:lnTo>
                    <a:pt x="5018" y="12961"/>
                  </a:lnTo>
                  <a:lnTo>
                    <a:pt x="4591" y="12205"/>
                  </a:lnTo>
                  <a:lnTo>
                    <a:pt x="3700" y="10791"/>
                  </a:lnTo>
                  <a:lnTo>
                    <a:pt x="3255" y="10074"/>
                  </a:lnTo>
                  <a:lnTo>
                    <a:pt x="2809" y="9338"/>
                  </a:lnTo>
                  <a:lnTo>
                    <a:pt x="2402" y="8602"/>
                  </a:lnTo>
                  <a:lnTo>
                    <a:pt x="1996" y="7866"/>
                  </a:lnTo>
                  <a:lnTo>
                    <a:pt x="1627" y="7110"/>
                  </a:lnTo>
                  <a:lnTo>
                    <a:pt x="1298" y="6335"/>
                  </a:lnTo>
                  <a:lnTo>
                    <a:pt x="1027" y="5560"/>
                  </a:lnTo>
                  <a:lnTo>
                    <a:pt x="891" y="5192"/>
                  </a:lnTo>
                  <a:lnTo>
                    <a:pt x="794" y="4805"/>
                  </a:lnTo>
                  <a:lnTo>
                    <a:pt x="698" y="4398"/>
                  </a:lnTo>
                  <a:lnTo>
                    <a:pt x="601" y="4011"/>
                  </a:lnTo>
                  <a:lnTo>
                    <a:pt x="543" y="3604"/>
                  </a:lnTo>
                  <a:lnTo>
                    <a:pt x="484" y="3216"/>
                  </a:lnTo>
                  <a:lnTo>
                    <a:pt x="446" y="2829"/>
                  </a:lnTo>
                  <a:lnTo>
                    <a:pt x="426" y="2461"/>
                  </a:lnTo>
                  <a:lnTo>
                    <a:pt x="407" y="2093"/>
                  </a:lnTo>
                  <a:lnTo>
                    <a:pt x="426" y="1705"/>
                  </a:lnTo>
                  <a:lnTo>
                    <a:pt x="446" y="1240"/>
                  </a:lnTo>
                  <a:lnTo>
                    <a:pt x="465" y="989"/>
                  </a:lnTo>
                  <a:lnTo>
                    <a:pt x="504" y="872"/>
                  </a:lnTo>
                  <a:lnTo>
                    <a:pt x="523" y="775"/>
                  </a:lnTo>
                  <a:lnTo>
                    <a:pt x="523" y="659"/>
                  </a:lnTo>
                  <a:lnTo>
                    <a:pt x="562" y="562"/>
                  </a:lnTo>
                  <a:lnTo>
                    <a:pt x="601" y="485"/>
                  </a:lnTo>
                  <a:lnTo>
                    <a:pt x="659" y="446"/>
                  </a:lnTo>
                  <a:lnTo>
                    <a:pt x="736" y="407"/>
                  </a:lnTo>
                  <a:close/>
                  <a:moveTo>
                    <a:pt x="659" y="1"/>
                  </a:moveTo>
                  <a:lnTo>
                    <a:pt x="543" y="20"/>
                  </a:lnTo>
                  <a:lnTo>
                    <a:pt x="446" y="78"/>
                  </a:lnTo>
                  <a:lnTo>
                    <a:pt x="368" y="156"/>
                  </a:lnTo>
                  <a:lnTo>
                    <a:pt x="291" y="252"/>
                  </a:lnTo>
                  <a:lnTo>
                    <a:pt x="213" y="388"/>
                  </a:lnTo>
                  <a:lnTo>
                    <a:pt x="155" y="543"/>
                  </a:lnTo>
                  <a:lnTo>
                    <a:pt x="116" y="698"/>
                  </a:lnTo>
                  <a:lnTo>
                    <a:pt x="78" y="872"/>
                  </a:lnTo>
                  <a:lnTo>
                    <a:pt x="20" y="1260"/>
                  </a:lnTo>
                  <a:lnTo>
                    <a:pt x="0" y="1647"/>
                  </a:lnTo>
                  <a:lnTo>
                    <a:pt x="20" y="2054"/>
                  </a:lnTo>
                  <a:lnTo>
                    <a:pt x="39" y="2441"/>
                  </a:lnTo>
                  <a:lnTo>
                    <a:pt x="97" y="3100"/>
                  </a:lnTo>
                  <a:lnTo>
                    <a:pt x="136" y="3546"/>
                  </a:lnTo>
                  <a:lnTo>
                    <a:pt x="213" y="3991"/>
                  </a:lnTo>
                  <a:lnTo>
                    <a:pt x="310" y="4437"/>
                  </a:lnTo>
                  <a:lnTo>
                    <a:pt x="407" y="4863"/>
                  </a:lnTo>
                  <a:lnTo>
                    <a:pt x="523" y="5289"/>
                  </a:lnTo>
                  <a:lnTo>
                    <a:pt x="659" y="5715"/>
                  </a:lnTo>
                  <a:lnTo>
                    <a:pt x="814" y="6122"/>
                  </a:lnTo>
                  <a:lnTo>
                    <a:pt x="969" y="6529"/>
                  </a:lnTo>
                  <a:lnTo>
                    <a:pt x="1317" y="7343"/>
                  </a:lnTo>
                  <a:lnTo>
                    <a:pt x="1705" y="8137"/>
                  </a:lnTo>
                  <a:lnTo>
                    <a:pt x="2131" y="8912"/>
                  </a:lnTo>
                  <a:lnTo>
                    <a:pt x="2577" y="9687"/>
                  </a:lnTo>
                  <a:lnTo>
                    <a:pt x="3022" y="10442"/>
                  </a:lnTo>
                  <a:lnTo>
                    <a:pt x="3507" y="11217"/>
                  </a:lnTo>
                  <a:lnTo>
                    <a:pt x="4436" y="12728"/>
                  </a:lnTo>
                  <a:lnTo>
                    <a:pt x="4901" y="13503"/>
                  </a:lnTo>
                  <a:lnTo>
                    <a:pt x="5347" y="14259"/>
                  </a:lnTo>
                  <a:lnTo>
                    <a:pt x="5754" y="15033"/>
                  </a:lnTo>
                  <a:lnTo>
                    <a:pt x="6141" y="15828"/>
                  </a:lnTo>
                  <a:lnTo>
                    <a:pt x="6994" y="17746"/>
                  </a:lnTo>
                  <a:lnTo>
                    <a:pt x="7420" y="18695"/>
                  </a:lnTo>
                  <a:lnTo>
                    <a:pt x="7865" y="19644"/>
                  </a:lnTo>
                  <a:lnTo>
                    <a:pt x="8330" y="20574"/>
                  </a:lnTo>
                  <a:lnTo>
                    <a:pt x="8815" y="21504"/>
                  </a:lnTo>
                  <a:lnTo>
                    <a:pt x="9338" y="22414"/>
                  </a:lnTo>
                  <a:lnTo>
                    <a:pt x="9609" y="22860"/>
                  </a:lnTo>
                  <a:lnTo>
                    <a:pt x="9899" y="23305"/>
                  </a:lnTo>
                  <a:lnTo>
                    <a:pt x="10500" y="24197"/>
                  </a:lnTo>
                  <a:lnTo>
                    <a:pt x="11120" y="25049"/>
                  </a:lnTo>
                  <a:lnTo>
                    <a:pt x="11759" y="25901"/>
                  </a:lnTo>
                  <a:lnTo>
                    <a:pt x="12418" y="26734"/>
                  </a:lnTo>
                  <a:lnTo>
                    <a:pt x="13076" y="27567"/>
                  </a:lnTo>
                  <a:lnTo>
                    <a:pt x="13754" y="28381"/>
                  </a:lnTo>
                  <a:lnTo>
                    <a:pt x="15130" y="30008"/>
                  </a:lnTo>
                  <a:lnTo>
                    <a:pt x="15188" y="30066"/>
                  </a:lnTo>
                  <a:lnTo>
                    <a:pt x="15195" y="30069"/>
                  </a:lnTo>
                  <a:lnTo>
                    <a:pt x="15285" y="30609"/>
                  </a:lnTo>
                  <a:lnTo>
                    <a:pt x="15614" y="32565"/>
                  </a:lnTo>
                  <a:lnTo>
                    <a:pt x="15634" y="32623"/>
                  </a:lnTo>
                  <a:lnTo>
                    <a:pt x="15653" y="32662"/>
                  </a:lnTo>
                  <a:lnTo>
                    <a:pt x="15692" y="32682"/>
                  </a:lnTo>
                  <a:lnTo>
                    <a:pt x="15730" y="32682"/>
                  </a:lnTo>
                  <a:lnTo>
                    <a:pt x="15789" y="32662"/>
                  </a:lnTo>
                  <a:lnTo>
                    <a:pt x="15808" y="32643"/>
                  </a:lnTo>
                  <a:lnTo>
                    <a:pt x="15827" y="32604"/>
                  </a:lnTo>
                  <a:lnTo>
                    <a:pt x="15847" y="32565"/>
                  </a:lnTo>
                  <a:lnTo>
                    <a:pt x="15730" y="31616"/>
                  </a:lnTo>
                  <a:lnTo>
                    <a:pt x="15634" y="30667"/>
                  </a:lnTo>
                  <a:lnTo>
                    <a:pt x="15498" y="29737"/>
                  </a:lnTo>
                  <a:lnTo>
                    <a:pt x="15362" y="28788"/>
                  </a:lnTo>
                  <a:lnTo>
                    <a:pt x="15207" y="27858"/>
                  </a:lnTo>
                  <a:lnTo>
                    <a:pt x="15052" y="26928"/>
                  </a:lnTo>
                  <a:lnTo>
                    <a:pt x="14878" y="25998"/>
                  </a:lnTo>
                  <a:lnTo>
                    <a:pt x="14684" y="25049"/>
                  </a:lnTo>
                  <a:lnTo>
                    <a:pt x="14491" y="24119"/>
                  </a:lnTo>
                  <a:lnTo>
                    <a:pt x="14277" y="23209"/>
                  </a:lnTo>
                  <a:lnTo>
                    <a:pt x="14045" y="22279"/>
                  </a:lnTo>
                  <a:lnTo>
                    <a:pt x="13813" y="21368"/>
                  </a:lnTo>
                  <a:lnTo>
                    <a:pt x="13561" y="20438"/>
                  </a:lnTo>
                  <a:lnTo>
                    <a:pt x="13290" y="19528"/>
                  </a:lnTo>
                  <a:lnTo>
                    <a:pt x="13018" y="18617"/>
                  </a:lnTo>
                  <a:lnTo>
                    <a:pt x="12728" y="17726"/>
                  </a:lnTo>
                  <a:lnTo>
                    <a:pt x="12437" y="16854"/>
                  </a:lnTo>
                  <a:lnTo>
                    <a:pt x="12147" y="15983"/>
                  </a:lnTo>
                  <a:lnTo>
                    <a:pt x="11817" y="15130"/>
                  </a:lnTo>
                  <a:lnTo>
                    <a:pt x="11488" y="14278"/>
                  </a:lnTo>
                  <a:lnTo>
                    <a:pt x="11139" y="13426"/>
                  </a:lnTo>
                  <a:lnTo>
                    <a:pt x="10790" y="12573"/>
                  </a:lnTo>
                  <a:lnTo>
                    <a:pt x="10403" y="11721"/>
                  </a:lnTo>
                  <a:lnTo>
                    <a:pt x="10016" y="10888"/>
                  </a:lnTo>
                  <a:lnTo>
                    <a:pt x="9609" y="10055"/>
                  </a:lnTo>
                  <a:lnTo>
                    <a:pt x="9183" y="9241"/>
                  </a:lnTo>
                  <a:lnTo>
                    <a:pt x="8756" y="8427"/>
                  </a:lnTo>
                  <a:lnTo>
                    <a:pt x="8291" y="7633"/>
                  </a:lnTo>
                  <a:lnTo>
                    <a:pt x="7827" y="6839"/>
                  </a:lnTo>
                  <a:lnTo>
                    <a:pt x="7323" y="6064"/>
                  </a:lnTo>
                  <a:lnTo>
                    <a:pt x="6819" y="5309"/>
                  </a:lnTo>
                  <a:lnTo>
                    <a:pt x="6296" y="4553"/>
                  </a:lnTo>
                  <a:lnTo>
                    <a:pt x="5851" y="3952"/>
                  </a:lnTo>
                  <a:lnTo>
                    <a:pt x="5386" y="3371"/>
                  </a:lnTo>
                  <a:lnTo>
                    <a:pt x="4882" y="2810"/>
                  </a:lnTo>
                  <a:lnTo>
                    <a:pt x="4378" y="2267"/>
                  </a:lnTo>
                  <a:lnTo>
                    <a:pt x="3817" y="1763"/>
                  </a:lnTo>
                  <a:lnTo>
                    <a:pt x="3545" y="1531"/>
                  </a:lnTo>
                  <a:lnTo>
                    <a:pt x="3235" y="1298"/>
                  </a:lnTo>
                  <a:lnTo>
                    <a:pt x="2945" y="1085"/>
                  </a:lnTo>
                  <a:lnTo>
                    <a:pt x="2635" y="872"/>
                  </a:lnTo>
                  <a:lnTo>
                    <a:pt x="2305" y="679"/>
                  </a:lnTo>
                  <a:lnTo>
                    <a:pt x="1996" y="485"/>
                  </a:lnTo>
                  <a:lnTo>
                    <a:pt x="1589" y="272"/>
                  </a:lnTo>
                  <a:lnTo>
                    <a:pt x="1356" y="156"/>
                  </a:lnTo>
                  <a:lnTo>
                    <a:pt x="1124" y="59"/>
                  </a:lnTo>
                  <a:lnTo>
                    <a:pt x="1008" y="20"/>
                  </a:lnTo>
                  <a:lnTo>
                    <a:pt x="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4" name="Google Shape;2984;p35"/>
            <p:cNvSpPr/>
            <p:nvPr/>
          </p:nvSpPr>
          <p:spPr>
            <a:xfrm>
              <a:off x="3949282" y="-961750"/>
              <a:ext cx="619432" cy="2208849"/>
            </a:xfrm>
            <a:custGeom>
              <a:avLst/>
              <a:gdLst/>
              <a:ahLst/>
              <a:cxnLst/>
              <a:rect l="l" t="t" r="r" b="b"/>
              <a:pathLst>
                <a:path w="11740" h="41864" extrusionOk="0">
                  <a:moveTo>
                    <a:pt x="2170" y="388"/>
                  </a:moveTo>
                  <a:lnTo>
                    <a:pt x="2306" y="427"/>
                  </a:lnTo>
                  <a:lnTo>
                    <a:pt x="2577" y="504"/>
                  </a:lnTo>
                  <a:lnTo>
                    <a:pt x="2829" y="640"/>
                  </a:lnTo>
                  <a:lnTo>
                    <a:pt x="3080" y="795"/>
                  </a:lnTo>
                  <a:lnTo>
                    <a:pt x="3410" y="1085"/>
                  </a:lnTo>
                  <a:lnTo>
                    <a:pt x="3720" y="1376"/>
                  </a:lnTo>
                  <a:lnTo>
                    <a:pt x="4010" y="1705"/>
                  </a:lnTo>
                  <a:lnTo>
                    <a:pt x="4281" y="2054"/>
                  </a:lnTo>
                  <a:lnTo>
                    <a:pt x="4514" y="2422"/>
                  </a:lnTo>
                  <a:lnTo>
                    <a:pt x="4746" y="2790"/>
                  </a:lnTo>
                  <a:lnTo>
                    <a:pt x="4960" y="3177"/>
                  </a:lnTo>
                  <a:lnTo>
                    <a:pt x="5153" y="3565"/>
                  </a:lnTo>
                  <a:lnTo>
                    <a:pt x="5347" y="3991"/>
                  </a:lnTo>
                  <a:lnTo>
                    <a:pt x="5541" y="4417"/>
                  </a:lnTo>
                  <a:lnTo>
                    <a:pt x="5889" y="5270"/>
                  </a:lnTo>
                  <a:lnTo>
                    <a:pt x="6199" y="6161"/>
                  </a:lnTo>
                  <a:lnTo>
                    <a:pt x="6471" y="7052"/>
                  </a:lnTo>
                  <a:lnTo>
                    <a:pt x="6722" y="7943"/>
                  </a:lnTo>
                  <a:lnTo>
                    <a:pt x="6974" y="8854"/>
                  </a:lnTo>
                  <a:lnTo>
                    <a:pt x="7420" y="10655"/>
                  </a:lnTo>
                  <a:lnTo>
                    <a:pt x="7865" y="12496"/>
                  </a:lnTo>
                  <a:lnTo>
                    <a:pt x="8272" y="14355"/>
                  </a:lnTo>
                  <a:lnTo>
                    <a:pt x="8660" y="16215"/>
                  </a:lnTo>
                  <a:lnTo>
                    <a:pt x="9028" y="18075"/>
                  </a:lnTo>
                  <a:lnTo>
                    <a:pt x="9357" y="19934"/>
                  </a:lnTo>
                  <a:lnTo>
                    <a:pt x="9667" y="21814"/>
                  </a:lnTo>
                  <a:lnTo>
                    <a:pt x="9958" y="23673"/>
                  </a:lnTo>
                  <a:lnTo>
                    <a:pt x="10229" y="25552"/>
                  </a:lnTo>
                  <a:lnTo>
                    <a:pt x="10481" y="27606"/>
                  </a:lnTo>
                  <a:lnTo>
                    <a:pt x="10713" y="29659"/>
                  </a:lnTo>
                  <a:lnTo>
                    <a:pt x="10926" y="31732"/>
                  </a:lnTo>
                  <a:lnTo>
                    <a:pt x="11081" y="33786"/>
                  </a:lnTo>
                  <a:lnTo>
                    <a:pt x="11255" y="35742"/>
                  </a:lnTo>
                  <a:lnTo>
                    <a:pt x="11314" y="36750"/>
                  </a:lnTo>
                  <a:lnTo>
                    <a:pt x="11352" y="37738"/>
                  </a:lnTo>
                  <a:lnTo>
                    <a:pt x="11352" y="38241"/>
                  </a:lnTo>
                  <a:lnTo>
                    <a:pt x="11352" y="38745"/>
                  </a:lnTo>
                  <a:lnTo>
                    <a:pt x="11333" y="39229"/>
                  </a:lnTo>
                  <a:lnTo>
                    <a:pt x="11294" y="39733"/>
                  </a:lnTo>
                  <a:lnTo>
                    <a:pt x="11236" y="40217"/>
                  </a:lnTo>
                  <a:lnTo>
                    <a:pt x="11159" y="40702"/>
                  </a:lnTo>
                  <a:lnTo>
                    <a:pt x="11091" y="41038"/>
                  </a:lnTo>
                  <a:lnTo>
                    <a:pt x="10267" y="38377"/>
                  </a:lnTo>
                  <a:lnTo>
                    <a:pt x="9280" y="35103"/>
                  </a:lnTo>
                  <a:lnTo>
                    <a:pt x="8330" y="31810"/>
                  </a:lnTo>
                  <a:lnTo>
                    <a:pt x="7400" y="28516"/>
                  </a:lnTo>
                  <a:lnTo>
                    <a:pt x="6931" y="26854"/>
                  </a:lnTo>
                  <a:lnTo>
                    <a:pt x="7245" y="27606"/>
                  </a:lnTo>
                  <a:lnTo>
                    <a:pt x="7672" y="28671"/>
                  </a:lnTo>
                  <a:lnTo>
                    <a:pt x="8059" y="29737"/>
                  </a:lnTo>
                  <a:lnTo>
                    <a:pt x="8078" y="29776"/>
                  </a:lnTo>
                  <a:lnTo>
                    <a:pt x="8117" y="29795"/>
                  </a:lnTo>
                  <a:lnTo>
                    <a:pt x="8156" y="29814"/>
                  </a:lnTo>
                  <a:lnTo>
                    <a:pt x="8195" y="29795"/>
                  </a:lnTo>
                  <a:lnTo>
                    <a:pt x="8214" y="29795"/>
                  </a:lnTo>
                  <a:lnTo>
                    <a:pt x="8253" y="29756"/>
                  </a:lnTo>
                  <a:lnTo>
                    <a:pt x="8253" y="29717"/>
                  </a:lnTo>
                  <a:lnTo>
                    <a:pt x="8253" y="29679"/>
                  </a:lnTo>
                  <a:lnTo>
                    <a:pt x="7982" y="28846"/>
                  </a:lnTo>
                  <a:lnTo>
                    <a:pt x="7691" y="28013"/>
                  </a:lnTo>
                  <a:lnTo>
                    <a:pt x="7381" y="27180"/>
                  </a:lnTo>
                  <a:lnTo>
                    <a:pt x="7052" y="26366"/>
                  </a:lnTo>
                  <a:lnTo>
                    <a:pt x="6354" y="24700"/>
                  </a:lnTo>
                  <a:lnTo>
                    <a:pt x="6286" y="24542"/>
                  </a:lnTo>
                  <a:lnTo>
                    <a:pt x="5579" y="21930"/>
                  </a:lnTo>
                  <a:lnTo>
                    <a:pt x="4708" y="18617"/>
                  </a:lnTo>
                  <a:lnTo>
                    <a:pt x="3836" y="15305"/>
                  </a:lnTo>
                  <a:lnTo>
                    <a:pt x="3003" y="12108"/>
                  </a:lnTo>
                  <a:lnTo>
                    <a:pt x="2615" y="10500"/>
                  </a:lnTo>
                  <a:lnTo>
                    <a:pt x="2267" y="8892"/>
                  </a:lnTo>
                  <a:lnTo>
                    <a:pt x="2112" y="8079"/>
                  </a:lnTo>
                  <a:lnTo>
                    <a:pt x="1976" y="7265"/>
                  </a:lnTo>
                  <a:lnTo>
                    <a:pt x="1860" y="6451"/>
                  </a:lnTo>
                  <a:lnTo>
                    <a:pt x="1763" y="5618"/>
                  </a:lnTo>
                  <a:lnTo>
                    <a:pt x="1686" y="4785"/>
                  </a:lnTo>
                  <a:lnTo>
                    <a:pt x="1666" y="4379"/>
                  </a:lnTo>
                  <a:lnTo>
                    <a:pt x="1666" y="3952"/>
                  </a:lnTo>
                  <a:lnTo>
                    <a:pt x="1647" y="3662"/>
                  </a:lnTo>
                  <a:lnTo>
                    <a:pt x="1666" y="3546"/>
                  </a:lnTo>
                  <a:lnTo>
                    <a:pt x="1686" y="3468"/>
                  </a:lnTo>
                  <a:lnTo>
                    <a:pt x="1724" y="3391"/>
                  </a:lnTo>
                  <a:lnTo>
                    <a:pt x="1782" y="3313"/>
                  </a:lnTo>
                  <a:lnTo>
                    <a:pt x="1899" y="3255"/>
                  </a:lnTo>
                  <a:lnTo>
                    <a:pt x="2054" y="3177"/>
                  </a:lnTo>
                  <a:lnTo>
                    <a:pt x="2131" y="3100"/>
                  </a:lnTo>
                  <a:lnTo>
                    <a:pt x="2209" y="3061"/>
                  </a:lnTo>
                  <a:lnTo>
                    <a:pt x="2267" y="3022"/>
                  </a:lnTo>
                  <a:lnTo>
                    <a:pt x="2402" y="3022"/>
                  </a:lnTo>
                  <a:lnTo>
                    <a:pt x="2460" y="3061"/>
                  </a:lnTo>
                  <a:lnTo>
                    <a:pt x="2519" y="3119"/>
                  </a:lnTo>
                  <a:lnTo>
                    <a:pt x="2577" y="3197"/>
                  </a:lnTo>
                  <a:lnTo>
                    <a:pt x="2829" y="3429"/>
                  </a:lnTo>
                  <a:lnTo>
                    <a:pt x="3061" y="3701"/>
                  </a:lnTo>
                  <a:lnTo>
                    <a:pt x="3294" y="3991"/>
                  </a:lnTo>
                  <a:lnTo>
                    <a:pt x="3507" y="4282"/>
                  </a:lnTo>
                  <a:lnTo>
                    <a:pt x="3720" y="4611"/>
                  </a:lnTo>
                  <a:lnTo>
                    <a:pt x="3894" y="4921"/>
                  </a:lnTo>
                  <a:lnTo>
                    <a:pt x="4068" y="5250"/>
                  </a:lnTo>
                  <a:lnTo>
                    <a:pt x="4223" y="5599"/>
                  </a:lnTo>
                  <a:lnTo>
                    <a:pt x="4359" y="5928"/>
                  </a:lnTo>
                  <a:lnTo>
                    <a:pt x="4495" y="6277"/>
                  </a:lnTo>
                  <a:lnTo>
                    <a:pt x="4746" y="6994"/>
                  </a:lnTo>
                  <a:lnTo>
                    <a:pt x="4940" y="7711"/>
                  </a:lnTo>
                  <a:lnTo>
                    <a:pt x="5134" y="8427"/>
                  </a:lnTo>
                  <a:lnTo>
                    <a:pt x="5308" y="9144"/>
                  </a:lnTo>
                  <a:lnTo>
                    <a:pt x="6819" y="15769"/>
                  </a:lnTo>
                  <a:lnTo>
                    <a:pt x="8524" y="23286"/>
                  </a:lnTo>
                  <a:lnTo>
                    <a:pt x="8931" y="25068"/>
                  </a:lnTo>
                  <a:lnTo>
                    <a:pt x="9105" y="25979"/>
                  </a:lnTo>
                  <a:lnTo>
                    <a:pt x="9260" y="26870"/>
                  </a:lnTo>
                  <a:lnTo>
                    <a:pt x="9396" y="27780"/>
                  </a:lnTo>
                  <a:lnTo>
                    <a:pt x="9473" y="28691"/>
                  </a:lnTo>
                  <a:lnTo>
                    <a:pt x="9512" y="29156"/>
                  </a:lnTo>
                  <a:lnTo>
                    <a:pt x="9531" y="29601"/>
                  </a:lnTo>
                  <a:lnTo>
                    <a:pt x="9531" y="29650"/>
                  </a:lnTo>
                  <a:lnTo>
                    <a:pt x="9434" y="29427"/>
                  </a:lnTo>
                  <a:lnTo>
                    <a:pt x="8989" y="28381"/>
                  </a:lnTo>
                  <a:lnTo>
                    <a:pt x="8563" y="27335"/>
                  </a:lnTo>
                  <a:lnTo>
                    <a:pt x="8137" y="26269"/>
                  </a:lnTo>
                  <a:lnTo>
                    <a:pt x="7749" y="25223"/>
                  </a:lnTo>
                  <a:lnTo>
                    <a:pt x="7362" y="24158"/>
                  </a:lnTo>
                  <a:lnTo>
                    <a:pt x="6994" y="23092"/>
                  </a:lnTo>
                  <a:lnTo>
                    <a:pt x="6645" y="22007"/>
                  </a:lnTo>
                  <a:lnTo>
                    <a:pt x="6296" y="20942"/>
                  </a:lnTo>
                  <a:lnTo>
                    <a:pt x="5967" y="19857"/>
                  </a:lnTo>
                  <a:lnTo>
                    <a:pt x="5676" y="18772"/>
                  </a:lnTo>
                  <a:lnTo>
                    <a:pt x="5386" y="17668"/>
                  </a:lnTo>
                  <a:lnTo>
                    <a:pt x="5114" y="16583"/>
                  </a:lnTo>
                  <a:lnTo>
                    <a:pt x="4843" y="15479"/>
                  </a:lnTo>
                  <a:lnTo>
                    <a:pt x="4611" y="14375"/>
                  </a:lnTo>
                  <a:lnTo>
                    <a:pt x="4378" y="13251"/>
                  </a:lnTo>
                  <a:lnTo>
                    <a:pt x="4185" y="12186"/>
                  </a:lnTo>
                  <a:lnTo>
                    <a:pt x="3991" y="11139"/>
                  </a:lnTo>
                  <a:lnTo>
                    <a:pt x="3836" y="10055"/>
                  </a:lnTo>
                  <a:lnTo>
                    <a:pt x="3681" y="8989"/>
                  </a:lnTo>
                  <a:lnTo>
                    <a:pt x="3623" y="8718"/>
                  </a:lnTo>
                  <a:lnTo>
                    <a:pt x="3565" y="8427"/>
                  </a:lnTo>
                  <a:lnTo>
                    <a:pt x="3507" y="8117"/>
                  </a:lnTo>
                  <a:lnTo>
                    <a:pt x="3507" y="7982"/>
                  </a:lnTo>
                  <a:lnTo>
                    <a:pt x="3526" y="7846"/>
                  </a:lnTo>
                  <a:lnTo>
                    <a:pt x="3468" y="7652"/>
                  </a:lnTo>
                  <a:lnTo>
                    <a:pt x="3468" y="7594"/>
                  </a:lnTo>
                  <a:lnTo>
                    <a:pt x="3487" y="7556"/>
                  </a:lnTo>
                  <a:lnTo>
                    <a:pt x="3545" y="7556"/>
                  </a:lnTo>
                  <a:lnTo>
                    <a:pt x="3603" y="7594"/>
                  </a:lnTo>
                  <a:lnTo>
                    <a:pt x="3778" y="7749"/>
                  </a:lnTo>
                  <a:lnTo>
                    <a:pt x="3952" y="8272"/>
                  </a:lnTo>
                  <a:lnTo>
                    <a:pt x="4301" y="9377"/>
                  </a:lnTo>
                  <a:lnTo>
                    <a:pt x="4630" y="10461"/>
                  </a:lnTo>
                  <a:lnTo>
                    <a:pt x="4940" y="11566"/>
                  </a:lnTo>
                  <a:lnTo>
                    <a:pt x="5211" y="12670"/>
                  </a:lnTo>
                  <a:lnTo>
                    <a:pt x="5444" y="13774"/>
                  </a:lnTo>
                  <a:lnTo>
                    <a:pt x="5676" y="14898"/>
                  </a:lnTo>
                  <a:lnTo>
                    <a:pt x="5851" y="16002"/>
                  </a:lnTo>
                  <a:lnTo>
                    <a:pt x="6025" y="17126"/>
                  </a:lnTo>
                  <a:lnTo>
                    <a:pt x="6161" y="18268"/>
                  </a:lnTo>
                  <a:lnTo>
                    <a:pt x="6296" y="19392"/>
                  </a:lnTo>
                  <a:lnTo>
                    <a:pt x="6316" y="19470"/>
                  </a:lnTo>
                  <a:lnTo>
                    <a:pt x="6354" y="19508"/>
                  </a:lnTo>
                  <a:lnTo>
                    <a:pt x="6412" y="19547"/>
                  </a:lnTo>
                  <a:lnTo>
                    <a:pt x="6490" y="19547"/>
                  </a:lnTo>
                  <a:lnTo>
                    <a:pt x="6548" y="19528"/>
                  </a:lnTo>
                  <a:lnTo>
                    <a:pt x="6606" y="19508"/>
                  </a:lnTo>
                  <a:lnTo>
                    <a:pt x="6626" y="19450"/>
                  </a:lnTo>
                  <a:lnTo>
                    <a:pt x="6645" y="19373"/>
                  </a:lnTo>
                  <a:lnTo>
                    <a:pt x="6548" y="18404"/>
                  </a:lnTo>
                  <a:lnTo>
                    <a:pt x="6432" y="17435"/>
                  </a:lnTo>
                  <a:lnTo>
                    <a:pt x="6296" y="16486"/>
                  </a:lnTo>
                  <a:lnTo>
                    <a:pt x="6141" y="15518"/>
                  </a:lnTo>
                  <a:lnTo>
                    <a:pt x="5967" y="14568"/>
                  </a:lnTo>
                  <a:lnTo>
                    <a:pt x="5773" y="13619"/>
                  </a:lnTo>
                  <a:lnTo>
                    <a:pt x="5560" y="12670"/>
                  </a:lnTo>
                  <a:lnTo>
                    <a:pt x="5328" y="11740"/>
                  </a:lnTo>
                  <a:lnTo>
                    <a:pt x="5076" y="10771"/>
                  </a:lnTo>
                  <a:lnTo>
                    <a:pt x="4805" y="9803"/>
                  </a:lnTo>
                  <a:lnTo>
                    <a:pt x="4514" y="8854"/>
                  </a:lnTo>
                  <a:lnTo>
                    <a:pt x="4185" y="7904"/>
                  </a:lnTo>
                  <a:lnTo>
                    <a:pt x="4127" y="7749"/>
                  </a:lnTo>
                  <a:lnTo>
                    <a:pt x="4049" y="7556"/>
                  </a:lnTo>
                  <a:lnTo>
                    <a:pt x="3952" y="7401"/>
                  </a:lnTo>
                  <a:lnTo>
                    <a:pt x="3836" y="7246"/>
                  </a:lnTo>
                  <a:lnTo>
                    <a:pt x="3758" y="7168"/>
                  </a:lnTo>
                  <a:lnTo>
                    <a:pt x="3700" y="7129"/>
                  </a:lnTo>
                  <a:lnTo>
                    <a:pt x="3623" y="7071"/>
                  </a:lnTo>
                  <a:lnTo>
                    <a:pt x="3545" y="7052"/>
                  </a:lnTo>
                  <a:lnTo>
                    <a:pt x="3371" y="7052"/>
                  </a:lnTo>
                  <a:lnTo>
                    <a:pt x="3294" y="7091"/>
                  </a:lnTo>
                  <a:lnTo>
                    <a:pt x="3197" y="7149"/>
                  </a:lnTo>
                  <a:lnTo>
                    <a:pt x="3139" y="7226"/>
                  </a:lnTo>
                  <a:lnTo>
                    <a:pt x="3119" y="7265"/>
                  </a:lnTo>
                  <a:lnTo>
                    <a:pt x="3119" y="7304"/>
                  </a:lnTo>
                  <a:lnTo>
                    <a:pt x="3313" y="8795"/>
                  </a:lnTo>
                  <a:lnTo>
                    <a:pt x="3526" y="10306"/>
                  </a:lnTo>
                  <a:lnTo>
                    <a:pt x="3778" y="11798"/>
                  </a:lnTo>
                  <a:lnTo>
                    <a:pt x="4068" y="13290"/>
                  </a:lnTo>
                  <a:lnTo>
                    <a:pt x="4359" y="14762"/>
                  </a:lnTo>
                  <a:lnTo>
                    <a:pt x="4688" y="16254"/>
                  </a:lnTo>
                  <a:lnTo>
                    <a:pt x="5056" y="17726"/>
                  </a:lnTo>
                  <a:lnTo>
                    <a:pt x="5444" y="19179"/>
                  </a:lnTo>
                  <a:lnTo>
                    <a:pt x="5870" y="20632"/>
                  </a:lnTo>
                  <a:lnTo>
                    <a:pt x="6296" y="22085"/>
                  </a:lnTo>
                  <a:lnTo>
                    <a:pt x="6780" y="23518"/>
                  </a:lnTo>
                  <a:lnTo>
                    <a:pt x="7265" y="24952"/>
                  </a:lnTo>
                  <a:lnTo>
                    <a:pt x="7807" y="26385"/>
                  </a:lnTo>
                  <a:lnTo>
                    <a:pt x="8350" y="27780"/>
                  </a:lnTo>
                  <a:lnTo>
                    <a:pt x="8931" y="29194"/>
                  </a:lnTo>
                  <a:lnTo>
                    <a:pt x="9531" y="30570"/>
                  </a:lnTo>
                  <a:lnTo>
                    <a:pt x="9570" y="30628"/>
                  </a:lnTo>
                  <a:lnTo>
                    <a:pt x="9628" y="30667"/>
                  </a:lnTo>
                  <a:lnTo>
                    <a:pt x="9686" y="30686"/>
                  </a:lnTo>
                  <a:lnTo>
                    <a:pt x="9744" y="30686"/>
                  </a:lnTo>
                  <a:lnTo>
                    <a:pt x="9803" y="30667"/>
                  </a:lnTo>
                  <a:lnTo>
                    <a:pt x="9841" y="30628"/>
                  </a:lnTo>
                  <a:lnTo>
                    <a:pt x="9880" y="30570"/>
                  </a:lnTo>
                  <a:lnTo>
                    <a:pt x="9899" y="30512"/>
                  </a:lnTo>
                  <a:lnTo>
                    <a:pt x="9899" y="29659"/>
                  </a:lnTo>
                  <a:lnTo>
                    <a:pt x="9861" y="28807"/>
                  </a:lnTo>
                  <a:lnTo>
                    <a:pt x="9783" y="27974"/>
                  </a:lnTo>
                  <a:lnTo>
                    <a:pt x="9667" y="27141"/>
                  </a:lnTo>
                  <a:lnTo>
                    <a:pt x="9551" y="26308"/>
                  </a:lnTo>
                  <a:lnTo>
                    <a:pt x="9396" y="25475"/>
                  </a:lnTo>
                  <a:lnTo>
                    <a:pt x="9221" y="24661"/>
                  </a:lnTo>
                  <a:lnTo>
                    <a:pt x="9028" y="23828"/>
                  </a:lnTo>
                  <a:lnTo>
                    <a:pt x="7381" y="16661"/>
                  </a:lnTo>
                  <a:lnTo>
                    <a:pt x="5676" y="9280"/>
                  </a:lnTo>
                  <a:lnTo>
                    <a:pt x="5502" y="8544"/>
                  </a:lnTo>
                  <a:lnTo>
                    <a:pt x="5308" y="7788"/>
                  </a:lnTo>
                  <a:lnTo>
                    <a:pt x="5095" y="7052"/>
                  </a:lnTo>
                  <a:lnTo>
                    <a:pt x="4863" y="6316"/>
                  </a:lnTo>
                  <a:lnTo>
                    <a:pt x="4727" y="5948"/>
                  </a:lnTo>
                  <a:lnTo>
                    <a:pt x="4572" y="5599"/>
                  </a:lnTo>
                  <a:lnTo>
                    <a:pt x="4417" y="5250"/>
                  </a:lnTo>
                  <a:lnTo>
                    <a:pt x="4243" y="4902"/>
                  </a:lnTo>
                  <a:lnTo>
                    <a:pt x="4068" y="4553"/>
                  </a:lnTo>
                  <a:lnTo>
                    <a:pt x="3855" y="4243"/>
                  </a:lnTo>
                  <a:lnTo>
                    <a:pt x="3642" y="3914"/>
                  </a:lnTo>
                  <a:lnTo>
                    <a:pt x="3410" y="3604"/>
                  </a:lnTo>
                  <a:lnTo>
                    <a:pt x="3119" y="3255"/>
                  </a:lnTo>
                  <a:lnTo>
                    <a:pt x="2945" y="3061"/>
                  </a:lnTo>
                  <a:lnTo>
                    <a:pt x="2751" y="2868"/>
                  </a:lnTo>
                  <a:lnTo>
                    <a:pt x="2538" y="2693"/>
                  </a:lnTo>
                  <a:lnTo>
                    <a:pt x="2422" y="2635"/>
                  </a:lnTo>
                  <a:lnTo>
                    <a:pt x="2325" y="2577"/>
                  </a:lnTo>
                  <a:lnTo>
                    <a:pt x="2209" y="2538"/>
                  </a:lnTo>
                  <a:lnTo>
                    <a:pt x="1996" y="2538"/>
                  </a:lnTo>
                  <a:lnTo>
                    <a:pt x="1879" y="2558"/>
                  </a:lnTo>
                  <a:lnTo>
                    <a:pt x="1763" y="2596"/>
                  </a:lnTo>
                  <a:lnTo>
                    <a:pt x="1686" y="2654"/>
                  </a:lnTo>
                  <a:lnTo>
                    <a:pt x="1608" y="2732"/>
                  </a:lnTo>
                  <a:lnTo>
                    <a:pt x="1531" y="2809"/>
                  </a:lnTo>
                  <a:lnTo>
                    <a:pt x="1473" y="2906"/>
                  </a:lnTo>
                  <a:lnTo>
                    <a:pt x="1434" y="3003"/>
                  </a:lnTo>
                  <a:lnTo>
                    <a:pt x="1376" y="3236"/>
                  </a:lnTo>
                  <a:lnTo>
                    <a:pt x="1337" y="3468"/>
                  </a:lnTo>
                  <a:lnTo>
                    <a:pt x="1318" y="3701"/>
                  </a:lnTo>
                  <a:lnTo>
                    <a:pt x="1337" y="4107"/>
                  </a:lnTo>
                  <a:lnTo>
                    <a:pt x="1376" y="4979"/>
                  </a:lnTo>
                  <a:lnTo>
                    <a:pt x="1453" y="5831"/>
                  </a:lnTo>
                  <a:lnTo>
                    <a:pt x="1550" y="6684"/>
                  </a:lnTo>
                  <a:lnTo>
                    <a:pt x="1686" y="7536"/>
                  </a:lnTo>
                  <a:lnTo>
                    <a:pt x="1841" y="8389"/>
                  </a:lnTo>
                  <a:lnTo>
                    <a:pt x="2015" y="9222"/>
                  </a:lnTo>
                  <a:lnTo>
                    <a:pt x="2189" y="10074"/>
                  </a:lnTo>
                  <a:lnTo>
                    <a:pt x="2383" y="10907"/>
                  </a:lnTo>
                  <a:lnTo>
                    <a:pt x="2829" y="12709"/>
                  </a:lnTo>
                  <a:lnTo>
                    <a:pt x="3294" y="14530"/>
                  </a:lnTo>
                  <a:lnTo>
                    <a:pt x="4243" y="18133"/>
                  </a:lnTo>
                  <a:lnTo>
                    <a:pt x="5231" y="21717"/>
                  </a:lnTo>
                  <a:lnTo>
                    <a:pt x="5520" y="22771"/>
                  </a:lnTo>
                  <a:lnTo>
                    <a:pt x="4146" y="19702"/>
                  </a:lnTo>
                  <a:lnTo>
                    <a:pt x="3429" y="18036"/>
                  </a:lnTo>
                  <a:lnTo>
                    <a:pt x="2732" y="16351"/>
                  </a:lnTo>
                  <a:lnTo>
                    <a:pt x="2402" y="15498"/>
                  </a:lnTo>
                  <a:lnTo>
                    <a:pt x="2092" y="14646"/>
                  </a:lnTo>
                  <a:lnTo>
                    <a:pt x="1802" y="13793"/>
                  </a:lnTo>
                  <a:lnTo>
                    <a:pt x="1531" y="12941"/>
                  </a:lnTo>
                  <a:lnTo>
                    <a:pt x="1259" y="12089"/>
                  </a:lnTo>
                  <a:lnTo>
                    <a:pt x="1046" y="11217"/>
                  </a:lnTo>
                  <a:lnTo>
                    <a:pt x="833" y="10345"/>
                  </a:lnTo>
                  <a:lnTo>
                    <a:pt x="659" y="9473"/>
                  </a:lnTo>
                  <a:lnTo>
                    <a:pt x="504" y="8602"/>
                  </a:lnTo>
                  <a:lnTo>
                    <a:pt x="388" y="7730"/>
                  </a:lnTo>
                  <a:lnTo>
                    <a:pt x="310" y="6839"/>
                  </a:lnTo>
                  <a:lnTo>
                    <a:pt x="271" y="5948"/>
                  </a:lnTo>
                  <a:lnTo>
                    <a:pt x="271" y="5057"/>
                  </a:lnTo>
                  <a:lnTo>
                    <a:pt x="310" y="4146"/>
                  </a:lnTo>
                  <a:lnTo>
                    <a:pt x="388" y="3236"/>
                  </a:lnTo>
                  <a:lnTo>
                    <a:pt x="504" y="2325"/>
                  </a:lnTo>
                  <a:lnTo>
                    <a:pt x="581" y="1938"/>
                  </a:lnTo>
                  <a:lnTo>
                    <a:pt x="678" y="1570"/>
                  </a:lnTo>
                  <a:lnTo>
                    <a:pt x="756" y="1376"/>
                  </a:lnTo>
                  <a:lnTo>
                    <a:pt x="833" y="1201"/>
                  </a:lnTo>
                  <a:lnTo>
                    <a:pt x="930" y="1027"/>
                  </a:lnTo>
                  <a:lnTo>
                    <a:pt x="1046" y="853"/>
                  </a:lnTo>
                  <a:lnTo>
                    <a:pt x="1143" y="737"/>
                  </a:lnTo>
                  <a:lnTo>
                    <a:pt x="1259" y="640"/>
                  </a:lnTo>
                  <a:lnTo>
                    <a:pt x="1376" y="543"/>
                  </a:lnTo>
                  <a:lnTo>
                    <a:pt x="1511" y="485"/>
                  </a:lnTo>
                  <a:lnTo>
                    <a:pt x="1627" y="427"/>
                  </a:lnTo>
                  <a:lnTo>
                    <a:pt x="1763" y="407"/>
                  </a:lnTo>
                  <a:lnTo>
                    <a:pt x="1899" y="388"/>
                  </a:lnTo>
                  <a:close/>
                  <a:moveTo>
                    <a:pt x="1937" y="0"/>
                  </a:moveTo>
                  <a:lnTo>
                    <a:pt x="1782" y="20"/>
                  </a:lnTo>
                  <a:lnTo>
                    <a:pt x="1608" y="59"/>
                  </a:lnTo>
                  <a:lnTo>
                    <a:pt x="1453" y="117"/>
                  </a:lnTo>
                  <a:lnTo>
                    <a:pt x="1298" y="194"/>
                  </a:lnTo>
                  <a:lnTo>
                    <a:pt x="1163" y="272"/>
                  </a:lnTo>
                  <a:lnTo>
                    <a:pt x="1046" y="368"/>
                  </a:lnTo>
                  <a:lnTo>
                    <a:pt x="949" y="465"/>
                  </a:lnTo>
                  <a:lnTo>
                    <a:pt x="853" y="582"/>
                  </a:lnTo>
                  <a:lnTo>
                    <a:pt x="678" y="833"/>
                  </a:lnTo>
                  <a:lnTo>
                    <a:pt x="523" y="1105"/>
                  </a:lnTo>
                  <a:lnTo>
                    <a:pt x="426" y="1376"/>
                  </a:lnTo>
                  <a:lnTo>
                    <a:pt x="330" y="1686"/>
                  </a:lnTo>
                  <a:lnTo>
                    <a:pt x="271" y="1976"/>
                  </a:lnTo>
                  <a:lnTo>
                    <a:pt x="213" y="2267"/>
                  </a:lnTo>
                  <a:lnTo>
                    <a:pt x="155" y="2693"/>
                  </a:lnTo>
                  <a:lnTo>
                    <a:pt x="97" y="3119"/>
                  </a:lnTo>
                  <a:lnTo>
                    <a:pt x="20" y="3972"/>
                  </a:lnTo>
                  <a:lnTo>
                    <a:pt x="0" y="4843"/>
                  </a:lnTo>
                  <a:lnTo>
                    <a:pt x="0" y="5696"/>
                  </a:lnTo>
                  <a:lnTo>
                    <a:pt x="39" y="6587"/>
                  </a:lnTo>
                  <a:lnTo>
                    <a:pt x="116" y="7478"/>
                  </a:lnTo>
                  <a:lnTo>
                    <a:pt x="213" y="8350"/>
                  </a:lnTo>
                  <a:lnTo>
                    <a:pt x="368" y="9241"/>
                  </a:lnTo>
                  <a:lnTo>
                    <a:pt x="523" y="10113"/>
                  </a:lnTo>
                  <a:lnTo>
                    <a:pt x="717" y="10984"/>
                  </a:lnTo>
                  <a:lnTo>
                    <a:pt x="930" y="11837"/>
                  </a:lnTo>
                  <a:lnTo>
                    <a:pt x="1163" y="12709"/>
                  </a:lnTo>
                  <a:lnTo>
                    <a:pt x="1511" y="13813"/>
                  </a:lnTo>
                  <a:lnTo>
                    <a:pt x="1879" y="14898"/>
                  </a:lnTo>
                  <a:lnTo>
                    <a:pt x="2267" y="15963"/>
                  </a:lnTo>
                  <a:lnTo>
                    <a:pt x="2674" y="17048"/>
                  </a:lnTo>
                  <a:lnTo>
                    <a:pt x="3119" y="18113"/>
                  </a:lnTo>
                  <a:lnTo>
                    <a:pt x="3565" y="19160"/>
                  </a:lnTo>
                  <a:lnTo>
                    <a:pt x="4475" y="21271"/>
                  </a:lnTo>
                  <a:lnTo>
                    <a:pt x="5424" y="23383"/>
                  </a:lnTo>
                  <a:lnTo>
                    <a:pt x="6111" y="24928"/>
                  </a:lnTo>
                  <a:lnTo>
                    <a:pt x="6219" y="25320"/>
                  </a:lnTo>
                  <a:lnTo>
                    <a:pt x="7381" y="29427"/>
                  </a:lnTo>
                  <a:lnTo>
                    <a:pt x="8563" y="33534"/>
                  </a:lnTo>
                  <a:lnTo>
                    <a:pt x="9764" y="37641"/>
                  </a:lnTo>
                  <a:lnTo>
                    <a:pt x="10946" y="41748"/>
                  </a:lnTo>
                  <a:lnTo>
                    <a:pt x="10965" y="41806"/>
                  </a:lnTo>
                  <a:lnTo>
                    <a:pt x="11004" y="41845"/>
                  </a:lnTo>
                  <a:lnTo>
                    <a:pt x="11062" y="41864"/>
                  </a:lnTo>
                  <a:lnTo>
                    <a:pt x="11120" y="41864"/>
                  </a:lnTo>
                  <a:lnTo>
                    <a:pt x="11159" y="41845"/>
                  </a:lnTo>
                  <a:lnTo>
                    <a:pt x="11217" y="41825"/>
                  </a:lnTo>
                  <a:lnTo>
                    <a:pt x="11255" y="41786"/>
                  </a:lnTo>
                  <a:lnTo>
                    <a:pt x="11275" y="41728"/>
                  </a:lnTo>
                  <a:lnTo>
                    <a:pt x="11391" y="41283"/>
                  </a:lnTo>
                  <a:lnTo>
                    <a:pt x="11488" y="40837"/>
                  </a:lnTo>
                  <a:lnTo>
                    <a:pt x="11585" y="40392"/>
                  </a:lnTo>
                  <a:lnTo>
                    <a:pt x="11643" y="39946"/>
                  </a:lnTo>
                  <a:lnTo>
                    <a:pt x="11682" y="39501"/>
                  </a:lnTo>
                  <a:lnTo>
                    <a:pt x="11720" y="39036"/>
                  </a:lnTo>
                  <a:lnTo>
                    <a:pt x="11720" y="38590"/>
                  </a:lnTo>
                  <a:lnTo>
                    <a:pt x="11740" y="38125"/>
                  </a:lnTo>
                  <a:lnTo>
                    <a:pt x="11720" y="37215"/>
                  </a:lnTo>
                  <a:lnTo>
                    <a:pt x="11662" y="36304"/>
                  </a:lnTo>
                  <a:lnTo>
                    <a:pt x="11527" y="34483"/>
                  </a:lnTo>
                  <a:lnTo>
                    <a:pt x="11391" y="32449"/>
                  </a:lnTo>
                  <a:lnTo>
                    <a:pt x="11197" y="30434"/>
                  </a:lnTo>
                  <a:lnTo>
                    <a:pt x="11004" y="28420"/>
                  </a:lnTo>
                  <a:lnTo>
                    <a:pt x="10771" y="26405"/>
                  </a:lnTo>
                  <a:lnTo>
                    <a:pt x="10500" y="24390"/>
                  </a:lnTo>
                  <a:lnTo>
                    <a:pt x="10209" y="22395"/>
                  </a:lnTo>
                  <a:lnTo>
                    <a:pt x="9880" y="20399"/>
                  </a:lnTo>
                  <a:lnTo>
                    <a:pt x="9512" y="18423"/>
                  </a:lnTo>
                  <a:lnTo>
                    <a:pt x="9144" y="16428"/>
                  </a:lnTo>
                  <a:lnTo>
                    <a:pt x="8718" y="14452"/>
                  </a:lnTo>
                  <a:lnTo>
                    <a:pt x="8292" y="12476"/>
                  </a:lnTo>
                  <a:lnTo>
                    <a:pt x="7827" y="10520"/>
                  </a:lnTo>
                  <a:lnTo>
                    <a:pt x="7342" y="8602"/>
                  </a:lnTo>
                  <a:lnTo>
                    <a:pt x="7071" y="7633"/>
                  </a:lnTo>
                  <a:lnTo>
                    <a:pt x="6800" y="6684"/>
                  </a:lnTo>
                  <a:lnTo>
                    <a:pt x="6490" y="5735"/>
                  </a:lnTo>
                  <a:lnTo>
                    <a:pt x="6141" y="4805"/>
                  </a:lnTo>
                  <a:lnTo>
                    <a:pt x="5947" y="4340"/>
                  </a:lnTo>
                  <a:lnTo>
                    <a:pt x="5734" y="3894"/>
                  </a:lnTo>
                  <a:lnTo>
                    <a:pt x="5521" y="3449"/>
                  </a:lnTo>
                  <a:lnTo>
                    <a:pt x="5289" y="3003"/>
                  </a:lnTo>
                  <a:lnTo>
                    <a:pt x="5018" y="2519"/>
                  </a:lnTo>
                  <a:lnTo>
                    <a:pt x="4630" y="1957"/>
                  </a:lnTo>
                  <a:lnTo>
                    <a:pt x="4417" y="1647"/>
                  </a:lnTo>
                  <a:lnTo>
                    <a:pt x="4204" y="1356"/>
                  </a:lnTo>
                  <a:lnTo>
                    <a:pt x="3952" y="1085"/>
                  </a:lnTo>
                  <a:lnTo>
                    <a:pt x="3681" y="814"/>
                  </a:lnTo>
                  <a:lnTo>
                    <a:pt x="3410" y="582"/>
                  </a:lnTo>
                  <a:lnTo>
                    <a:pt x="3139" y="368"/>
                  </a:lnTo>
                  <a:lnTo>
                    <a:pt x="2848" y="194"/>
                  </a:lnTo>
                  <a:lnTo>
                    <a:pt x="2693" y="136"/>
                  </a:lnTo>
                  <a:lnTo>
                    <a:pt x="2538" y="78"/>
                  </a:lnTo>
                  <a:lnTo>
                    <a:pt x="2402" y="39"/>
                  </a:lnTo>
                  <a:lnTo>
                    <a:pt x="2247" y="20"/>
                  </a:lnTo>
                  <a:lnTo>
                    <a:pt x="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5" name="Google Shape;2985;p35"/>
            <p:cNvSpPr/>
            <p:nvPr/>
          </p:nvSpPr>
          <p:spPr>
            <a:xfrm>
              <a:off x="4541075" y="271958"/>
              <a:ext cx="332245" cy="940439"/>
            </a:xfrm>
            <a:custGeom>
              <a:avLst/>
              <a:gdLst/>
              <a:ahLst/>
              <a:cxnLst/>
              <a:rect l="l" t="t" r="r" b="b"/>
              <a:pathLst>
                <a:path w="6297" h="17824" extrusionOk="0">
                  <a:moveTo>
                    <a:pt x="5347" y="1"/>
                  </a:moveTo>
                  <a:lnTo>
                    <a:pt x="5212" y="20"/>
                  </a:lnTo>
                  <a:lnTo>
                    <a:pt x="5096" y="59"/>
                  </a:lnTo>
                  <a:lnTo>
                    <a:pt x="4979" y="98"/>
                  </a:lnTo>
                  <a:lnTo>
                    <a:pt x="4844" y="156"/>
                  </a:lnTo>
                  <a:lnTo>
                    <a:pt x="4592" y="330"/>
                  </a:lnTo>
                  <a:lnTo>
                    <a:pt x="4340" y="524"/>
                  </a:lnTo>
                  <a:lnTo>
                    <a:pt x="4088" y="737"/>
                  </a:lnTo>
                  <a:lnTo>
                    <a:pt x="3856" y="989"/>
                  </a:lnTo>
                  <a:lnTo>
                    <a:pt x="3623" y="1241"/>
                  </a:lnTo>
                  <a:lnTo>
                    <a:pt x="3410" y="1512"/>
                  </a:lnTo>
                  <a:lnTo>
                    <a:pt x="3062" y="1996"/>
                  </a:lnTo>
                  <a:lnTo>
                    <a:pt x="2829" y="2364"/>
                  </a:lnTo>
                  <a:lnTo>
                    <a:pt x="2635" y="2732"/>
                  </a:lnTo>
                  <a:lnTo>
                    <a:pt x="2461" y="3100"/>
                  </a:lnTo>
                  <a:lnTo>
                    <a:pt x="2306" y="3488"/>
                  </a:lnTo>
                  <a:lnTo>
                    <a:pt x="2170" y="3875"/>
                  </a:lnTo>
                  <a:lnTo>
                    <a:pt x="2035" y="4263"/>
                  </a:lnTo>
                  <a:lnTo>
                    <a:pt x="1919" y="4650"/>
                  </a:lnTo>
                  <a:lnTo>
                    <a:pt x="1705" y="5464"/>
                  </a:lnTo>
                  <a:lnTo>
                    <a:pt x="1531" y="6277"/>
                  </a:lnTo>
                  <a:lnTo>
                    <a:pt x="1396" y="7110"/>
                  </a:lnTo>
                  <a:lnTo>
                    <a:pt x="1124" y="8738"/>
                  </a:lnTo>
                  <a:lnTo>
                    <a:pt x="756" y="10985"/>
                  </a:lnTo>
                  <a:lnTo>
                    <a:pt x="601" y="12108"/>
                  </a:lnTo>
                  <a:lnTo>
                    <a:pt x="446" y="13232"/>
                  </a:lnTo>
                  <a:lnTo>
                    <a:pt x="311" y="14356"/>
                  </a:lnTo>
                  <a:lnTo>
                    <a:pt x="175" y="15499"/>
                  </a:lnTo>
                  <a:lnTo>
                    <a:pt x="78" y="16622"/>
                  </a:lnTo>
                  <a:lnTo>
                    <a:pt x="1" y="17746"/>
                  </a:lnTo>
                  <a:lnTo>
                    <a:pt x="1" y="17785"/>
                  </a:lnTo>
                  <a:lnTo>
                    <a:pt x="20" y="17804"/>
                  </a:lnTo>
                  <a:lnTo>
                    <a:pt x="78" y="17823"/>
                  </a:lnTo>
                  <a:lnTo>
                    <a:pt x="117" y="17823"/>
                  </a:lnTo>
                  <a:lnTo>
                    <a:pt x="136" y="17804"/>
                  </a:lnTo>
                  <a:lnTo>
                    <a:pt x="156" y="17765"/>
                  </a:lnTo>
                  <a:lnTo>
                    <a:pt x="737" y="13503"/>
                  </a:lnTo>
                  <a:lnTo>
                    <a:pt x="1047" y="11353"/>
                  </a:lnTo>
                  <a:lnTo>
                    <a:pt x="1221" y="10287"/>
                  </a:lnTo>
                  <a:lnTo>
                    <a:pt x="1396" y="9241"/>
                  </a:lnTo>
                  <a:lnTo>
                    <a:pt x="1705" y="7459"/>
                  </a:lnTo>
                  <a:lnTo>
                    <a:pt x="1860" y="6549"/>
                  </a:lnTo>
                  <a:lnTo>
                    <a:pt x="2054" y="5638"/>
                  </a:lnTo>
                  <a:lnTo>
                    <a:pt x="2170" y="5193"/>
                  </a:lnTo>
                  <a:lnTo>
                    <a:pt x="2287" y="4747"/>
                  </a:lnTo>
                  <a:lnTo>
                    <a:pt x="2422" y="4321"/>
                  </a:lnTo>
                  <a:lnTo>
                    <a:pt x="2577" y="3875"/>
                  </a:lnTo>
                  <a:lnTo>
                    <a:pt x="2732" y="3449"/>
                  </a:lnTo>
                  <a:lnTo>
                    <a:pt x="2907" y="3042"/>
                  </a:lnTo>
                  <a:lnTo>
                    <a:pt x="3120" y="2635"/>
                  </a:lnTo>
                  <a:lnTo>
                    <a:pt x="3333" y="2248"/>
                  </a:lnTo>
                  <a:lnTo>
                    <a:pt x="3604" y="1841"/>
                  </a:lnTo>
                  <a:lnTo>
                    <a:pt x="3895" y="1473"/>
                  </a:lnTo>
                  <a:lnTo>
                    <a:pt x="4224" y="1124"/>
                  </a:lnTo>
                  <a:lnTo>
                    <a:pt x="4398" y="950"/>
                  </a:lnTo>
                  <a:lnTo>
                    <a:pt x="4592" y="795"/>
                  </a:lnTo>
                  <a:lnTo>
                    <a:pt x="4941" y="543"/>
                  </a:lnTo>
                  <a:lnTo>
                    <a:pt x="5212" y="563"/>
                  </a:lnTo>
                  <a:lnTo>
                    <a:pt x="5425" y="621"/>
                  </a:lnTo>
                  <a:lnTo>
                    <a:pt x="5619" y="679"/>
                  </a:lnTo>
                  <a:lnTo>
                    <a:pt x="5754" y="776"/>
                  </a:lnTo>
                  <a:lnTo>
                    <a:pt x="5851" y="873"/>
                  </a:lnTo>
                  <a:lnTo>
                    <a:pt x="5890" y="931"/>
                  </a:lnTo>
                  <a:lnTo>
                    <a:pt x="5909" y="1008"/>
                  </a:lnTo>
                  <a:lnTo>
                    <a:pt x="5929" y="1163"/>
                  </a:lnTo>
                  <a:lnTo>
                    <a:pt x="5909" y="1337"/>
                  </a:lnTo>
                  <a:lnTo>
                    <a:pt x="5909" y="1454"/>
                  </a:lnTo>
                  <a:lnTo>
                    <a:pt x="5890" y="1570"/>
                  </a:lnTo>
                  <a:lnTo>
                    <a:pt x="5832" y="1822"/>
                  </a:lnTo>
                  <a:lnTo>
                    <a:pt x="5696" y="2306"/>
                  </a:lnTo>
                  <a:lnTo>
                    <a:pt x="5425" y="3313"/>
                  </a:lnTo>
                  <a:lnTo>
                    <a:pt x="5115" y="4301"/>
                  </a:lnTo>
                  <a:lnTo>
                    <a:pt x="4805" y="5289"/>
                  </a:lnTo>
                  <a:lnTo>
                    <a:pt x="4437" y="6258"/>
                  </a:lnTo>
                  <a:lnTo>
                    <a:pt x="4088" y="7169"/>
                  </a:lnTo>
                  <a:lnTo>
                    <a:pt x="3701" y="8060"/>
                  </a:lnTo>
                  <a:lnTo>
                    <a:pt x="3294" y="8951"/>
                  </a:lnTo>
                  <a:lnTo>
                    <a:pt x="2887" y="9842"/>
                  </a:lnTo>
                  <a:lnTo>
                    <a:pt x="2442" y="10714"/>
                  </a:lnTo>
                  <a:lnTo>
                    <a:pt x="1957" y="11566"/>
                  </a:lnTo>
                  <a:lnTo>
                    <a:pt x="1473" y="12418"/>
                  </a:lnTo>
                  <a:lnTo>
                    <a:pt x="1336" y="12646"/>
                  </a:lnTo>
                  <a:lnTo>
                    <a:pt x="1337" y="12612"/>
                  </a:lnTo>
                  <a:lnTo>
                    <a:pt x="1396" y="11895"/>
                  </a:lnTo>
                  <a:lnTo>
                    <a:pt x="1492" y="11198"/>
                  </a:lnTo>
                  <a:lnTo>
                    <a:pt x="1589" y="10501"/>
                  </a:lnTo>
                  <a:lnTo>
                    <a:pt x="1705" y="9803"/>
                  </a:lnTo>
                  <a:lnTo>
                    <a:pt x="1860" y="9106"/>
                  </a:lnTo>
                  <a:lnTo>
                    <a:pt x="2035" y="8428"/>
                  </a:lnTo>
                  <a:lnTo>
                    <a:pt x="2209" y="7750"/>
                  </a:lnTo>
                  <a:lnTo>
                    <a:pt x="2422" y="7072"/>
                  </a:lnTo>
                  <a:lnTo>
                    <a:pt x="2655" y="6413"/>
                  </a:lnTo>
                  <a:lnTo>
                    <a:pt x="2887" y="5735"/>
                  </a:lnTo>
                  <a:lnTo>
                    <a:pt x="3158" y="5096"/>
                  </a:lnTo>
                  <a:lnTo>
                    <a:pt x="3449" y="4437"/>
                  </a:lnTo>
                  <a:lnTo>
                    <a:pt x="3759" y="3798"/>
                  </a:lnTo>
                  <a:lnTo>
                    <a:pt x="4069" y="3158"/>
                  </a:lnTo>
                  <a:lnTo>
                    <a:pt x="4159" y="2998"/>
                  </a:lnTo>
                  <a:lnTo>
                    <a:pt x="4166" y="3100"/>
                  </a:lnTo>
                  <a:lnTo>
                    <a:pt x="4166" y="3391"/>
                  </a:lnTo>
                  <a:lnTo>
                    <a:pt x="4146" y="3662"/>
                  </a:lnTo>
                  <a:lnTo>
                    <a:pt x="4108" y="3953"/>
                  </a:lnTo>
                  <a:lnTo>
                    <a:pt x="4030" y="4224"/>
                  </a:lnTo>
                  <a:lnTo>
                    <a:pt x="3953" y="4495"/>
                  </a:lnTo>
                  <a:lnTo>
                    <a:pt x="3856" y="4766"/>
                  </a:lnTo>
                  <a:lnTo>
                    <a:pt x="3759" y="5038"/>
                  </a:lnTo>
                  <a:lnTo>
                    <a:pt x="3643" y="5289"/>
                  </a:lnTo>
                  <a:lnTo>
                    <a:pt x="3371" y="5812"/>
                  </a:lnTo>
                  <a:lnTo>
                    <a:pt x="3100" y="6316"/>
                  </a:lnTo>
                  <a:lnTo>
                    <a:pt x="2810" y="6800"/>
                  </a:lnTo>
                  <a:lnTo>
                    <a:pt x="2771" y="6859"/>
                  </a:lnTo>
                  <a:lnTo>
                    <a:pt x="2790" y="6917"/>
                  </a:lnTo>
                  <a:lnTo>
                    <a:pt x="2810" y="6975"/>
                  </a:lnTo>
                  <a:lnTo>
                    <a:pt x="2868" y="7014"/>
                  </a:lnTo>
                  <a:lnTo>
                    <a:pt x="2984" y="7014"/>
                  </a:lnTo>
                  <a:lnTo>
                    <a:pt x="3042" y="6994"/>
                  </a:lnTo>
                  <a:lnTo>
                    <a:pt x="3100" y="6936"/>
                  </a:lnTo>
                  <a:lnTo>
                    <a:pt x="3410" y="6432"/>
                  </a:lnTo>
                  <a:lnTo>
                    <a:pt x="3701" y="5890"/>
                  </a:lnTo>
                  <a:lnTo>
                    <a:pt x="3972" y="5348"/>
                  </a:lnTo>
                  <a:lnTo>
                    <a:pt x="4088" y="5076"/>
                  </a:lnTo>
                  <a:lnTo>
                    <a:pt x="4204" y="4786"/>
                  </a:lnTo>
                  <a:lnTo>
                    <a:pt x="4301" y="4495"/>
                  </a:lnTo>
                  <a:lnTo>
                    <a:pt x="4379" y="4224"/>
                  </a:lnTo>
                  <a:lnTo>
                    <a:pt x="4437" y="3914"/>
                  </a:lnTo>
                  <a:lnTo>
                    <a:pt x="4476" y="3623"/>
                  </a:lnTo>
                  <a:lnTo>
                    <a:pt x="4495" y="3333"/>
                  </a:lnTo>
                  <a:lnTo>
                    <a:pt x="4495" y="3023"/>
                  </a:lnTo>
                  <a:lnTo>
                    <a:pt x="4476" y="2713"/>
                  </a:lnTo>
                  <a:lnTo>
                    <a:pt x="4418" y="2403"/>
                  </a:lnTo>
                  <a:lnTo>
                    <a:pt x="4398" y="2364"/>
                  </a:lnTo>
                  <a:lnTo>
                    <a:pt x="4379" y="2325"/>
                  </a:lnTo>
                  <a:lnTo>
                    <a:pt x="4321" y="2306"/>
                  </a:lnTo>
                  <a:lnTo>
                    <a:pt x="4224" y="2306"/>
                  </a:lnTo>
                  <a:lnTo>
                    <a:pt x="4185" y="2325"/>
                  </a:lnTo>
                  <a:lnTo>
                    <a:pt x="4146" y="2345"/>
                  </a:lnTo>
                  <a:lnTo>
                    <a:pt x="4108" y="2384"/>
                  </a:lnTo>
                  <a:lnTo>
                    <a:pt x="3759" y="3023"/>
                  </a:lnTo>
                  <a:lnTo>
                    <a:pt x="3430" y="3662"/>
                  </a:lnTo>
                  <a:lnTo>
                    <a:pt x="3139" y="4321"/>
                  </a:lnTo>
                  <a:lnTo>
                    <a:pt x="2848" y="4979"/>
                  </a:lnTo>
                  <a:lnTo>
                    <a:pt x="2577" y="5638"/>
                  </a:lnTo>
                  <a:lnTo>
                    <a:pt x="2325" y="6316"/>
                  </a:lnTo>
                  <a:lnTo>
                    <a:pt x="2093" y="6994"/>
                  </a:lnTo>
                  <a:lnTo>
                    <a:pt x="1899" y="7672"/>
                  </a:lnTo>
                  <a:lnTo>
                    <a:pt x="1705" y="8370"/>
                  </a:lnTo>
                  <a:lnTo>
                    <a:pt x="1531" y="9067"/>
                  </a:lnTo>
                  <a:lnTo>
                    <a:pt x="1396" y="9784"/>
                  </a:lnTo>
                  <a:lnTo>
                    <a:pt x="1260" y="10481"/>
                  </a:lnTo>
                  <a:lnTo>
                    <a:pt x="1163" y="11198"/>
                  </a:lnTo>
                  <a:lnTo>
                    <a:pt x="1066" y="11915"/>
                  </a:lnTo>
                  <a:lnTo>
                    <a:pt x="1008" y="12631"/>
                  </a:lnTo>
                  <a:lnTo>
                    <a:pt x="950" y="13348"/>
                  </a:lnTo>
                  <a:lnTo>
                    <a:pt x="969" y="13406"/>
                  </a:lnTo>
                  <a:lnTo>
                    <a:pt x="989" y="13445"/>
                  </a:lnTo>
                  <a:lnTo>
                    <a:pt x="1027" y="13484"/>
                  </a:lnTo>
                  <a:lnTo>
                    <a:pt x="1182" y="13484"/>
                  </a:lnTo>
                  <a:lnTo>
                    <a:pt x="1241" y="13445"/>
                  </a:lnTo>
                  <a:lnTo>
                    <a:pt x="1279" y="13406"/>
                  </a:lnTo>
                  <a:lnTo>
                    <a:pt x="1764" y="12612"/>
                  </a:lnTo>
                  <a:lnTo>
                    <a:pt x="2229" y="11818"/>
                  </a:lnTo>
                  <a:lnTo>
                    <a:pt x="2674" y="10985"/>
                  </a:lnTo>
                  <a:lnTo>
                    <a:pt x="3100" y="10171"/>
                  </a:lnTo>
                  <a:lnTo>
                    <a:pt x="3507" y="9338"/>
                  </a:lnTo>
                  <a:lnTo>
                    <a:pt x="3914" y="8486"/>
                  </a:lnTo>
                  <a:lnTo>
                    <a:pt x="4282" y="7633"/>
                  </a:lnTo>
                  <a:lnTo>
                    <a:pt x="4611" y="6781"/>
                  </a:lnTo>
                  <a:lnTo>
                    <a:pt x="4921" y="5967"/>
                  </a:lnTo>
                  <a:lnTo>
                    <a:pt x="5212" y="5154"/>
                  </a:lnTo>
                  <a:lnTo>
                    <a:pt x="5483" y="4340"/>
                  </a:lnTo>
                  <a:lnTo>
                    <a:pt x="5716" y="3507"/>
                  </a:lnTo>
                  <a:lnTo>
                    <a:pt x="5948" y="2829"/>
                  </a:lnTo>
                  <a:lnTo>
                    <a:pt x="6084" y="2442"/>
                  </a:lnTo>
                  <a:lnTo>
                    <a:pt x="6200" y="2035"/>
                  </a:lnTo>
                  <a:lnTo>
                    <a:pt x="6277" y="1628"/>
                  </a:lnTo>
                  <a:lnTo>
                    <a:pt x="6297" y="1434"/>
                  </a:lnTo>
                  <a:lnTo>
                    <a:pt x="6297" y="1241"/>
                  </a:lnTo>
                  <a:lnTo>
                    <a:pt x="6297" y="1066"/>
                  </a:lnTo>
                  <a:lnTo>
                    <a:pt x="6277" y="873"/>
                  </a:lnTo>
                  <a:lnTo>
                    <a:pt x="6239" y="698"/>
                  </a:lnTo>
                  <a:lnTo>
                    <a:pt x="6161" y="543"/>
                  </a:lnTo>
                  <a:lnTo>
                    <a:pt x="6084" y="388"/>
                  </a:lnTo>
                  <a:lnTo>
                    <a:pt x="5987" y="272"/>
                  </a:lnTo>
                  <a:lnTo>
                    <a:pt x="5890" y="175"/>
                  </a:lnTo>
                  <a:lnTo>
                    <a:pt x="5793" y="98"/>
                  </a:lnTo>
                  <a:lnTo>
                    <a:pt x="5677" y="40"/>
                  </a:lnTo>
                  <a:lnTo>
                    <a:pt x="5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6" name="Google Shape;2986;p35"/>
            <p:cNvSpPr/>
            <p:nvPr/>
          </p:nvSpPr>
          <p:spPr>
            <a:xfrm>
              <a:off x="4449109" y="-545765"/>
              <a:ext cx="247403" cy="1444321"/>
            </a:xfrm>
            <a:custGeom>
              <a:avLst/>
              <a:gdLst/>
              <a:ahLst/>
              <a:cxnLst/>
              <a:rect l="l" t="t" r="r" b="b"/>
              <a:pathLst>
                <a:path w="4689" h="27374" extrusionOk="0">
                  <a:moveTo>
                    <a:pt x="3139" y="1"/>
                  </a:moveTo>
                  <a:lnTo>
                    <a:pt x="2925" y="40"/>
                  </a:lnTo>
                  <a:lnTo>
                    <a:pt x="2712" y="117"/>
                  </a:lnTo>
                  <a:lnTo>
                    <a:pt x="2538" y="233"/>
                  </a:lnTo>
                  <a:lnTo>
                    <a:pt x="2364" y="369"/>
                  </a:lnTo>
                  <a:lnTo>
                    <a:pt x="2209" y="524"/>
                  </a:lnTo>
                  <a:lnTo>
                    <a:pt x="2073" y="718"/>
                  </a:lnTo>
                  <a:lnTo>
                    <a:pt x="1937" y="911"/>
                  </a:lnTo>
                  <a:lnTo>
                    <a:pt x="1821" y="1125"/>
                  </a:lnTo>
                  <a:lnTo>
                    <a:pt x="1724" y="1338"/>
                  </a:lnTo>
                  <a:lnTo>
                    <a:pt x="1627" y="1570"/>
                  </a:lnTo>
                  <a:lnTo>
                    <a:pt x="1453" y="2016"/>
                  </a:lnTo>
                  <a:lnTo>
                    <a:pt x="1182" y="2829"/>
                  </a:lnTo>
                  <a:lnTo>
                    <a:pt x="1008" y="3352"/>
                  </a:lnTo>
                  <a:lnTo>
                    <a:pt x="853" y="3895"/>
                  </a:lnTo>
                  <a:lnTo>
                    <a:pt x="698" y="4437"/>
                  </a:lnTo>
                  <a:lnTo>
                    <a:pt x="562" y="4980"/>
                  </a:lnTo>
                  <a:lnTo>
                    <a:pt x="446" y="5541"/>
                  </a:lnTo>
                  <a:lnTo>
                    <a:pt x="330" y="6084"/>
                  </a:lnTo>
                  <a:lnTo>
                    <a:pt x="252" y="6646"/>
                  </a:lnTo>
                  <a:lnTo>
                    <a:pt x="175" y="7207"/>
                  </a:lnTo>
                  <a:lnTo>
                    <a:pt x="97" y="7847"/>
                  </a:lnTo>
                  <a:lnTo>
                    <a:pt x="39" y="8486"/>
                  </a:lnTo>
                  <a:lnTo>
                    <a:pt x="20" y="9125"/>
                  </a:lnTo>
                  <a:lnTo>
                    <a:pt x="0" y="9765"/>
                  </a:lnTo>
                  <a:lnTo>
                    <a:pt x="0" y="10404"/>
                  </a:lnTo>
                  <a:lnTo>
                    <a:pt x="20" y="11043"/>
                  </a:lnTo>
                  <a:lnTo>
                    <a:pt x="58" y="11682"/>
                  </a:lnTo>
                  <a:lnTo>
                    <a:pt x="116" y="12322"/>
                  </a:lnTo>
                  <a:lnTo>
                    <a:pt x="175" y="12961"/>
                  </a:lnTo>
                  <a:lnTo>
                    <a:pt x="271" y="13581"/>
                  </a:lnTo>
                  <a:lnTo>
                    <a:pt x="388" y="14220"/>
                  </a:lnTo>
                  <a:lnTo>
                    <a:pt x="523" y="14840"/>
                  </a:lnTo>
                  <a:lnTo>
                    <a:pt x="659" y="15479"/>
                  </a:lnTo>
                  <a:lnTo>
                    <a:pt x="833" y="16080"/>
                  </a:lnTo>
                  <a:lnTo>
                    <a:pt x="1027" y="16700"/>
                  </a:lnTo>
                  <a:lnTo>
                    <a:pt x="1221" y="17300"/>
                  </a:lnTo>
                  <a:lnTo>
                    <a:pt x="1259" y="17339"/>
                  </a:lnTo>
                  <a:lnTo>
                    <a:pt x="1279" y="17378"/>
                  </a:lnTo>
                  <a:lnTo>
                    <a:pt x="1337" y="17397"/>
                  </a:lnTo>
                  <a:lnTo>
                    <a:pt x="1376" y="17397"/>
                  </a:lnTo>
                  <a:lnTo>
                    <a:pt x="1531" y="17378"/>
                  </a:lnTo>
                  <a:lnTo>
                    <a:pt x="1666" y="17339"/>
                  </a:lnTo>
                  <a:lnTo>
                    <a:pt x="1802" y="17262"/>
                  </a:lnTo>
                  <a:lnTo>
                    <a:pt x="1899" y="17184"/>
                  </a:lnTo>
                  <a:lnTo>
                    <a:pt x="1996" y="17068"/>
                  </a:lnTo>
                  <a:lnTo>
                    <a:pt x="2073" y="16952"/>
                  </a:lnTo>
                  <a:lnTo>
                    <a:pt x="2131" y="16816"/>
                  </a:lnTo>
                  <a:lnTo>
                    <a:pt x="2189" y="16680"/>
                  </a:lnTo>
                  <a:lnTo>
                    <a:pt x="2267" y="16390"/>
                  </a:lnTo>
                  <a:lnTo>
                    <a:pt x="2325" y="16080"/>
                  </a:lnTo>
                  <a:lnTo>
                    <a:pt x="2402" y="15518"/>
                  </a:lnTo>
                  <a:lnTo>
                    <a:pt x="2557" y="14472"/>
                  </a:lnTo>
                  <a:lnTo>
                    <a:pt x="2693" y="13426"/>
                  </a:lnTo>
                  <a:lnTo>
                    <a:pt x="2809" y="12380"/>
                  </a:lnTo>
                  <a:lnTo>
                    <a:pt x="2925" y="11334"/>
                  </a:lnTo>
                  <a:lnTo>
                    <a:pt x="3003" y="10423"/>
                  </a:lnTo>
                  <a:lnTo>
                    <a:pt x="3080" y="9493"/>
                  </a:lnTo>
                  <a:lnTo>
                    <a:pt x="3139" y="8563"/>
                  </a:lnTo>
                  <a:lnTo>
                    <a:pt x="3177" y="7653"/>
                  </a:lnTo>
                  <a:lnTo>
                    <a:pt x="3216" y="6529"/>
                  </a:lnTo>
                  <a:lnTo>
                    <a:pt x="3235" y="5406"/>
                  </a:lnTo>
                  <a:lnTo>
                    <a:pt x="3255" y="4650"/>
                  </a:lnTo>
                  <a:lnTo>
                    <a:pt x="3235" y="4263"/>
                  </a:lnTo>
                  <a:lnTo>
                    <a:pt x="3216" y="4088"/>
                  </a:lnTo>
                  <a:lnTo>
                    <a:pt x="3177" y="3895"/>
                  </a:lnTo>
                  <a:lnTo>
                    <a:pt x="3119" y="3720"/>
                  </a:lnTo>
                  <a:lnTo>
                    <a:pt x="3022" y="3546"/>
                  </a:lnTo>
                  <a:lnTo>
                    <a:pt x="2906" y="3391"/>
                  </a:lnTo>
                  <a:lnTo>
                    <a:pt x="2770" y="3275"/>
                  </a:lnTo>
                  <a:lnTo>
                    <a:pt x="2693" y="3236"/>
                  </a:lnTo>
                  <a:lnTo>
                    <a:pt x="2615" y="3217"/>
                  </a:lnTo>
                  <a:lnTo>
                    <a:pt x="2538" y="3197"/>
                  </a:lnTo>
                  <a:lnTo>
                    <a:pt x="2441" y="3197"/>
                  </a:lnTo>
                  <a:lnTo>
                    <a:pt x="2364" y="3217"/>
                  </a:lnTo>
                  <a:lnTo>
                    <a:pt x="2267" y="3236"/>
                  </a:lnTo>
                  <a:lnTo>
                    <a:pt x="2170" y="3294"/>
                  </a:lnTo>
                  <a:lnTo>
                    <a:pt x="2092" y="3372"/>
                  </a:lnTo>
                  <a:lnTo>
                    <a:pt x="1976" y="3488"/>
                  </a:lnTo>
                  <a:lnTo>
                    <a:pt x="1899" y="3624"/>
                  </a:lnTo>
                  <a:lnTo>
                    <a:pt x="1821" y="3779"/>
                  </a:lnTo>
                  <a:lnTo>
                    <a:pt x="1763" y="3953"/>
                  </a:lnTo>
                  <a:lnTo>
                    <a:pt x="1666" y="4282"/>
                  </a:lnTo>
                  <a:lnTo>
                    <a:pt x="1589" y="4592"/>
                  </a:lnTo>
                  <a:lnTo>
                    <a:pt x="1473" y="5018"/>
                  </a:lnTo>
                  <a:lnTo>
                    <a:pt x="1356" y="5445"/>
                  </a:lnTo>
                  <a:lnTo>
                    <a:pt x="1279" y="5871"/>
                  </a:lnTo>
                  <a:lnTo>
                    <a:pt x="1182" y="6297"/>
                  </a:lnTo>
                  <a:lnTo>
                    <a:pt x="1124" y="6742"/>
                  </a:lnTo>
                  <a:lnTo>
                    <a:pt x="1066" y="7188"/>
                  </a:lnTo>
                  <a:lnTo>
                    <a:pt x="1008" y="7634"/>
                  </a:lnTo>
                  <a:lnTo>
                    <a:pt x="988" y="8079"/>
                  </a:lnTo>
                  <a:lnTo>
                    <a:pt x="969" y="8525"/>
                  </a:lnTo>
                  <a:lnTo>
                    <a:pt x="949" y="8970"/>
                  </a:lnTo>
                  <a:lnTo>
                    <a:pt x="949" y="9416"/>
                  </a:lnTo>
                  <a:lnTo>
                    <a:pt x="969" y="9861"/>
                  </a:lnTo>
                  <a:lnTo>
                    <a:pt x="1008" y="10307"/>
                  </a:lnTo>
                  <a:lnTo>
                    <a:pt x="1046" y="10753"/>
                  </a:lnTo>
                  <a:lnTo>
                    <a:pt x="1104" y="11198"/>
                  </a:lnTo>
                  <a:lnTo>
                    <a:pt x="1163" y="11644"/>
                  </a:lnTo>
                  <a:lnTo>
                    <a:pt x="1240" y="12089"/>
                  </a:lnTo>
                  <a:lnTo>
                    <a:pt x="1337" y="12515"/>
                  </a:lnTo>
                  <a:lnTo>
                    <a:pt x="1434" y="12961"/>
                  </a:lnTo>
                  <a:lnTo>
                    <a:pt x="1550" y="13387"/>
                  </a:lnTo>
                  <a:lnTo>
                    <a:pt x="1589" y="13465"/>
                  </a:lnTo>
                  <a:lnTo>
                    <a:pt x="1647" y="13503"/>
                  </a:lnTo>
                  <a:lnTo>
                    <a:pt x="1724" y="13523"/>
                  </a:lnTo>
                  <a:lnTo>
                    <a:pt x="1782" y="13503"/>
                  </a:lnTo>
                  <a:lnTo>
                    <a:pt x="1841" y="13465"/>
                  </a:lnTo>
                  <a:lnTo>
                    <a:pt x="1899" y="13426"/>
                  </a:lnTo>
                  <a:lnTo>
                    <a:pt x="1918" y="13348"/>
                  </a:lnTo>
                  <a:lnTo>
                    <a:pt x="1918" y="13271"/>
                  </a:lnTo>
                  <a:lnTo>
                    <a:pt x="1705" y="12457"/>
                  </a:lnTo>
                  <a:lnTo>
                    <a:pt x="1531" y="11644"/>
                  </a:lnTo>
                  <a:lnTo>
                    <a:pt x="1414" y="10811"/>
                  </a:lnTo>
                  <a:lnTo>
                    <a:pt x="1337" y="9978"/>
                  </a:lnTo>
                  <a:lnTo>
                    <a:pt x="1318" y="9551"/>
                  </a:lnTo>
                  <a:lnTo>
                    <a:pt x="1298" y="9125"/>
                  </a:lnTo>
                  <a:lnTo>
                    <a:pt x="1298" y="8718"/>
                  </a:lnTo>
                  <a:lnTo>
                    <a:pt x="1318" y="8292"/>
                  </a:lnTo>
                  <a:lnTo>
                    <a:pt x="1337" y="7866"/>
                  </a:lnTo>
                  <a:lnTo>
                    <a:pt x="1376" y="7459"/>
                  </a:lnTo>
                  <a:lnTo>
                    <a:pt x="1434" y="7033"/>
                  </a:lnTo>
                  <a:lnTo>
                    <a:pt x="1492" y="6626"/>
                  </a:lnTo>
                  <a:lnTo>
                    <a:pt x="1647" y="5871"/>
                  </a:lnTo>
                  <a:lnTo>
                    <a:pt x="1821" y="5135"/>
                  </a:lnTo>
                  <a:lnTo>
                    <a:pt x="2034" y="4418"/>
                  </a:lnTo>
                  <a:lnTo>
                    <a:pt x="2189" y="3992"/>
                  </a:lnTo>
                  <a:lnTo>
                    <a:pt x="2344" y="3895"/>
                  </a:lnTo>
                  <a:lnTo>
                    <a:pt x="2461" y="3837"/>
                  </a:lnTo>
                  <a:lnTo>
                    <a:pt x="2577" y="3798"/>
                  </a:lnTo>
                  <a:lnTo>
                    <a:pt x="2674" y="3817"/>
                  </a:lnTo>
                  <a:lnTo>
                    <a:pt x="2732" y="3837"/>
                  </a:lnTo>
                  <a:lnTo>
                    <a:pt x="2790" y="3914"/>
                  </a:lnTo>
                  <a:lnTo>
                    <a:pt x="2809" y="4011"/>
                  </a:lnTo>
                  <a:lnTo>
                    <a:pt x="2809" y="4147"/>
                  </a:lnTo>
                  <a:lnTo>
                    <a:pt x="2848" y="4282"/>
                  </a:lnTo>
                  <a:lnTo>
                    <a:pt x="2867" y="4437"/>
                  </a:lnTo>
                  <a:lnTo>
                    <a:pt x="2867" y="4786"/>
                  </a:lnTo>
                  <a:lnTo>
                    <a:pt x="2848" y="5115"/>
                  </a:lnTo>
                  <a:lnTo>
                    <a:pt x="2829" y="5425"/>
                  </a:lnTo>
                  <a:lnTo>
                    <a:pt x="2829" y="6413"/>
                  </a:lnTo>
                  <a:lnTo>
                    <a:pt x="2790" y="7401"/>
                  </a:lnTo>
                  <a:lnTo>
                    <a:pt x="2712" y="9203"/>
                  </a:lnTo>
                  <a:lnTo>
                    <a:pt x="2596" y="11004"/>
                  </a:lnTo>
                  <a:lnTo>
                    <a:pt x="2519" y="11915"/>
                  </a:lnTo>
                  <a:lnTo>
                    <a:pt x="2422" y="12825"/>
                  </a:lnTo>
                  <a:lnTo>
                    <a:pt x="2325" y="13717"/>
                  </a:lnTo>
                  <a:lnTo>
                    <a:pt x="2209" y="14608"/>
                  </a:lnTo>
                  <a:lnTo>
                    <a:pt x="2112" y="15460"/>
                  </a:lnTo>
                  <a:lnTo>
                    <a:pt x="2034" y="15867"/>
                  </a:lnTo>
                  <a:lnTo>
                    <a:pt x="1957" y="16274"/>
                  </a:lnTo>
                  <a:lnTo>
                    <a:pt x="1918" y="16506"/>
                  </a:lnTo>
                  <a:lnTo>
                    <a:pt x="1879" y="16642"/>
                  </a:lnTo>
                  <a:lnTo>
                    <a:pt x="1841" y="16758"/>
                  </a:lnTo>
                  <a:lnTo>
                    <a:pt x="1763" y="16874"/>
                  </a:lnTo>
                  <a:lnTo>
                    <a:pt x="1686" y="16952"/>
                  </a:lnTo>
                  <a:lnTo>
                    <a:pt x="1627" y="16990"/>
                  </a:lnTo>
                  <a:lnTo>
                    <a:pt x="1511" y="16990"/>
                  </a:lnTo>
                  <a:lnTo>
                    <a:pt x="1434" y="16971"/>
                  </a:lnTo>
                  <a:lnTo>
                    <a:pt x="1395" y="16894"/>
                  </a:lnTo>
                  <a:lnTo>
                    <a:pt x="1337" y="16719"/>
                  </a:lnTo>
                  <a:lnTo>
                    <a:pt x="1279" y="16506"/>
                  </a:lnTo>
                  <a:lnTo>
                    <a:pt x="1046" y="15673"/>
                  </a:lnTo>
                  <a:lnTo>
                    <a:pt x="833" y="14840"/>
                  </a:lnTo>
                  <a:lnTo>
                    <a:pt x="659" y="14007"/>
                  </a:lnTo>
                  <a:lnTo>
                    <a:pt x="523" y="13155"/>
                  </a:lnTo>
                  <a:lnTo>
                    <a:pt x="426" y="12360"/>
                  </a:lnTo>
                  <a:lnTo>
                    <a:pt x="349" y="11566"/>
                  </a:lnTo>
                  <a:lnTo>
                    <a:pt x="310" y="10772"/>
                  </a:lnTo>
                  <a:lnTo>
                    <a:pt x="310" y="9958"/>
                  </a:lnTo>
                  <a:lnTo>
                    <a:pt x="310" y="9164"/>
                  </a:lnTo>
                  <a:lnTo>
                    <a:pt x="368" y="8370"/>
                  </a:lnTo>
                  <a:lnTo>
                    <a:pt x="446" y="7575"/>
                  </a:lnTo>
                  <a:lnTo>
                    <a:pt x="543" y="6781"/>
                  </a:lnTo>
                  <a:lnTo>
                    <a:pt x="659" y="6103"/>
                  </a:lnTo>
                  <a:lnTo>
                    <a:pt x="794" y="5425"/>
                  </a:lnTo>
                  <a:lnTo>
                    <a:pt x="949" y="4767"/>
                  </a:lnTo>
                  <a:lnTo>
                    <a:pt x="1124" y="4108"/>
                  </a:lnTo>
                  <a:lnTo>
                    <a:pt x="1356" y="3275"/>
                  </a:lnTo>
                  <a:lnTo>
                    <a:pt x="1473" y="2849"/>
                  </a:lnTo>
                  <a:lnTo>
                    <a:pt x="1627" y="2403"/>
                  </a:lnTo>
                  <a:lnTo>
                    <a:pt x="1782" y="1977"/>
                  </a:lnTo>
                  <a:lnTo>
                    <a:pt x="1976" y="1570"/>
                  </a:lnTo>
                  <a:lnTo>
                    <a:pt x="2189" y="1183"/>
                  </a:lnTo>
                  <a:lnTo>
                    <a:pt x="2306" y="1008"/>
                  </a:lnTo>
                  <a:lnTo>
                    <a:pt x="2422" y="834"/>
                  </a:lnTo>
                  <a:lnTo>
                    <a:pt x="2557" y="698"/>
                  </a:lnTo>
                  <a:lnTo>
                    <a:pt x="2674" y="601"/>
                  </a:lnTo>
                  <a:lnTo>
                    <a:pt x="2809" y="524"/>
                  </a:lnTo>
                  <a:lnTo>
                    <a:pt x="2925" y="446"/>
                  </a:lnTo>
                  <a:lnTo>
                    <a:pt x="3061" y="427"/>
                  </a:lnTo>
                  <a:lnTo>
                    <a:pt x="3177" y="408"/>
                  </a:lnTo>
                  <a:lnTo>
                    <a:pt x="3313" y="408"/>
                  </a:lnTo>
                  <a:lnTo>
                    <a:pt x="3429" y="427"/>
                  </a:lnTo>
                  <a:lnTo>
                    <a:pt x="3545" y="485"/>
                  </a:lnTo>
                  <a:lnTo>
                    <a:pt x="3642" y="543"/>
                  </a:lnTo>
                  <a:lnTo>
                    <a:pt x="3758" y="621"/>
                  </a:lnTo>
                  <a:lnTo>
                    <a:pt x="3855" y="718"/>
                  </a:lnTo>
                  <a:lnTo>
                    <a:pt x="3933" y="834"/>
                  </a:lnTo>
                  <a:lnTo>
                    <a:pt x="4010" y="950"/>
                  </a:lnTo>
                  <a:lnTo>
                    <a:pt x="4068" y="1105"/>
                  </a:lnTo>
                  <a:lnTo>
                    <a:pt x="4127" y="1260"/>
                  </a:lnTo>
                  <a:lnTo>
                    <a:pt x="4185" y="1434"/>
                  </a:lnTo>
                  <a:lnTo>
                    <a:pt x="4223" y="1628"/>
                  </a:lnTo>
                  <a:lnTo>
                    <a:pt x="4262" y="2016"/>
                  </a:lnTo>
                  <a:lnTo>
                    <a:pt x="4281" y="2403"/>
                  </a:lnTo>
                  <a:lnTo>
                    <a:pt x="4301" y="2771"/>
                  </a:lnTo>
                  <a:lnTo>
                    <a:pt x="4320" y="3604"/>
                  </a:lnTo>
                  <a:lnTo>
                    <a:pt x="4301" y="4457"/>
                  </a:lnTo>
                  <a:lnTo>
                    <a:pt x="4262" y="5290"/>
                  </a:lnTo>
                  <a:lnTo>
                    <a:pt x="4204" y="6123"/>
                  </a:lnTo>
                  <a:lnTo>
                    <a:pt x="4127" y="6936"/>
                  </a:lnTo>
                  <a:lnTo>
                    <a:pt x="4030" y="7750"/>
                  </a:lnTo>
                  <a:lnTo>
                    <a:pt x="3913" y="8563"/>
                  </a:lnTo>
                  <a:lnTo>
                    <a:pt x="3778" y="9377"/>
                  </a:lnTo>
                  <a:lnTo>
                    <a:pt x="3507" y="10985"/>
                  </a:lnTo>
                  <a:lnTo>
                    <a:pt x="3197" y="12612"/>
                  </a:lnTo>
                  <a:lnTo>
                    <a:pt x="2867" y="14433"/>
                  </a:lnTo>
                  <a:lnTo>
                    <a:pt x="2577" y="16254"/>
                  </a:lnTo>
                  <a:lnTo>
                    <a:pt x="2461" y="17165"/>
                  </a:lnTo>
                  <a:lnTo>
                    <a:pt x="2325" y="18095"/>
                  </a:lnTo>
                  <a:lnTo>
                    <a:pt x="2228" y="19005"/>
                  </a:lnTo>
                  <a:lnTo>
                    <a:pt x="2131" y="19916"/>
                  </a:lnTo>
                  <a:lnTo>
                    <a:pt x="2054" y="20826"/>
                  </a:lnTo>
                  <a:lnTo>
                    <a:pt x="1976" y="21756"/>
                  </a:lnTo>
                  <a:lnTo>
                    <a:pt x="1937" y="22667"/>
                  </a:lnTo>
                  <a:lnTo>
                    <a:pt x="1899" y="23596"/>
                  </a:lnTo>
                  <a:lnTo>
                    <a:pt x="1879" y="24507"/>
                  </a:lnTo>
                  <a:lnTo>
                    <a:pt x="1899" y="25437"/>
                  </a:lnTo>
                  <a:lnTo>
                    <a:pt x="1918" y="26367"/>
                  </a:lnTo>
                  <a:lnTo>
                    <a:pt x="1957" y="27296"/>
                  </a:lnTo>
                  <a:lnTo>
                    <a:pt x="1976" y="27335"/>
                  </a:lnTo>
                  <a:lnTo>
                    <a:pt x="1996" y="27355"/>
                  </a:lnTo>
                  <a:lnTo>
                    <a:pt x="2034" y="27374"/>
                  </a:lnTo>
                  <a:lnTo>
                    <a:pt x="2092" y="27355"/>
                  </a:lnTo>
                  <a:lnTo>
                    <a:pt x="2112" y="27335"/>
                  </a:lnTo>
                  <a:lnTo>
                    <a:pt x="2112" y="27296"/>
                  </a:lnTo>
                  <a:lnTo>
                    <a:pt x="2112" y="25940"/>
                  </a:lnTo>
                  <a:lnTo>
                    <a:pt x="2131" y="24604"/>
                  </a:lnTo>
                  <a:lnTo>
                    <a:pt x="2189" y="23248"/>
                  </a:lnTo>
                  <a:lnTo>
                    <a:pt x="2267" y="21911"/>
                  </a:lnTo>
                  <a:lnTo>
                    <a:pt x="2364" y="20574"/>
                  </a:lnTo>
                  <a:lnTo>
                    <a:pt x="2499" y="19238"/>
                  </a:lnTo>
                  <a:lnTo>
                    <a:pt x="2674" y="17901"/>
                  </a:lnTo>
                  <a:lnTo>
                    <a:pt x="2867" y="16564"/>
                  </a:lnTo>
                  <a:lnTo>
                    <a:pt x="3080" y="15344"/>
                  </a:lnTo>
                  <a:lnTo>
                    <a:pt x="3294" y="14104"/>
                  </a:lnTo>
                  <a:lnTo>
                    <a:pt x="3758" y="11644"/>
                  </a:lnTo>
                  <a:lnTo>
                    <a:pt x="3972" y="10423"/>
                  </a:lnTo>
                  <a:lnTo>
                    <a:pt x="4185" y="9183"/>
                  </a:lnTo>
                  <a:lnTo>
                    <a:pt x="4359" y="7944"/>
                  </a:lnTo>
                  <a:lnTo>
                    <a:pt x="4514" y="6704"/>
                  </a:lnTo>
                  <a:lnTo>
                    <a:pt x="4611" y="5522"/>
                  </a:lnTo>
                  <a:lnTo>
                    <a:pt x="4650" y="4941"/>
                  </a:lnTo>
                  <a:lnTo>
                    <a:pt x="4669" y="4340"/>
                  </a:lnTo>
                  <a:lnTo>
                    <a:pt x="4688" y="3740"/>
                  </a:lnTo>
                  <a:lnTo>
                    <a:pt x="4669" y="3159"/>
                  </a:lnTo>
                  <a:lnTo>
                    <a:pt x="4650" y="2558"/>
                  </a:lnTo>
                  <a:lnTo>
                    <a:pt x="4611" y="1977"/>
                  </a:lnTo>
                  <a:lnTo>
                    <a:pt x="4572" y="1648"/>
                  </a:lnTo>
                  <a:lnTo>
                    <a:pt x="4495" y="1299"/>
                  </a:lnTo>
                  <a:lnTo>
                    <a:pt x="4398" y="970"/>
                  </a:lnTo>
                  <a:lnTo>
                    <a:pt x="4320" y="795"/>
                  </a:lnTo>
                  <a:lnTo>
                    <a:pt x="4243" y="640"/>
                  </a:lnTo>
                  <a:lnTo>
                    <a:pt x="4146" y="505"/>
                  </a:lnTo>
                  <a:lnTo>
                    <a:pt x="4049" y="369"/>
                  </a:lnTo>
                  <a:lnTo>
                    <a:pt x="3933" y="253"/>
                  </a:lnTo>
                  <a:lnTo>
                    <a:pt x="3797" y="156"/>
                  </a:lnTo>
                  <a:lnTo>
                    <a:pt x="3662" y="78"/>
                  </a:lnTo>
                  <a:lnTo>
                    <a:pt x="3507" y="20"/>
                  </a:lnTo>
                  <a:lnTo>
                    <a:pt x="3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87" name="Google Shape;2987;p35"/>
          <p:cNvGrpSpPr/>
          <p:nvPr/>
        </p:nvGrpSpPr>
        <p:grpSpPr>
          <a:xfrm rot="6220079">
            <a:off x="3841389" y="-1912023"/>
            <a:ext cx="2088494" cy="2662601"/>
            <a:chOff x="2164800" y="495275"/>
            <a:chExt cx="720650" cy="918750"/>
          </a:xfrm>
        </p:grpSpPr>
        <p:sp>
          <p:nvSpPr>
            <p:cNvPr id="2988" name="Google Shape;2988;p35"/>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9" name="Google Shape;2989;p35"/>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0" name="Google Shape;2990;p35"/>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1" name="Google Shape;2991;p35"/>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2" name="Google Shape;2992;p35"/>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3" name="Google Shape;2993;p35"/>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4" name="Google Shape;2994;p35"/>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5" name="Google Shape;2995;p35"/>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6" name="Google Shape;2996;p35"/>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7" name="Google Shape;2997;p35"/>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8" name="Google Shape;2998;p35"/>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9" name="Google Shape;2999;p35"/>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0" name="Google Shape;3000;p35"/>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1" name="Google Shape;3001;p35"/>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2" name="Google Shape;3002;p35"/>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3" name="Google Shape;3003;p35"/>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4" name="Google Shape;3004;p35"/>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5" name="Google Shape;3005;p35"/>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6" name="Google Shape;3006;p35"/>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7" name="Google Shape;3007;p35"/>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8" name="Google Shape;3008;p35"/>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9" name="Google Shape;3009;p35"/>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0" name="Google Shape;3010;p35"/>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1" name="Google Shape;3011;p35"/>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2" name="Google Shape;3012;p35"/>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3" name="Google Shape;3013;p35"/>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4" name="Google Shape;3014;p35"/>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5" name="Google Shape;3015;p35"/>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6" name="Google Shape;3016;p35"/>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7" name="Google Shape;3017;p35"/>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8" name="Google Shape;3018;p35"/>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9" name="Google Shape;3019;p35"/>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0" name="Google Shape;3020;p35"/>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1" name="Google Shape;3021;p35"/>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2" name="Google Shape;3022;p35"/>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3" name="Google Shape;3023;p35"/>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4" name="Google Shape;3024;p35"/>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5" name="Google Shape;3025;p35"/>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6" name="Google Shape;3026;p35"/>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7" name="Google Shape;3027;p35"/>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8" name="Google Shape;3028;p35"/>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9" name="Google Shape;3029;p35"/>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0" name="Google Shape;3030;p35"/>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1" name="Google Shape;3031;p35"/>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2" name="Google Shape;3032;p35"/>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3" name="Google Shape;3033;p35"/>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4" name="Google Shape;3034;p35"/>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5" name="Google Shape;3035;p35"/>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6" name="Google Shape;3036;p35"/>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7" name="Google Shape;3037;p35"/>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8" name="Google Shape;3038;p35"/>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39" name="Google Shape;3039;p35"/>
          <p:cNvSpPr/>
          <p:nvPr/>
        </p:nvSpPr>
        <p:spPr>
          <a:xfrm rot="9190340" flipH="1">
            <a:off x="-1606696" y="2413"/>
            <a:ext cx="4062537" cy="941982"/>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02"/>
        <p:cNvGrpSpPr/>
        <p:nvPr/>
      </p:nvGrpSpPr>
      <p:grpSpPr>
        <a:xfrm>
          <a:off x="0" y="0"/>
          <a:ext cx="0" cy="0"/>
          <a:chOff x="0" y="0"/>
          <a:chExt cx="0" cy="0"/>
        </a:xfrm>
      </p:grpSpPr>
      <p:pic>
        <p:nvPicPr>
          <p:cNvPr id="103" name="Google Shape;103;p3"/>
          <p:cNvPicPr preferRelativeResize="0"/>
          <p:nvPr/>
        </p:nvPicPr>
        <p:blipFill>
          <a:blip r:embed="rId2">
            <a:alphaModFix amt="30000"/>
          </a:blip>
          <a:stretch>
            <a:fillRect/>
          </a:stretch>
        </p:blipFill>
        <p:spPr>
          <a:xfrm>
            <a:off x="-75" y="0"/>
            <a:ext cx="9144000" cy="5143500"/>
          </a:xfrm>
          <a:prstGeom prst="rect">
            <a:avLst/>
          </a:prstGeom>
          <a:noFill/>
          <a:ln>
            <a:noFill/>
          </a:ln>
        </p:spPr>
      </p:pic>
      <p:sp>
        <p:nvSpPr>
          <p:cNvPr id="104" name="Google Shape;104;p3"/>
          <p:cNvSpPr txBox="1">
            <a:spLocks noGrp="1"/>
          </p:cNvSpPr>
          <p:nvPr>
            <p:ph type="title"/>
          </p:nvPr>
        </p:nvSpPr>
        <p:spPr>
          <a:xfrm>
            <a:off x="881100" y="2439953"/>
            <a:ext cx="73818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05" name="Google Shape;105;p3"/>
          <p:cNvSpPr txBox="1">
            <a:spLocks noGrp="1"/>
          </p:cNvSpPr>
          <p:nvPr>
            <p:ph type="title" idx="2" hasCustomPrompt="1"/>
          </p:nvPr>
        </p:nvSpPr>
        <p:spPr>
          <a:xfrm>
            <a:off x="4114800" y="1429600"/>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solidFill>
                  <a:schemeClr val="dk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6" name="Google Shape;106;p3"/>
          <p:cNvSpPr txBox="1">
            <a:spLocks noGrp="1"/>
          </p:cNvSpPr>
          <p:nvPr>
            <p:ph type="subTitle" idx="1"/>
          </p:nvPr>
        </p:nvSpPr>
        <p:spPr>
          <a:xfrm>
            <a:off x="2263950" y="3583401"/>
            <a:ext cx="4616100" cy="3657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07" name="Google Shape;107;p3"/>
          <p:cNvGrpSpPr/>
          <p:nvPr/>
        </p:nvGrpSpPr>
        <p:grpSpPr>
          <a:xfrm rot="-834587">
            <a:off x="3426386" y="-537143"/>
            <a:ext cx="2291058" cy="1234031"/>
            <a:chOff x="1153575" y="-722225"/>
            <a:chExt cx="2291000" cy="1234000"/>
          </a:xfrm>
        </p:grpSpPr>
        <p:sp>
          <p:nvSpPr>
            <p:cNvPr id="108" name="Google Shape;108;p3"/>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3"/>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3"/>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3"/>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3"/>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3"/>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3"/>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3"/>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3"/>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3"/>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3"/>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3"/>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3"/>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3"/>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3"/>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3"/>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3"/>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3"/>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3"/>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3"/>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3"/>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9" name="Google Shape;129;p3"/>
          <p:cNvGrpSpPr/>
          <p:nvPr/>
        </p:nvGrpSpPr>
        <p:grpSpPr>
          <a:xfrm>
            <a:off x="8031790" y="3440066"/>
            <a:ext cx="2088516" cy="2662629"/>
            <a:chOff x="2164800" y="495275"/>
            <a:chExt cx="720650" cy="918750"/>
          </a:xfrm>
        </p:grpSpPr>
        <p:sp>
          <p:nvSpPr>
            <p:cNvPr id="130" name="Google Shape;130;p3"/>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3"/>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3"/>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3"/>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3"/>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3"/>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3"/>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3"/>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3"/>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3"/>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3"/>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3"/>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3"/>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3"/>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3"/>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3"/>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3"/>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3"/>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3"/>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3"/>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3"/>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3"/>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3"/>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3"/>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3"/>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3"/>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3"/>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3"/>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3"/>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3"/>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3"/>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3"/>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3"/>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3"/>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3"/>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3"/>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3"/>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3"/>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3"/>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3"/>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3"/>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3"/>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3"/>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3"/>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3"/>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3"/>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3"/>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3"/>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3"/>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3"/>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3"/>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1" name="Google Shape;181;p3"/>
          <p:cNvGrpSpPr/>
          <p:nvPr/>
        </p:nvGrpSpPr>
        <p:grpSpPr>
          <a:xfrm>
            <a:off x="-1397960" y="3363866"/>
            <a:ext cx="2088516" cy="2662629"/>
            <a:chOff x="2164800" y="495275"/>
            <a:chExt cx="720650" cy="918750"/>
          </a:xfrm>
        </p:grpSpPr>
        <p:sp>
          <p:nvSpPr>
            <p:cNvPr id="182" name="Google Shape;182;p3"/>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3"/>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3"/>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3"/>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3"/>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3"/>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3"/>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3"/>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3"/>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3"/>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3"/>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3"/>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3"/>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3"/>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3"/>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3"/>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3"/>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3"/>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3"/>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3"/>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3"/>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3"/>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3"/>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3"/>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3"/>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3"/>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3"/>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3"/>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3"/>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3"/>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3"/>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3"/>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3"/>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3"/>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3"/>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3"/>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3"/>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3"/>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3"/>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3"/>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3"/>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3"/>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3"/>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3"/>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3"/>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3"/>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3"/>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3"/>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3"/>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3" name="Google Shape;233;p3"/>
          <p:cNvSpPr/>
          <p:nvPr/>
        </p:nvSpPr>
        <p:spPr>
          <a:xfrm rot="10110879">
            <a:off x="8219827" y="-555492"/>
            <a:ext cx="2725765" cy="1423133"/>
          </a:xfrm>
          <a:custGeom>
            <a:avLst/>
            <a:gdLst/>
            <a:ahLst/>
            <a:cxnLst/>
            <a:rect l="l" t="t" r="r" b="b"/>
            <a:pathLst>
              <a:path w="31578" h="16487" extrusionOk="0">
                <a:moveTo>
                  <a:pt x="11798" y="214"/>
                </a:moveTo>
                <a:lnTo>
                  <a:pt x="11992" y="233"/>
                </a:lnTo>
                <a:lnTo>
                  <a:pt x="12205" y="253"/>
                </a:lnTo>
                <a:lnTo>
                  <a:pt x="12399" y="291"/>
                </a:lnTo>
                <a:lnTo>
                  <a:pt x="12593" y="369"/>
                </a:lnTo>
                <a:lnTo>
                  <a:pt x="12767" y="466"/>
                </a:lnTo>
                <a:lnTo>
                  <a:pt x="12941" y="582"/>
                </a:lnTo>
                <a:lnTo>
                  <a:pt x="13077" y="718"/>
                </a:lnTo>
                <a:lnTo>
                  <a:pt x="13212" y="853"/>
                </a:lnTo>
                <a:lnTo>
                  <a:pt x="13348" y="1028"/>
                </a:lnTo>
                <a:lnTo>
                  <a:pt x="13445" y="1183"/>
                </a:lnTo>
                <a:lnTo>
                  <a:pt x="13542" y="1376"/>
                </a:lnTo>
                <a:lnTo>
                  <a:pt x="13562" y="1437"/>
                </a:lnTo>
                <a:lnTo>
                  <a:pt x="13329" y="1473"/>
                </a:lnTo>
                <a:lnTo>
                  <a:pt x="12903" y="1531"/>
                </a:lnTo>
                <a:lnTo>
                  <a:pt x="12457" y="1570"/>
                </a:lnTo>
                <a:lnTo>
                  <a:pt x="12031" y="1609"/>
                </a:lnTo>
                <a:lnTo>
                  <a:pt x="11605" y="1628"/>
                </a:lnTo>
                <a:lnTo>
                  <a:pt x="11159" y="1609"/>
                </a:lnTo>
                <a:lnTo>
                  <a:pt x="10713" y="1589"/>
                </a:lnTo>
                <a:lnTo>
                  <a:pt x="10268" y="1551"/>
                </a:lnTo>
                <a:lnTo>
                  <a:pt x="9945" y="1495"/>
                </a:lnTo>
                <a:lnTo>
                  <a:pt x="9945" y="1495"/>
                </a:lnTo>
                <a:lnTo>
                  <a:pt x="9977" y="1415"/>
                </a:lnTo>
                <a:lnTo>
                  <a:pt x="10074" y="1241"/>
                </a:lnTo>
                <a:lnTo>
                  <a:pt x="10190" y="1066"/>
                </a:lnTo>
                <a:lnTo>
                  <a:pt x="10326" y="911"/>
                </a:lnTo>
                <a:lnTo>
                  <a:pt x="10462" y="756"/>
                </a:lnTo>
                <a:lnTo>
                  <a:pt x="10636" y="621"/>
                </a:lnTo>
                <a:lnTo>
                  <a:pt x="10810" y="524"/>
                </a:lnTo>
                <a:lnTo>
                  <a:pt x="10985" y="427"/>
                </a:lnTo>
                <a:lnTo>
                  <a:pt x="11178" y="330"/>
                </a:lnTo>
                <a:lnTo>
                  <a:pt x="11372" y="272"/>
                </a:lnTo>
                <a:lnTo>
                  <a:pt x="11585" y="233"/>
                </a:lnTo>
                <a:lnTo>
                  <a:pt x="11798" y="214"/>
                </a:lnTo>
                <a:close/>
                <a:moveTo>
                  <a:pt x="11895" y="1"/>
                </a:moveTo>
                <a:lnTo>
                  <a:pt x="11643" y="20"/>
                </a:lnTo>
                <a:lnTo>
                  <a:pt x="11411" y="59"/>
                </a:lnTo>
                <a:lnTo>
                  <a:pt x="11178" y="117"/>
                </a:lnTo>
                <a:lnTo>
                  <a:pt x="10965" y="195"/>
                </a:lnTo>
                <a:lnTo>
                  <a:pt x="10752" y="311"/>
                </a:lnTo>
                <a:lnTo>
                  <a:pt x="10539" y="427"/>
                </a:lnTo>
                <a:lnTo>
                  <a:pt x="10345" y="582"/>
                </a:lnTo>
                <a:lnTo>
                  <a:pt x="10171" y="737"/>
                </a:lnTo>
                <a:lnTo>
                  <a:pt x="10016" y="911"/>
                </a:lnTo>
                <a:lnTo>
                  <a:pt x="9900" y="1124"/>
                </a:lnTo>
                <a:lnTo>
                  <a:pt x="9784" y="1337"/>
                </a:lnTo>
                <a:lnTo>
                  <a:pt x="9687" y="1551"/>
                </a:lnTo>
                <a:lnTo>
                  <a:pt x="9687" y="1589"/>
                </a:lnTo>
                <a:lnTo>
                  <a:pt x="9706" y="1628"/>
                </a:lnTo>
                <a:lnTo>
                  <a:pt x="9725" y="1667"/>
                </a:lnTo>
                <a:lnTo>
                  <a:pt x="9764" y="1686"/>
                </a:lnTo>
                <a:lnTo>
                  <a:pt x="10190" y="1744"/>
                </a:lnTo>
                <a:lnTo>
                  <a:pt x="10617" y="1802"/>
                </a:lnTo>
                <a:lnTo>
                  <a:pt x="11043" y="1822"/>
                </a:lnTo>
                <a:lnTo>
                  <a:pt x="11876" y="1822"/>
                </a:lnTo>
                <a:lnTo>
                  <a:pt x="12302" y="1802"/>
                </a:lnTo>
                <a:lnTo>
                  <a:pt x="12709" y="1764"/>
                </a:lnTo>
                <a:lnTo>
                  <a:pt x="13135" y="1725"/>
                </a:lnTo>
                <a:lnTo>
                  <a:pt x="13628" y="1645"/>
                </a:lnTo>
                <a:lnTo>
                  <a:pt x="13628" y="1645"/>
                </a:lnTo>
                <a:lnTo>
                  <a:pt x="13658" y="1744"/>
                </a:lnTo>
                <a:lnTo>
                  <a:pt x="13697" y="1938"/>
                </a:lnTo>
                <a:lnTo>
                  <a:pt x="13716" y="2151"/>
                </a:lnTo>
                <a:lnTo>
                  <a:pt x="13716" y="2345"/>
                </a:lnTo>
                <a:lnTo>
                  <a:pt x="13697" y="2539"/>
                </a:lnTo>
                <a:lnTo>
                  <a:pt x="13658" y="2732"/>
                </a:lnTo>
                <a:lnTo>
                  <a:pt x="13600" y="2926"/>
                </a:lnTo>
                <a:lnTo>
                  <a:pt x="13503" y="3100"/>
                </a:lnTo>
                <a:lnTo>
                  <a:pt x="13367" y="3313"/>
                </a:lnTo>
                <a:lnTo>
                  <a:pt x="13232" y="3507"/>
                </a:lnTo>
                <a:lnTo>
                  <a:pt x="13057" y="3682"/>
                </a:lnTo>
                <a:lnTo>
                  <a:pt x="12864" y="3837"/>
                </a:lnTo>
                <a:lnTo>
                  <a:pt x="12670" y="3972"/>
                </a:lnTo>
                <a:lnTo>
                  <a:pt x="12457" y="4088"/>
                </a:lnTo>
                <a:lnTo>
                  <a:pt x="12031" y="4321"/>
                </a:lnTo>
                <a:lnTo>
                  <a:pt x="11508" y="4553"/>
                </a:lnTo>
                <a:lnTo>
                  <a:pt x="10985" y="4766"/>
                </a:lnTo>
                <a:lnTo>
                  <a:pt x="9919" y="5154"/>
                </a:lnTo>
                <a:lnTo>
                  <a:pt x="8815" y="5522"/>
                </a:lnTo>
                <a:lnTo>
                  <a:pt x="7691" y="5851"/>
                </a:lnTo>
                <a:lnTo>
                  <a:pt x="6548" y="6142"/>
                </a:lnTo>
                <a:lnTo>
                  <a:pt x="5405" y="6374"/>
                </a:lnTo>
                <a:lnTo>
                  <a:pt x="4766" y="6491"/>
                </a:lnTo>
                <a:lnTo>
                  <a:pt x="4108" y="6607"/>
                </a:lnTo>
                <a:lnTo>
                  <a:pt x="3430" y="6684"/>
                </a:lnTo>
                <a:lnTo>
                  <a:pt x="2771" y="6762"/>
                </a:lnTo>
                <a:lnTo>
                  <a:pt x="2112" y="6839"/>
                </a:lnTo>
                <a:lnTo>
                  <a:pt x="1454" y="6878"/>
                </a:lnTo>
                <a:lnTo>
                  <a:pt x="776" y="6917"/>
                </a:lnTo>
                <a:lnTo>
                  <a:pt x="117" y="6936"/>
                </a:lnTo>
                <a:lnTo>
                  <a:pt x="59" y="6955"/>
                </a:lnTo>
                <a:lnTo>
                  <a:pt x="39" y="6975"/>
                </a:lnTo>
                <a:lnTo>
                  <a:pt x="20" y="7014"/>
                </a:lnTo>
                <a:lnTo>
                  <a:pt x="1" y="7052"/>
                </a:lnTo>
                <a:lnTo>
                  <a:pt x="20" y="7091"/>
                </a:lnTo>
                <a:lnTo>
                  <a:pt x="39" y="7130"/>
                </a:lnTo>
                <a:lnTo>
                  <a:pt x="59" y="7149"/>
                </a:lnTo>
                <a:lnTo>
                  <a:pt x="117" y="7169"/>
                </a:lnTo>
                <a:lnTo>
                  <a:pt x="756" y="7130"/>
                </a:lnTo>
                <a:lnTo>
                  <a:pt x="1376" y="7110"/>
                </a:lnTo>
                <a:lnTo>
                  <a:pt x="2015" y="7052"/>
                </a:lnTo>
                <a:lnTo>
                  <a:pt x="2655" y="6994"/>
                </a:lnTo>
                <a:lnTo>
                  <a:pt x="3275" y="6936"/>
                </a:lnTo>
                <a:lnTo>
                  <a:pt x="3914" y="6839"/>
                </a:lnTo>
                <a:lnTo>
                  <a:pt x="4534" y="6742"/>
                </a:lnTo>
                <a:lnTo>
                  <a:pt x="5173" y="6645"/>
                </a:lnTo>
                <a:lnTo>
                  <a:pt x="5793" y="6510"/>
                </a:lnTo>
                <a:lnTo>
                  <a:pt x="6413" y="6394"/>
                </a:lnTo>
                <a:lnTo>
                  <a:pt x="7033" y="6239"/>
                </a:lnTo>
                <a:lnTo>
                  <a:pt x="7653" y="6084"/>
                </a:lnTo>
                <a:lnTo>
                  <a:pt x="8273" y="5909"/>
                </a:lnTo>
                <a:lnTo>
                  <a:pt x="8873" y="5735"/>
                </a:lnTo>
                <a:lnTo>
                  <a:pt x="9474" y="5541"/>
                </a:lnTo>
                <a:lnTo>
                  <a:pt x="10074" y="5328"/>
                </a:lnTo>
                <a:lnTo>
                  <a:pt x="10636" y="5134"/>
                </a:lnTo>
                <a:lnTo>
                  <a:pt x="11178" y="4921"/>
                </a:lnTo>
                <a:lnTo>
                  <a:pt x="11721" y="4708"/>
                </a:lnTo>
                <a:lnTo>
                  <a:pt x="12244" y="4456"/>
                </a:lnTo>
                <a:lnTo>
                  <a:pt x="12476" y="4340"/>
                </a:lnTo>
                <a:lnTo>
                  <a:pt x="12689" y="4205"/>
                </a:lnTo>
                <a:lnTo>
                  <a:pt x="12903" y="4069"/>
                </a:lnTo>
                <a:lnTo>
                  <a:pt x="13096" y="3914"/>
                </a:lnTo>
                <a:lnTo>
                  <a:pt x="13290" y="3759"/>
                </a:lnTo>
                <a:lnTo>
                  <a:pt x="13464" y="3565"/>
                </a:lnTo>
                <a:lnTo>
                  <a:pt x="13600" y="3372"/>
                </a:lnTo>
                <a:lnTo>
                  <a:pt x="13736" y="3139"/>
                </a:lnTo>
                <a:lnTo>
                  <a:pt x="13813" y="2945"/>
                </a:lnTo>
                <a:lnTo>
                  <a:pt x="13871" y="2752"/>
                </a:lnTo>
                <a:lnTo>
                  <a:pt x="13910" y="2558"/>
                </a:lnTo>
                <a:lnTo>
                  <a:pt x="13929" y="2345"/>
                </a:lnTo>
                <a:lnTo>
                  <a:pt x="13929" y="2132"/>
                </a:lnTo>
                <a:lnTo>
                  <a:pt x="13910" y="1919"/>
                </a:lnTo>
                <a:lnTo>
                  <a:pt x="13871" y="1725"/>
                </a:lnTo>
                <a:lnTo>
                  <a:pt x="13840" y="1610"/>
                </a:lnTo>
                <a:lnTo>
                  <a:pt x="13968" y="1589"/>
                </a:lnTo>
                <a:lnTo>
                  <a:pt x="14801" y="1454"/>
                </a:lnTo>
                <a:lnTo>
                  <a:pt x="16467" y="1105"/>
                </a:lnTo>
                <a:lnTo>
                  <a:pt x="17300" y="931"/>
                </a:lnTo>
                <a:lnTo>
                  <a:pt x="18152" y="776"/>
                </a:lnTo>
                <a:lnTo>
                  <a:pt x="19005" y="659"/>
                </a:lnTo>
                <a:lnTo>
                  <a:pt x="19857" y="563"/>
                </a:lnTo>
                <a:lnTo>
                  <a:pt x="20690" y="524"/>
                </a:lnTo>
                <a:lnTo>
                  <a:pt x="21523" y="524"/>
                </a:lnTo>
                <a:lnTo>
                  <a:pt x="22376" y="563"/>
                </a:lnTo>
                <a:lnTo>
                  <a:pt x="23189" y="640"/>
                </a:lnTo>
                <a:lnTo>
                  <a:pt x="24042" y="737"/>
                </a:lnTo>
                <a:lnTo>
                  <a:pt x="24875" y="911"/>
                </a:lnTo>
                <a:lnTo>
                  <a:pt x="25708" y="1105"/>
                </a:lnTo>
                <a:lnTo>
                  <a:pt x="26521" y="1337"/>
                </a:lnTo>
                <a:lnTo>
                  <a:pt x="27277" y="1570"/>
                </a:lnTo>
                <a:lnTo>
                  <a:pt x="27645" y="1706"/>
                </a:lnTo>
                <a:lnTo>
                  <a:pt x="28013" y="1861"/>
                </a:lnTo>
                <a:lnTo>
                  <a:pt x="28381" y="2016"/>
                </a:lnTo>
                <a:lnTo>
                  <a:pt x="28749" y="2209"/>
                </a:lnTo>
                <a:lnTo>
                  <a:pt x="29078" y="2403"/>
                </a:lnTo>
                <a:lnTo>
                  <a:pt x="29427" y="2597"/>
                </a:lnTo>
                <a:lnTo>
                  <a:pt x="29718" y="2829"/>
                </a:lnTo>
                <a:lnTo>
                  <a:pt x="30008" y="3081"/>
                </a:lnTo>
                <a:lnTo>
                  <a:pt x="30260" y="3372"/>
                </a:lnTo>
                <a:lnTo>
                  <a:pt x="30492" y="3682"/>
                </a:lnTo>
                <a:lnTo>
                  <a:pt x="30667" y="4011"/>
                </a:lnTo>
                <a:lnTo>
                  <a:pt x="30822" y="4360"/>
                </a:lnTo>
                <a:lnTo>
                  <a:pt x="30938" y="4708"/>
                </a:lnTo>
                <a:lnTo>
                  <a:pt x="31035" y="5076"/>
                </a:lnTo>
                <a:lnTo>
                  <a:pt x="31112" y="5483"/>
                </a:lnTo>
                <a:lnTo>
                  <a:pt x="31190" y="5890"/>
                </a:lnTo>
                <a:lnTo>
                  <a:pt x="31229" y="6297"/>
                </a:lnTo>
                <a:lnTo>
                  <a:pt x="31267" y="6704"/>
                </a:lnTo>
                <a:lnTo>
                  <a:pt x="31306" y="7537"/>
                </a:lnTo>
                <a:lnTo>
                  <a:pt x="31345" y="8350"/>
                </a:lnTo>
                <a:lnTo>
                  <a:pt x="31345" y="9241"/>
                </a:lnTo>
                <a:lnTo>
                  <a:pt x="31345" y="10133"/>
                </a:lnTo>
                <a:lnTo>
                  <a:pt x="31325" y="11043"/>
                </a:lnTo>
                <a:lnTo>
                  <a:pt x="31267" y="11934"/>
                </a:lnTo>
                <a:lnTo>
                  <a:pt x="31190" y="12825"/>
                </a:lnTo>
                <a:lnTo>
                  <a:pt x="31093" y="13716"/>
                </a:lnTo>
                <a:lnTo>
                  <a:pt x="30977" y="14608"/>
                </a:lnTo>
                <a:lnTo>
                  <a:pt x="30841" y="15479"/>
                </a:lnTo>
                <a:lnTo>
                  <a:pt x="30686" y="16351"/>
                </a:lnTo>
                <a:lnTo>
                  <a:pt x="30686" y="16409"/>
                </a:lnTo>
                <a:lnTo>
                  <a:pt x="30706" y="16448"/>
                </a:lnTo>
                <a:lnTo>
                  <a:pt x="30725" y="16467"/>
                </a:lnTo>
                <a:lnTo>
                  <a:pt x="30764" y="16487"/>
                </a:lnTo>
                <a:lnTo>
                  <a:pt x="30841" y="16487"/>
                </a:lnTo>
                <a:lnTo>
                  <a:pt x="30880" y="16448"/>
                </a:lnTo>
                <a:lnTo>
                  <a:pt x="30899" y="16409"/>
                </a:lnTo>
                <a:lnTo>
                  <a:pt x="31054" y="15518"/>
                </a:lnTo>
                <a:lnTo>
                  <a:pt x="31190" y="14627"/>
                </a:lnTo>
                <a:lnTo>
                  <a:pt x="31306" y="13736"/>
                </a:lnTo>
                <a:lnTo>
                  <a:pt x="31403" y="12825"/>
                </a:lnTo>
                <a:lnTo>
                  <a:pt x="31480" y="11915"/>
                </a:lnTo>
                <a:lnTo>
                  <a:pt x="31539" y="11024"/>
                </a:lnTo>
                <a:lnTo>
                  <a:pt x="31558" y="10113"/>
                </a:lnTo>
                <a:lnTo>
                  <a:pt x="31577" y="9203"/>
                </a:lnTo>
                <a:lnTo>
                  <a:pt x="31558" y="8350"/>
                </a:lnTo>
                <a:lnTo>
                  <a:pt x="31539" y="7479"/>
                </a:lnTo>
                <a:lnTo>
                  <a:pt x="31480" y="6607"/>
                </a:lnTo>
                <a:lnTo>
                  <a:pt x="31384" y="5754"/>
                </a:lnTo>
                <a:lnTo>
                  <a:pt x="31325" y="5386"/>
                </a:lnTo>
                <a:lnTo>
                  <a:pt x="31248" y="5018"/>
                </a:lnTo>
                <a:lnTo>
                  <a:pt x="31151" y="4650"/>
                </a:lnTo>
                <a:lnTo>
                  <a:pt x="31035" y="4301"/>
                </a:lnTo>
                <a:lnTo>
                  <a:pt x="30880" y="3972"/>
                </a:lnTo>
                <a:lnTo>
                  <a:pt x="30706" y="3643"/>
                </a:lnTo>
                <a:lnTo>
                  <a:pt x="30512" y="3333"/>
                </a:lnTo>
                <a:lnTo>
                  <a:pt x="30260" y="3042"/>
                </a:lnTo>
                <a:lnTo>
                  <a:pt x="29989" y="2771"/>
                </a:lnTo>
                <a:lnTo>
                  <a:pt x="29698" y="2539"/>
                </a:lnTo>
                <a:lnTo>
                  <a:pt x="29388" y="2325"/>
                </a:lnTo>
                <a:lnTo>
                  <a:pt x="29059" y="2132"/>
                </a:lnTo>
                <a:lnTo>
                  <a:pt x="28730" y="1957"/>
                </a:lnTo>
                <a:lnTo>
                  <a:pt x="28381" y="1802"/>
                </a:lnTo>
                <a:lnTo>
                  <a:pt x="27684" y="1512"/>
                </a:lnTo>
                <a:lnTo>
                  <a:pt x="26870" y="1221"/>
                </a:lnTo>
                <a:lnTo>
                  <a:pt x="26056" y="969"/>
                </a:lnTo>
                <a:lnTo>
                  <a:pt x="25223" y="756"/>
                </a:lnTo>
                <a:lnTo>
                  <a:pt x="24390" y="582"/>
                </a:lnTo>
                <a:lnTo>
                  <a:pt x="23538" y="466"/>
                </a:lnTo>
                <a:lnTo>
                  <a:pt x="22685" y="369"/>
                </a:lnTo>
                <a:lnTo>
                  <a:pt x="21852" y="330"/>
                </a:lnTo>
                <a:lnTo>
                  <a:pt x="21000" y="311"/>
                </a:lnTo>
                <a:lnTo>
                  <a:pt x="20148" y="350"/>
                </a:lnTo>
                <a:lnTo>
                  <a:pt x="19315" y="408"/>
                </a:lnTo>
                <a:lnTo>
                  <a:pt x="18462" y="504"/>
                </a:lnTo>
                <a:lnTo>
                  <a:pt x="17629" y="659"/>
                </a:lnTo>
                <a:lnTo>
                  <a:pt x="16777" y="814"/>
                </a:lnTo>
                <a:lnTo>
                  <a:pt x="15905" y="1008"/>
                </a:lnTo>
                <a:lnTo>
                  <a:pt x="15053" y="1183"/>
                </a:lnTo>
                <a:lnTo>
                  <a:pt x="14200" y="1337"/>
                </a:lnTo>
                <a:lnTo>
                  <a:pt x="13780" y="1403"/>
                </a:lnTo>
                <a:lnTo>
                  <a:pt x="13780" y="1403"/>
                </a:lnTo>
                <a:lnTo>
                  <a:pt x="13755" y="1318"/>
                </a:lnTo>
                <a:lnTo>
                  <a:pt x="13658" y="1124"/>
                </a:lnTo>
                <a:lnTo>
                  <a:pt x="13561" y="950"/>
                </a:lnTo>
                <a:lnTo>
                  <a:pt x="13445" y="776"/>
                </a:lnTo>
                <a:lnTo>
                  <a:pt x="13309" y="621"/>
                </a:lnTo>
                <a:lnTo>
                  <a:pt x="13154" y="485"/>
                </a:lnTo>
                <a:lnTo>
                  <a:pt x="12980" y="350"/>
                </a:lnTo>
                <a:lnTo>
                  <a:pt x="12806" y="253"/>
                </a:lnTo>
                <a:lnTo>
                  <a:pt x="12593" y="136"/>
                </a:lnTo>
                <a:lnTo>
                  <a:pt x="12360" y="59"/>
                </a:lnTo>
                <a:lnTo>
                  <a:pt x="12128" y="20"/>
                </a:lnTo>
                <a:lnTo>
                  <a:pt x="118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3"/>
          <p:cNvSpPr/>
          <p:nvPr/>
        </p:nvSpPr>
        <p:spPr>
          <a:xfrm rot="8465901">
            <a:off x="-2304866" y="942631"/>
            <a:ext cx="4062541" cy="941983"/>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89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98"/>
        <p:cNvGrpSpPr/>
        <p:nvPr/>
      </p:nvGrpSpPr>
      <p:grpSpPr>
        <a:xfrm>
          <a:off x="0" y="0"/>
          <a:ext cx="0" cy="0"/>
          <a:chOff x="0" y="0"/>
          <a:chExt cx="0" cy="0"/>
        </a:xfrm>
      </p:grpSpPr>
      <p:pic>
        <p:nvPicPr>
          <p:cNvPr id="899" name="Google Shape;899;p13"/>
          <p:cNvPicPr preferRelativeResize="0"/>
          <p:nvPr/>
        </p:nvPicPr>
        <p:blipFill>
          <a:blip r:embed="rId2">
            <a:alphaModFix amt="30000"/>
          </a:blip>
          <a:stretch>
            <a:fillRect/>
          </a:stretch>
        </p:blipFill>
        <p:spPr>
          <a:xfrm rot="10800000" flipH="1">
            <a:off x="-75" y="0"/>
            <a:ext cx="9144000" cy="5143500"/>
          </a:xfrm>
          <a:prstGeom prst="rect">
            <a:avLst/>
          </a:prstGeom>
          <a:noFill/>
          <a:ln>
            <a:noFill/>
          </a:ln>
        </p:spPr>
      </p:pic>
      <p:sp>
        <p:nvSpPr>
          <p:cNvPr id="900" name="Google Shape;900;p13"/>
          <p:cNvSpPr txBox="1">
            <a:spLocks noGrp="1"/>
          </p:cNvSpPr>
          <p:nvPr>
            <p:ph type="title"/>
          </p:nvPr>
        </p:nvSpPr>
        <p:spPr>
          <a:xfrm>
            <a:off x="1884492" y="1250800"/>
            <a:ext cx="24066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901" name="Google Shape;901;p13"/>
          <p:cNvSpPr txBox="1">
            <a:spLocks noGrp="1"/>
          </p:cNvSpPr>
          <p:nvPr>
            <p:ph type="subTitle" idx="1"/>
          </p:nvPr>
        </p:nvSpPr>
        <p:spPr>
          <a:xfrm>
            <a:off x="1884492" y="1465599"/>
            <a:ext cx="24066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902" name="Google Shape;902;p13"/>
          <p:cNvSpPr txBox="1">
            <a:spLocks noGrp="1"/>
          </p:cNvSpPr>
          <p:nvPr>
            <p:ph type="title" idx="2"/>
          </p:nvPr>
        </p:nvSpPr>
        <p:spPr>
          <a:xfrm flipH="1">
            <a:off x="5770898" y="1250800"/>
            <a:ext cx="2404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903" name="Google Shape;903;p13"/>
          <p:cNvSpPr txBox="1">
            <a:spLocks noGrp="1"/>
          </p:cNvSpPr>
          <p:nvPr>
            <p:ph type="subTitle" idx="3"/>
          </p:nvPr>
        </p:nvSpPr>
        <p:spPr>
          <a:xfrm flipH="1">
            <a:off x="5770890" y="1465598"/>
            <a:ext cx="24045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904" name="Google Shape;904;p13"/>
          <p:cNvSpPr txBox="1">
            <a:spLocks noGrp="1"/>
          </p:cNvSpPr>
          <p:nvPr>
            <p:ph type="title" idx="4" hasCustomPrompt="1"/>
          </p:nvPr>
        </p:nvSpPr>
        <p:spPr>
          <a:xfrm>
            <a:off x="980452" y="14039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5" hasCustomPrompt="1"/>
          </p:nvPr>
        </p:nvSpPr>
        <p:spPr>
          <a:xfrm flipH="1">
            <a:off x="4867042" y="14039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907" name="Google Shape;907;p13"/>
          <p:cNvSpPr txBox="1">
            <a:spLocks noGrp="1"/>
          </p:cNvSpPr>
          <p:nvPr>
            <p:ph type="title" idx="7"/>
          </p:nvPr>
        </p:nvSpPr>
        <p:spPr>
          <a:xfrm>
            <a:off x="1884492" y="2397071"/>
            <a:ext cx="24066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908" name="Google Shape;908;p13"/>
          <p:cNvSpPr txBox="1">
            <a:spLocks noGrp="1"/>
          </p:cNvSpPr>
          <p:nvPr>
            <p:ph type="subTitle" idx="8"/>
          </p:nvPr>
        </p:nvSpPr>
        <p:spPr>
          <a:xfrm>
            <a:off x="1884492" y="2613104"/>
            <a:ext cx="24069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909" name="Google Shape;909;p13"/>
          <p:cNvSpPr txBox="1">
            <a:spLocks noGrp="1"/>
          </p:cNvSpPr>
          <p:nvPr>
            <p:ph type="title" idx="9"/>
          </p:nvPr>
        </p:nvSpPr>
        <p:spPr>
          <a:xfrm flipH="1">
            <a:off x="5770898" y="2397076"/>
            <a:ext cx="2404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910" name="Google Shape;910;p13"/>
          <p:cNvSpPr txBox="1">
            <a:spLocks noGrp="1"/>
          </p:cNvSpPr>
          <p:nvPr>
            <p:ph type="subTitle" idx="13"/>
          </p:nvPr>
        </p:nvSpPr>
        <p:spPr>
          <a:xfrm flipH="1">
            <a:off x="5770890" y="2613109"/>
            <a:ext cx="24045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911" name="Google Shape;911;p13"/>
          <p:cNvSpPr txBox="1">
            <a:spLocks noGrp="1"/>
          </p:cNvSpPr>
          <p:nvPr>
            <p:ph type="title" idx="14" hasCustomPrompt="1"/>
          </p:nvPr>
        </p:nvSpPr>
        <p:spPr>
          <a:xfrm>
            <a:off x="980452" y="2550842"/>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2" name="Google Shape;912;p13"/>
          <p:cNvSpPr txBox="1">
            <a:spLocks noGrp="1"/>
          </p:cNvSpPr>
          <p:nvPr>
            <p:ph type="title" idx="15" hasCustomPrompt="1"/>
          </p:nvPr>
        </p:nvSpPr>
        <p:spPr>
          <a:xfrm flipH="1">
            <a:off x="4867042" y="2550842"/>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3" name="Google Shape;913;p13"/>
          <p:cNvSpPr txBox="1">
            <a:spLocks noGrp="1"/>
          </p:cNvSpPr>
          <p:nvPr>
            <p:ph type="title" idx="16"/>
          </p:nvPr>
        </p:nvSpPr>
        <p:spPr>
          <a:xfrm>
            <a:off x="1884492" y="3540067"/>
            <a:ext cx="24066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914" name="Google Shape;914;p13"/>
          <p:cNvSpPr txBox="1">
            <a:spLocks noGrp="1"/>
          </p:cNvSpPr>
          <p:nvPr>
            <p:ph type="subTitle" idx="17"/>
          </p:nvPr>
        </p:nvSpPr>
        <p:spPr>
          <a:xfrm>
            <a:off x="1884492" y="3756100"/>
            <a:ext cx="24069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915" name="Google Shape;915;p13"/>
          <p:cNvSpPr txBox="1">
            <a:spLocks noGrp="1"/>
          </p:cNvSpPr>
          <p:nvPr>
            <p:ph type="title" idx="18"/>
          </p:nvPr>
        </p:nvSpPr>
        <p:spPr>
          <a:xfrm flipH="1">
            <a:off x="5770898" y="3540067"/>
            <a:ext cx="2404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916" name="Google Shape;916;p13"/>
          <p:cNvSpPr txBox="1">
            <a:spLocks noGrp="1"/>
          </p:cNvSpPr>
          <p:nvPr>
            <p:ph type="subTitle" idx="19"/>
          </p:nvPr>
        </p:nvSpPr>
        <p:spPr>
          <a:xfrm flipH="1">
            <a:off x="5770890" y="3756100"/>
            <a:ext cx="24045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917" name="Google Shape;917;p13"/>
          <p:cNvSpPr txBox="1">
            <a:spLocks noGrp="1"/>
          </p:cNvSpPr>
          <p:nvPr>
            <p:ph type="title" idx="20" hasCustomPrompt="1"/>
          </p:nvPr>
        </p:nvSpPr>
        <p:spPr>
          <a:xfrm>
            <a:off x="980452" y="3693842"/>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8" name="Google Shape;918;p13"/>
          <p:cNvSpPr txBox="1">
            <a:spLocks noGrp="1"/>
          </p:cNvSpPr>
          <p:nvPr>
            <p:ph type="title" idx="21" hasCustomPrompt="1"/>
          </p:nvPr>
        </p:nvSpPr>
        <p:spPr>
          <a:xfrm flipH="1">
            <a:off x="4867042" y="3693842"/>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19" name="Google Shape;919;p13"/>
          <p:cNvGrpSpPr/>
          <p:nvPr/>
        </p:nvGrpSpPr>
        <p:grpSpPr>
          <a:xfrm>
            <a:off x="8248850" y="3752499"/>
            <a:ext cx="1633481" cy="1893207"/>
            <a:chOff x="6217500" y="-2572951"/>
            <a:chExt cx="1633481" cy="1893207"/>
          </a:xfrm>
        </p:grpSpPr>
        <p:sp>
          <p:nvSpPr>
            <p:cNvPr id="920" name="Google Shape;920;p13"/>
            <p:cNvSpPr/>
            <p:nvPr/>
          </p:nvSpPr>
          <p:spPr>
            <a:xfrm>
              <a:off x="6217500" y="-1756981"/>
              <a:ext cx="1204132" cy="1077237"/>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13"/>
            <p:cNvSpPr/>
            <p:nvPr/>
          </p:nvSpPr>
          <p:spPr>
            <a:xfrm>
              <a:off x="6781132" y="-2572951"/>
              <a:ext cx="1069849" cy="768835"/>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13"/>
            <p:cNvSpPr/>
            <p:nvPr/>
          </p:nvSpPr>
          <p:spPr>
            <a:xfrm>
              <a:off x="6807714" y="-2233554"/>
              <a:ext cx="664028" cy="1074266"/>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13"/>
          <p:cNvGrpSpPr/>
          <p:nvPr/>
        </p:nvGrpSpPr>
        <p:grpSpPr>
          <a:xfrm>
            <a:off x="-1501575" y="-496100"/>
            <a:ext cx="2291000" cy="1234000"/>
            <a:chOff x="1153575" y="-722225"/>
            <a:chExt cx="2291000" cy="1234000"/>
          </a:xfrm>
        </p:grpSpPr>
        <p:sp>
          <p:nvSpPr>
            <p:cNvPr id="924" name="Google Shape;924;p13"/>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13"/>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13"/>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13"/>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13"/>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13"/>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13"/>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13"/>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13"/>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13"/>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13"/>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13"/>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13"/>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13"/>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13"/>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13"/>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13"/>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13"/>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13"/>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13"/>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13"/>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45" name="Google Shape;945;p13"/>
          <p:cNvSpPr/>
          <p:nvPr/>
        </p:nvSpPr>
        <p:spPr>
          <a:xfrm rot="5754673">
            <a:off x="-1830585" y="2690219"/>
            <a:ext cx="4062502" cy="941974"/>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46" name="Google Shape;946;p13"/>
          <p:cNvGrpSpPr/>
          <p:nvPr/>
        </p:nvGrpSpPr>
        <p:grpSpPr>
          <a:xfrm rot="-9393879">
            <a:off x="8911173" y="-1045985"/>
            <a:ext cx="2088489" cy="2662595"/>
            <a:chOff x="2164800" y="495275"/>
            <a:chExt cx="720650" cy="918750"/>
          </a:xfrm>
        </p:grpSpPr>
        <p:sp>
          <p:nvSpPr>
            <p:cNvPr id="947" name="Google Shape;947;p13"/>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13"/>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13"/>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13"/>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13"/>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13"/>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13"/>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13"/>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13"/>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13"/>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13"/>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13"/>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13"/>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13"/>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13"/>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13"/>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13"/>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13"/>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13"/>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13"/>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13"/>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13"/>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13"/>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13"/>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13"/>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13"/>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13"/>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13"/>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13"/>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13"/>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13"/>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13"/>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13"/>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13"/>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13"/>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13"/>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13"/>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13"/>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13"/>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13"/>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13"/>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13"/>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13"/>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13"/>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13"/>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13"/>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13"/>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13"/>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13"/>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13"/>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13"/>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14_2">
    <p:spTree>
      <p:nvGrpSpPr>
        <p:cNvPr id="1" name="Shape 1742"/>
        <p:cNvGrpSpPr/>
        <p:nvPr/>
      </p:nvGrpSpPr>
      <p:grpSpPr>
        <a:xfrm>
          <a:off x="0" y="0"/>
          <a:ext cx="0" cy="0"/>
          <a:chOff x="0" y="0"/>
          <a:chExt cx="0" cy="0"/>
        </a:xfrm>
      </p:grpSpPr>
      <p:pic>
        <p:nvPicPr>
          <p:cNvPr id="1743" name="Google Shape;1743;p22"/>
          <p:cNvPicPr preferRelativeResize="0"/>
          <p:nvPr/>
        </p:nvPicPr>
        <p:blipFill>
          <a:blip r:embed="rId2">
            <a:alphaModFix amt="30000"/>
          </a:blip>
          <a:stretch>
            <a:fillRect/>
          </a:stretch>
        </p:blipFill>
        <p:spPr>
          <a:xfrm>
            <a:off x="-75" y="0"/>
            <a:ext cx="9144000" cy="5143500"/>
          </a:xfrm>
          <a:prstGeom prst="rect">
            <a:avLst/>
          </a:prstGeom>
          <a:noFill/>
          <a:ln>
            <a:noFill/>
          </a:ln>
        </p:spPr>
      </p:pic>
      <p:sp>
        <p:nvSpPr>
          <p:cNvPr id="1744" name="Google Shape;1744;p22"/>
          <p:cNvSpPr txBox="1">
            <a:spLocks noGrp="1"/>
          </p:cNvSpPr>
          <p:nvPr>
            <p:ph type="subTitle" idx="1"/>
          </p:nvPr>
        </p:nvSpPr>
        <p:spPr>
          <a:xfrm>
            <a:off x="4640698" y="1516050"/>
            <a:ext cx="3535800" cy="24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745" name="Google Shape;1745;p22"/>
          <p:cNvSpPr txBox="1">
            <a:spLocks noGrp="1"/>
          </p:cNvSpPr>
          <p:nvPr>
            <p:ph type="subTitle" idx="2"/>
          </p:nvPr>
        </p:nvSpPr>
        <p:spPr>
          <a:xfrm>
            <a:off x="967502" y="1516050"/>
            <a:ext cx="3536400" cy="24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746" name="Google Shape;1746;p22"/>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grpSp>
        <p:nvGrpSpPr>
          <p:cNvPr id="1747" name="Google Shape;1747;p22"/>
          <p:cNvGrpSpPr/>
          <p:nvPr/>
        </p:nvGrpSpPr>
        <p:grpSpPr>
          <a:xfrm rot="5400000" flipH="1">
            <a:off x="-1201675" y="2943825"/>
            <a:ext cx="2291000" cy="1234000"/>
            <a:chOff x="1153575" y="-722225"/>
            <a:chExt cx="2291000" cy="1234000"/>
          </a:xfrm>
        </p:grpSpPr>
        <p:sp>
          <p:nvSpPr>
            <p:cNvPr id="1748" name="Google Shape;1748;p22"/>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22"/>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 name="Google Shape;1750;p22"/>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 name="Google Shape;1751;p22"/>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 name="Google Shape;1752;p22"/>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 name="Google Shape;1753;p22"/>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 name="Google Shape;1754;p22"/>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 name="Google Shape;1755;p22"/>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 name="Google Shape;1756;p22"/>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 name="Google Shape;1757;p22"/>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22"/>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22"/>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22"/>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22"/>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22"/>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22"/>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22"/>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 name="Google Shape;1765;p22"/>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22"/>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22"/>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22"/>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69" name="Google Shape;1769;p22"/>
          <p:cNvGrpSpPr/>
          <p:nvPr/>
        </p:nvGrpSpPr>
        <p:grpSpPr>
          <a:xfrm rot="5400000" flipH="1">
            <a:off x="8100300" y="1019775"/>
            <a:ext cx="2291000" cy="1234000"/>
            <a:chOff x="1153575" y="-722225"/>
            <a:chExt cx="2291000" cy="1234000"/>
          </a:xfrm>
        </p:grpSpPr>
        <p:sp>
          <p:nvSpPr>
            <p:cNvPr id="1770" name="Google Shape;1770;p22"/>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22"/>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22"/>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22"/>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22"/>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22"/>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22"/>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22"/>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22"/>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22"/>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22"/>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22"/>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22"/>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22"/>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22"/>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22"/>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22"/>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22"/>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22"/>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22"/>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 name="Google Shape;1790;p22"/>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22"/>
          <p:cNvSpPr/>
          <p:nvPr/>
        </p:nvSpPr>
        <p:spPr>
          <a:xfrm rot="-1609660" flipH="1">
            <a:off x="-1277243" y="-197612"/>
            <a:ext cx="4062537" cy="941982"/>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92" name="Google Shape;1792;p22"/>
          <p:cNvGrpSpPr/>
          <p:nvPr/>
        </p:nvGrpSpPr>
        <p:grpSpPr>
          <a:xfrm rot="-4499966" flipH="1">
            <a:off x="1903441" y="4509226"/>
            <a:ext cx="2088484" cy="2662589"/>
            <a:chOff x="2164800" y="495275"/>
            <a:chExt cx="720650" cy="918750"/>
          </a:xfrm>
        </p:grpSpPr>
        <p:sp>
          <p:nvSpPr>
            <p:cNvPr id="1793" name="Google Shape;1793;p22"/>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 name="Google Shape;1794;p22"/>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 name="Google Shape;1795;p22"/>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22"/>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22"/>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22"/>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 name="Google Shape;1799;p22"/>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22"/>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 name="Google Shape;1801;p22"/>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22"/>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 name="Google Shape;1803;p22"/>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 name="Google Shape;1804;p22"/>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 name="Google Shape;1805;p22"/>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 name="Google Shape;1806;p22"/>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22"/>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22"/>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 name="Google Shape;1809;p22"/>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 name="Google Shape;1810;p22"/>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22"/>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22"/>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22"/>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 name="Google Shape;1814;p22"/>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 name="Google Shape;1815;p22"/>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 name="Google Shape;1816;p22"/>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 name="Google Shape;1817;p22"/>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8" name="Google Shape;1818;p22"/>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9" name="Google Shape;1819;p22"/>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0" name="Google Shape;1820;p22"/>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1" name="Google Shape;1821;p22"/>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 name="Google Shape;1822;p22"/>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3" name="Google Shape;1823;p22"/>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4" name="Google Shape;1824;p22"/>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5" name="Google Shape;1825;p22"/>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6" name="Google Shape;1826;p22"/>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7" name="Google Shape;1827;p22"/>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8" name="Google Shape;1828;p22"/>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9" name="Google Shape;1829;p22"/>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0" name="Google Shape;1830;p22"/>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1" name="Google Shape;1831;p22"/>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2" name="Google Shape;1832;p22"/>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3" name="Google Shape;1833;p22"/>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4" name="Google Shape;1834;p22"/>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5" name="Google Shape;1835;p22"/>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6" name="Google Shape;1836;p22"/>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7" name="Google Shape;1837;p22"/>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8" name="Google Shape;1838;p22"/>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9" name="Google Shape;1839;p22"/>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0" name="Google Shape;1840;p22"/>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1" name="Google Shape;1841;p22"/>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2" name="Google Shape;1842;p22"/>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3" name="Google Shape;1843;p22"/>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44" name="Google Shape;1844;p22"/>
          <p:cNvSpPr/>
          <p:nvPr/>
        </p:nvSpPr>
        <p:spPr>
          <a:xfrm rot="-9900036">
            <a:off x="5857593" y="-1212108"/>
            <a:ext cx="2725766" cy="1423133"/>
          </a:xfrm>
          <a:custGeom>
            <a:avLst/>
            <a:gdLst/>
            <a:ahLst/>
            <a:cxnLst/>
            <a:rect l="l" t="t" r="r" b="b"/>
            <a:pathLst>
              <a:path w="31578" h="16487" extrusionOk="0">
                <a:moveTo>
                  <a:pt x="11798" y="214"/>
                </a:moveTo>
                <a:lnTo>
                  <a:pt x="11992" y="233"/>
                </a:lnTo>
                <a:lnTo>
                  <a:pt x="12205" y="253"/>
                </a:lnTo>
                <a:lnTo>
                  <a:pt x="12399" y="291"/>
                </a:lnTo>
                <a:lnTo>
                  <a:pt x="12593" y="369"/>
                </a:lnTo>
                <a:lnTo>
                  <a:pt x="12767" y="466"/>
                </a:lnTo>
                <a:lnTo>
                  <a:pt x="12941" y="582"/>
                </a:lnTo>
                <a:lnTo>
                  <a:pt x="13077" y="718"/>
                </a:lnTo>
                <a:lnTo>
                  <a:pt x="13212" y="853"/>
                </a:lnTo>
                <a:lnTo>
                  <a:pt x="13348" y="1028"/>
                </a:lnTo>
                <a:lnTo>
                  <a:pt x="13445" y="1183"/>
                </a:lnTo>
                <a:lnTo>
                  <a:pt x="13542" y="1376"/>
                </a:lnTo>
                <a:lnTo>
                  <a:pt x="13562" y="1437"/>
                </a:lnTo>
                <a:lnTo>
                  <a:pt x="13329" y="1473"/>
                </a:lnTo>
                <a:lnTo>
                  <a:pt x="12903" y="1531"/>
                </a:lnTo>
                <a:lnTo>
                  <a:pt x="12457" y="1570"/>
                </a:lnTo>
                <a:lnTo>
                  <a:pt x="12031" y="1609"/>
                </a:lnTo>
                <a:lnTo>
                  <a:pt x="11605" y="1628"/>
                </a:lnTo>
                <a:lnTo>
                  <a:pt x="11159" y="1609"/>
                </a:lnTo>
                <a:lnTo>
                  <a:pt x="10713" y="1589"/>
                </a:lnTo>
                <a:lnTo>
                  <a:pt x="10268" y="1551"/>
                </a:lnTo>
                <a:lnTo>
                  <a:pt x="9945" y="1495"/>
                </a:lnTo>
                <a:lnTo>
                  <a:pt x="9945" y="1495"/>
                </a:lnTo>
                <a:lnTo>
                  <a:pt x="9977" y="1415"/>
                </a:lnTo>
                <a:lnTo>
                  <a:pt x="10074" y="1241"/>
                </a:lnTo>
                <a:lnTo>
                  <a:pt x="10190" y="1066"/>
                </a:lnTo>
                <a:lnTo>
                  <a:pt x="10326" y="911"/>
                </a:lnTo>
                <a:lnTo>
                  <a:pt x="10462" y="756"/>
                </a:lnTo>
                <a:lnTo>
                  <a:pt x="10636" y="621"/>
                </a:lnTo>
                <a:lnTo>
                  <a:pt x="10810" y="524"/>
                </a:lnTo>
                <a:lnTo>
                  <a:pt x="10985" y="427"/>
                </a:lnTo>
                <a:lnTo>
                  <a:pt x="11178" y="330"/>
                </a:lnTo>
                <a:lnTo>
                  <a:pt x="11372" y="272"/>
                </a:lnTo>
                <a:lnTo>
                  <a:pt x="11585" y="233"/>
                </a:lnTo>
                <a:lnTo>
                  <a:pt x="11798" y="214"/>
                </a:lnTo>
                <a:close/>
                <a:moveTo>
                  <a:pt x="11895" y="1"/>
                </a:moveTo>
                <a:lnTo>
                  <a:pt x="11643" y="20"/>
                </a:lnTo>
                <a:lnTo>
                  <a:pt x="11411" y="59"/>
                </a:lnTo>
                <a:lnTo>
                  <a:pt x="11178" y="117"/>
                </a:lnTo>
                <a:lnTo>
                  <a:pt x="10965" y="195"/>
                </a:lnTo>
                <a:lnTo>
                  <a:pt x="10752" y="311"/>
                </a:lnTo>
                <a:lnTo>
                  <a:pt x="10539" y="427"/>
                </a:lnTo>
                <a:lnTo>
                  <a:pt x="10345" y="582"/>
                </a:lnTo>
                <a:lnTo>
                  <a:pt x="10171" y="737"/>
                </a:lnTo>
                <a:lnTo>
                  <a:pt x="10016" y="911"/>
                </a:lnTo>
                <a:lnTo>
                  <a:pt x="9900" y="1124"/>
                </a:lnTo>
                <a:lnTo>
                  <a:pt x="9784" y="1337"/>
                </a:lnTo>
                <a:lnTo>
                  <a:pt x="9687" y="1551"/>
                </a:lnTo>
                <a:lnTo>
                  <a:pt x="9687" y="1589"/>
                </a:lnTo>
                <a:lnTo>
                  <a:pt x="9706" y="1628"/>
                </a:lnTo>
                <a:lnTo>
                  <a:pt x="9725" y="1667"/>
                </a:lnTo>
                <a:lnTo>
                  <a:pt x="9764" y="1686"/>
                </a:lnTo>
                <a:lnTo>
                  <a:pt x="10190" y="1744"/>
                </a:lnTo>
                <a:lnTo>
                  <a:pt x="10617" y="1802"/>
                </a:lnTo>
                <a:lnTo>
                  <a:pt x="11043" y="1822"/>
                </a:lnTo>
                <a:lnTo>
                  <a:pt x="11876" y="1822"/>
                </a:lnTo>
                <a:lnTo>
                  <a:pt x="12302" y="1802"/>
                </a:lnTo>
                <a:lnTo>
                  <a:pt x="12709" y="1764"/>
                </a:lnTo>
                <a:lnTo>
                  <a:pt x="13135" y="1725"/>
                </a:lnTo>
                <a:lnTo>
                  <a:pt x="13628" y="1645"/>
                </a:lnTo>
                <a:lnTo>
                  <a:pt x="13628" y="1645"/>
                </a:lnTo>
                <a:lnTo>
                  <a:pt x="13658" y="1744"/>
                </a:lnTo>
                <a:lnTo>
                  <a:pt x="13697" y="1938"/>
                </a:lnTo>
                <a:lnTo>
                  <a:pt x="13716" y="2151"/>
                </a:lnTo>
                <a:lnTo>
                  <a:pt x="13716" y="2345"/>
                </a:lnTo>
                <a:lnTo>
                  <a:pt x="13697" y="2539"/>
                </a:lnTo>
                <a:lnTo>
                  <a:pt x="13658" y="2732"/>
                </a:lnTo>
                <a:lnTo>
                  <a:pt x="13600" y="2926"/>
                </a:lnTo>
                <a:lnTo>
                  <a:pt x="13503" y="3100"/>
                </a:lnTo>
                <a:lnTo>
                  <a:pt x="13367" y="3313"/>
                </a:lnTo>
                <a:lnTo>
                  <a:pt x="13232" y="3507"/>
                </a:lnTo>
                <a:lnTo>
                  <a:pt x="13057" y="3682"/>
                </a:lnTo>
                <a:lnTo>
                  <a:pt x="12864" y="3837"/>
                </a:lnTo>
                <a:lnTo>
                  <a:pt x="12670" y="3972"/>
                </a:lnTo>
                <a:lnTo>
                  <a:pt x="12457" y="4088"/>
                </a:lnTo>
                <a:lnTo>
                  <a:pt x="12031" y="4321"/>
                </a:lnTo>
                <a:lnTo>
                  <a:pt x="11508" y="4553"/>
                </a:lnTo>
                <a:lnTo>
                  <a:pt x="10985" y="4766"/>
                </a:lnTo>
                <a:lnTo>
                  <a:pt x="9919" y="5154"/>
                </a:lnTo>
                <a:lnTo>
                  <a:pt x="8815" y="5522"/>
                </a:lnTo>
                <a:lnTo>
                  <a:pt x="7691" y="5851"/>
                </a:lnTo>
                <a:lnTo>
                  <a:pt x="6548" y="6142"/>
                </a:lnTo>
                <a:lnTo>
                  <a:pt x="5405" y="6374"/>
                </a:lnTo>
                <a:lnTo>
                  <a:pt x="4766" y="6491"/>
                </a:lnTo>
                <a:lnTo>
                  <a:pt x="4108" y="6607"/>
                </a:lnTo>
                <a:lnTo>
                  <a:pt x="3430" y="6684"/>
                </a:lnTo>
                <a:lnTo>
                  <a:pt x="2771" y="6762"/>
                </a:lnTo>
                <a:lnTo>
                  <a:pt x="2112" y="6839"/>
                </a:lnTo>
                <a:lnTo>
                  <a:pt x="1454" y="6878"/>
                </a:lnTo>
                <a:lnTo>
                  <a:pt x="776" y="6917"/>
                </a:lnTo>
                <a:lnTo>
                  <a:pt x="117" y="6936"/>
                </a:lnTo>
                <a:lnTo>
                  <a:pt x="59" y="6955"/>
                </a:lnTo>
                <a:lnTo>
                  <a:pt x="39" y="6975"/>
                </a:lnTo>
                <a:lnTo>
                  <a:pt x="20" y="7014"/>
                </a:lnTo>
                <a:lnTo>
                  <a:pt x="1" y="7052"/>
                </a:lnTo>
                <a:lnTo>
                  <a:pt x="20" y="7091"/>
                </a:lnTo>
                <a:lnTo>
                  <a:pt x="39" y="7130"/>
                </a:lnTo>
                <a:lnTo>
                  <a:pt x="59" y="7149"/>
                </a:lnTo>
                <a:lnTo>
                  <a:pt x="117" y="7169"/>
                </a:lnTo>
                <a:lnTo>
                  <a:pt x="756" y="7130"/>
                </a:lnTo>
                <a:lnTo>
                  <a:pt x="1376" y="7110"/>
                </a:lnTo>
                <a:lnTo>
                  <a:pt x="2015" y="7052"/>
                </a:lnTo>
                <a:lnTo>
                  <a:pt x="2655" y="6994"/>
                </a:lnTo>
                <a:lnTo>
                  <a:pt x="3275" y="6936"/>
                </a:lnTo>
                <a:lnTo>
                  <a:pt x="3914" y="6839"/>
                </a:lnTo>
                <a:lnTo>
                  <a:pt x="4534" y="6742"/>
                </a:lnTo>
                <a:lnTo>
                  <a:pt x="5173" y="6645"/>
                </a:lnTo>
                <a:lnTo>
                  <a:pt x="5793" y="6510"/>
                </a:lnTo>
                <a:lnTo>
                  <a:pt x="6413" y="6394"/>
                </a:lnTo>
                <a:lnTo>
                  <a:pt x="7033" y="6239"/>
                </a:lnTo>
                <a:lnTo>
                  <a:pt x="7653" y="6084"/>
                </a:lnTo>
                <a:lnTo>
                  <a:pt x="8273" y="5909"/>
                </a:lnTo>
                <a:lnTo>
                  <a:pt x="8873" y="5735"/>
                </a:lnTo>
                <a:lnTo>
                  <a:pt x="9474" y="5541"/>
                </a:lnTo>
                <a:lnTo>
                  <a:pt x="10074" y="5328"/>
                </a:lnTo>
                <a:lnTo>
                  <a:pt x="10636" y="5134"/>
                </a:lnTo>
                <a:lnTo>
                  <a:pt x="11178" y="4921"/>
                </a:lnTo>
                <a:lnTo>
                  <a:pt x="11721" y="4708"/>
                </a:lnTo>
                <a:lnTo>
                  <a:pt x="12244" y="4456"/>
                </a:lnTo>
                <a:lnTo>
                  <a:pt x="12476" y="4340"/>
                </a:lnTo>
                <a:lnTo>
                  <a:pt x="12689" y="4205"/>
                </a:lnTo>
                <a:lnTo>
                  <a:pt x="12903" y="4069"/>
                </a:lnTo>
                <a:lnTo>
                  <a:pt x="13096" y="3914"/>
                </a:lnTo>
                <a:lnTo>
                  <a:pt x="13290" y="3759"/>
                </a:lnTo>
                <a:lnTo>
                  <a:pt x="13464" y="3565"/>
                </a:lnTo>
                <a:lnTo>
                  <a:pt x="13600" y="3372"/>
                </a:lnTo>
                <a:lnTo>
                  <a:pt x="13736" y="3139"/>
                </a:lnTo>
                <a:lnTo>
                  <a:pt x="13813" y="2945"/>
                </a:lnTo>
                <a:lnTo>
                  <a:pt x="13871" y="2752"/>
                </a:lnTo>
                <a:lnTo>
                  <a:pt x="13910" y="2558"/>
                </a:lnTo>
                <a:lnTo>
                  <a:pt x="13929" y="2345"/>
                </a:lnTo>
                <a:lnTo>
                  <a:pt x="13929" y="2132"/>
                </a:lnTo>
                <a:lnTo>
                  <a:pt x="13910" y="1919"/>
                </a:lnTo>
                <a:lnTo>
                  <a:pt x="13871" y="1725"/>
                </a:lnTo>
                <a:lnTo>
                  <a:pt x="13840" y="1610"/>
                </a:lnTo>
                <a:lnTo>
                  <a:pt x="13968" y="1589"/>
                </a:lnTo>
                <a:lnTo>
                  <a:pt x="14801" y="1454"/>
                </a:lnTo>
                <a:lnTo>
                  <a:pt x="16467" y="1105"/>
                </a:lnTo>
                <a:lnTo>
                  <a:pt x="17300" y="931"/>
                </a:lnTo>
                <a:lnTo>
                  <a:pt x="18152" y="776"/>
                </a:lnTo>
                <a:lnTo>
                  <a:pt x="19005" y="659"/>
                </a:lnTo>
                <a:lnTo>
                  <a:pt x="19857" y="563"/>
                </a:lnTo>
                <a:lnTo>
                  <a:pt x="20690" y="524"/>
                </a:lnTo>
                <a:lnTo>
                  <a:pt x="21523" y="524"/>
                </a:lnTo>
                <a:lnTo>
                  <a:pt x="22376" y="563"/>
                </a:lnTo>
                <a:lnTo>
                  <a:pt x="23189" y="640"/>
                </a:lnTo>
                <a:lnTo>
                  <a:pt x="24042" y="737"/>
                </a:lnTo>
                <a:lnTo>
                  <a:pt x="24875" y="911"/>
                </a:lnTo>
                <a:lnTo>
                  <a:pt x="25708" y="1105"/>
                </a:lnTo>
                <a:lnTo>
                  <a:pt x="26521" y="1337"/>
                </a:lnTo>
                <a:lnTo>
                  <a:pt x="27277" y="1570"/>
                </a:lnTo>
                <a:lnTo>
                  <a:pt x="27645" y="1706"/>
                </a:lnTo>
                <a:lnTo>
                  <a:pt x="28013" y="1861"/>
                </a:lnTo>
                <a:lnTo>
                  <a:pt x="28381" y="2016"/>
                </a:lnTo>
                <a:lnTo>
                  <a:pt x="28749" y="2209"/>
                </a:lnTo>
                <a:lnTo>
                  <a:pt x="29078" y="2403"/>
                </a:lnTo>
                <a:lnTo>
                  <a:pt x="29427" y="2597"/>
                </a:lnTo>
                <a:lnTo>
                  <a:pt x="29718" y="2829"/>
                </a:lnTo>
                <a:lnTo>
                  <a:pt x="30008" y="3081"/>
                </a:lnTo>
                <a:lnTo>
                  <a:pt x="30260" y="3372"/>
                </a:lnTo>
                <a:lnTo>
                  <a:pt x="30492" y="3682"/>
                </a:lnTo>
                <a:lnTo>
                  <a:pt x="30667" y="4011"/>
                </a:lnTo>
                <a:lnTo>
                  <a:pt x="30822" y="4360"/>
                </a:lnTo>
                <a:lnTo>
                  <a:pt x="30938" y="4708"/>
                </a:lnTo>
                <a:lnTo>
                  <a:pt x="31035" y="5076"/>
                </a:lnTo>
                <a:lnTo>
                  <a:pt x="31112" y="5483"/>
                </a:lnTo>
                <a:lnTo>
                  <a:pt x="31190" y="5890"/>
                </a:lnTo>
                <a:lnTo>
                  <a:pt x="31229" y="6297"/>
                </a:lnTo>
                <a:lnTo>
                  <a:pt x="31267" y="6704"/>
                </a:lnTo>
                <a:lnTo>
                  <a:pt x="31306" y="7537"/>
                </a:lnTo>
                <a:lnTo>
                  <a:pt x="31345" y="8350"/>
                </a:lnTo>
                <a:lnTo>
                  <a:pt x="31345" y="9241"/>
                </a:lnTo>
                <a:lnTo>
                  <a:pt x="31345" y="10133"/>
                </a:lnTo>
                <a:lnTo>
                  <a:pt x="31325" y="11043"/>
                </a:lnTo>
                <a:lnTo>
                  <a:pt x="31267" y="11934"/>
                </a:lnTo>
                <a:lnTo>
                  <a:pt x="31190" y="12825"/>
                </a:lnTo>
                <a:lnTo>
                  <a:pt x="31093" y="13716"/>
                </a:lnTo>
                <a:lnTo>
                  <a:pt x="30977" y="14608"/>
                </a:lnTo>
                <a:lnTo>
                  <a:pt x="30841" y="15479"/>
                </a:lnTo>
                <a:lnTo>
                  <a:pt x="30686" y="16351"/>
                </a:lnTo>
                <a:lnTo>
                  <a:pt x="30686" y="16409"/>
                </a:lnTo>
                <a:lnTo>
                  <a:pt x="30706" y="16448"/>
                </a:lnTo>
                <a:lnTo>
                  <a:pt x="30725" y="16467"/>
                </a:lnTo>
                <a:lnTo>
                  <a:pt x="30764" y="16487"/>
                </a:lnTo>
                <a:lnTo>
                  <a:pt x="30841" y="16487"/>
                </a:lnTo>
                <a:lnTo>
                  <a:pt x="30880" y="16448"/>
                </a:lnTo>
                <a:lnTo>
                  <a:pt x="30899" y="16409"/>
                </a:lnTo>
                <a:lnTo>
                  <a:pt x="31054" y="15518"/>
                </a:lnTo>
                <a:lnTo>
                  <a:pt x="31190" y="14627"/>
                </a:lnTo>
                <a:lnTo>
                  <a:pt x="31306" y="13736"/>
                </a:lnTo>
                <a:lnTo>
                  <a:pt x="31403" y="12825"/>
                </a:lnTo>
                <a:lnTo>
                  <a:pt x="31480" y="11915"/>
                </a:lnTo>
                <a:lnTo>
                  <a:pt x="31539" y="11024"/>
                </a:lnTo>
                <a:lnTo>
                  <a:pt x="31558" y="10113"/>
                </a:lnTo>
                <a:lnTo>
                  <a:pt x="31577" y="9203"/>
                </a:lnTo>
                <a:lnTo>
                  <a:pt x="31558" y="8350"/>
                </a:lnTo>
                <a:lnTo>
                  <a:pt x="31539" y="7479"/>
                </a:lnTo>
                <a:lnTo>
                  <a:pt x="31480" y="6607"/>
                </a:lnTo>
                <a:lnTo>
                  <a:pt x="31384" y="5754"/>
                </a:lnTo>
                <a:lnTo>
                  <a:pt x="31325" y="5386"/>
                </a:lnTo>
                <a:lnTo>
                  <a:pt x="31248" y="5018"/>
                </a:lnTo>
                <a:lnTo>
                  <a:pt x="31151" y="4650"/>
                </a:lnTo>
                <a:lnTo>
                  <a:pt x="31035" y="4301"/>
                </a:lnTo>
                <a:lnTo>
                  <a:pt x="30880" y="3972"/>
                </a:lnTo>
                <a:lnTo>
                  <a:pt x="30706" y="3643"/>
                </a:lnTo>
                <a:lnTo>
                  <a:pt x="30512" y="3333"/>
                </a:lnTo>
                <a:lnTo>
                  <a:pt x="30260" y="3042"/>
                </a:lnTo>
                <a:lnTo>
                  <a:pt x="29989" y="2771"/>
                </a:lnTo>
                <a:lnTo>
                  <a:pt x="29698" y="2539"/>
                </a:lnTo>
                <a:lnTo>
                  <a:pt x="29388" y="2325"/>
                </a:lnTo>
                <a:lnTo>
                  <a:pt x="29059" y="2132"/>
                </a:lnTo>
                <a:lnTo>
                  <a:pt x="28730" y="1957"/>
                </a:lnTo>
                <a:lnTo>
                  <a:pt x="28381" y="1802"/>
                </a:lnTo>
                <a:lnTo>
                  <a:pt x="27684" y="1512"/>
                </a:lnTo>
                <a:lnTo>
                  <a:pt x="26870" y="1221"/>
                </a:lnTo>
                <a:lnTo>
                  <a:pt x="26056" y="969"/>
                </a:lnTo>
                <a:lnTo>
                  <a:pt x="25223" y="756"/>
                </a:lnTo>
                <a:lnTo>
                  <a:pt x="24390" y="582"/>
                </a:lnTo>
                <a:lnTo>
                  <a:pt x="23538" y="466"/>
                </a:lnTo>
                <a:lnTo>
                  <a:pt x="22685" y="369"/>
                </a:lnTo>
                <a:lnTo>
                  <a:pt x="21852" y="330"/>
                </a:lnTo>
                <a:lnTo>
                  <a:pt x="21000" y="311"/>
                </a:lnTo>
                <a:lnTo>
                  <a:pt x="20148" y="350"/>
                </a:lnTo>
                <a:lnTo>
                  <a:pt x="19315" y="408"/>
                </a:lnTo>
                <a:lnTo>
                  <a:pt x="18462" y="504"/>
                </a:lnTo>
                <a:lnTo>
                  <a:pt x="17629" y="659"/>
                </a:lnTo>
                <a:lnTo>
                  <a:pt x="16777" y="814"/>
                </a:lnTo>
                <a:lnTo>
                  <a:pt x="15905" y="1008"/>
                </a:lnTo>
                <a:lnTo>
                  <a:pt x="15053" y="1183"/>
                </a:lnTo>
                <a:lnTo>
                  <a:pt x="14200" y="1337"/>
                </a:lnTo>
                <a:lnTo>
                  <a:pt x="13780" y="1403"/>
                </a:lnTo>
                <a:lnTo>
                  <a:pt x="13780" y="1403"/>
                </a:lnTo>
                <a:lnTo>
                  <a:pt x="13755" y="1318"/>
                </a:lnTo>
                <a:lnTo>
                  <a:pt x="13658" y="1124"/>
                </a:lnTo>
                <a:lnTo>
                  <a:pt x="13561" y="950"/>
                </a:lnTo>
                <a:lnTo>
                  <a:pt x="13445" y="776"/>
                </a:lnTo>
                <a:lnTo>
                  <a:pt x="13309" y="621"/>
                </a:lnTo>
                <a:lnTo>
                  <a:pt x="13154" y="485"/>
                </a:lnTo>
                <a:lnTo>
                  <a:pt x="12980" y="350"/>
                </a:lnTo>
                <a:lnTo>
                  <a:pt x="12806" y="253"/>
                </a:lnTo>
                <a:lnTo>
                  <a:pt x="12593" y="136"/>
                </a:lnTo>
                <a:lnTo>
                  <a:pt x="12360" y="59"/>
                </a:lnTo>
                <a:lnTo>
                  <a:pt x="12128" y="20"/>
                </a:lnTo>
                <a:lnTo>
                  <a:pt x="118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45" name="Google Shape;1845;p22"/>
          <p:cNvGrpSpPr/>
          <p:nvPr/>
        </p:nvGrpSpPr>
        <p:grpSpPr>
          <a:xfrm rot="10800000">
            <a:off x="8328897" y="3468911"/>
            <a:ext cx="1633481" cy="1893207"/>
            <a:chOff x="6217500" y="-2572951"/>
            <a:chExt cx="1633481" cy="1893207"/>
          </a:xfrm>
        </p:grpSpPr>
        <p:sp>
          <p:nvSpPr>
            <p:cNvPr id="1846" name="Google Shape;1846;p22"/>
            <p:cNvSpPr/>
            <p:nvPr/>
          </p:nvSpPr>
          <p:spPr>
            <a:xfrm>
              <a:off x="6217500" y="-1756981"/>
              <a:ext cx="1204132" cy="1077237"/>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7" name="Google Shape;1847;p22"/>
            <p:cNvSpPr/>
            <p:nvPr/>
          </p:nvSpPr>
          <p:spPr>
            <a:xfrm>
              <a:off x="6781132" y="-2572951"/>
              <a:ext cx="1069849" cy="768835"/>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8" name="Google Shape;1848;p22"/>
            <p:cNvSpPr/>
            <p:nvPr/>
          </p:nvSpPr>
          <p:spPr>
            <a:xfrm>
              <a:off x="6807714" y="-2233554"/>
              <a:ext cx="664028" cy="1074266"/>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14_1">
    <p:spTree>
      <p:nvGrpSpPr>
        <p:cNvPr id="1" name="Shape 1997"/>
        <p:cNvGrpSpPr/>
        <p:nvPr/>
      </p:nvGrpSpPr>
      <p:grpSpPr>
        <a:xfrm>
          <a:off x="0" y="0"/>
          <a:ext cx="0" cy="0"/>
          <a:chOff x="0" y="0"/>
          <a:chExt cx="0" cy="0"/>
        </a:xfrm>
      </p:grpSpPr>
      <p:pic>
        <p:nvPicPr>
          <p:cNvPr id="1998" name="Google Shape;1998;p25"/>
          <p:cNvPicPr preferRelativeResize="0"/>
          <p:nvPr/>
        </p:nvPicPr>
        <p:blipFill>
          <a:blip r:embed="rId2">
            <a:alphaModFix amt="30000"/>
          </a:blip>
          <a:stretch>
            <a:fillRect/>
          </a:stretch>
        </p:blipFill>
        <p:spPr>
          <a:xfrm>
            <a:off x="-75" y="0"/>
            <a:ext cx="9144000" cy="5143500"/>
          </a:xfrm>
          <a:prstGeom prst="rect">
            <a:avLst/>
          </a:prstGeom>
          <a:noFill/>
          <a:ln>
            <a:noFill/>
          </a:ln>
        </p:spPr>
      </p:pic>
      <p:sp>
        <p:nvSpPr>
          <p:cNvPr id="1999" name="Google Shape;1999;p2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2000" name="Google Shape;2000;p25"/>
          <p:cNvSpPr txBox="1">
            <a:spLocks noGrp="1"/>
          </p:cNvSpPr>
          <p:nvPr>
            <p:ph type="subTitle" idx="1"/>
          </p:nvPr>
        </p:nvSpPr>
        <p:spPr>
          <a:xfrm>
            <a:off x="721879" y="2822700"/>
            <a:ext cx="25017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001" name="Google Shape;2001;p25"/>
          <p:cNvSpPr txBox="1">
            <a:spLocks noGrp="1"/>
          </p:cNvSpPr>
          <p:nvPr>
            <p:ph type="subTitle" idx="2"/>
          </p:nvPr>
        </p:nvSpPr>
        <p:spPr>
          <a:xfrm>
            <a:off x="3321150" y="2822700"/>
            <a:ext cx="25017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002" name="Google Shape;2002;p25"/>
          <p:cNvSpPr txBox="1">
            <a:spLocks noGrp="1"/>
          </p:cNvSpPr>
          <p:nvPr>
            <p:ph type="subTitle" idx="3"/>
          </p:nvPr>
        </p:nvSpPr>
        <p:spPr>
          <a:xfrm>
            <a:off x="5920421" y="2822700"/>
            <a:ext cx="25017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003" name="Google Shape;2003;p25"/>
          <p:cNvSpPr txBox="1">
            <a:spLocks noGrp="1"/>
          </p:cNvSpPr>
          <p:nvPr>
            <p:ph type="title" idx="4"/>
          </p:nvPr>
        </p:nvSpPr>
        <p:spPr>
          <a:xfrm>
            <a:off x="719929" y="2603244"/>
            <a:ext cx="25056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000">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2004" name="Google Shape;2004;p25"/>
          <p:cNvSpPr txBox="1">
            <a:spLocks noGrp="1"/>
          </p:cNvSpPr>
          <p:nvPr>
            <p:ph type="title" idx="5"/>
          </p:nvPr>
        </p:nvSpPr>
        <p:spPr>
          <a:xfrm>
            <a:off x="3319200" y="2603244"/>
            <a:ext cx="25056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000">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2005" name="Google Shape;2005;p25"/>
          <p:cNvSpPr txBox="1">
            <a:spLocks noGrp="1"/>
          </p:cNvSpPr>
          <p:nvPr>
            <p:ph type="title" idx="6"/>
          </p:nvPr>
        </p:nvSpPr>
        <p:spPr>
          <a:xfrm>
            <a:off x="5918471" y="2603244"/>
            <a:ext cx="25056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000">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grpSp>
        <p:nvGrpSpPr>
          <p:cNvPr id="2006" name="Google Shape;2006;p25"/>
          <p:cNvGrpSpPr/>
          <p:nvPr/>
        </p:nvGrpSpPr>
        <p:grpSpPr>
          <a:xfrm rot="10197729">
            <a:off x="7065344" y="-877866"/>
            <a:ext cx="2291017" cy="1234009"/>
            <a:chOff x="1153575" y="-722225"/>
            <a:chExt cx="2291000" cy="1234000"/>
          </a:xfrm>
        </p:grpSpPr>
        <p:sp>
          <p:nvSpPr>
            <p:cNvPr id="2007" name="Google Shape;2007;p25"/>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25"/>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25"/>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25"/>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25"/>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25"/>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25"/>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25"/>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25"/>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25"/>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25"/>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25"/>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25"/>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25"/>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25"/>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25"/>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25"/>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25"/>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25"/>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25"/>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25"/>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8" name="Google Shape;2028;p25"/>
          <p:cNvGrpSpPr/>
          <p:nvPr/>
        </p:nvGrpSpPr>
        <p:grpSpPr>
          <a:xfrm rot="10800000">
            <a:off x="-659353" y="4171961"/>
            <a:ext cx="1633481" cy="1893207"/>
            <a:chOff x="6217500" y="-2572951"/>
            <a:chExt cx="1633481" cy="1893207"/>
          </a:xfrm>
        </p:grpSpPr>
        <p:sp>
          <p:nvSpPr>
            <p:cNvPr id="2029" name="Google Shape;2029;p25"/>
            <p:cNvSpPr/>
            <p:nvPr/>
          </p:nvSpPr>
          <p:spPr>
            <a:xfrm>
              <a:off x="6217500" y="-1756981"/>
              <a:ext cx="1204132" cy="1077237"/>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25"/>
            <p:cNvSpPr/>
            <p:nvPr/>
          </p:nvSpPr>
          <p:spPr>
            <a:xfrm>
              <a:off x="6781132" y="-2572951"/>
              <a:ext cx="1069849" cy="768835"/>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25"/>
            <p:cNvSpPr/>
            <p:nvPr/>
          </p:nvSpPr>
          <p:spPr>
            <a:xfrm>
              <a:off x="6807714" y="-2233554"/>
              <a:ext cx="664028" cy="1074266"/>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32" name="Google Shape;2032;p25"/>
          <p:cNvSpPr/>
          <p:nvPr/>
        </p:nvSpPr>
        <p:spPr>
          <a:xfrm rot="-10292748">
            <a:off x="-2772687" y="-521426"/>
            <a:ext cx="4062570" cy="941990"/>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25"/>
          <p:cNvSpPr/>
          <p:nvPr/>
        </p:nvSpPr>
        <p:spPr>
          <a:xfrm rot="1161560">
            <a:off x="2970091" y="5041133"/>
            <a:ext cx="4062612" cy="942000"/>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34" name="Google Shape;2034;p25"/>
          <p:cNvGrpSpPr/>
          <p:nvPr/>
        </p:nvGrpSpPr>
        <p:grpSpPr>
          <a:xfrm rot="-1609584" flipH="1">
            <a:off x="8415969" y="3880643"/>
            <a:ext cx="1179600" cy="2353072"/>
            <a:chOff x="3693750" y="-961750"/>
            <a:chExt cx="1179570" cy="2353014"/>
          </a:xfrm>
        </p:grpSpPr>
        <p:sp>
          <p:nvSpPr>
            <p:cNvPr id="2035" name="Google Shape;2035;p25"/>
            <p:cNvSpPr/>
            <p:nvPr/>
          </p:nvSpPr>
          <p:spPr>
            <a:xfrm>
              <a:off x="3702931" y="470242"/>
              <a:ext cx="820826" cy="921022"/>
            </a:xfrm>
            <a:custGeom>
              <a:avLst/>
              <a:gdLst/>
              <a:ahLst/>
              <a:cxnLst/>
              <a:rect l="l" t="t" r="r" b="b"/>
              <a:pathLst>
                <a:path w="15557" h="17456" extrusionOk="0">
                  <a:moveTo>
                    <a:pt x="3505" y="3546"/>
                  </a:moveTo>
                  <a:lnTo>
                    <a:pt x="3507" y="3546"/>
                  </a:lnTo>
                  <a:lnTo>
                    <a:pt x="3739" y="3585"/>
                  </a:lnTo>
                  <a:lnTo>
                    <a:pt x="3972" y="3643"/>
                  </a:lnTo>
                  <a:lnTo>
                    <a:pt x="4204" y="3720"/>
                  </a:lnTo>
                  <a:lnTo>
                    <a:pt x="4437" y="3817"/>
                  </a:lnTo>
                  <a:lnTo>
                    <a:pt x="4650" y="3914"/>
                  </a:lnTo>
                  <a:lnTo>
                    <a:pt x="4863" y="4050"/>
                  </a:lnTo>
                  <a:lnTo>
                    <a:pt x="5057" y="4185"/>
                  </a:lnTo>
                  <a:lnTo>
                    <a:pt x="5444" y="4476"/>
                  </a:lnTo>
                  <a:lnTo>
                    <a:pt x="5812" y="4805"/>
                  </a:lnTo>
                  <a:lnTo>
                    <a:pt x="6161" y="5173"/>
                  </a:lnTo>
                  <a:lnTo>
                    <a:pt x="6490" y="5522"/>
                  </a:lnTo>
                  <a:lnTo>
                    <a:pt x="7265" y="6413"/>
                  </a:lnTo>
                  <a:lnTo>
                    <a:pt x="8021" y="7304"/>
                  </a:lnTo>
                  <a:lnTo>
                    <a:pt x="8776" y="8215"/>
                  </a:lnTo>
                  <a:lnTo>
                    <a:pt x="9493" y="9145"/>
                  </a:lnTo>
                  <a:lnTo>
                    <a:pt x="10171" y="10036"/>
                  </a:lnTo>
                  <a:lnTo>
                    <a:pt x="10830" y="10927"/>
                  </a:lnTo>
                  <a:lnTo>
                    <a:pt x="11469" y="11857"/>
                  </a:lnTo>
                  <a:lnTo>
                    <a:pt x="12051" y="12711"/>
                  </a:lnTo>
                  <a:lnTo>
                    <a:pt x="12031" y="12690"/>
                  </a:lnTo>
                  <a:lnTo>
                    <a:pt x="10733" y="11373"/>
                  </a:lnTo>
                  <a:lnTo>
                    <a:pt x="9435" y="10075"/>
                  </a:lnTo>
                  <a:lnTo>
                    <a:pt x="8098" y="8796"/>
                  </a:lnTo>
                  <a:lnTo>
                    <a:pt x="6742" y="7556"/>
                  </a:lnTo>
                  <a:lnTo>
                    <a:pt x="6083" y="6936"/>
                  </a:lnTo>
                  <a:lnTo>
                    <a:pt x="5425" y="6297"/>
                  </a:lnTo>
                  <a:lnTo>
                    <a:pt x="5115" y="5968"/>
                  </a:lnTo>
                  <a:lnTo>
                    <a:pt x="4824" y="5619"/>
                  </a:lnTo>
                  <a:lnTo>
                    <a:pt x="4534" y="5270"/>
                  </a:lnTo>
                  <a:lnTo>
                    <a:pt x="4282" y="4902"/>
                  </a:lnTo>
                  <a:lnTo>
                    <a:pt x="4030" y="4515"/>
                  </a:lnTo>
                  <a:lnTo>
                    <a:pt x="3797" y="4127"/>
                  </a:lnTo>
                  <a:lnTo>
                    <a:pt x="3584" y="3720"/>
                  </a:lnTo>
                  <a:lnTo>
                    <a:pt x="3505" y="3546"/>
                  </a:lnTo>
                  <a:close/>
                  <a:moveTo>
                    <a:pt x="407" y="1"/>
                  </a:moveTo>
                  <a:lnTo>
                    <a:pt x="291" y="20"/>
                  </a:lnTo>
                  <a:lnTo>
                    <a:pt x="194" y="78"/>
                  </a:lnTo>
                  <a:lnTo>
                    <a:pt x="117" y="156"/>
                  </a:lnTo>
                  <a:lnTo>
                    <a:pt x="59" y="253"/>
                  </a:lnTo>
                  <a:lnTo>
                    <a:pt x="39" y="369"/>
                  </a:lnTo>
                  <a:lnTo>
                    <a:pt x="20" y="505"/>
                  </a:lnTo>
                  <a:lnTo>
                    <a:pt x="1" y="660"/>
                  </a:lnTo>
                  <a:lnTo>
                    <a:pt x="20" y="815"/>
                  </a:lnTo>
                  <a:lnTo>
                    <a:pt x="59" y="1125"/>
                  </a:lnTo>
                  <a:lnTo>
                    <a:pt x="117" y="1415"/>
                  </a:lnTo>
                  <a:lnTo>
                    <a:pt x="194" y="1667"/>
                  </a:lnTo>
                  <a:lnTo>
                    <a:pt x="291" y="1919"/>
                  </a:lnTo>
                  <a:lnTo>
                    <a:pt x="407" y="2171"/>
                  </a:lnTo>
                  <a:lnTo>
                    <a:pt x="524" y="2423"/>
                  </a:lnTo>
                  <a:lnTo>
                    <a:pt x="659" y="2674"/>
                  </a:lnTo>
                  <a:lnTo>
                    <a:pt x="969" y="3159"/>
                  </a:lnTo>
                  <a:lnTo>
                    <a:pt x="1298" y="3604"/>
                  </a:lnTo>
                  <a:lnTo>
                    <a:pt x="1667" y="4050"/>
                  </a:lnTo>
                  <a:lnTo>
                    <a:pt x="2035" y="4476"/>
                  </a:lnTo>
                  <a:lnTo>
                    <a:pt x="2809" y="5290"/>
                  </a:lnTo>
                  <a:lnTo>
                    <a:pt x="3739" y="6239"/>
                  </a:lnTo>
                  <a:lnTo>
                    <a:pt x="4669" y="7188"/>
                  </a:lnTo>
                  <a:lnTo>
                    <a:pt x="6529" y="9048"/>
                  </a:lnTo>
                  <a:lnTo>
                    <a:pt x="10771" y="13290"/>
                  </a:lnTo>
                  <a:lnTo>
                    <a:pt x="12980" y="15518"/>
                  </a:lnTo>
                  <a:lnTo>
                    <a:pt x="13329" y="15867"/>
                  </a:lnTo>
                  <a:lnTo>
                    <a:pt x="13503" y="16041"/>
                  </a:lnTo>
                  <a:lnTo>
                    <a:pt x="13677" y="16216"/>
                  </a:lnTo>
                  <a:lnTo>
                    <a:pt x="13871" y="16371"/>
                  </a:lnTo>
                  <a:lnTo>
                    <a:pt x="14084" y="16487"/>
                  </a:lnTo>
                  <a:lnTo>
                    <a:pt x="14297" y="16584"/>
                  </a:lnTo>
                  <a:lnTo>
                    <a:pt x="14530" y="16661"/>
                  </a:lnTo>
                  <a:lnTo>
                    <a:pt x="14588" y="16661"/>
                  </a:lnTo>
                  <a:lnTo>
                    <a:pt x="14646" y="16642"/>
                  </a:lnTo>
                  <a:lnTo>
                    <a:pt x="14685" y="16622"/>
                  </a:lnTo>
                  <a:lnTo>
                    <a:pt x="14704" y="16584"/>
                  </a:lnTo>
                  <a:lnTo>
                    <a:pt x="14743" y="16545"/>
                  </a:lnTo>
                  <a:lnTo>
                    <a:pt x="14743" y="16487"/>
                  </a:lnTo>
                  <a:lnTo>
                    <a:pt x="14743" y="16429"/>
                  </a:lnTo>
                  <a:lnTo>
                    <a:pt x="14723" y="16390"/>
                  </a:lnTo>
                  <a:lnTo>
                    <a:pt x="14084" y="15305"/>
                  </a:lnTo>
                  <a:lnTo>
                    <a:pt x="13445" y="14220"/>
                  </a:lnTo>
                  <a:lnTo>
                    <a:pt x="12767" y="13155"/>
                  </a:lnTo>
                  <a:lnTo>
                    <a:pt x="12069" y="12109"/>
                  </a:lnTo>
                  <a:lnTo>
                    <a:pt x="11372" y="11082"/>
                  </a:lnTo>
                  <a:lnTo>
                    <a:pt x="10636" y="10055"/>
                  </a:lnTo>
                  <a:lnTo>
                    <a:pt x="9880" y="9048"/>
                  </a:lnTo>
                  <a:lnTo>
                    <a:pt x="9105" y="8060"/>
                  </a:lnTo>
                  <a:lnTo>
                    <a:pt x="8408" y="7188"/>
                  </a:lnTo>
                  <a:lnTo>
                    <a:pt x="7691" y="6336"/>
                  </a:lnTo>
                  <a:lnTo>
                    <a:pt x="6955" y="5503"/>
                  </a:lnTo>
                  <a:lnTo>
                    <a:pt x="6587" y="5096"/>
                  </a:lnTo>
                  <a:lnTo>
                    <a:pt x="6200" y="4708"/>
                  </a:lnTo>
                  <a:lnTo>
                    <a:pt x="5890" y="4398"/>
                  </a:lnTo>
                  <a:lnTo>
                    <a:pt x="5560" y="4127"/>
                  </a:lnTo>
                  <a:lnTo>
                    <a:pt x="5212" y="3875"/>
                  </a:lnTo>
                  <a:lnTo>
                    <a:pt x="4844" y="3643"/>
                  </a:lnTo>
                  <a:lnTo>
                    <a:pt x="4476" y="3469"/>
                  </a:lnTo>
                  <a:lnTo>
                    <a:pt x="4282" y="3391"/>
                  </a:lnTo>
                  <a:lnTo>
                    <a:pt x="4088" y="3314"/>
                  </a:lnTo>
                  <a:lnTo>
                    <a:pt x="3875" y="3275"/>
                  </a:lnTo>
                  <a:lnTo>
                    <a:pt x="3662" y="3236"/>
                  </a:lnTo>
                  <a:lnTo>
                    <a:pt x="3449" y="3197"/>
                  </a:lnTo>
                  <a:lnTo>
                    <a:pt x="3216" y="3197"/>
                  </a:lnTo>
                  <a:lnTo>
                    <a:pt x="3158" y="3217"/>
                  </a:lnTo>
                  <a:lnTo>
                    <a:pt x="3100" y="3256"/>
                  </a:lnTo>
                  <a:lnTo>
                    <a:pt x="3061" y="3333"/>
                  </a:lnTo>
                  <a:lnTo>
                    <a:pt x="3081" y="3411"/>
                  </a:lnTo>
                  <a:lnTo>
                    <a:pt x="3255" y="3817"/>
                  </a:lnTo>
                  <a:lnTo>
                    <a:pt x="3449" y="4205"/>
                  </a:lnTo>
                  <a:lnTo>
                    <a:pt x="3662" y="4573"/>
                  </a:lnTo>
                  <a:lnTo>
                    <a:pt x="3894" y="4941"/>
                  </a:lnTo>
                  <a:lnTo>
                    <a:pt x="4146" y="5290"/>
                  </a:lnTo>
                  <a:lnTo>
                    <a:pt x="4398" y="5619"/>
                  </a:lnTo>
                  <a:lnTo>
                    <a:pt x="4669" y="5948"/>
                  </a:lnTo>
                  <a:lnTo>
                    <a:pt x="4960" y="6278"/>
                  </a:lnTo>
                  <a:lnTo>
                    <a:pt x="5560" y="6898"/>
                  </a:lnTo>
                  <a:lnTo>
                    <a:pt x="6180" y="7498"/>
                  </a:lnTo>
                  <a:lnTo>
                    <a:pt x="7439" y="8680"/>
                  </a:lnTo>
                  <a:lnTo>
                    <a:pt x="8873" y="10055"/>
                  </a:lnTo>
                  <a:lnTo>
                    <a:pt x="10287" y="11450"/>
                  </a:lnTo>
                  <a:lnTo>
                    <a:pt x="11682" y="12884"/>
                  </a:lnTo>
                  <a:lnTo>
                    <a:pt x="13038" y="14336"/>
                  </a:lnTo>
                  <a:lnTo>
                    <a:pt x="13096" y="14375"/>
                  </a:lnTo>
                  <a:lnTo>
                    <a:pt x="13112" y="14375"/>
                  </a:lnTo>
                  <a:lnTo>
                    <a:pt x="13290" y="14666"/>
                  </a:lnTo>
                  <a:lnTo>
                    <a:pt x="13871" y="15615"/>
                  </a:lnTo>
                  <a:lnTo>
                    <a:pt x="14185" y="16156"/>
                  </a:lnTo>
                  <a:lnTo>
                    <a:pt x="14142" y="16138"/>
                  </a:lnTo>
                  <a:lnTo>
                    <a:pt x="13929" y="15983"/>
                  </a:lnTo>
                  <a:lnTo>
                    <a:pt x="13735" y="15809"/>
                  </a:lnTo>
                  <a:lnTo>
                    <a:pt x="13542" y="15615"/>
                  </a:lnTo>
                  <a:lnTo>
                    <a:pt x="13348" y="15402"/>
                  </a:lnTo>
                  <a:lnTo>
                    <a:pt x="12999" y="15034"/>
                  </a:lnTo>
                  <a:lnTo>
                    <a:pt x="11314" y="13348"/>
                  </a:lnTo>
                  <a:lnTo>
                    <a:pt x="8137" y="10171"/>
                  </a:lnTo>
                  <a:lnTo>
                    <a:pt x="7323" y="9358"/>
                  </a:lnTo>
                  <a:lnTo>
                    <a:pt x="6510" y="8564"/>
                  </a:lnTo>
                  <a:lnTo>
                    <a:pt x="4863" y="6975"/>
                  </a:lnTo>
                  <a:lnTo>
                    <a:pt x="4049" y="6161"/>
                  </a:lnTo>
                  <a:lnTo>
                    <a:pt x="3255" y="5328"/>
                  </a:lnTo>
                  <a:lnTo>
                    <a:pt x="2500" y="4476"/>
                  </a:lnTo>
                  <a:lnTo>
                    <a:pt x="2112" y="4050"/>
                  </a:lnTo>
                  <a:lnTo>
                    <a:pt x="1763" y="3604"/>
                  </a:lnTo>
                  <a:lnTo>
                    <a:pt x="1415" y="3159"/>
                  </a:lnTo>
                  <a:lnTo>
                    <a:pt x="1085" y="2674"/>
                  </a:lnTo>
                  <a:lnTo>
                    <a:pt x="950" y="2442"/>
                  </a:lnTo>
                  <a:lnTo>
                    <a:pt x="795" y="2190"/>
                  </a:lnTo>
                  <a:lnTo>
                    <a:pt x="679" y="1938"/>
                  </a:lnTo>
                  <a:lnTo>
                    <a:pt x="562" y="1667"/>
                  </a:lnTo>
                  <a:lnTo>
                    <a:pt x="485" y="1435"/>
                  </a:lnTo>
                  <a:lnTo>
                    <a:pt x="369" y="1105"/>
                  </a:lnTo>
                  <a:lnTo>
                    <a:pt x="330" y="950"/>
                  </a:lnTo>
                  <a:lnTo>
                    <a:pt x="310" y="795"/>
                  </a:lnTo>
                  <a:lnTo>
                    <a:pt x="310" y="640"/>
                  </a:lnTo>
                  <a:lnTo>
                    <a:pt x="330" y="543"/>
                  </a:lnTo>
                  <a:lnTo>
                    <a:pt x="388" y="466"/>
                  </a:lnTo>
                  <a:lnTo>
                    <a:pt x="446" y="427"/>
                  </a:lnTo>
                  <a:lnTo>
                    <a:pt x="504" y="388"/>
                  </a:lnTo>
                  <a:lnTo>
                    <a:pt x="659" y="388"/>
                  </a:lnTo>
                  <a:lnTo>
                    <a:pt x="737" y="427"/>
                  </a:lnTo>
                  <a:lnTo>
                    <a:pt x="911" y="505"/>
                  </a:lnTo>
                  <a:lnTo>
                    <a:pt x="1066" y="602"/>
                  </a:lnTo>
                  <a:lnTo>
                    <a:pt x="1221" y="737"/>
                  </a:lnTo>
                  <a:lnTo>
                    <a:pt x="1453" y="931"/>
                  </a:lnTo>
                  <a:lnTo>
                    <a:pt x="2190" y="1493"/>
                  </a:lnTo>
                  <a:lnTo>
                    <a:pt x="2906" y="2035"/>
                  </a:lnTo>
                  <a:lnTo>
                    <a:pt x="3274" y="2287"/>
                  </a:lnTo>
                  <a:lnTo>
                    <a:pt x="3662" y="2519"/>
                  </a:lnTo>
                  <a:lnTo>
                    <a:pt x="4049" y="2752"/>
                  </a:lnTo>
                  <a:lnTo>
                    <a:pt x="4456" y="2965"/>
                  </a:lnTo>
                  <a:lnTo>
                    <a:pt x="5367" y="3449"/>
                  </a:lnTo>
                  <a:lnTo>
                    <a:pt x="5812" y="3682"/>
                  </a:lnTo>
                  <a:lnTo>
                    <a:pt x="6238" y="3953"/>
                  </a:lnTo>
                  <a:lnTo>
                    <a:pt x="6665" y="4224"/>
                  </a:lnTo>
                  <a:lnTo>
                    <a:pt x="7071" y="4534"/>
                  </a:lnTo>
                  <a:lnTo>
                    <a:pt x="7459" y="4844"/>
                  </a:lnTo>
                  <a:lnTo>
                    <a:pt x="7827" y="5212"/>
                  </a:lnTo>
                  <a:lnTo>
                    <a:pt x="8214" y="5600"/>
                  </a:lnTo>
                  <a:lnTo>
                    <a:pt x="8563" y="5987"/>
                  </a:lnTo>
                  <a:lnTo>
                    <a:pt x="8912" y="6394"/>
                  </a:lnTo>
                  <a:lnTo>
                    <a:pt x="9260" y="6820"/>
                  </a:lnTo>
                  <a:lnTo>
                    <a:pt x="9919" y="7672"/>
                  </a:lnTo>
                  <a:lnTo>
                    <a:pt x="10558" y="8544"/>
                  </a:lnTo>
                  <a:lnTo>
                    <a:pt x="11256" y="9590"/>
                  </a:lnTo>
                  <a:lnTo>
                    <a:pt x="11953" y="10656"/>
                  </a:lnTo>
                  <a:lnTo>
                    <a:pt x="12592" y="11741"/>
                  </a:lnTo>
                  <a:lnTo>
                    <a:pt x="13212" y="12825"/>
                  </a:lnTo>
                  <a:lnTo>
                    <a:pt x="13813" y="13949"/>
                  </a:lnTo>
                  <a:lnTo>
                    <a:pt x="14355" y="15092"/>
                  </a:lnTo>
                  <a:lnTo>
                    <a:pt x="14878" y="16235"/>
                  </a:lnTo>
                  <a:lnTo>
                    <a:pt x="15382" y="17397"/>
                  </a:lnTo>
                  <a:lnTo>
                    <a:pt x="15401" y="17436"/>
                  </a:lnTo>
                  <a:lnTo>
                    <a:pt x="15421" y="17455"/>
                  </a:lnTo>
                  <a:lnTo>
                    <a:pt x="15498" y="17455"/>
                  </a:lnTo>
                  <a:lnTo>
                    <a:pt x="15537" y="17436"/>
                  </a:lnTo>
                  <a:lnTo>
                    <a:pt x="15556" y="17417"/>
                  </a:lnTo>
                  <a:lnTo>
                    <a:pt x="15556" y="17378"/>
                  </a:lnTo>
                  <a:lnTo>
                    <a:pt x="15556" y="17339"/>
                  </a:lnTo>
                  <a:lnTo>
                    <a:pt x="15111" y="16177"/>
                  </a:lnTo>
                  <a:lnTo>
                    <a:pt x="14646" y="15034"/>
                  </a:lnTo>
                  <a:lnTo>
                    <a:pt x="14123" y="13910"/>
                  </a:lnTo>
                  <a:lnTo>
                    <a:pt x="13580" y="12806"/>
                  </a:lnTo>
                  <a:lnTo>
                    <a:pt x="12999" y="11721"/>
                  </a:lnTo>
                  <a:lnTo>
                    <a:pt x="12360" y="10656"/>
                  </a:lnTo>
                  <a:lnTo>
                    <a:pt x="11701" y="9610"/>
                  </a:lnTo>
                  <a:lnTo>
                    <a:pt x="11004" y="8583"/>
                  </a:lnTo>
                  <a:lnTo>
                    <a:pt x="10326" y="7634"/>
                  </a:lnTo>
                  <a:lnTo>
                    <a:pt x="9609" y="6704"/>
                  </a:lnTo>
                  <a:lnTo>
                    <a:pt x="9241" y="6239"/>
                  </a:lnTo>
                  <a:lnTo>
                    <a:pt x="8854" y="5793"/>
                  </a:lnTo>
                  <a:lnTo>
                    <a:pt x="8466" y="5367"/>
                  </a:lnTo>
                  <a:lnTo>
                    <a:pt x="8059" y="4960"/>
                  </a:lnTo>
                  <a:lnTo>
                    <a:pt x="7633" y="4573"/>
                  </a:lnTo>
                  <a:lnTo>
                    <a:pt x="7207" y="4224"/>
                  </a:lnTo>
                  <a:lnTo>
                    <a:pt x="6761" y="3914"/>
                  </a:lnTo>
                  <a:lnTo>
                    <a:pt x="6316" y="3624"/>
                  </a:lnTo>
                  <a:lnTo>
                    <a:pt x="5851" y="3333"/>
                  </a:lnTo>
                  <a:lnTo>
                    <a:pt x="5367" y="3081"/>
                  </a:lnTo>
                  <a:lnTo>
                    <a:pt x="4379" y="2558"/>
                  </a:lnTo>
                  <a:lnTo>
                    <a:pt x="3836" y="2268"/>
                  </a:lnTo>
                  <a:lnTo>
                    <a:pt x="3313" y="1958"/>
                  </a:lnTo>
                  <a:lnTo>
                    <a:pt x="2809" y="1609"/>
                  </a:lnTo>
                  <a:lnTo>
                    <a:pt x="2325" y="1221"/>
                  </a:lnTo>
                  <a:lnTo>
                    <a:pt x="1976" y="911"/>
                  </a:lnTo>
                  <a:lnTo>
                    <a:pt x="1589" y="563"/>
                  </a:lnTo>
                  <a:lnTo>
                    <a:pt x="1376" y="408"/>
                  </a:lnTo>
                  <a:lnTo>
                    <a:pt x="1182" y="272"/>
                  </a:lnTo>
                  <a:lnTo>
                    <a:pt x="969" y="156"/>
                  </a:lnTo>
                  <a:lnTo>
                    <a:pt x="737" y="59"/>
                  </a:lnTo>
                  <a:lnTo>
                    <a:pt x="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25"/>
            <p:cNvSpPr/>
            <p:nvPr/>
          </p:nvSpPr>
          <p:spPr>
            <a:xfrm>
              <a:off x="3693750" y="-346426"/>
              <a:ext cx="836127" cy="1724384"/>
            </a:xfrm>
            <a:custGeom>
              <a:avLst/>
              <a:gdLst/>
              <a:ahLst/>
              <a:cxnLst/>
              <a:rect l="l" t="t" r="r" b="b"/>
              <a:pathLst>
                <a:path w="15847" h="32682" extrusionOk="0">
                  <a:moveTo>
                    <a:pt x="5134" y="6781"/>
                  </a:moveTo>
                  <a:lnTo>
                    <a:pt x="5231" y="6839"/>
                  </a:lnTo>
                  <a:lnTo>
                    <a:pt x="5328" y="6897"/>
                  </a:lnTo>
                  <a:lnTo>
                    <a:pt x="5483" y="7052"/>
                  </a:lnTo>
                  <a:lnTo>
                    <a:pt x="5618" y="7246"/>
                  </a:lnTo>
                  <a:lnTo>
                    <a:pt x="5734" y="7439"/>
                  </a:lnTo>
                  <a:lnTo>
                    <a:pt x="5831" y="7633"/>
                  </a:lnTo>
                  <a:lnTo>
                    <a:pt x="6025" y="8059"/>
                  </a:lnTo>
                  <a:lnTo>
                    <a:pt x="6858" y="9958"/>
                  </a:lnTo>
                  <a:lnTo>
                    <a:pt x="8311" y="13348"/>
                  </a:lnTo>
                  <a:lnTo>
                    <a:pt x="8573" y="13957"/>
                  </a:lnTo>
                  <a:lnTo>
                    <a:pt x="8369" y="13503"/>
                  </a:lnTo>
                  <a:lnTo>
                    <a:pt x="7923" y="12573"/>
                  </a:lnTo>
                  <a:lnTo>
                    <a:pt x="7458" y="11643"/>
                  </a:lnTo>
                  <a:lnTo>
                    <a:pt x="6974" y="10713"/>
                  </a:lnTo>
                  <a:lnTo>
                    <a:pt x="6684" y="10229"/>
                  </a:lnTo>
                  <a:lnTo>
                    <a:pt x="6393" y="9725"/>
                  </a:lnTo>
                  <a:lnTo>
                    <a:pt x="6083" y="9222"/>
                  </a:lnTo>
                  <a:lnTo>
                    <a:pt x="5792" y="8699"/>
                  </a:lnTo>
                  <a:lnTo>
                    <a:pt x="5521" y="8176"/>
                  </a:lnTo>
                  <a:lnTo>
                    <a:pt x="5405" y="7904"/>
                  </a:lnTo>
                  <a:lnTo>
                    <a:pt x="5308" y="7633"/>
                  </a:lnTo>
                  <a:lnTo>
                    <a:pt x="5231" y="7362"/>
                  </a:lnTo>
                  <a:lnTo>
                    <a:pt x="5173" y="7091"/>
                  </a:lnTo>
                  <a:lnTo>
                    <a:pt x="5134" y="6800"/>
                  </a:lnTo>
                  <a:lnTo>
                    <a:pt x="5134" y="6781"/>
                  </a:lnTo>
                  <a:close/>
                  <a:moveTo>
                    <a:pt x="9571" y="16278"/>
                  </a:moveTo>
                  <a:lnTo>
                    <a:pt x="9803" y="16816"/>
                  </a:lnTo>
                  <a:lnTo>
                    <a:pt x="11236" y="20283"/>
                  </a:lnTo>
                  <a:lnTo>
                    <a:pt x="11508" y="20951"/>
                  </a:lnTo>
                  <a:lnTo>
                    <a:pt x="11449" y="20864"/>
                  </a:lnTo>
                  <a:lnTo>
                    <a:pt x="11197" y="20419"/>
                  </a:lnTo>
                  <a:lnTo>
                    <a:pt x="10984" y="19954"/>
                  </a:lnTo>
                  <a:lnTo>
                    <a:pt x="10790" y="19470"/>
                  </a:lnTo>
                  <a:lnTo>
                    <a:pt x="10422" y="18501"/>
                  </a:lnTo>
                  <a:lnTo>
                    <a:pt x="10035" y="17474"/>
                  </a:lnTo>
                  <a:lnTo>
                    <a:pt x="9648" y="16467"/>
                  </a:lnTo>
                  <a:lnTo>
                    <a:pt x="9571" y="16278"/>
                  </a:lnTo>
                  <a:close/>
                  <a:moveTo>
                    <a:pt x="969" y="407"/>
                  </a:moveTo>
                  <a:lnTo>
                    <a:pt x="1104" y="446"/>
                  </a:lnTo>
                  <a:lnTo>
                    <a:pt x="1531" y="640"/>
                  </a:lnTo>
                  <a:lnTo>
                    <a:pt x="1860" y="814"/>
                  </a:lnTo>
                  <a:lnTo>
                    <a:pt x="2189" y="989"/>
                  </a:lnTo>
                  <a:lnTo>
                    <a:pt x="2519" y="1202"/>
                  </a:lnTo>
                  <a:lnTo>
                    <a:pt x="2809" y="1415"/>
                  </a:lnTo>
                  <a:lnTo>
                    <a:pt x="3119" y="1628"/>
                  </a:lnTo>
                  <a:lnTo>
                    <a:pt x="3410" y="1880"/>
                  </a:lnTo>
                  <a:lnTo>
                    <a:pt x="3700" y="2112"/>
                  </a:lnTo>
                  <a:lnTo>
                    <a:pt x="3971" y="2383"/>
                  </a:lnTo>
                  <a:lnTo>
                    <a:pt x="4495" y="2926"/>
                  </a:lnTo>
                  <a:lnTo>
                    <a:pt x="4998" y="3488"/>
                  </a:lnTo>
                  <a:lnTo>
                    <a:pt x="5463" y="4069"/>
                  </a:lnTo>
                  <a:lnTo>
                    <a:pt x="5909" y="4669"/>
                  </a:lnTo>
                  <a:lnTo>
                    <a:pt x="6412" y="5386"/>
                  </a:lnTo>
                  <a:lnTo>
                    <a:pt x="6897" y="6103"/>
                  </a:lnTo>
                  <a:lnTo>
                    <a:pt x="7342" y="6839"/>
                  </a:lnTo>
                  <a:lnTo>
                    <a:pt x="7807" y="7575"/>
                  </a:lnTo>
                  <a:lnTo>
                    <a:pt x="8233" y="8331"/>
                  </a:lnTo>
                  <a:lnTo>
                    <a:pt x="8640" y="9086"/>
                  </a:lnTo>
                  <a:lnTo>
                    <a:pt x="9047" y="9861"/>
                  </a:lnTo>
                  <a:lnTo>
                    <a:pt x="9434" y="10636"/>
                  </a:lnTo>
                  <a:lnTo>
                    <a:pt x="9803" y="11411"/>
                  </a:lnTo>
                  <a:lnTo>
                    <a:pt x="10171" y="12205"/>
                  </a:lnTo>
                  <a:lnTo>
                    <a:pt x="10519" y="12999"/>
                  </a:lnTo>
                  <a:lnTo>
                    <a:pt x="10849" y="13813"/>
                  </a:lnTo>
                  <a:lnTo>
                    <a:pt x="11178" y="14607"/>
                  </a:lnTo>
                  <a:lnTo>
                    <a:pt x="11488" y="15421"/>
                  </a:lnTo>
                  <a:lnTo>
                    <a:pt x="11778" y="16235"/>
                  </a:lnTo>
                  <a:lnTo>
                    <a:pt x="12069" y="17048"/>
                  </a:lnTo>
                  <a:lnTo>
                    <a:pt x="12379" y="17997"/>
                  </a:lnTo>
                  <a:lnTo>
                    <a:pt x="12670" y="18947"/>
                  </a:lnTo>
                  <a:lnTo>
                    <a:pt x="12960" y="19896"/>
                  </a:lnTo>
                  <a:lnTo>
                    <a:pt x="13231" y="20864"/>
                  </a:lnTo>
                  <a:lnTo>
                    <a:pt x="13483" y="21833"/>
                  </a:lnTo>
                  <a:lnTo>
                    <a:pt x="13735" y="22782"/>
                  </a:lnTo>
                  <a:lnTo>
                    <a:pt x="13968" y="23751"/>
                  </a:lnTo>
                  <a:lnTo>
                    <a:pt x="14181" y="24739"/>
                  </a:lnTo>
                  <a:lnTo>
                    <a:pt x="14366" y="25622"/>
                  </a:lnTo>
                  <a:lnTo>
                    <a:pt x="14366" y="25622"/>
                  </a:lnTo>
                  <a:lnTo>
                    <a:pt x="14123" y="24778"/>
                  </a:lnTo>
                  <a:lnTo>
                    <a:pt x="13813" y="23770"/>
                  </a:lnTo>
                  <a:lnTo>
                    <a:pt x="13503" y="22763"/>
                  </a:lnTo>
                  <a:lnTo>
                    <a:pt x="13193" y="21756"/>
                  </a:lnTo>
                  <a:lnTo>
                    <a:pt x="12844" y="20768"/>
                  </a:lnTo>
                  <a:lnTo>
                    <a:pt x="12495" y="19760"/>
                  </a:lnTo>
                  <a:lnTo>
                    <a:pt x="12147" y="18772"/>
                  </a:lnTo>
                  <a:lnTo>
                    <a:pt x="11778" y="17804"/>
                  </a:lnTo>
                  <a:lnTo>
                    <a:pt x="11391" y="16816"/>
                  </a:lnTo>
                  <a:lnTo>
                    <a:pt x="10984" y="15847"/>
                  </a:lnTo>
                  <a:lnTo>
                    <a:pt x="10577" y="14878"/>
                  </a:lnTo>
                  <a:lnTo>
                    <a:pt x="10151" y="13910"/>
                  </a:lnTo>
                  <a:lnTo>
                    <a:pt x="9299" y="12069"/>
                  </a:lnTo>
                  <a:lnTo>
                    <a:pt x="8853" y="11159"/>
                  </a:lnTo>
                  <a:lnTo>
                    <a:pt x="8408" y="10248"/>
                  </a:lnTo>
                  <a:lnTo>
                    <a:pt x="7943" y="9357"/>
                  </a:lnTo>
                  <a:lnTo>
                    <a:pt x="7478" y="8447"/>
                  </a:lnTo>
                  <a:lnTo>
                    <a:pt x="6994" y="7556"/>
                  </a:lnTo>
                  <a:lnTo>
                    <a:pt x="6490" y="6684"/>
                  </a:lnTo>
                  <a:lnTo>
                    <a:pt x="6122" y="6064"/>
                  </a:lnTo>
                  <a:lnTo>
                    <a:pt x="5715" y="5444"/>
                  </a:lnTo>
                  <a:lnTo>
                    <a:pt x="5502" y="5154"/>
                  </a:lnTo>
                  <a:lnTo>
                    <a:pt x="5289" y="4863"/>
                  </a:lnTo>
                  <a:lnTo>
                    <a:pt x="5056" y="4592"/>
                  </a:lnTo>
                  <a:lnTo>
                    <a:pt x="4824" y="4321"/>
                  </a:lnTo>
                  <a:lnTo>
                    <a:pt x="4572" y="4069"/>
                  </a:lnTo>
                  <a:lnTo>
                    <a:pt x="4301" y="3836"/>
                  </a:lnTo>
                  <a:lnTo>
                    <a:pt x="4030" y="3604"/>
                  </a:lnTo>
                  <a:lnTo>
                    <a:pt x="3739" y="3391"/>
                  </a:lnTo>
                  <a:lnTo>
                    <a:pt x="3448" y="3197"/>
                  </a:lnTo>
                  <a:lnTo>
                    <a:pt x="3119" y="3042"/>
                  </a:lnTo>
                  <a:lnTo>
                    <a:pt x="2790" y="2887"/>
                  </a:lnTo>
                  <a:lnTo>
                    <a:pt x="2441" y="2751"/>
                  </a:lnTo>
                  <a:lnTo>
                    <a:pt x="2383" y="2751"/>
                  </a:lnTo>
                  <a:lnTo>
                    <a:pt x="2325" y="2771"/>
                  </a:lnTo>
                  <a:lnTo>
                    <a:pt x="2267" y="2810"/>
                  </a:lnTo>
                  <a:lnTo>
                    <a:pt x="2228" y="2868"/>
                  </a:lnTo>
                  <a:lnTo>
                    <a:pt x="2189" y="3023"/>
                  </a:lnTo>
                  <a:lnTo>
                    <a:pt x="2150" y="3158"/>
                  </a:lnTo>
                  <a:lnTo>
                    <a:pt x="2131" y="3313"/>
                  </a:lnTo>
                  <a:lnTo>
                    <a:pt x="2112" y="3468"/>
                  </a:lnTo>
                  <a:lnTo>
                    <a:pt x="2131" y="3623"/>
                  </a:lnTo>
                  <a:lnTo>
                    <a:pt x="2150" y="3759"/>
                  </a:lnTo>
                  <a:lnTo>
                    <a:pt x="2209" y="4049"/>
                  </a:lnTo>
                  <a:lnTo>
                    <a:pt x="2305" y="4340"/>
                  </a:lnTo>
                  <a:lnTo>
                    <a:pt x="2422" y="4631"/>
                  </a:lnTo>
                  <a:lnTo>
                    <a:pt x="2693" y="5192"/>
                  </a:lnTo>
                  <a:lnTo>
                    <a:pt x="4185" y="8466"/>
                  </a:lnTo>
                  <a:lnTo>
                    <a:pt x="7303" y="15305"/>
                  </a:lnTo>
                  <a:lnTo>
                    <a:pt x="10403" y="22143"/>
                  </a:lnTo>
                  <a:lnTo>
                    <a:pt x="10616" y="22647"/>
                  </a:lnTo>
                  <a:lnTo>
                    <a:pt x="10868" y="23228"/>
                  </a:lnTo>
                  <a:lnTo>
                    <a:pt x="11120" y="23848"/>
                  </a:lnTo>
                  <a:lnTo>
                    <a:pt x="11275" y="24158"/>
                  </a:lnTo>
                  <a:lnTo>
                    <a:pt x="11430" y="24448"/>
                  </a:lnTo>
                  <a:lnTo>
                    <a:pt x="11604" y="24739"/>
                  </a:lnTo>
                  <a:lnTo>
                    <a:pt x="11778" y="25010"/>
                  </a:lnTo>
                  <a:lnTo>
                    <a:pt x="11972" y="25262"/>
                  </a:lnTo>
                  <a:lnTo>
                    <a:pt x="12205" y="25475"/>
                  </a:lnTo>
                  <a:lnTo>
                    <a:pt x="12437" y="25649"/>
                  </a:lnTo>
                  <a:lnTo>
                    <a:pt x="12553" y="25727"/>
                  </a:lnTo>
                  <a:lnTo>
                    <a:pt x="12689" y="25804"/>
                  </a:lnTo>
                  <a:lnTo>
                    <a:pt x="12825" y="25863"/>
                  </a:lnTo>
                  <a:lnTo>
                    <a:pt x="12960" y="25901"/>
                  </a:lnTo>
                  <a:lnTo>
                    <a:pt x="13115" y="25940"/>
                  </a:lnTo>
                  <a:lnTo>
                    <a:pt x="13270" y="25959"/>
                  </a:lnTo>
                  <a:lnTo>
                    <a:pt x="13328" y="25959"/>
                  </a:lnTo>
                  <a:lnTo>
                    <a:pt x="13386" y="25940"/>
                  </a:lnTo>
                  <a:lnTo>
                    <a:pt x="13425" y="25921"/>
                  </a:lnTo>
                  <a:lnTo>
                    <a:pt x="13464" y="25863"/>
                  </a:lnTo>
                  <a:lnTo>
                    <a:pt x="13522" y="25766"/>
                  </a:lnTo>
                  <a:lnTo>
                    <a:pt x="13561" y="25649"/>
                  </a:lnTo>
                  <a:lnTo>
                    <a:pt x="13580" y="25553"/>
                  </a:lnTo>
                  <a:lnTo>
                    <a:pt x="13580" y="25436"/>
                  </a:lnTo>
                  <a:lnTo>
                    <a:pt x="13580" y="25223"/>
                  </a:lnTo>
                  <a:lnTo>
                    <a:pt x="13522" y="24991"/>
                  </a:lnTo>
                  <a:lnTo>
                    <a:pt x="13444" y="24778"/>
                  </a:lnTo>
                  <a:lnTo>
                    <a:pt x="13367" y="24565"/>
                  </a:lnTo>
                  <a:lnTo>
                    <a:pt x="13193" y="24138"/>
                  </a:lnTo>
                  <a:lnTo>
                    <a:pt x="12448" y="22301"/>
                  </a:lnTo>
                  <a:lnTo>
                    <a:pt x="12476" y="22259"/>
                  </a:lnTo>
                  <a:lnTo>
                    <a:pt x="12495" y="22182"/>
                  </a:lnTo>
                  <a:lnTo>
                    <a:pt x="12476" y="22124"/>
                  </a:lnTo>
                  <a:lnTo>
                    <a:pt x="12437" y="22046"/>
                  </a:lnTo>
                  <a:lnTo>
                    <a:pt x="12291" y="21915"/>
                  </a:lnTo>
                  <a:lnTo>
                    <a:pt x="12291" y="21915"/>
                  </a:lnTo>
                  <a:lnTo>
                    <a:pt x="12030" y="21271"/>
                  </a:lnTo>
                  <a:lnTo>
                    <a:pt x="10849" y="18404"/>
                  </a:lnTo>
                  <a:lnTo>
                    <a:pt x="9648" y="15537"/>
                  </a:lnTo>
                  <a:lnTo>
                    <a:pt x="8466" y="12747"/>
                  </a:lnTo>
                  <a:lnTo>
                    <a:pt x="7265" y="9977"/>
                  </a:lnTo>
                  <a:lnTo>
                    <a:pt x="6703" y="8699"/>
                  </a:lnTo>
                  <a:lnTo>
                    <a:pt x="6432" y="8079"/>
                  </a:lnTo>
                  <a:lnTo>
                    <a:pt x="6141" y="7459"/>
                  </a:lnTo>
                  <a:lnTo>
                    <a:pt x="6044" y="7265"/>
                  </a:lnTo>
                  <a:lnTo>
                    <a:pt x="5928" y="7091"/>
                  </a:lnTo>
                  <a:lnTo>
                    <a:pt x="5812" y="6916"/>
                  </a:lnTo>
                  <a:lnTo>
                    <a:pt x="5676" y="6781"/>
                  </a:lnTo>
                  <a:lnTo>
                    <a:pt x="5541" y="6645"/>
                  </a:lnTo>
                  <a:lnTo>
                    <a:pt x="5386" y="6529"/>
                  </a:lnTo>
                  <a:lnTo>
                    <a:pt x="5192" y="6432"/>
                  </a:lnTo>
                  <a:lnTo>
                    <a:pt x="4998" y="6374"/>
                  </a:lnTo>
                  <a:lnTo>
                    <a:pt x="4921" y="6374"/>
                  </a:lnTo>
                  <a:lnTo>
                    <a:pt x="4843" y="6413"/>
                  </a:lnTo>
                  <a:lnTo>
                    <a:pt x="4804" y="6471"/>
                  </a:lnTo>
                  <a:lnTo>
                    <a:pt x="4785" y="6548"/>
                  </a:lnTo>
                  <a:lnTo>
                    <a:pt x="4804" y="6800"/>
                  </a:lnTo>
                  <a:lnTo>
                    <a:pt x="4843" y="7052"/>
                  </a:lnTo>
                  <a:lnTo>
                    <a:pt x="4882" y="7304"/>
                  </a:lnTo>
                  <a:lnTo>
                    <a:pt x="4940" y="7536"/>
                  </a:lnTo>
                  <a:lnTo>
                    <a:pt x="5037" y="7788"/>
                  </a:lnTo>
                  <a:lnTo>
                    <a:pt x="5114" y="8021"/>
                  </a:lnTo>
                  <a:lnTo>
                    <a:pt x="5328" y="8486"/>
                  </a:lnTo>
                  <a:lnTo>
                    <a:pt x="5579" y="8931"/>
                  </a:lnTo>
                  <a:lnTo>
                    <a:pt x="5831" y="9377"/>
                  </a:lnTo>
                  <a:lnTo>
                    <a:pt x="6102" y="9822"/>
                  </a:lnTo>
                  <a:lnTo>
                    <a:pt x="6354" y="10268"/>
                  </a:lnTo>
                  <a:lnTo>
                    <a:pt x="6935" y="11391"/>
                  </a:lnTo>
                  <a:lnTo>
                    <a:pt x="7497" y="12534"/>
                  </a:lnTo>
                  <a:lnTo>
                    <a:pt x="8059" y="13677"/>
                  </a:lnTo>
                  <a:lnTo>
                    <a:pt x="8563" y="14840"/>
                  </a:lnTo>
                  <a:lnTo>
                    <a:pt x="9008" y="15905"/>
                  </a:lnTo>
                  <a:lnTo>
                    <a:pt x="9434" y="16951"/>
                  </a:lnTo>
                  <a:lnTo>
                    <a:pt x="10229" y="19102"/>
                  </a:lnTo>
                  <a:lnTo>
                    <a:pt x="10403" y="19547"/>
                  </a:lnTo>
                  <a:lnTo>
                    <a:pt x="10597" y="19993"/>
                  </a:lnTo>
                  <a:lnTo>
                    <a:pt x="10790" y="20419"/>
                  </a:lnTo>
                  <a:lnTo>
                    <a:pt x="11004" y="20845"/>
                  </a:lnTo>
                  <a:lnTo>
                    <a:pt x="11255" y="21252"/>
                  </a:lnTo>
                  <a:lnTo>
                    <a:pt x="11527" y="21639"/>
                  </a:lnTo>
                  <a:lnTo>
                    <a:pt x="11837" y="21988"/>
                  </a:lnTo>
                  <a:lnTo>
                    <a:pt x="11996" y="22147"/>
                  </a:lnTo>
                  <a:lnTo>
                    <a:pt x="12689" y="23848"/>
                  </a:lnTo>
                  <a:lnTo>
                    <a:pt x="12844" y="24177"/>
                  </a:lnTo>
                  <a:lnTo>
                    <a:pt x="12960" y="24448"/>
                  </a:lnTo>
                  <a:lnTo>
                    <a:pt x="13076" y="24739"/>
                  </a:lnTo>
                  <a:lnTo>
                    <a:pt x="13173" y="25030"/>
                  </a:lnTo>
                  <a:lnTo>
                    <a:pt x="13231" y="25281"/>
                  </a:lnTo>
                  <a:lnTo>
                    <a:pt x="13231" y="25398"/>
                  </a:lnTo>
                  <a:lnTo>
                    <a:pt x="13231" y="25494"/>
                  </a:lnTo>
                  <a:lnTo>
                    <a:pt x="13193" y="25553"/>
                  </a:lnTo>
                  <a:lnTo>
                    <a:pt x="13154" y="25591"/>
                  </a:lnTo>
                  <a:lnTo>
                    <a:pt x="13076" y="25630"/>
                  </a:lnTo>
                  <a:lnTo>
                    <a:pt x="12980" y="25611"/>
                  </a:lnTo>
                  <a:lnTo>
                    <a:pt x="12902" y="25591"/>
                  </a:lnTo>
                  <a:lnTo>
                    <a:pt x="12805" y="25553"/>
                  </a:lnTo>
                  <a:lnTo>
                    <a:pt x="12631" y="25417"/>
                  </a:lnTo>
                  <a:lnTo>
                    <a:pt x="12437" y="25223"/>
                  </a:lnTo>
                  <a:lnTo>
                    <a:pt x="12263" y="25030"/>
                  </a:lnTo>
                  <a:lnTo>
                    <a:pt x="12127" y="24816"/>
                  </a:lnTo>
                  <a:lnTo>
                    <a:pt x="11914" y="24526"/>
                  </a:lnTo>
                  <a:lnTo>
                    <a:pt x="11701" y="24100"/>
                  </a:lnTo>
                  <a:lnTo>
                    <a:pt x="11488" y="23673"/>
                  </a:lnTo>
                  <a:lnTo>
                    <a:pt x="11081" y="22802"/>
                  </a:lnTo>
                  <a:lnTo>
                    <a:pt x="10694" y="21930"/>
                  </a:lnTo>
                  <a:lnTo>
                    <a:pt x="10326" y="21058"/>
                  </a:lnTo>
                  <a:lnTo>
                    <a:pt x="8756" y="17649"/>
                  </a:lnTo>
                  <a:lnTo>
                    <a:pt x="5579" y="10675"/>
                  </a:lnTo>
                  <a:lnTo>
                    <a:pt x="3952" y="7130"/>
                  </a:lnTo>
                  <a:lnTo>
                    <a:pt x="3584" y="6335"/>
                  </a:lnTo>
                  <a:lnTo>
                    <a:pt x="3177" y="5541"/>
                  </a:lnTo>
                  <a:lnTo>
                    <a:pt x="3003" y="5134"/>
                  </a:lnTo>
                  <a:lnTo>
                    <a:pt x="2829" y="4727"/>
                  </a:lnTo>
                  <a:lnTo>
                    <a:pt x="2674" y="4321"/>
                  </a:lnTo>
                  <a:lnTo>
                    <a:pt x="2538" y="3914"/>
                  </a:lnTo>
                  <a:lnTo>
                    <a:pt x="2499" y="3759"/>
                  </a:lnTo>
                  <a:lnTo>
                    <a:pt x="2499" y="3623"/>
                  </a:lnTo>
                  <a:lnTo>
                    <a:pt x="2519" y="3488"/>
                  </a:lnTo>
                  <a:lnTo>
                    <a:pt x="2577" y="3410"/>
                  </a:lnTo>
                  <a:lnTo>
                    <a:pt x="2635" y="3333"/>
                  </a:lnTo>
                  <a:lnTo>
                    <a:pt x="2751" y="3313"/>
                  </a:lnTo>
                  <a:lnTo>
                    <a:pt x="2867" y="3333"/>
                  </a:lnTo>
                  <a:lnTo>
                    <a:pt x="3022" y="3371"/>
                  </a:lnTo>
                  <a:lnTo>
                    <a:pt x="3371" y="3565"/>
                  </a:lnTo>
                  <a:lnTo>
                    <a:pt x="3700" y="3797"/>
                  </a:lnTo>
                  <a:lnTo>
                    <a:pt x="3991" y="4049"/>
                  </a:lnTo>
                  <a:lnTo>
                    <a:pt x="4281" y="4301"/>
                  </a:lnTo>
                  <a:lnTo>
                    <a:pt x="4553" y="4592"/>
                  </a:lnTo>
                  <a:lnTo>
                    <a:pt x="4804" y="4882"/>
                  </a:lnTo>
                  <a:lnTo>
                    <a:pt x="5037" y="5173"/>
                  </a:lnTo>
                  <a:lnTo>
                    <a:pt x="5250" y="5464"/>
                  </a:lnTo>
                  <a:lnTo>
                    <a:pt x="5657" y="6083"/>
                  </a:lnTo>
                  <a:lnTo>
                    <a:pt x="6044" y="6703"/>
                  </a:lnTo>
                  <a:lnTo>
                    <a:pt x="6412" y="7343"/>
                  </a:lnTo>
                  <a:lnTo>
                    <a:pt x="7323" y="9028"/>
                  </a:lnTo>
                  <a:lnTo>
                    <a:pt x="8195" y="10733"/>
                  </a:lnTo>
                  <a:lnTo>
                    <a:pt x="9028" y="12438"/>
                  </a:lnTo>
                  <a:lnTo>
                    <a:pt x="9822" y="14181"/>
                  </a:lnTo>
                  <a:lnTo>
                    <a:pt x="10248" y="15130"/>
                  </a:lnTo>
                  <a:lnTo>
                    <a:pt x="10655" y="16099"/>
                  </a:lnTo>
                  <a:lnTo>
                    <a:pt x="11042" y="17048"/>
                  </a:lnTo>
                  <a:lnTo>
                    <a:pt x="11430" y="18017"/>
                  </a:lnTo>
                  <a:lnTo>
                    <a:pt x="11798" y="19005"/>
                  </a:lnTo>
                  <a:lnTo>
                    <a:pt x="12166" y="19973"/>
                  </a:lnTo>
                  <a:lnTo>
                    <a:pt x="12515" y="20961"/>
                  </a:lnTo>
                  <a:lnTo>
                    <a:pt x="12844" y="21949"/>
                  </a:lnTo>
                  <a:lnTo>
                    <a:pt x="13173" y="22937"/>
                  </a:lnTo>
                  <a:lnTo>
                    <a:pt x="13503" y="23925"/>
                  </a:lnTo>
                  <a:lnTo>
                    <a:pt x="13793" y="24933"/>
                  </a:lnTo>
                  <a:lnTo>
                    <a:pt x="14084" y="25940"/>
                  </a:lnTo>
                  <a:lnTo>
                    <a:pt x="14355" y="26947"/>
                  </a:lnTo>
                  <a:lnTo>
                    <a:pt x="14626" y="27955"/>
                  </a:lnTo>
                  <a:lnTo>
                    <a:pt x="14878" y="28962"/>
                  </a:lnTo>
                  <a:lnTo>
                    <a:pt x="14944" y="29248"/>
                  </a:lnTo>
                  <a:lnTo>
                    <a:pt x="14944" y="29248"/>
                  </a:lnTo>
                  <a:lnTo>
                    <a:pt x="14297" y="28478"/>
                  </a:lnTo>
                  <a:lnTo>
                    <a:pt x="13193" y="27122"/>
                  </a:lnTo>
                  <a:lnTo>
                    <a:pt x="12127" y="25766"/>
                  </a:lnTo>
                  <a:lnTo>
                    <a:pt x="11604" y="25068"/>
                  </a:lnTo>
                  <a:lnTo>
                    <a:pt x="11100" y="24351"/>
                  </a:lnTo>
                  <a:lnTo>
                    <a:pt x="10597" y="23654"/>
                  </a:lnTo>
                  <a:lnTo>
                    <a:pt x="10112" y="22918"/>
                  </a:lnTo>
                  <a:lnTo>
                    <a:pt x="9648" y="22201"/>
                  </a:lnTo>
                  <a:lnTo>
                    <a:pt x="9202" y="21446"/>
                  </a:lnTo>
                  <a:lnTo>
                    <a:pt x="8776" y="20690"/>
                  </a:lnTo>
                  <a:lnTo>
                    <a:pt x="8369" y="19915"/>
                  </a:lnTo>
                  <a:lnTo>
                    <a:pt x="7982" y="19140"/>
                  </a:lnTo>
                  <a:lnTo>
                    <a:pt x="7633" y="18327"/>
                  </a:lnTo>
                  <a:lnTo>
                    <a:pt x="6935" y="16758"/>
                  </a:lnTo>
                  <a:lnTo>
                    <a:pt x="6587" y="15983"/>
                  </a:lnTo>
                  <a:lnTo>
                    <a:pt x="6219" y="15227"/>
                  </a:lnTo>
                  <a:lnTo>
                    <a:pt x="5831" y="14452"/>
                  </a:lnTo>
                  <a:lnTo>
                    <a:pt x="5444" y="13697"/>
                  </a:lnTo>
                  <a:lnTo>
                    <a:pt x="5018" y="12961"/>
                  </a:lnTo>
                  <a:lnTo>
                    <a:pt x="4591" y="12205"/>
                  </a:lnTo>
                  <a:lnTo>
                    <a:pt x="3700" y="10791"/>
                  </a:lnTo>
                  <a:lnTo>
                    <a:pt x="3255" y="10074"/>
                  </a:lnTo>
                  <a:lnTo>
                    <a:pt x="2809" y="9338"/>
                  </a:lnTo>
                  <a:lnTo>
                    <a:pt x="2402" y="8602"/>
                  </a:lnTo>
                  <a:lnTo>
                    <a:pt x="1996" y="7866"/>
                  </a:lnTo>
                  <a:lnTo>
                    <a:pt x="1627" y="7110"/>
                  </a:lnTo>
                  <a:lnTo>
                    <a:pt x="1298" y="6335"/>
                  </a:lnTo>
                  <a:lnTo>
                    <a:pt x="1027" y="5560"/>
                  </a:lnTo>
                  <a:lnTo>
                    <a:pt x="891" y="5192"/>
                  </a:lnTo>
                  <a:lnTo>
                    <a:pt x="794" y="4805"/>
                  </a:lnTo>
                  <a:lnTo>
                    <a:pt x="698" y="4398"/>
                  </a:lnTo>
                  <a:lnTo>
                    <a:pt x="601" y="4011"/>
                  </a:lnTo>
                  <a:lnTo>
                    <a:pt x="543" y="3604"/>
                  </a:lnTo>
                  <a:lnTo>
                    <a:pt x="484" y="3216"/>
                  </a:lnTo>
                  <a:lnTo>
                    <a:pt x="446" y="2829"/>
                  </a:lnTo>
                  <a:lnTo>
                    <a:pt x="426" y="2461"/>
                  </a:lnTo>
                  <a:lnTo>
                    <a:pt x="407" y="2093"/>
                  </a:lnTo>
                  <a:lnTo>
                    <a:pt x="426" y="1705"/>
                  </a:lnTo>
                  <a:lnTo>
                    <a:pt x="446" y="1240"/>
                  </a:lnTo>
                  <a:lnTo>
                    <a:pt x="465" y="989"/>
                  </a:lnTo>
                  <a:lnTo>
                    <a:pt x="504" y="872"/>
                  </a:lnTo>
                  <a:lnTo>
                    <a:pt x="523" y="775"/>
                  </a:lnTo>
                  <a:lnTo>
                    <a:pt x="523" y="659"/>
                  </a:lnTo>
                  <a:lnTo>
                    <a:pt x="562" y="562"/>
                  </a:lnTo>
                  <a:lnTo>
                    <a:pt x="601" y="485"/>
                  </a:lnTo>
                  <a:lnTo>
                    <a:pt x="659" y="446"/>
                  </a:lnTo>
                  <a:lnTo>
                    <a:pt x="736" y="407"/>
                  </a:lnTo>
                  <a:close/>
                  <a:moveTo>
                    <a:pt x="659" y="1"/>
                  </a:moveTo>
                  <a:lnTo>
                    <a:pt x="543" y="20"/>
                  </a:lnTo>
                  <a:lnTo>
                    <a:pt x="446" y="78"/>
                  </a:lnTo>
                  <a:lnTo>
                    <a:pt x="368" y="156"/>
                  </a:lnTo>
                  <a:lnTo>
                    <a:pt x="291" y="252"/>
                  </a:lnTo>
                  <a:lnTo>
                    <a:pt x="213" y="388"/>
                  </a:lnTo>
                  <a:lnTo>
                    <a:pt x="155" y="543"/>
                  </a:lnTo>
                  <a:lnTo>
                    <a:pt x="116" y="698"/>
                  </a:lnTo>
                  <a:lnTo>
                    <a:pt x="78" y="872"/>
                  </a:lnTo>
                  <a:lnTo>
                    <a:pt x="20" y="1260"/>
                  </a:lnTo>
                  <a:lnTo>
                    <a:pt x="0" y="1647"/>
                  </a:lnTo>
                  <a:lnTo>
                    <a:pt x="20" y="2054"/>
                  </a:lnTo>
                  <a:lnTo>
                    <a:pt x="39" y="2441"/>
                  </a:lnTo>
                  <a:lnTo>
                    <a:pt x="97" y="3100"/>
                  </a:lnTo>
                  <a:lnTo>
                    <a:pt x="136" y="3546"/>
                  </a:lnTo>
                  <a:lnTo>
                    <a:pt x="213" y="3991"/>
                  </a:lnTo>
                  <a:lnTo>
                    <a:pt x="310" y="4437"/>
                  </a:lnTo>
                  <a:lnTo>
                    <a:pt x="407" y="4863"/>
                  </a:lnTo>
                  <a:lnTo>
                    <a:pt x="523" y="5289"/>
                  </a:lnTo>
                  <a:lnTo>
                    <a:pt x="659" y="5715"/>
                  </a:lnTo>
                  <a:lnTo>
                    <a:pt x="814" y="6122"/>
                  </a:lnTo>
                  <a:lnTo>
                    <a:pt x="969" y="6529"/>
                  </a:lnTo>
                  <a:lnTo>
                    <a:pt x="1317" y="7343"/>
                  </a:lnTo>
                  <a:lnTo>
                    <a:pt x="1705" y="8137"/>
                  </a:lnTo>
                  <a:lnTo>
                    <a:pt x="2131" y="8912"/>
                  </a:lnTo>
                  <a:lnTo>
                    <a:pt x="2577" y="9687"/>
                  </a:lnTo>
                  <a:lnTo>
                    <a:pt x="3022" y="10442"/>
                  </a:lnTo>
                  <a:lnTo>
                    <a:pt x="3507" y="11217"/>
                  </a:lnTo>
                  <a:lnTo>
                    <a:pt x="4436" y="12728"/>
                  </a:lnTo>
                  <a:lnTo>
                    <a:pt x="4901" y="13503"/>
                  </a:lnTo>
                  <a:lnTo>
                    <a:pt x="5347" y="14259"/>
                  </a:lnTo>
                  <a:lnTo>
                    <a:pt x="5754" y="15033"/>
                  </a:lnTo>
                  <a:lnTo>
                    <a:pt x="6141" y="15828"/>
                  </a:lnTo>
                  <a:lnTo>
                    <a:pt x="6994" y="17746"/>
                  </a:lnTo>
                  <a:lnTo>
                    <a:pt x="7420" y="18695"/>
                  </a:lnTo>
                  <a:lnTo>
                    <a:pt x="7865" y="19644"/>
                  </a:lnTo>
                  <a:lnTo>
                    <a:pt x="8330" y="20574"/>
                  </a:lnTo>
                  <a:lnTo>
                    <a:pt x="8815" y="21504"/>
                  </a:lnTo>
                  <a:lnTo>
                    <a:pt x="9338" y="22414"/>
                  </a:lnTo>
                  <a:lnTo>
                    <a:pt x="9609" y="22860"/>
                  </a:lnTo>
                  <a:lnTo>
                    <a:pt x="9899" y="23305"/>
                  </a:lnTo>
                  <a:lnTo>
                    <a:pt x="10500" y="24197"/>
                  </a:lnTo>
                  <a:lnTo>
                    <a:pt x="11120" y="25049"/>
                  </a:lnTo>
                  <a:lnTo>
                    <a:pt x="11759" y="25901"/>
                  </a:lnTo>
                  <a:lnTo>
                    <a:pt x="12418" y="26734"/>
                  </a:lnTo>
                  <a:lnTo>
                    <a:pt x="13076" y="27567"/>
                  </a:lnTo>
                  <a:lnTo>
                    <a:pt x="13754" y="28381"/>
                  </a:lnTo>
                  <a:lnTo>
                    <a:pt x="15130" y="30008"/>
                  </a:lnTo>
                  <a:lnTo>
                    <a:pt x="15188" y="30066"/>
                  </a:lnTo>
                  <a:lnTo>
                    <a:pt x="15195" y="30069"/>
                  </a:lnTo>
                  <a:lnTo>
                    <a:pt x="15285" y="30609"/>
                  </a:lnTo>
                  <a:lnTo>
                    <a:pt x="15614" y="32565"/>
                  </a:lnTo>
                  <a:lnTo>
                    <a:pt x="15634" y="32623"/>
                  </a:lnTo>
                  <a:lnTo>
                    <a:pt x="15653" y="32662"/>
                  </a:lnTo>
                  <a:lnTo>
                    <a:pt x="15692" y="32682"/>
                  </a:lnTo>
                  <a:lnTo>
                    <a:pt x="15730" y="32682"/>
                  </a:lnTo>
                  <a:lnTo>
                    <a:pt x="15789" y="32662"/>
                  </a:lnTo>
                  <a:lnTo>
                    <a:pt x="15808" y="32643"/>
                  </a:lnTo>
                  <a:lnTo>
                    <a:pt x="15827" y="32604"/>
                  </a:lnTo>
                  <a:lnTo>
                    <a:pt x="15847" y="32565"/>
                  </a:lnTo>
                  <a:lnTo>
                    <a:pt x="15730" y="31616"/>
                  </a:lnTo>
                  <a:lnTo>
                    <a:pt x="15634" y="30667"/>
                  </a:lnTo>
                  <a:lnTo>
                    <a:pt x="15498" y="29737"/>
                  </a:lnTo>
                  <a:lnTo>
                    <a:pt x="15362" y="28788"/>
                  </a:lnTo>
                  <a:lnTo>
                    <a:pt x="15207" y="27858"/>
                  </a:lnTo>
                  <a:lnTo>
                    <a:pt x="15052" y="26928"/>
                  </a:lnTo>
                  <a:lnTo>
                    <a:pt x="14878" y="25998"/>
                  </a:lnTo>
                  <a:lnTo>
                    <a:pt x="14684" y="25049"/>
                  </a:lnTo>
                  <a:lnTo>
                    <a:pt x="14491" y="24119"/>
                  </a:lnTo>
                  <a:lnTo>
                    <a:pt x="14277" y="23209"/>
                  </a:lnTo>
                  <a:lnTo>
                    <a:pt x="14045" y="22279"/>
                  </a:lnTo>
                  <a:lnTo>
                    <a:pt x="13813" y="21368"/>
                  </a:lnTo>
                  <a:lnTo>
                    <a:pt x="13561" y="20438"/>
                  </a:lnTo>
                  <a:lnTo>
                    <a:pt x="13290" y="19528"/>
                  </a:lnTo>
                  <a:lnTo>
                    <a:pt x="13018" y="18617"/>
                  </a:lnTo>
                  <a:lnTo>
                    <a:pt x="12728" y="17726"/>
                  </a:lnTo>
                  <a:lnTo>
                    <a:pt x="12437" y="16854"/>
                  </a:lnTo>
                  <a:lnTo>
                    <a:pt x="12147" y="15983"/>
                  </a:lnTo>
                  <a:lnTo>
                    <a:pt x="11817" y="15130"/>
                  </a:lnTo>
                  <a:lnTo>
                    <a:pt x="11488" y="14278"/>
                  </a:lnTo>
                  <a:lnTo>
                    <a:pt x="11139" y="13426"/>
                  </a:lnTo>
                  <a:lnTo>
                    <a:pt x="10790" y="12573"/>
                  </a:lnTo>
                  <a:lnTo>
                    <a:pt x="10403" y="11721"/>
                  </a:lnTo>
                  <a:lnTo>
                    <a:pt x="10016" y="10888"/>
                  </a:lnTo>
                  <a:lnTo>
                    <a:pt x="9609" y="10055"/>
                  </a:lnTo>
                  <a:lnTo>
                    <a:pt x="9183" y="9241"/>
                  </a:lnTo>
                  <a:lnTo>
                    <a:pt x="8756" y="8427"/>
                  </a:lnTo>
                  <a:lnTo>
                    <a:pt x="8291" y="7633"/>
                  </a:lnTo>
                  <a:lnTo>
                    <a:pt x="7827" y="6839"/>
                  </a:lnTo>
                  <a:lnTo>
                    <a:pt x="7323" y="6064"/>
                  </a:lnTo>
                  <a:lnTo>
                    <a:pt x="6819" y="5309"/>
                  </a:lnTo>
                  <a:lnTo>
                    <a:pt x="6296" y="4553"/>
                  </a:lnTo>
                  <a:lnTo>
                    <a:pt x="5851" y="3952"/>
                  </a:lnTo>
                  <a:lnTo>
                    <a:pt x="5386" y="3371"/>
                  </a:lnTo>
                  <a:lnTo>
                    <a:pt x="4882" y="2810"/>
                  </a:lnTo>
                  <a:lnTo>
                    <a:pt x="4378" y="2267"/>
                  </a:lnTo>
                  <a:lnTo>
                    <a:pt x="3817" y="1763"/>
                  </a:lnTo>
                  <a:lnTo>
                    <a:pt x="3545" y="1531"/>
                  </a:lnTo>
                  <a:lnTo>
                    <a:pt x="3235" y="1298"/>
                  </a:lnTo>
                  <a:lnTo>
                    <a:pt x="2945" y="1085"/>
                  </a:lnTo>
                  <a:lnTo>
                    <a:pt x="2635" y="872"/>
                  </a:lnTo>
                  <a:lnTo>
                    <a:pt x="2305" y="679"/>
                  </a:lnTo>
                  <a:lnTo>
                    <a:pt x="1996" y="485"/>
                  </a:lnTo>
                  <a:lnTo>
                    <a:pt x="1589" y="272"/>
                  </a:lnTo>
                  <a:lnTo>
                    <a:pt x="1356" y="156"/>
                  </a:lnTo>
                  <a:lnTo>
                    <a:pt x="1124" y="59"/>
                  </a:lnTo>
                  <a:lnTo>
                    <a:pt x="1008" y="20"/>
                  </a:lnTo>
                  <a:lnTo>
                    <a:pt x="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25"/>
            <p:cNvSpPr/>
            <p:nvPr/>
          </p:nvSpPr>
          <p:spPr>
            <a:xfrm>
              <a:off x="3949282" y="-961750"/>
              <a:ext cx="619432" cy="2208849"/>
            </a:xfrm>
            <a:custGeom>
              <a:avLst/>
              <a:gdLst/>
              <a:ahLst/>
              <a:cxnLst/>
              <a:rect l="l" t="t" r="r" b="b"/>
              <a:pathLst>
                <a:path w="11740" h="41864" extrusionOk="0">
                  <a:moveTo>
                    <a:pt x="2170" y="388"/>
                  </a:moveTo>
                  <a:lnTo>
                    <a:pt x="2306" y="427"/>
                  </a:lnTo>
                  <a:lnTo>
                    <a:pt x="2577" y="504"/>
                  </a:lnTo>
                  <a:lnTo>
                    <a:pt x="2829" y="640"/>
                  </a:lnTo>
                  <a:lnTo>
                    <a:pt x="3080" y="795"/>
                  </a:lnTo>
                  <a:lnTo>
                    <a:pt x="3410" y="1085"/>
                  </a:lnTo>
                  <a:lnTo>
                    <a:pt x="3720" y="1376"/>
                  </a:lnTo>
                  <a:lnTo>
                    <a:pt x="4010" y="1705"/>
                  </a:lnTo>
                  <a:lnTo>
                    <a:pt x="4281" y="2054"/>
                  </a:lnTo>
                  <a:lnTo>
                    <a:pt x="4514" y="2422"/>
                  </a:lnTo>
                  <a:lnTo>
                    <a:pt x="4746" y="2790"/>
                  </a:lnTo>
                  <a:lnTo>
                    <a:pt x="4960" y="3177"/>
                  </a:lnTo>
                  <a:lnTo>
                    <a:pt x="5153" y="3565"/>
                  </a:lnTo>
                  <a:lnTo>
                    <a:pt x="5347" y="3991"/>
                  </a:lnTo>
                  <a:lnTo>
                    <a:pt x="5541" y="4417"/>
                  </a:lnTo>
                  <a:lnTo>
                    <a:pt x="5889" y="5270"/>
                  </a:lnTo>
                  <a:lnTo>
                    <a:pt x="6199" y="6161"/>
                  </a:lnTo>
                  <a:lnTo>
                    <a:pt x="6471" y="7052"/>
                  </a:lnTo>
                  <a:lnTo>
                    <a:pt x="6722" y="7943"/>
                  </a:lnTo>
                  <a:lnTo>
                    <a:pt x="6974" y="8854"/>
                  </a:lnTo>
                  <a:lnTo>
                    <a:pt x="7420" y="10655"/>
                  </a:lnTo>
                  <a:lnTo>
                    <a:pt x="7865" y="12496"/>
                  </a:lnTo>
                  <a:lnTo>
                    <a:pt x="8272" y="14355"/>
                  </a:lnTo>
                  <a:lnTo>
                    <a:pt x="8660" y="16215"/>
                  </a:lnTo>
                  <a:lnTo>
                    <a:pt x="9028" y="18075"/>
                  </a:lnTo>
                  <a:lnTo>
                    <a:pt x="9357" y="19934"/>
                  </a:lnTo>
                  <a:lnTo>
                    <a:pt x="9667" y="21814"/>
                  </a:lnTo>
                  <a:lnTo>
                    <a:pt x="9958" y="23673"/>
                  </a:lnTo>
                  <a:lnTo>
                    <a:pt x="10229" y="25552"/>
                  </a:lnTo>
                  <a:lnTo>
                    <a:pt x="10481" y="27606"/>
                  </a:lnTo>
                  <a:lnTo>
                    <a:pt x="10713" y="29659"/>
                  </a:lnTo>
                  <a:lnTo>
                    <a:pt x="10926" y="31732"/>
                  </a:lnTo>
                  <a:lnTo>
                    <a:pt x="11081" y="33786"/>
                  </a:lnTo>
                  <a:lnTo>
                    <a:pt x="11255" y="35742"/>
                  </a:lnTo>
                  <a:lnTo>
                    <a:pt x="11314" y="36750"/>
                  </a:lnTo>
                  <a:lnTo>
                    <a:pt x="11352" y="37738"/>
                  </a:lnTo>
                  <a:lnTo>
                    <a:pt x="11352" y="38241"/>
                  </a:lnTo>
                  <a:lnTo>
                    <a:pt x="11352" y="38745"/>
                  </a:lnTo>
                  <a:lnTo>
                    <a:pt x="11333" y="39229"/>
                  </a:lnTo>
                  <a:lnTo>
                    <a:pt x="11294" y="39733"/>
                  </a:lnTo>
                  <a:lnTo>
                    <a:pt x="11236" y="40217"/>
                  </a:lnTo>
                  <a:lnTo>
                    <a:pt x="11159" y="40702"/>
                  </a:lnTo>
                  <a:lnTo>
                    <a:pt x="11091" y="41038"/>
                  </a:lnTo>
                  <a:lnTo>
                    <a:pt x="10267" y="38377"/>
                  </a:lnTo>
                  <a:lnTo>
                    <a:pt x="9280" y="35103"/>
                  </a:lnTo>
                  <a:lnTo>
                    <a:pt x="8330" y="31810"/>
                  </a:lnTo>
                  <a:lnTo>
                    <a:pt x="7400" y="28516"/>
                  </a:lnTo>
                  <a:lnTo>
                    <a:pt x="6931" y="26854"/>
                  </a:lnTo>
                  <a:lnTo>
                    <a:pt x="7245" y="27606"/>
                  </a:lnTo>
                  <a:lnTo>
                    <a:pt x="7672" y="28671"/>
                  </a:lnTo>
                  <a:lnTo>
                    <a:pt x="8059" y="29737"/>
                  </a:lnTo>
                  <a:lnTo>
                    <a:pt x="8078" y="29776"/>
                  </a:lnTo>
                  <a:lnTo>
                    <a:pt x="8117" y="29795"/>
                  </a:lnTo>
                  <a:lnTo>
                    <a:pt x="8156" y="29814"/>
                  </a:lnTo>
                  <a:lnTo>
                    <a:pt x="8195" y="29795"/>
                  </a:lnTo>
                  <a:lnTo>
                    <a:pt x="8214" y="29795"/>
                  </a:lnTo>
                  <a:lnTo>
                    <a:pt x="8253" y="29756"/>
                  </a:lnTo>
                  <a:lnTo>
                    <a:pt x="8253" y="29717"/>
                  </a:lnTo>
                  <a:lnTo>
                    <a:pt x="8253" y="29679"/>
                  </a:lnTo>
                  <a:lnTo>
                    <a:pt x="7982" y="28846"/>
                  </a:lnTo>
                  <a:lnTo>
                    <a:pt x="7691" y="28013"/>
                  </a:lnTo>
                  <a:lnTo>
                    <a:pt x="7381" y="27180"/>
                  </a:lnTo>
                  <a:lnTo>
                    <a:pt x="7052" y="26366"/>
                  </a:lnTo>
                  <a:lnTo>
                    <a:pt x="6354" y="24700"/>
                  </a:lnTo>
                  <a:lnTo>
                    <a:pt x="6286" y="24542"/>
                  </a:lnTo>
                  <a:lnTo>
                    <a:pt x="5579" y="21930"/>
                  </a:lnTo>
                  <a:lnTo>
                    <a:pt x="4708" y="18617"/>
                  </a:lnTo>
                  <a:lnTo>
                    <a:pt x="3836" y="15305"/>
                  </a:lnTo>
                  <a:lnTo>
                    <a:pt x="3003" y="12108"/>
                  </a:lnTo>
                  <a:lnTo>
                    <a:pt x="2615" y="10500"/>
                  </a:lnTo>
                  <a:lnTo>
                    <a:pt x="2267" y="8892"/>
                  </a:lnTo>
                  <a:lnTo>
                    <a:pt x="2112" y="8079"/>
                  </a:lnTo>
                  <a:lnTo>
                    <a:pt x="1976" y="7265"/>
                  </a:lnTo>
                  <a:lnTo>
                    <a:pt x="1860" y="6451"/>
                  </a:lnTo>
                  <a:lnTo>
                    <a:pt x="1763" y="5618"/>
                  </a:lnTo>
                  <a:lnTo>
                    <a:pt x="1686" y="4785"/>
                  </a:lnTo>
                  <a:lnTo>
                    <a:pt x="1666" y="4379"/>
                  </a:lnTo>
                  <a:lnTo>
                    <a:pt x="1666" y="3952"/>
                  </a:lnTo>
                  <a:lnTo>
                    <a:pt x="1647" y="3662"/>
                  </a:lnTo>
                  <a:lnTo>
                    <a:pt x="1666" y="3546"/>
                  </a:lnTo>
                  <a:lnTo>
                    <a:pt x="1686" y="3468"/>
                  </a:lnTo>
                  <a:lnTo>
                    <a:pt x="1724" y="3391"/>
                  </a:lnTo>
                  <a:lnTo>
                    <a:pt x="1782" y="3313"/>
                  </a:lnTo>
                  <a:lnTo>
                    <a:pt x="1899" y="3255"/>
                  </a:lnTo>
                  <a:lnTo>
                    <a:pt x="2054" y="3177"/>
                  </a:lnTo>
                  <a:lnTo>
                    <a:pt x="2131" y="3100"/>
                  </a:lnTo>
                  <a:lnTo>
                    <a:pt x="2209" y="3061"/>
                  </a:lnTo>
                  <a:lnTo>
                    <a:pt x="2267" y="3022"/>
                  </a:lnTo>
                  <a:lnTo>
                    <a:pt x="2402" y="3022"/>
                  </a:lnTo>
                  <a:lnTo>
                    <a:pt x="2460" y="3061"/>
                  </a:lnTo>
                  <a:lnTo>
                    <a:pt x="2519" y="3119"/>
                  </a:lnTo>
                  <a:lnTo>
                    <a:pt x="2577" y="3197"/>
                  </a:lnTo>
                  <a:lnTo>
                    <a:pt x="2829" y="3429"/>
                  </a:lnTo>
                  <a:lnTo>
                    <a:pt x="3061" y="3701"/>
                  </a:lnTo>
                  <a:lnTo>
                    <a:pt x="3294" y="3991"/>
                  </a:lnTo>
                  <a:lnTo>
                    <a:pt x="3507" y="4282"/>
                  </a:lnTo>
                  <a:lnTo>
                    <a:pt x="3720" y="4611"/>
                  </a:lnTo>
                  <a:lnTo>
                    <a:pt x="3894" y="4921"/>
                  </a:lnTo>
                  <a:lnTo>
                    <a:pt x="4068" y="5250"/>
                  </a:lnTo>
                  <a:lnTo>
                    <a:pt x="4223" y="5599"/>
                  </a:lnTo>
                  <a:lnTo>
                    <a:pt x="4359" y="5928"/>
                  </a:lnTo>
                  <a:lnTo>
                    <a:pt x="4495" y="6277"/>
                  </a:lnTo>
                  <a:lnTo>
                    <a:pt x="4746" y="6994"/>
                  </a:lnTo>
                  <a:lnTo>
                    <a:pt x="4940" y="7711"/>
                  </a:lnTo>
                  <a:lnTo>
                    <a:pt x="5134" y="8427"/>
                  </a:lnTo>
                  <a:lnTo>
                    <a:pt x="5308" y="9144"/>
                  </a:lnTo>
                  <a:lnTo>
                    <a:pt x="6819" y="15769"/>
                  </a:lnTo>
                  <a:lnTo>
                    <a:pt x="8524" y="23286"/>
                  </a:lnTo>
                  <a:lnTo>
                    <a:pt x="8931" y="25068"/>
                  </a:lnTo>
                  <a:lnTo>
                    <a:pt x="9105" y="25979"/>
                  </a:lnTo>
                  <a:lnTo>
                    <a:pt x="9260" y="26870"/>
                  </a:lnTo>
                  <a:lnTo>
                    <a:pt x="9396" y="27780"/>
                  </a:lnTo>
                  <a:lnTo>
                    <a:pt x="9473" y="28691"/>
                  </a:lnTo>
                  <a:lnTo>
                    <a:pt x="9512" y="29156"/>
                  </a:lnTo>
                  <a:lnTo>
                    <a:pt x="9531" y="29601"/>
                  </a:lnTo>
                  <a:lnTo>
                    <a:pt x="9531" y="29650"/>
                  </a:lnTo>
                  <a:lnTo>
                    <a:pt x="9434" y="29427"/>
                  </a:lnTo>
                  <a:lnTo>
                    <a:pt x="8989" y="28381"/>
                  </a:lnTo>
                  <a:lnTo>
                    <a:pt x="8563" y="27335"/>
                  </a:lnTo>
                  <a:lnTo>
                    <a:pt x="8137" y="26269"/>
                  </a:lnTo>
                  <a:lnTo>
                    <a:pt x="7749" y="25223"/>
                  </a:lnTo>
                  <a:lnTo>
                    <a:pt x="7362" y="24158"/>
                  </a:lnTo>
                  <a:lnTo>
                    <a:pt x="6994" y="23092"/>
                  </a:lnTo>
                  <a:lnTo>
                    <a:pt x="6645" y="22007"/>
                  </a:lnTo>
                  <a:lnTo>
                    <a:pt x="6296" y="20942"/>
                  </a:lnTo>
                  <a:lnTo>
                    <a:pt x="5967" y="19857"/>
                  </a:lnTo>
                  <a:lnTo>
                    <a:pt x="5676" y="18772"/>
                  </a:lnTo>
                  <a:lnTo>
                    <a:pt x="5386" y="17668"/>
                  </a:lnTo>
                  <a:lnTo>
                    <a:pt x="5114" y="16583"/>
                  </a:lnTo>
                  <a:lnTo>
                    <a:pt x="4843" y="15479"/>
                  </a:lnTo>
                  <a:lnTo>
                    <a:pt x="4611" y="14375"/>
                  </a:lnTo>
                  <a:lnTo>
                    <a:pt x="4378" y="13251"/>
                  </a:lnTo>
                  <a:lnTo>
                    <a:pt x="4185" y="12186"/>
                  </a:lnTo>
                  <a:lnTo>
                    <a:pt x="3991" y="11139"/>
                  </a:lnTo>
                  <a:lnTo>
                    <a:pt x="3836" y="10055"/>
                  </a:lnTo>
                  <a:lnTo>
                    <a:pt x="3681" y="8989"/>
                  </a:lnTo>
                  <a:lnTo>
                    <a:pt x="3623" y="8718"/>
                  </a:lnTo>
                  <a:lnTo>
                    <a:pt x="3565" y="8427"/>
                  </a:lnTo>
                  <a:lnTo>
                    <a:pt x="3507" y="8117"/>
                  </a:lnTo>
                  <a:lnTo>
                    <a:pt x="3507" y="7982"/>
                  </a:lnTo>
                  <a:lnTo>
                    <a:pt x="3526" y="7846"/>
                  </a:lnTo>
                  <a:lnTo>
                    <a:pt x="3468" y="7652"/>
                  </a:lnTo>
                  <a:lnTo>
                    <a:pt x="3468" y="7594"/>
                  </a:lnTo>
                  <a:lnTo>
                    <a:pt x="3487" y="7556"/>
                  </a:lnTo>
                  <a:lnTo>
                    <a:pt x="3545" y="7556"/>
                  </a:lnTo>
                  <a:lnTo>
                    <a:pt x="3603" y="7594"/>
                  </a:lnTo>
                  <a:lnTo>
                    <a:pt x="3778" y="7749"/>
                  </a:lnTo>
                  <a:lnTo>
                    <a:pt x="3952" y="8272"/>
                  </a:lnTo>
                  <a:lnTo>
                    <a:pt x="4301" y="9377"/>
                  </a:lnTo>
                  <a:lnTo>
                    <a:pt x="4630" y="10461"/>
                  </a:lnTo>
                  <a:lnTo>
                    <a:pt x="4940" y="11566"/>
                  </a:lnTo>
                  <a:lnTo>
                    <a:pt x="5211" y="12670"/>
                  </a:lnTo>
                  <a:lnTo>
                    <a:pt x="5444" y="13774"/>
                  </a:lnTo>
                  <a:lnTo>
                    <a:pt x="5676" y="14898"/>
                  </a:lnTo>
                  <a:lnTo>
                    <a:pt x="5851" y="16002"/>
                  </a:lnTo>
                  <a:lnTo>
                    <a:pt x="6025" y="17126"/>
                  </a:lnTo>
                  <a:lnTo>
                    <a:pt x="6161" y="18268"/>
                  </a:lnTo>
                  <a:lnTo>
                    <a:pt x="6296" y="19392"/>
                  </a:lnTo>
                  <a:lnTo>
                    <a:pt x="6316" y="19470"/>
                  </a:lnTo>
                  <a:lnTo>
                    <a:pt x="6354" y="19508"/>
                  </a:lnTo>
                  <a:lnTo>
                    <a:pt x="6412" y="19547"/>
                  </a:lnTo>
                  <a:lnTo>
                    <a:pt x="6490" y="19547"/>
                  </a:lnTo>
                  <a:lnTo>
                    <a:pt x="6548" y="19528"/>
                  </a:lnTo>
                  <a:lnTo>
                    <a:pt x="6606" y="19508"/>
                  </a:lnTo>
                  <a:lnTo>
                    <a:pt x="6626" y="19450"/>
                  </a:lnTo>
                  <a:lnTo>
                    <a:pt x="6645" y="19373"/>
                  </a:lnTo>
                  <a:lnTo>
                    <a:pt x="6548" y="18404"/>
                  </a:lnTo>
                  <a:lnTo>
                    <a:pt x="6432" y="17435"/>
                  </a:lnTo>
                  <a:lnTo>
                    <a:pt x="6296" y="16486"/>
                  </a:lnTo>
                  <a:lnTo>
                    <a:pt x="6141" y="15518"/>
                  </a:lnTo>
                  <a:lnTo>
                    <a:pt x="5967" y="14568"/>
                  </a:lnTo>
                  <a:lnTo>
                    <a:pt x="5773" y="13619"/>
                  </a:lnTo>
                  <a:lnTo>
                    <a:pt x="5560" y="12670"/>
                  </a:lnTo>
                  <a:lnTo>
                    <a:pt x="5328" y="11740"/>
                  </a:lnTo>
                  <a:lnTo>
                    <a:pt x="5076" y="10771"/>
                  </a:lnTo>
                  <a:lnTo>
                    <a:pt x="4805" y="9803"/>
                  </a:lnTo>
                  <a:lnTo>
                    <a:pt x="4514" y="8854"/>
                  </a:lnTo>
                  <a:lnTo>
                    <a:pt x="4185" y="7904"/>
                  </a:lnTo>
                  <a:lnTo>
                    <a:pt x="4127" y="7749"/>
                  </a:lnTo>
                  <a:lnTo>
                    <a:pt x="4049" y="7556"/>
                  </a:lnTo>
                  <a:lnTo>
                    <a:pt x="3952" y="7401"/>
                  </a:lnTo>
                  <a:lnTo>
                    <a:pt x="3836" y="7246"/>
                  </a:lnTo>
                  <a:lnTo>
                    <a:pt x="3758" y="7168"/>
                  </a:lnTo>
                  <a:lnTo>
                    <a:pt x="3700" y="7129"/>
                  </a:lnTo>
                  <a:lnTo>
                    <a:pt x="3623" y="7071"/>
                  </a:lnTo>
                  <a:lnTo>
                    <a:pt x="3545" y="7052"/>
                  </a:lnTo>
                  <a:lnTo>
                    <a:pt x="3371" y="7052"/>
                  </a:lnTo>
                  <a:lnTo>
                    <a:pt x="3294" y="7091"/>
                  </a:lnTo>
                  <a:lnTo>
                    <a:pt x="3197" y="7149"/>
                  </a:lnTo>
                  <a:lnTo>
                    <a:pt x="3139" y="7226"/>
                  </a:lnTo>
                  <a:lnTo>
                    <a:pt x="3119" y="7265"/>
                  </a:lnTo>
                  <a:lnTo>
                    <a:pt x="3119" y="7304"/>
                  </a:lnTo>
                  <a:lnTo>
                    <a:pt x="3313" y="8795"/>
                  </a:lnTo>
                  <a:lnTo>
                    <a:pt x="3526" y="10306"/>
                  </a:lnTo>
                  <a:lnTo>
                    <a:pt x="3778" y="11798"/>
                  </a:lnTo>
                  <a:lnTo>
                    <a:pt x="4068" y="13290"/>
                  </a:lnTo>
                  <a:lnTo>
                    <a:pt x="4359" y="14762"/>
                  </a:lnTo>
                  <a:lnTo>
                    <a:pt x="4688" y="16254"/>
                  </a:lnTo>
                  <a:lnTo>
                    <a:pt x="5056" y="17726"/>
                  </a:lnTo>
                  <a:lnTo>
                    <a:pt x="5444" y="19179"/>
                  </a:lnTo>
                  <a:lnTo>
                    <a:pt x="5870" y="20632"/>
                  </a:lnTo>
                  <a:lnTo>
                    <a:pt x="6296" y="22085"/>
                  </a:lnTo>
                  <a:lnTo>
                    <a:pt x="6780" y="23518"/>
                  </a:lnTo>
                  <a:lnTo>
                    <a:pt x="7265" y="24952"/>
                  </a:lnTo>
                  <a:lnTo>
                    <a:pt x="7807" y="26385"/>
                  </a:lnTo>
                  <a:lnTo>
                    <a:pt x="8350" y="27780"/>
                  </a:lnTo>
                  <a:lnTo>
                    <a:pt x="8931" y="29194"/>
                  </a:lnTo>
                  <a:lnTo>
                    <a:pt x="9531" y="30570"/>
                  </a:lnTo>
                  <a:lnTo>
                    <a:pt x="9570" y="30628"/>
                  </a:lnTo>
                  <a:lnTo>
                    <a:pt x="9628" y="30667"/>
                  </a:lnTo>
                  <a:lnTo>
                    <a:pt x="9686" y="30686"/>
                  </a:lnTo>
                  <a:lnTo>
                    <a:pt x="9744" y="30686"/>
                  </a:lnTo>
                  <a:lnTo>
                    <a:pt x="9803" y="30667"/>
                  </a:lnTo>
                  <a:lnTo>
                    <a:pt x="9841" y="30628"/>
                  </a:lnTo>
                  <a:lnTo>
                    <a:pt x="9880" y="30570"/>
                  </a:lnTo>
                  <a:lnTo>
                    <a:pt x="9899" y="30512"/>
                  </a:lnTo>
                  <a:lnTo>
                    <a:pt x="9899" y="29659"/>
                  </a:lnTo>
                  <a:lnTo>
                    <a:pt x="9861" y="28807"/>
                  </a:lnTo>
                  <a:lnTo>
                    <a:pt x="9783" y="27974"/>
                  </a:lnTo>
                  <a:lnTo>
                    <a:pt x="9667" y="27141"/>
                  </a:lnTo>
                  <a:lnTo>
                    <a:pt x="9551" y="26308"/>
                  </a:lnTo>
                  <a:lnTo>
                    <a:pt x="9396" y="25475"/>
                  </a:lnTo>
                  <a:lnTo>
                    <a:pt x="9221" y="24661"/>
                  </a:lnTo>
                  <a:lnTo>
                    <a:pt x="9028" y="23828"/>
                  </a:lnTo>
                  <a:lnTo>
                    <a:pt x="7381" y="16661"/>
                  </a:lnTo>
                  <a:lnTo>
                    <a:pt x="5676" y="9280"/>
                  </a:lnTo>
                  <a:lnTo>
                    <a:pt x="5502" y="8544"/>
                  </a:lnTo>
                  <a:lnTo>
                    <a:pt x="5308" y="7788"/>
                  </a:lnTo>
                  <a:lnTo>
                    <a:pt x="5095" y="7052"/>
                  </a:lnTo>
                  <a:lnTo>
                    <a:pt x="4863" y="6316"/>
                  </a:lnTo>
                  <a:lnTo>
                    <a:pt x="4727" y="5948"/>
                  </a:lnTo>
                  <a:lnTo>
                    <a:pt x="4572" y="5599"/>
                  </a:lnTo>
                  <a:lnTo>
                    <a:pt x="4417" y="5250"/>
                  </a:lnTo>
                  <a:lnTo>
                    <a:pt x="4243" y="4902"/>
                  </a:lnTo>
                  <a:lnTo>
                    <a:pt x="4068" y="4553"/>
                  </a:lnTo>
                  <a:lnTo>
                    <a:pt x="3855" y="4243"/>
                  </a:lnTo>
                  <a:lnTo>
                    <a:pt x="3642" y="3914"/>
                  </a:lnTo>
                  <a:lnTo>
                    <a:pt x="3410" y="3604"/>
                  </a:lnTo>
                  <a:lnTo>
                    <a:pt x="3119" y="3255"/>
                  </a:lnTo>
                  <a:lnTo>
                    <a:pt x="2945" y="3061"/>
                  </a:lnTo>
                  <a:lnTo>
                    <a:pt x="2751" y="2868"/>
                  </a:lnTo>
                  <a:lnTo>
                    <a:pt x="2538" y="2693"/>
                  </a:lnTo>
                  <a:lnTo>
                    <a:pt x="2422" y="2635"/>
                  </a:lnTo>
                  <a:lnTo>
                    <a:pt x="2325" y="2577"/>
                  </a:lnTo>
                  <a:lnTo>
                    <a:pt x="2209" y="2538"/>
                  </a:lnTo>
                  <a:lnTo>
                    <a:pt x="1996" y="2538"/>
                  </a:lnTo>
                  <a:lnTo>
                    <a:pt x="1879" y="2558"/>
                  </a:lnTo>
                  <a:lnTo>
                    <a:pt x="1763" y="2596"/>
                  </a:lnTo>
                  <a:lnTo>
                    <a:pt x="1686" y="2654"/>
                  </a:lnTo>
                  <a:lnTo>
                    <a:pt x="1608" y="2732"/>
                  </a:lnTo>
                  <a:lnTo>
                    <a:pt x="1531" y="2809"/>
                  </a:lnTo>
                  <a:lnTo>
                    <a:pt x="1473" y="2906"/>
                  </a:lnTo>
                  <a:lnTo>
                    <a:pt x="1434" y="3003"/>
                  </a:lnTo>
                  <a:lnTo>
                    <a:pt x="1376" y="3236"/>
                  </a:lnTo>
                  <a:lnTo>
                    <a:pt x="1337" y="3468"/>
                  </a:lnTo>
                  <a:lnTo>
                    <a:pt x="1318" y="3701"/>
                  </a:lnTo>
                  <a:lnTo>
                    <a:pt x="1337" y="4107"/>
                  </a:lnTo>
                  <a:lnTo>
                    <a:pt x="1376" y="4979"/>
                  </a:lnTo>
                  <a:lnTo>
                    <a:pt x="1453" y="5831"/>
                  </a:lnTo>
                  <a:lnTo>
                    <a:pt x="1550" y="6684"/>
                  </a:lnTo>
                  <a:lnTo>
                    <a:pt x="1686" y="7536"/>
                  </a:lnTo>
                  <a:lnTo>
                    <a:pt x="1841" y="8389"/>
                  </a:lnTo>
                  <a:lnTo>
                    <a:pt x="2015" y="9222"/>
                  </a:lnTo>
                  <a:lnTo>
                    <a:pt x="2189" y="10074"/>
                  </a:lnTo>
                  <a:lnTo>
                    <a:pt x="2383" y="10907"/>
                  </a:lnTo>
                  <a:lnTo>
                    <a:pt x="2829" y="12709"/>
                  </a:lnTo>
                  <a:lnTo>
                    <a:pt x="3294" y="14530"/>
                  </a:lnTo>
                  <a:lnTo>
                    <a:pt x="4243" y="18133"/>
                  </a:lnTo>
                  <a:lnTo>
                    <a:pt x="5231" y="21717"/>
                  </a:lnTo>
                  <a:lnTo>
                    <a:pt x="5520" y="22771"/>
                  </a:lnTo>
                  <a:lnTo>
                    <a:pt x="4146" y="19702"/>
                  </a:lnTo>
                  <a:lnTo>
                    <a:pt x="3429" y="18036"/>
                  </a:lnTo>
                  <a:lnTo>
                    <a:pt x="2732" y="16351"/>
                  </a:lnTo>
                  <a:lnTo>
                    <a:pt x="2402" y="15498"/>
                  </a:lnTo>
                  <a:lnTo>
                    <a:pt x="2092" y="14646"/>
                  </a:lnTo>
                  <a:lnTo>
                    <a:pt x="1802" y="13793"/>
                  </a:lnTo>
                  <a:lnTo>
                    <a:pt x="1531" y="12941"/>
                  </a:lnTo>
                  <a:lnTo>
                    <a:pt x="1259" y="12089"/>
                  </a:lnTo>
                  <a:lnTo>
                    <a:pt x="1046" y="11217"/>
                  </a:lnTo>
                  <a:lnTo>
                    <a:pt x="833" y="10345"/>
                  </a:lnTo>
                  <a:lnTo>
                    <a:pt x="659" y="9473"/>
                  </a:lnTo>
                  <a:lnTo>
                    <a:pt x="504" y="8602"/>
                  </a:lnTo>
                  <a:lnTo>
                    <a:pt x="388" y="7730"/>
                  </a:lnTo>
                  <a:lnTo>
                    <a:pt x="310" y="6839"/>
                  </a:lnTo>
                  <a:lnTo>
                    <a:pt x="271" y="5948"/>
                  </a:lnTo>
                  <a:lnTo>
                    <a:pt x="271" y="5057"/>
                  </a:lnTo>
                  <a:lnTo>
                    <a:pt x="310" y="4146"/>
                  </a:lnTo>
                  <a:lnTo>
                    <a:pt x="388" y="3236"/>
                  </a:lnTo>
                  <a:lnTo>
                    <a:pt x="504" y="2325"/>
                  </a:lnTo>
                  <a:lnTo>
                    <a:pt x="581" y="1938"/>
                  </a:lnTo>
                  <a:lnTo>
                    <a:pt x="678" y="1570"/>
                  </a:lnTo>
                  <a:lnTo>
                    <a:pt x="756" y="1376"/>
                  </a:lnTo>
                  <a:lnTo>
                    <a:pt x="833" y="1201"/>
                  </a:lnTo>
                  <a:lnTo>
                    <a:pt x="930" y="1027"/>
                  </a:lnTo>
                  <a:lnTo>
                    <a:pt x="1046" y="853"/>
                  </a:lnTo>
                  <a:lnTo>
                    <a:pt x="1143" y="737"/>
                  </a:lnTo>
                  <a:lnTo>
                    <a:pt x="1259" y="640"/>
                  </a:lnTo>
                  <a:lnTo>
                    <a:pt x="1376" y="543"/>
                  </a:lnTo>
                  <a:lnTo>
                    <a:pt x="1511" y="485"/>
                  </a:lnTo>
                  <a:lnTo>
                    <a:pt x="1627" y="427"/>
                  </a:lnTo>
                  <a:lnTo>
                    <a:pt x="1763" y="407"/>
                  </a:lnTo>
                  <a:lnTo>
                    <a:pt x="1899" y="388"/>
                  </a:lnTo>
                  <a:close/>
                  <a:moveTo>
                    <a:pt x="1937" y="0"/>
                  </a:moveTo>
                  <a:lnTo>
                    <a:pt x="1782" y="20"/>
                  </a:lnTo>
                  <a:lnTo>
                    <a:pt x="1608" y="59"/>
                  </a:lnTo>
                  <a:lnTo>
                    <a:pt x="1453" y="117"/>
                  </a:lnTo>
                  <a:lnTo>
                    <a:pt x="1298" y="194"/>
                  </a:lnTo>
                  <a:lnTo>
                    <a:pt x="1163" y="272"/>
                  </a:lnTo>
                  <a:lnTo>
                    <a:pt x="1046" y="368"/>
                  </a:lnTo>
                  <a:lnTo>
                    <a:pt x="949" y="465"/>
                  </a:lnTo>
                  <a:lnTo>
                    <a:pt x="853" y="582"/>
                  </a:lnTo>
                  <a:lnTo>
                    <a:pt x="678" y="833"/>
                  </a:lnTo>
                  <a:lnTo>
                    <a:pt x="523" y="1105"/>
                  </a:lnTo>
                  <a:lnTo>
                    <a:pt x="426" y="1376"/>
                  </a:lnTo>
                  <a:lnTo>
                    <a:pt x="330" y="1686"/>
                  </a:lnTo>
                  <a:lnTo>
                    <a:pt x="271" y="1976"/>
                  </a:lnTo>
                  <a:lnTo>
                    <a:pt x="213" y="2267"/>
                  </a:lnTo>
                  <a:lnTo>
                    <a:pt x="155" y="2693"/>
                  </a:lnTo>
                  <a:lnTo>
                    <a:pt x="97" y="3119"/>
                  </a:lnTo>
                  <a:lnTo>
                    <a:pt x="20" y="3972"/>
                  </a:lnTo>
                  <a:lnTo>
                    <a:pt x="0" y="4843"/>
                  </a:lnTo>
                  <a:lnTo>
                    <a:pt x="0" y="5696"/>
                  </a:lnTo>
                  <a:lnTo>
                    <a:pt x="39" y="6587"/>
                  </a:lnTo>
                  <a:lnTo>
                    <a:pt x="116" y="7478"/>
                  </a:lnTo>
                  <a:lnTo>
                    <a:pt x="213" y="8350"/>
                  </a:lnTo>
                  <a:lnTo>
                    <a:pt x="368" y="9241"/>
                  </a:lnTo>
                  <a:lnTo>
                    <a:pt x="523" y="10113"/>
                  </a:lnTo>
                  <a:lnTo>
                    <a:pt x="717" y="10984"/>
                  </a:lnTo>
                  <a:lnTo>
                    <a:pt x="930" y="11837"/>
                  </a:lnTo>
                  <a:lnTo>
                    <a:pt x="1163" y="12709"/>
                  </a:lnTo>
                  <a:lnTo>
                    <a:pt x="1511" y="13813"/>
                  </a:lnTo>
                  <a:lnTo>
                    <a:pt x="1879" y="14898"/>
                  </a:lnTo>
                  <a:lnTo>
                    <a:pt x="2267" y="15963"/>
                  </a:lnTo>
                  <a:lnTo>
                    <a:pt x="2674" y="17048"/>
                  </a:lnTo>
                  <a:lnTo>
                    <a:pt x="3119" y="18113"/>
                  </a:lnTo>
                  <a:lnTo>
                    <a:pt x="3565" y="19160"/>
                  </a:lnTo>
                  <a:lnTo>
                    <a:pt x="4475" y="21271"/>
                  </a:lnTo>
                  <a:lnTo>
                    <a:pt x="5424" y="23383"/>
                  </a:lnTo>
                  <a:lnTo>
                    <a:pt x="6111" y="24928"/>
                  </a:lnTo>
                  <a:lnTo>
                    <a:pt x="6219" y="25320"/>
                  </a:lnTo>
                  <a:lnTo>
                    <a:pt x="7381" y="29427"/>
                  </a:lnTo>
                  <a:lnTo>
                    <a:pt x="8563" y="33534"/>
                  </a:lnTo>
                  <a:lnTo>
                    <a:pt x="9764" y="37641"/>
                  </a:lnTo>
                  <a:lnTo>
                    <a:pt x="10946" y="41748"/>
                  </a:lnTo>
                  <a:lnTo>
                    <a:pt x="10965" y="41806"/>
                  </a:lnTo>
                  <a:lnTo>
                    <a:pt x="11004" y="41845"/>
                  </a:lnTo>
                  <a:lnTo>
                    <a:pt x="11062" y="41864"/>
                  </a:lnTo>
                  <a:lnTo>
                    <a:pt x="11120" y="41864"/>
                  </a:lnTo>
                  <a:lnTo>
                    <a:pt x="11159" y="41845"/>
                  </a:lnTo>
                  <a:lnTo>
                    <a:pt x="11217" y="41825"/>
                  </a:lnTo>
                  <a:lnTo>
                    <a:pt x="11255" y="41786"/>
                  </a:lnTo>
                  <a:lnTo>
                    <a:pt x="11275" y="41728"/>
                  </a:lnTo>
                  <a:lnTo>
                    <a:pt x="11391" y="41283"/>
                  </a:lnTo>
                  <a:lnTo>
                    <a:pt x="11488" y="40837"/>
                  </a:lnTo>
                  <a:lnTo>
                    <a:pt x="11585" y="40392"/>
                  </a:lnTo>
                  <a:lnTo>
                    <a:pt x="11643" y="39946"/>
                  </a:lnTo>
                  <a:lnTo>
                    <a:pt x="11682" y="39501"/>
                  </a:lnTo>
                  <a:lnTo>
                    <a:pt x="11720" y="39036"/>
                  </a:lnTo>
                  <a:lnTo>
                    <a:pt x="11720" y="38590"/>
                  </a:lnTo>
                  <a:lnTo>
                    <a:pt x="11740" y="38125"/>
                  </a:lnTo>
                  <a:lnTo>
                    <a:pt x="11720" y="37215"/>
                  </a:lnTo>
                  <a:lnTo>
                    <a:pt x="11662" y="36304"/>
                  </a:lnTo>
                  <a:lnTo>
                    <a:pt x="11527" y="34483"/>
                  </a:lnTo>
                  <a:lnTo>
                    <a:pt x="11391" y="32449"/>
                  </a:lnTo>
                  <a:lnTo>
                    <a:pt x="11197" y="30434"/>
                  </a:lnTo>
                  <a:lnTo>
                    <a:pt x="11004" y="28420"/>
                  </a:lnTo>
                  <a:lnTo>
                    <a:pt x="10771" y="26405"/>
                  </a:lnTo>
                  <a:lnTo>
                    <a:pt x="10500" y="24390"/>
                  </a:lnTo>
                  <a:lnTo>
                    <a:pt x="10209" y="22395"/>
                  </a:lnTo>
                  <a:lnTo>
                    <a:pt x="9880" y="20399"/>
                  </a:lnTo>
                  <a:lnTo>
                    <a:pt x="9512" y="18423"/>
                  </a:lnTo>
                  <a:lnTo>
                    <a:pt x="9144" y="16428"/>
                  </a:lnTo>
                  <a:lnTo>
                    <a:pt x="8718" y="14452"/>
                  </a:lnTo>
                  <a:lnTo>
                    <a:pt x="8292" y="12476"/>
                  </a:lnTo>
                  <a:lnTo>
                    <a:pt x="7827" y="10520"/>
                  </a:lnTo>
                  <a:lnTo>
                    <a:pt x="7342" y="8602"/>
                  </a:lnTo>
                  <a:lnTo>
                    <a:pt x="7071" y="7633"/>
                  </a:lnTo>
                  <a:lnTo>
                    <a:pt x="6800" y="6684"/>
                  </a:lnTo>
                  <a:lnTo>
                    <a:pt x="6490" y="5735"/>
                  </a:lnTo>
                  <a:lnTo>
                    <a:pt x="6141" y="4805"/>
                  </a:lnTo>
                  <a:lnTo>
                    <a:pt x="5947" y="4340"/>
                  </a:lnTo>
                  <a:lnTo>
                    <a:pt x="5734" y="3894"/>
                  </a:lnTo>
                  <a:lnTo>
                    <a:pt x="5521" y="3449"/>
                  </a:lnTo>
                  <a:lnTo>
                    <a:pt x="5289" y="3003"/>
                  </a:lnTo>
                  <a:lnTo>
                    <a:pt x="5018" y="2519"/>
                  </a:lnTo>
                  <a:lnTo>
                    <a:pt x="4630" y="1957"/>
                  </a:lnTo>
                  <a:lnTo>
                    <a:pt x="4417" y="1647"/>
                  </a:lnTo>
                  <a:lnTo>
                    <a:pt x="4204" y="1356"/>
                  </a:lnTo>
                  <a:lnTo>
                    <a:pt x="3952" y="1085"/>
                  </a:lnTo>
                  <a:lnTo>
                    <a:pt x="3681" y="814"/>
                  </a:lnTo>
                  <a:lnTo>
                    <a:pt x="3410" y="582"/>
                  </a:lnTo>
                  <a:lnTo>
                    <a:pt x="3139" y="368"/>
                  </a:lnTo>
                  <a:lnTo>
                    <a:pt x="2848" y="194"/>
                  </a:lnTo>
                  <a:lnTo>
                    <a:pt x="2693" y="136"/>
                  </a:lnTo>
                  <a:lnTo>
                    <a:pt x="2538" y="78"/>
                  </a:lnTo>
                  <a:lnTo>
                    <a:pt x="2402" y="39"/>
                  </a:lnTo>
                  <a:lnTo>
                    <a:pt x="2247" y="20"/>
                  </a:lnTo>
                  <a:lnTo>
                    <a:pt x="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25"/>
            <p:cNvSpPr/>
            <p:nvPr/>
          </p:nvSpPr>
          <p:spPr>
            <a:xfrm>
              <a:off x="4541075" y="271958"/>
              <a:ext cx="332245" cy="940439"/>
            </a:xfrm>
            <a:custGeom>
              <a:avLst/>
              <a:gdLst/>
              <a:ahLst/>
              <a:cxnLst/>
              <a:rect l="l" t="t" r="r" b="b"/>
              <a:pathLst>
                <a:path w="6297" h="17824" extrusionOk="0">
                  <a:moveTo>
                    <a:pt x="5347" y="1"/>
                  </a:moveTo>
                  <a:lnTo>
                    <a:pt x="5212" y="20"/>
                  </a:lnTo>
                  <a:lnTo>
                    <a:pt x="5096" y="59"/>
                  </a:lnTo>
                  <a:lnTo>
                    <a:pt x="4979" y="98"/>
                  </a:lnTo>
                  <a:lnTo>
                    <a:pt x="4844" y="156"/>
                  </a:lnTo>
                  <a:lnTo>
                    <a:pt x="4592" y="330"/>
                  </a:lnTo>
                  <a:lnTo>
                    <a:pt x="4340" y="524"/>
                  </a:lnTo>
                  <a:lnTo>
                    <a:pt x="4088" y="737"/>
                  </a:lnTo>
                  <a:lnTo>
                    <a:pt x="3856" y="989"/>
                  </a:lnTo>
                  <a:lnTo>
                    <a:pt x="3623" y="1241"/>
                  </a:lnTo>
                  <a:lnTo>
                    <a:pt x="3410" y="1512"/>
                  </a:lnTo>
                  <a:lnTo>
                    <a:pt x="3062" y="1996"/>
                  </a:lnTo>
                  <a:lnTo>
                    <a:pt x="2829" y="2364"/>
                  </a:lnTo>
                  <a:lnTo>
                    <a:pt x="2635" y="2732"/>
                  </a:lnTo>
                  <a:lnTo>
                    <a:pt x="2461" y="3100"/>
                  </a:lnTo>
                  <a:lnTo>
                    <a:pt x="2306" y="3488"/>
                  </a:lnTo>
                  <a:lnTo>
                    <a:pt x="2170" y="3875"/>
                  </a:lnTo>
                  <a:lnTo>
                    <a:pt x="2035" y="4263"/>
                  </a:lnTo>
                  <a:lnTo>
                    <a:pt x="1919" y="4650"/>
                  </a:lnTo>
                  <a:lnTo>
                    <a:pt x="1705" y="5464"/>
                  </a:lnTo>
                  <a:lnTo>
                    <a:pt x="1531" y="6277"/>
                  </a:lnTo>
                  <a:lnTo>
                    <a:pt x="1396" y="7110"/>
                  </a:lnTo>
                  <a:lnTo>
                    <a:pt x="1124" y="8738"/>
                  </a:lnTo>
                  <a:lnTo>
                    <a:pt x="756" y="10985"/>
                  </a:lnTo>
                  <a:lnTo>
                    <a:pt x="601" y="12108"/>
                  </a:lnTo>
                  <a:lnTo>
                    <a:pt x="446" y="13232"/>
                  </a:lnTo>
                  <a:lnTo>
                    <a:pt x="311" y="14356"/>
                  </a:lnTo>
                  <a:lnTo>
                    <a:pt x="175" y="15499"/>
                  </a:lnTo>
                  <a:lnTo>
                    <a:pt x="78" y="16622"/>
                  </a:lnTo>
                  <a:lnTo>
                    <a:pt x="1" y="17746"/>
                  </a:lnTo>
                  <a:lnTo>
                    <a:pt x="1" y="17785"/>
                  </a:lnTo>
                  <a:lnTo>
                    <a:pt x="20" y="17804"/>
                  </a:lnTo>
                  <a:lnTo>
                    <a:pt x="78" y="17823"/>
                  </a:lnTo>
                  <a:lnTo>
                    <a:pt x="117" y="17823"/>
                  </a:lnTo>
                  <a:lnTo>
                    <a:pt x="136" y="17804"/>
                  </a:lnTo>
                  <a:lnTo>
                    <a:pt x="156" y="17765"/>
                  </a:lnTo>
                  <a:lnTo>
                    <a:pt x="737" y="13503"/>
                  </a:lnTo>
                  <a:lnTo>
                    <a:pt x="1047" y="11353"/>
                  </a:lnTo>
                  <a:lnTo>
                    <a:pt x="1221" y="10287"/>
                  </a:lnTo>
                  <a:lnTo>
                    <a:pt x="1396" y="9241"/>
                  </a:lnTo>
                  <a:lnTo>
                    <a:pt x="1705" y="7459"/>
                  </a:lnTo>
                  <a:lnTo>
                    <a:pt x="1860" y="6549"/>
                  </a:lnTo>
                  <a:lnTo>
                    <a:pt x="2054" y="5638"/>
                  </a:lnTo>
                  <a:lnTo>
                    <a:pt x="2170" y="5193"/>
                  </a:lnTo>
                  <a:lnTo>
                    <a:pt x="2287" y="4747"/>
                  </a:lnTo>
                  <a:lnTo>
                    <a:pt x="2422" y="4321"/>
                  </a:lnTo>
                  <a:lnTo>
                    <a:pt x="2577" y="3875"/>
                  </a:lnTo>
                  <a:lnTo>
                    <a:pt x="2732" y="3449"/>
                  </a:lnTo>
                  <a:lnTo>
                    <a:pt x="2907" y="3042"/>
                  </a:lnTo>
                  <a:lnTo>
                    <a:pt x="3120" y="2635"/>
                  </a:lnTo>
                  <a:lnTo>
                    <a:pt x="3333" y="2248"/>
                  </a:lnTo>
                  <a:lnTo>
                    <a:pt x="3604" y="1841"/>
                  </a:lnTo>
                  <a:lnTo>
                    <a:pt x="3895" y="1473"/>
                  </a:lnTo>
                  <a:lnTo>
                    <a:pt x="4224" y="1124"/>
                  </a:lnTo>
                  <a:lnTo>
                    <a:pt x="4398" y="950"/>
                  </a:lnTo>
                  <a:lnTo>
                    <a:pt x="4592" y="795"/>
                  </a:lnTo>
                  <a:lnTo>
                    <a:pt x="4941" y="543"/>
                  </a:lnTo>
                  <a:lnTo>
                    <a:pt x="5212" y="563"/>
                  </a:lnTo>
                  <a:lnTo>
                    <a:pt x="5425" y="621"/>
                  </a:lnTo>
                  <a:lnTo>
                    <a:pt x="5619" y="679"/>
                  </a:lnTo>
                  <a:lnTo>
                    <a:pt x="5754" y="776"/>
                  </a:lnTo>
                  <a:lnTo>
                    <a:pt x="5851" y="873"/>
                  </a:lnTo>
                  <a:lnTo>
                    <a:pt x="5890" y="931"/>
                  </a:lnTo>
                  <a:lnTo>
                    <a:pt x="5909" y="1008"/>
                  </a:lnTo>
                  <a:lnTo>
                    <a:pt x="5929" y="1163"/>
                  </a:lnTo>
                  <a:lnTo>
                    <a:pt x="5909" y="1337"/>
                  </a:lnTo>
                  <a:lnTo>
                    <a:pt x="5909" y="1454"/>
                  </a:lnTo>
                  <a:lnTo>
                    <a:pt x="5890" y="1570"/>
                  </a:lnTo>
                  <a:lnTo>
                    <a:pt x="5832" y="1822"/>
                  </a:lnTo>
                  <a:lnTo>
                    <a:pt x="5696" y="2306"/>
                  </a:lnTo>
                  <a:lnTo>
                    <a:pt x="5425" y="3313"/>
                  </a:lnTo>
                  <a:lnTo>
                    <a:pt x="5115" y="4301"/>
                  </a:lnTo>
                  <a:lnTo>
                    <a:pt x="4805" y="5289"/>
                  </a:lnTo>
                  <a:lnTo>
                    <a:pt x="4437" y="6258"/>
                  </a:lnTo>
                  <a:lnTo>
                    <a:pt x="4088" y="7169"/>
                  </a:lnTo>
                  <a:lnTo>
                    <a:pt x="3701" y="8060"/>
                  </a:lnTo>
                  <a:lnTo>
                    <a:pt x="3294" y="8951"/>
                  </a:lnTo>
                  <a:lnTo>
                    <a:pt x="2887" y="9842"/>
                  </a:lnTo>
                  <a:lnTo>
                    <a:pt x="2442" y="10714"/>
                  </a:lnTo>
                  <a:lnTo>
                    <a:pt x="1957" y="11566"/>
                  </a:lnTo>
                  <a:lnTo>
                    <a:pt x="1473" y="12418"/>
                  </a:lnTo>
                  <a:lnTo>
                    <a:pt x="1336" y="12646"/>
                  </a:lnTo>
                  <a:lnTo>
                    <a:pt x="1337" y="12612"/>
                  </a:lnTo>
                  <a:lnTo>
                    <a:pt x="1396" y="11895"/>
                  </a:lnTo>
                  <a:lnTo>
                    <a:pt x="1492" y="11198"/>
                  </a:lnTo>
                  <a:lnTo>
                    <a:pt x="1589" y="10501"/>
                  </a:lnTo>
                  <a:lnTo>
                    <a:pt x="1705" y="9803"/>
                  </a:lnTo>
                  <a:lnTo>
                    <a:pt x="1860" y="9106"/>
                  </a:lnTo>
                  <a:lnTo>
                    <a:pt x="2035" y="8428"/>
                  </a:lnTo>
                  <a:lnTo>
                    <a:pt x="2209" y="7750"/>
                  </a:lnTo>
                  <a:lnTo>
                    <a:pt x="2422" y="7072"/>
                  </a:lnTo>
                  <a:lnTo>
                    <a:pt x="2655" y="6413"/>
                  </a:lnTo>
                  <a:lnTo>
                    <a:pt x="2887" y="5735"/>
                  </a:lnTo>
                  <a:lnTo>
                    <a:pt x="3158" y="5096"/>
                  </a:lnTo>
                  <a:lnTo>
                    <a:pt x="3449" y="4437"/>
                  </a:lnTo>
                  <a:lnTo>
                    <a:pt x="3759" y="3798"/>
                  </a:lnTo>
                  <a:lnTo>
                    <a:pt x="4069" y="3158"/>
                  </a:lnTo>
                  <a:lnTo>
                    <a:pt x="4159" y="2998"/>
                  </a:lnTo>
                  <a:lnTo>
                    <a:pt x="4166" y="3100"/>
                  </a:lnTo>
                  <a:lnTo>
                    <a:pt x="4166" y="3391"/>
                  </a:lnTo>
                  <a:lnTo>
                    <a:pt x="4146" y="3662"/>
                  </a:lnTo>
                  <a:lnTo>
                    <a:pt x="4108" y="3953"/>
                  </a:lnTo>
                  <a:lnTo>
                    <a:pt x="4030" y="4224"/>
                  </a:lnTo>
                  <a:lnTo>
                    <a:pt x="3953" y="4495"/>
                  </a:lnTo>
                  <a:lnTo>
                    <a:pt x="3856" y="4766"/>
                  </a:lnTo>
                  <a:lnTo>
                    <a:pt x="3759" y="5038"/>
                  </a:lnTo>
                  <a:lnTo>
                    <a:pt x="3643" y="5289"/>
                  </a:lnTo>
                  <a:lnTo>
                    <a:pt x="3371" y="5812"/>
                  </a:lnTo>
                  <a:lnTo>
                    <a:pt x="3100" y="6316"/>
                  </a:lnTo>
                  <a:lnTo>
                    <a:pt x="2810" y="6800"/>
                  </a:lnTo>
                  <a:lnTo>
                    <a:pt x="2771" y="6859"/>
                  </a:lnTo>
                  <a:lnTo>
                    <a:pt x="2790" y="6917"/>
                  </a:lnTo>
                  <a:lnTo>
                    <a:pt x="2810" y="6975"/>
                  </a:lnTo>
                  <a:lnTo>
                    <a:pt x="2868" y="7014"/>
                  </a:lnTo>
                  <a:lnTo>
                    <a:pt x="2984" y="7014"/>
                  </a:lnTo>
                  <a:lnTo>
                    <a:pt x="3042" y="6994"/>
                  </a:lnTo>
                  <a:lnTo>
                    <a:pt x="3100" y="6936"/>
                  </a:lnTo>
                  <a:lnTo>
                    <a:pt x="3410" y="6432"/>
                  </a:lnTo>
                  <a:lnTo>
                    <a:pt x="3701" y="5890"/>
                  </a:lnTo>
                  <a:lnTo>
                    <a:pt x="3972" y="5348"/>
                  </a:lnTo>
                  <a:lnTo>
                    <a:pt x="4088" y="5076"/>
                  </a:lnTo>
                  <a:lnTo>
                    <a:pt x="4204" y="4786"/>
                  </a:lnTo>
                  <a:lnTo>
                    <a:pt x="4301" y="4495"/>
                  </a:lnTo>
                  <a:lnTo>
                    <a:pt x="4379" y="4224"/>
                  </a:lnTo>
                  <a:lnTo>
                    <a:pt x="4437" y="3914"/>
                  </a:lnTo>
                  <a:lnTo>
                    <a:pt x="4476" y="3623"/>
                  </a:lnTo>
                  <a:lnTo>
                    <a:pt x="4495" y="3333"/>
                  </a:lnTo>
                  <a:lnTo>
                    <a:pt x="4495" y="3023"/>
                  </a:lnTo>
                  <a:lnTo>
                    <a:pt x="4476" y="2713"/>
                  </a:lnTo>
                  <a:lnTo>
                    <a:pt x="4418" y="2403"/>
                  </a:lnTo>
                  <a:lnTo>
                    <a:pt x="4398" y="2364"/>
                  </a:lnTo>
                  <a:lnTo>
                    <a:pt x="4379" y="2325"/>
                  </a:lnTo>
                  <a:lnTo>
                    <a:pt x="4321" y="2306"/>
                  </a:lnTo>
                  <a:lnTo>
                    <a:pt x="4224" y="2306"/>
                  </a:lnTo>
                  <a:lnTo>
                    <a:pt x="4185" y="2325"/>
                  </a:lnTo>
                  <a:lnTo>
                    <a:pt x="4146" y="2345"/>
                  </a:lnTo>
                  <a:lnTo>
                    <a:pt x="4108" y="2384"/>
                  </a:lnTo>
                  <a:lnTo>
                    <a:pt x="3759" y="3023"/>
                  </a:lnTo>
                  <a:lnTo>
                    <a:pt x="3430" y="3662"/>
                  </a:lnTo>
                  <a:lnTo>
                    <a:pt x="3139" y="4321"/>
                  </a:lnTo>
                  <a:lnTo>
                    <a:pt x="2848" y="4979"/>
                  </a:lnTo>
                  <a:lnTo>
                    <a:pt x="2577" y="5638"/>
                  </a:lnTo>
                  <a:lnTo>
                    <a:pt x="2325" y="6316"/>
                  </a:lnTo>
                  <a:lnTo>
                    <a:pt x="2093" y="6994"/>
                  </a:lnTo>
                  <a:lnTo>
                    <a:pt x="1899" y="7672"/>
                  </a:lnTo>
                  <a:lnTo>
                    <a:pt x="1705" y="8370"/>
                  </a:lnTo>
                  <a:lnTo>
                    <a:pt x="1531" y="9067"/>
                  </a:lnTo>
                  <a:lnTo>
                    <a:pt x="1396" y="9784"/>
                  </a:lnTo>
                  <a:lnTo>
                    <a:pt x="1260" y="10481"/>
                  </a:lnTo>
                  <a:lnTo>
                    <a:pt x="1163" y="11198"/>
                  </a:lnTo>
                  <a:lnTo>
                    <a:pt x="1066" y="11915"/>
                  </a:lnTo>
                  <a:lnTo>
                    <a:pt x="1008" y="12631"/>
                  </a:lnTo>
                  <a:lnTo>
                    <a:pt x="950" y="13348"/>
                  </a:lnTo>
                  <a:lnTo>
                    <a:pt x="969" y="13406"/>
                  </a:lnTo>
                  <a:lnTo>
                    <a:pt x="989" y="13445"/>
                  </a:lnTo>
                  <a:lnTo>
                    <a:pt x="1027" y="13484"/>
                  </a:lnTo>
                  <a:lnTo>
                    <a:pt x="1182" y="13484"/>
                  </a:lnTo>
                  <a:lnTo>
                    <a:pt x="1241" y="13445"/>
                  </a:lnTo>
                  <a:lnTo>
                    <a:pt x="1279" y="13406"/>
                  </a:lnTo>
                  <a:lnTo>
                    <a:pt x="1764" y="12612"/>
                  </a:lnTo>
                  <a:lnTo>
                    <a:pt x="2229" y="11818"/>
                  </a:lnTo>
                  <a:lnTo>
                    <a:pt x="2674" y="10985"/>
                  </a:lnTo>
                  <a:lnTo>
                    <a:pt x="3100" y="10171"/>
                  </a:lnTo>
                  <a:lnTo>
                    <a:pt x="3507" y="9338"/>
                  </a:lnTo>
                  <a:lnTo>
                    <a:pt x="3914" y="8486"/>
                  </a:lnTo>
                  <a:lnTo>
                    <a:pt x="4282" y="7633"/>
                  </a:lnTo>
                  <a:lnTo>
                    <a:pt x="4611" y="6781"/>
                  </a:lnTo>
                  <a:lnTo>
                    <a:pt x="4921" y="5967"/>
                  </a:lnTo>
                  <a:lnTo>
                    <a:pt x="5212" y="5154"/>
                  </a:lnTo>
                  <a:lnTo>
                    <a:pt x="5483" y="4340"/>
                  </a:lnTo>
                  <a:lnTo>
                    <a:pt x="5716" y="3507"/>
                  </a:lnTo>
                  <a:lnTo>
                    <a:pt x="5948" y="2829"/>
                  </a:lnTo>
                  <a:lnTo>
                    <a:pt x="6084" y="2442"/>
                  </a:lnTo>
                  <a:lnTo>
                    <a:pt x="6200" y="2035"/>
                  </a:lnTo>
                  <a:lnTo>
                    <a:pt x="6277" y="1628"/>
                  </a:lnTo>
                  <a:lnTo>
                    <a:pt x="6297" y="1434"/>
                  </a:lnTo>
                  <a:lnTo>
                    <a:pt x="6297" y="1241"/>
                  </a:lnTo>
                  <a:lnTo>
                    <a:pt x="6297" y="1066"/>
                  </a:lnTo>
                  <a:lnTo>
                    <a:pt x="6277" y="873"/>
                  </a:lnTo>
                  <a:lnTo>
                    <a:pt x="6239" y="698"/>
                  </a:lnTo>
                  <a:lnTo>
                    <a:pt x="6161" y="543"/>
                  </a:lnTo>
                  <a:lnTo>
                    <a:pt x="6084" y="388"/>
                  </a:lnTo>
                  <a:lnTo>
                    <a:pt x="5987" y="272"/>
                  </a:lnTo>
                  <a:lnTo>
                    <a:pt x="5890" y="175"/>
                  </a:lnTo>
                  <a:lnTo>
                    <a:pt x="5793" y="98"/>
                  </a:lnTo>
                  <a:lnTo>
                    <a:pt x="5677" y="40"/>
                  </a:lnTo>
                  <a:lnTo>
                    <a:pt x="5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25"/>
            <p:cNvSpPr/>
            <p:nvPr/>
          </p:nvSpPr>
          <p:spPr>
            <a:xfrm>
              <a:off x="4449109" y="-545765"/>
              <a:ext cx="247403" cy="1444321"/>
            </a:xfrm>
            <a:custGeom>
              <a:avLst/>
              <a:gdLst/>
              <a:ahLst/>
              <a:cxnLst/>
              <a:rect l="l" t="t" r="r" b="b"/>
              <a:pathLst>
                <a:path w="4689" h="27374" extrusionOk="0">
                  <a:moveTo>
                    <a:pt x="3139" y="1"/>
                  </a:moveTo>
                  <a:lnTo>
                    <a:pt x="2925" y="40"/>
                  </a:lnTo>
                  <a:lnTo>
                    <a:pt x="2712" y="117"/>
                  </a:lnTo>
                  <a:lnTo>
                    <a:pt x="2538" y="233"/>
                  </a:lnTo>
                  <a:lnTo>
                    <a:pt x="2364" y="369"/>
                  </a:lnTo>
                  <a:lnTo>
                    <a:pt x="2209" y="524"/>
                  </a:lnTo>
                  <a:lnTo>
                    <a:pt x="2073" y="718"/>
                  </a:lnTo>
                  <a:lnTo>
                    <a:pt x="1937" y="911"/>
                  </a:lnTo>
                  <a:lnTo>
                    <a:pt x="1821" y="1125"/>
                  </a:lnTo>
                  <a:lnTo>
                    <a:pt x="1724" y="1338"/>
                  </a:lnTo>
                  <a:lnTo>
                    <a:pt x="1627" y="1570"/>
                  </a:lnTo>
                  <a:lnTo>
                    <a:pt x="1453" y="2016"/>
                  </a:lnTo>
                  <a:lnTo>
                    <a:pt x="1182" y="2829"/>
                  </a:lnTo>
                  <a:lnTo>
                    <a:pt x="1008" y="3352"/>
                  </a:lnTo>
                  <a:lnTo>
                    <a:pt x="853" y="3895"/>
                  </a:lnTo>
                  <a:lnTo>
                    <a:pt x="698" y="4437"/>
                  </a:lnTo>
                  <a:lnTo>
                    <a:pt x="562" y="4980"/>
                  </a:lnTo>
                  <a:lnTo>
                    <a:pt x="446" y="5541"/>
                  </a:lnTo>
                  <a:lnTo>
                    <a:pt x="330" y="6084"/>
                  </a:lnTo>
                  <a:lnTo>
                    <a:pt x="252" y="6646"/>
                  </a:lnTo>
                  <a:lnTo>
                    <a:pt x="175" y="7207"/>
                  </a:lnTo>
                  <a:lnTo>
                    <a:pt x="97" y="7847"/>
                  </a:lnTo>
                  <a:lnTo>
                    <a:pt x="39" y="8486"/>
                  </a:lnTo>
                  <a:lnTo>
                    <a:pt x="20" y="9125"/>
                  </a:lnTo>
                  <a:lnTo>
                    <a:pt x="0" y="9765"/>
                  </a:lnTo>
                  <a:lnTo>
                    <a:pt x="0" y="10404"/>
                  </a:lnTo>
                  <a:lnTo>
                    <a:pt x="20" y="11043"/>
                  </a:lnTo>
                  <a:lnTo>
                    <a:pt x="58" y="11682"/>
                  </a:lnTo>
                  <a:lnTo>
                    <a:pt x="116" y="12322"/>
                  </a:lnTo>
                  <a:lnTo>
                    <a:pt x="175" y="12961"/>
                  </a:lnTo>
                  <a:lnTo>
                    <a:pt x="271" y="13581"/>
                  </a:lnTo>
                  <a:lnTo>
                    <a:pt x="388" y="14220"/>
                  </a:lnTo>
                  <a:lnTo>
                    <a:pt x="523" y="14840"/>
                  </a:lnTo>
                  <a:lnTo>
                    <a:pt x="659" y="15479"/>
                  </a:lnTo>
                  <a:lnTo>
                    <a:pt x="833" y="16080"/>
                  </a:lnTo>
                  <a:lnTo>
                    <a:pt x="1027" y="16700"/>
                  </a:lnTo>
                  <a:lnTo>
                    <a:pt x="1221" y="17300"/>
                  </a:lnTo>
                  <a:lnTo>
                    <a:pt x="1259" y="17339"/>
                  </a:lnTo>
                  <a:lnTo>
                    <a:pt x="1279" y="17378"/>
                  </a:lnTo>
                  <a:lnTo>
                    <a:pt x="1337" y="17397"/>
                  </a:lnTo>
                  <a:lnTo>
                    <a:pt x="1376" y="17397"/>
                  </a:lnTo>
                  <a:lnTo>
                    <a:pt x="1531" y="17378"/>
                  </a:lnTo>
                  <a:lnTo>
                    <a:pt x="1666" y="17339"/>
                  </a:lnTo>
                  <a:lnTo>
                    <a:pt x="1802" y="17262"/>
                  </a:lnTo>
                  <a:lnTo>
                    <a:pt x="1899" y="17184"/>
                  </a:lnTo>
                  <a:lnTo>
                    <a:pt x="1996" y="17068"/>
                  </a:lnTo>
                  <a:lnTo>
                    <a:pt x="2073" y="16952"/>
                  </a:lnTo>
                  <a:lnTo>
                    <a:pt x="2131" y="16816"/>
                  </a:lnTo>
                  <a:lnTo>
                    <a:pt x="2189" y="16680"/>
                  </a:lnTo>
                  <a:lnTo>
                    <a:pt x="2267" y="16390"/>
                  </a:lnTo>
                  <a:lnTo>
                    <a:pt x="2325" y="16080"/>
                  </a:lnTo>
                  <a:lnTo>
                    <a:pt x="2402" y="15518"/>
                  </a:lnTo>
                  <a:lnTo>
                    <a:pt x="2557" y="14472"/>
                  </a:lnTo>
                  <a:lnTo>
                    <a:pt x="2693" y="13426"/>
                  </a:lnTo>
                  <a:lnTo>
                    <a:pt x="2809" y="12380"/>
                  </a:lnTo>
                  <a:lnTo>
                    <a:pt x="2925" y="11334"/>
                  </a:lnTo>
                  <a:lnTo>
                    <a:pt x="3003" y="10423"/>
                  </a:lnTo>
                  <a:lnTo>
                    <a:pt x="3080" y="9493"/>
                  </a:lnTo>
                  <a:lnTo>
                    <a:pt x="3139" y="8563"/>
                  </a:lnTo>
                  <a:lnTo>
                    <a:pt x="3177" y="7653"/>
                  </a:lnTo>
                  <a:lnTo>
                    <a:pt x="3216" y="6529"/>
                  </a:lnTo>
                  <a:lnTo>
                    <a:pt x="3235" y="5406"/>
                  </a:lnTo>
                  <a:lnTo>
                    <a:pt x="3255" y="4650"/>
                  </a:lnTo>
                  <a:lnTo>
                    <a:pt x="3235" y="4263"/>
                  </a:lnTo>
                  <a:lnTo>
                    <a:pt x="3216" y="4088"/>
                  </a:lnTo>
                  <a:lnTo>
                    <a:pt x="3177" y="3895"/>
                  </a:lnTo>
                  <a:lnTo>
                    <a:pt x="3119" y="3720"/>
                  </a:lnTo>
                  <a:lnTo>
                    <a:pt x="3022" y="3546"/>
                  </a:lnTo>
                  <a:lnTo>
                    <a:pt x="2906" y="3391"/>
                  </a:lnTo>
                  <a:lnTo>
                    <a:pt x="2770" y="3275"/>
                  </a:lnTo>
                  <a:lnTo>
                    <a:pt x="2693" y="3236"/>
                  </a:lnTo>
                  <a:lnTo>
                    <a:pt x="2615" y="3217"/>
                  </a:lnTo>
                  <a:lnTo>
                    <a:pt x="2538" y="3197"/>
                  </a:lnTo>
                  <a:lnTo>
                    <a:pt x="2441" y="3197"/>
                  </a:lnTo>
                  <a:lnTo>
                    <a:pt x="2364" y="3217"/>
                  </a:lnTo>
                  <a:lnTo>
                    <a:pt x="2267" y="3236"/>
                  </a:lnTo>
                  <a:lnTo>
                    <a:pt x="2170" y="3294"/>
                  </a:lnTo>
                  <a:lnTo>
                    <a:pt x="2092" y="3372"/>
                  </a:lnTo>
                  <a:lnTo>
                    <a:pt x="1976" y="3488"/>
                  </a:lnTo>
                  <a:lnTo>
                    <a:pt x="1899" y="3624"/>
                  </a:lnTo>
                  <a:lnTo>
                    <a:pt x="1821" y="3779"/>
                  </a:lnTo>
                  <a:lnTo>
                    <a:pt x="1763" y="3953"/>
                  </a:lnTo>
                  <a:lnTo>
                    <a:pt x="1666" y="4282"/>
                  </a:lnTo>
                  <a:lnTo>
                    <a:pt x="1589" y="4592"/>
                  </a:lnTo>
                  <a:lnTo>
                    <a:pt x="1473" y="5018"/>
                  </a:lnTo>
                  <a:lnTo>
                    <a:pt x="1356" y="5445"/>
                  </a:lnTo>
                  <a:lnTo>
                    <a:pt x="1279" y="5871"/>
                  </a:lnTo>
                  <a:lnTo>
                    <a:pt x="1182" y="6297"/>
                  </a:lnTo>
                  <a:lnTo>
                    <a:pt x="1124" y="6742"/>
                  </a:lnTo>
                  <a:lnTo>
                    <a:pt x="1066" y="7188"/>
                  </a:lnTo>
                  <a:lnTo>
                    <a:pt x="1008" y="7634"/>
                  </a:lnTo>
                  <a:lnTo>
                    <a:pt x="988" y="8079"/>
                  </a:lnTo>
                  <a:lnTo>
                    <a:pt x="969" y="8525"/>
                  </a:lnTo>
                  <a:lnTo>
                    <a:pt x="949" y="8970"/>
                  </a:lnTo>
                  <a:lnTo>
                    <a:pt x="949" y="9416"/>
                  </a:lnTo>
                  <a:lnTo>
                    <a:pt x="969" y="9861"/>
                  </a:lnTo>
                  <a:lnTo>
                    <a:pt x="1008" y="10307"/>
                  </a:lnTo>
                  <a:lnTo>
                    <a:pt x="1046" y="10753"/>
                  </a:lnTo>
                  <a:lnTo>
                    <a:pt x="1104" y="11198"/>
                  </a:lnTo>
                  <a:lnTo>
                    <a:pt x="1163" y="11644"/>
                  </a:lnTo>
                  <a:lnTo>
                    <a:pt x="1240" y="12089"/>
                  </a:lnTo>
                  <a:lnTo>
                    <a:pt x="1337" y="12515"/>
                  </a:lnTo>
                  <a:lnTo>
                    <a:pt x="1434" y="12961"/>
                  </a:lnTo>
                  <a:lnTo>
                    <a:pt x="1550" y="13387"/>
                  </a:lnTo>
                  <a:lnTo>
                    <a:pt x="1589" y="13465"/>
                  </a:lnTo>
                  <a:lnTo>
                    <a:pt x="1647" y="13503"/>
                  </a:lnTo>
                  <a:lnTo>
                    <a:pt x="1724" y="13523"/>
                  </a:lnTo>
                  <a:lnTo>
                    <a:pt x="1782" y="13503"/>
                  </a:lnTo>
                  <a:lnTo>
                    <a:pt x="1841" y="13465"/>
                  </a:lnTo>
                  <a:lnTo>
                    <a:pt x="1899" y="13426"/>
                  </a:lnTo>
                  <a:lnTo>
                    <a:pt x="1918" y="13348"/>
                  </a:lnTo>
                  <a:lnTo>
                    <a:pt x="1918" y="13271"/>
                  </a:lnTo>
                  <a:lnTo>
                    <a:pt x="1705" y="12457"/>
                  </a:lnTo>
                  <a:lnTo>
                    <a:pt x="1531" y="11644"/>
                  </a:lnTo>
                  <a:lnTo>
                    <a:pt x="1414" y="10811"/>
                  </a:lnTo>
                  <a:lnTo>
                    <a:pt x="1337" y="9978"/>
                  </a:lnTo>
                  <a:lnTo>
                    <a:pt x="1318" y="9551"/>
                  </a:lnTo>
                  <a:lnTo>
                    <a:pt x="1298" y="9125"/>
                  </a:lnTo>
                  <a:lnTo>
                    <a:pt x="1298" y="8718"/>
                  </a:lnTo>
                  <a:lnTo>
                    <a:pt x="1318" y="8292"/>
                  </a:lnTo>
                  <a:lnTo>
                    <a:pt x="1337" y="7866"/>
                  </a:lnTo>
                  <a:lnTo>
                    <a:pt x="1376" y="7459"/>
                  </a:lnTo>
                  <a:lnTo>
                    <a:pt x="1434" y="7033"/>
                  </a:lnTo>
                  <a:lnTo>
                    <a:pt x="1492" y="6626"/>
                  </a:lnTo>
                  <a:lnTo>
                    <a:pt x="1647" y="5871"/>
                  </a:lnTo>
                  <a:lnTo>
                    <a:pt x="1821" y="5135"/>
                  </a:lnTo>
                  <a:lnTo>
                    <a:pt x="2034" y="4418"/>
                  </a:lnTo>
                  <a:lnTo>
                    <a:pt x="2189" y="3992"/>
                  </a:lnTo>
                  <a:lnTo>
                    <a:pt x="2344" y="3895"/>
                  </a:lnTo>
                  <a:lnTo>
                    <a:pt x="2461" y="3837"/>
                  </a:lnTo>
                  <a:lnTo>
                    <a:pt x="2577" y="3798"/>
                  </a:lnTo>
                  <a:lnTo>
                    <a:pt x="2674" y="3817"/>
                  </a:lnTo>
                  <a:lnTo>
                    <a:pt x="2732" y="3837"/>
                  </a:lnTo>
                  <a:lnTo>
                    <a:pt x="2790" y="3914"/>
                  </a:lnTo>
                  <a:lnTo>
                    <a:pt x="2809" y="4011"/>
                  </a:lnTo>
                  <a:lnTo>
                    <a:pt x="2809" y="4147"/>
                  </a:lnTo>
                  <a:lnTo>
                    <a:pt x="2848" y="4282"/>
                  </a:lnTo>
                  <a:lnTo>
                    <a:pt x="2867" y="4437"/>
                  </a:lnTo>
                  <a:lnTo>
                    <a:pt x="2867" y="4786"/>
                  </a:lnTo>
                  <a:lnTo>
                    <a:pt x="2848" y="5115"/>
                  </a:lnTo>
                  <a:lnTo>
                    <a:pt x="2829" y="5425"/>
                  </a:lnTo>
                  <a:lnTo>
                    <a:pt x="2829" y="6413"/>
                  </a:lnTo>
                  <a:lnTo>
                    <a:pt x="2790" y="7401"/>
                  </a:lnTo>
                  <a:lnTo>
                    <a:pt x="2712" y="9203"/>
                  </a:lnTo>
                  <a:lnTo>
                    <a:pt x="2596" y="11004"/>
                  </a:lnTo>
                  <a:lnTo>
                    <a:pt x="2519" y="11915"/>
                  </a:lnTo>
                  <a:lnTo>
                    <a:pt x="2422" y="12825"/>
                  </a:lnTo>
                  <a:lnTo>
                    <a:pt x="2325" y="13717"/>
                  </a:lnTo>
                  <a:lnTo>
                    <a:pt x="2209" y="14608"/>
                  </a:lnTo>
                  <a:lnTo>
                    <a:pt x="2112" y="15460"/>
                  </a:lnTo>
                  <a:lnTo>
                    <a:pt x="2034" y="15867"/>
                  </a:lnTo>
                  <a:lnTo>
                    <a:pt x="1957" y="16274"/>
                  </a:lnTo>
                  <a:lnTo>
                    <a:pt x="1918" y="16506"/>
                  </a:lnTo>
                  <a:lnTo>
                    <a:pt x="1879" y="16642"/>
                  </a:lnTo>
                  <a:lnTo>
                    <a:pt x="1841" y="16758"/>
                  </a:lnTo>
                  <a:lnTo>
                    <a:pt x="1763" y="16874"/>
                  </a:lnTo>
                  <a:lnTo>
                    <a:pt x="1686" y="16952"/>
                  </a:lnTo>
                  <a:lnTo>
                    <a:pt x="1627" y="16990"/>
                  </a:lnTo>
                  <a:lnTo>
                    <a:pt x="1511" y="16990"/>
                  </a:lnTo>
                  <a:lnTo>
                    <a:pt x="1434" y="16971"/>
                  </a:lnTo>
                  <a:lnTo>
                    <a:pt x="1395" y="16894"/>
                  </a:lnTo>
                  <a:lnTo>
                    <a:pt x="1337" y="16719"/>
                  </a:lnTo>
                  <a:lnTo>
                    <a:pt x="1279" y="16506"/>
                  </a:lnTo>
                  <a:lnTo>
                    <a:pt x="1046" y="15673"/>
                  </a:lnTo>
                  <a:lnTo>
                    <a:pt x="833" y="14840"/>
                  </a:lnTo>
                  <a:lnTo>
                    <a:pt x="659" y="14007"/>
                  </a:lnTo>
                  <a:lnTo>
                    <a:pt x="523" y="13155"/>
                  </a:lnTo>
                  <a:lnTo>
                    <a:pt x="426" y="12360"/>
                  </a:lnTo>
                  <a:lnTo>
                    <a:pt x="349" y="11566"/>
                  </a:lnTo>
                  <a:lnTo>
                    <a:pt x="310" y="10772"/>
                  </a:lnTo>
                  <a:lnTo>
                    <a:pt x="310" y="9958"/>
                  </a:lnTo>
                  <a:lnTo>
                    <a:pt x="310" y="9164"/>
                  </a:lnTo>
                  <a:lnTo>
                    <a:pt x="368" y="8370"/>
                  </a:lnTo>
                  <a:lnTo>
                    <a:pt x="446" y="7575"/>
                  </a:lnTo>
                  <a:lnTo>
                    <a:pt x="543" y="6781"/>
                  </a:lnTo>
                  <a:lnTo>
                    <a:pt x="659" y="6103"/>
                  </a:lnTo>
                  <a:lnTo>
                    <a:pt x="794" y="5425"/>
                  </a:lnTo>
                  <a:lnTo>
                    <a:pt x="949" y="4767"/>
                  </a:lnTo>
                  <a:lnTo>
                    <a:pt x="1124" y="4108"/>
                  </a:lnTo>
                  <a:lnTo>
                    <a:pt x="1356" y="3275"/>
                  </a:lnTo>
                  <a:lnTo>
                    <a:pt x="1473" y="2849"/>
                  </a:lnTo>
                  <a:lnTo>
                    <a:pt x="1627" y="2403"/>
                  </a:lnTo>
                  <a:lnTo>
                    <a:pt x="1782" y="1977"/>
                  </a:lnTo>
                  <a:lnTo>
                    <a:pt x="1976" y="1570"/>
                  </a:lnTo>
                  <a:lnTo>
                    <a:pt x="2189" y="1183"/>
                  </a:lnTo>
                  <a:lnTo>
                    <a:pt x="2306" y="1008"/>
                  </a:lnTo>
                  <a:lnTo>
                    <a:pt x="2422" y="834"/>
                  </a:lnTo>
                  <a:lnTo>
                    <a:pt x="2557" y="698"/>
                  </a:lnTo>
                  <a:lnTo>
                    <a:pt x="2674" y="601"/>
                  </a:lnTo>
                  <a:lnTo>
                    <a:pt x="2809" y="524"/>
                  </a:lnTo>
                  <a:lnTo>
                    <a:pt x="2925" y="446"/>
                  </a:lnTo>
                  <a:lnTo>
                    <a:pt x="3061" y="427"/>
                  </a:lnTo>
                  <a:lnTo>
                    <a:pt x="3177" y="408"/>
                  </a:lnTo>
                  <a:lnTo>
                    <a:pt x="3313" y="408"/>
                  </a:lnTo>
                  <a:lnTo>
                    <a:pt x="3429" y="427"/>
                  </a:lnTo>
                  <a:lnTo>
                    <a:pt x="3545" y="485"/>
                  </a:lnTo>
                  <a:lnTo>
                    <a:pt x="3642" y="543"/>
                  </a:lnTo>
                  <a:lnTo>
                    <a:pt x="3758" y="621"/>
                  </a:lnTo>
                  <a:lnTo>
                    <a:pt x="3855" y="718"/>
                  </a:lnTo>
                  <a:lnTo>
                    <a:pt x="3933" y="834"/>
                  </a:lnTo>
                  <a:lnTo>
                    <a:pt x="4010" y="950"/>
                  </a:lnTo>
                  <a:lnTo>
                    <a:pt x="4068" y="1105"/>
                  </a:lnTo>
                  <a:lnTo>
                    <a:pt x="4127" y="1260"/>
                  </a:lnTo>
                  <a:lnTo>
                    <a:pt x="4185" y="1434"/>
                  </a:lnTo>
                  <a:lnTo>
                    <a:pt x="4223" y="1628"/>
                  </a:lnTo>
                  <a:lnTo>
                    <a:pt x="4262" y="2016"/>
                  </a:lnTo>
                  <a:lnTo>
                    <a:pt x="4281" y="2403"/>
                  </a:lnTo>
                  <a:lnTo>
                    <a:pt x="4301" y="2771"/>
                  </a:lnTo>
                  <a:lnTo>
                    <a:pt x="4320" y="3604"/>
                  </a:lnTo>
                  <a:lnTo>
                    <a:pt x="4301" y="4457"/>
                  </a:lnTo>
                  <a:lnTo>
                    <a:pt x="4262" y="5290"/>
                  </a:lnTo>
                  <a:lnTo>
                    <a:pt x="4204" y="6123"/>
                  </a:lnTo>
                  <a:lnTo>
                    <a:pt x="4127" y="6936"/>
                  </a:lnTo>
                  <a:lnTo>
                    <a:pt x="4030" y="7750"/>
                  </a:lnTo>
                  <a:lnTo>
                    <a:pt x="3913" y="8563"/>
                  </a:lnTo>
                  <a:lnTo>
                    <a:pt x="3778" y="9377"/>
                  </a:lnTo>
                  <a:lnTo>
                    <a:pt x="3507" y="10985"/>
                  </a:lnTo>
                  <a:lnTo>
                    <a:pt x="3197" y="12612"/>
                  </a:lnTo>
                  <a:lnTo>
                    <a:pt x="2867" y="14433"/>
                  </a:lnTo>
                  <a:lnTo>
                    <a:pt x="2577" y="16254"/>
                  </a:lnTo>
                  <a:lnTo>
                    <a:pt x="2461" y="17165"/>
                  </a:lnTo>
                  <a:lnTo>
                    <a:pt x="2325" y="18095"/>
                  </a:lnTo>
                  <a:lnTo>
                    <a:pt x="2228" y="19005"/>
                  </a:lnTo>
                  <a:lnTo>
                    <a:pt x="2131" y="19916"/>
                  </a:lnTo>
                  <a:lnTo>
                    <a:pt x="2054" y="20826"/>
                  </a:lnTo>
                  <a:lnTo>
                    <a:pt x="1976" y="21756"/>
                  </a:lnTo>
                  <a:lnTo>
                    <a:pt x="1937" y="22667"/>
                  </a:lnTo>
                  <a:lnTo>
                    <a:pt x="1899" y="23596"/>
                  </a:lnTo>
                  <a:lnTo>
                    <a:pt x="1879" y="24507"/>
                  </a:lnTo>
                  <a:lnTo>
                    <a:pt x="1899" y="25437"/>
                  </a:lnTo>
                  <a:lnTo>
                    <a:pt x="1918" y="26367"/>
                  </a:lnTo>
                  <a:lnTo>
                    <a:pt x="1957" y="27296"/>
                  </a:lnTo>
                  <a:lnTo>
                    <a:pt x="1976" y="27335"/>
                  </a:lnTo>
                  <a:lnTo>
                    <a:pt x="1996" y="27355"/>
                  </a:lnTo>
                  <a:lnTo>
                    <a:pt x="2034" y="27374"/>
                  </a:lnTo>
                  <a:lnTo>
                    <a:pt x="2092" y="27355"/>
                  </a:lnTo>
                  <a:lnTo>
                    <a:pt x="2112" y="27335"/>
                  </a:lnTo>
                  <a:lnTo>
                    <a:pt x="2112" y="27296"/>
                  </a:lnTo>
                  <a:lnTo>
                    <a:pt x="2112" y="25940"/>
                  </a:lnTo>
                  <a:lnTo>
                    <a:pt x="2131" y="24604"/>
                  </a:lnTo>
                  <a:lnTo>
                    <a:pt x="2189" y="23248"/>
                  </a:lnTo>
                  <a:lnTo>
                    <a:pt x="2267" y="21911"/>
                  </a:lnTo>
                  <a:lnTo>
                    <a:pt x="2364" y="20574"/>
                  </a:lnTo>
                  <a:lnTo>
                    <a:pt x="2499" y="19238"/>
                  </a:lnTo>
                  <a:lnTo>
                    <a:pt x="2674" y="17901"/>
                  </a:lnTo>
                  <a:lnTo>
                    <a:pt x="2867" y="16564"/>
                  </a:lnTo>
                  <a:lnTo>
                    <a:pt x="3080" y="15344"/>
                  </a:lnTo>
                  <a:lnTo>
                    <a:pt x="3294" y="14104"/>
                  </a:lnTo>
                  <a:lnTo>
                    <a:pt x="3758" y="11644"/>
                  </a:lnTo>
                  <a:lnTo>
                    <a:pt x="3972" y="10423"/>
                  </a:lnTo>
                  <a:lnTo>
                    <a:pt x="4185" y="9183"/>
                  </a:lnTo>
                  <a:lnTo>
                    <a:pt x="4359" y="7944"/>
                  </a:lnTo>
                  <a:lnTo>
                    <a:pt x="4514" y="6704"/>
                  </a:lnTo>
                  <a:lnTo>
                    <a:pt x="4611" y="5522"/>
                  </a:lnTo>
                  <a:lnTo>
                    <a:pt x="4650" y="4941"/>
                  </a:lnTo>
                  <a:lnTo>
                    <a:pt x="4669" y="4340"/>
                  </a:lnTo>
                  <a:lnTo>
                    <a:pt x="4688" y="3740"/>
                  </a:lnTo>
                  <a:lnTo>
                    <a:pt x="4669" y="3159"/>
                  </a:lnTo>
                  <a:lnTo>
                    <a:pt x="4650" y="2558"/>
                  </a:lnTo>
                  <a:lnTo>
                    <a:pt x="4611" y="1977"/>
                  </a:lnTo>
                  <a:lnTo>
                    <a:pt x="4572" y="1648"/>
                  </a:lnTo>
                  <a:lnTo>
                    <a:pt x="4495" y="1299"/>
                  </a:lnTo>
                  <a:lnTo>
                    <a:pt x="4398" y="970"/>
                  </a:lnTo>
                  <a:lnTo>
                    <a:pt x="4320" y="795"/>
                  </a:lnTo>
                  <a:lnTo>
                    <a:pt x="4243" y="640"/>
                  </a:lnTo>
                  <a:lnTo>
                    <a:pt x="4146" y="505"/>
                  </a:lnTo>
                  <a:lnTo>
                    <a:pt x="4049" y="369"/>
                  </a:lnTo>
                  <a:lnTo>
                    <a:pt x="3933" y="253"/>
                  </a:lnTo>
                  <a:lnTo>
                    <a:pt x="3797" y="156"/>
                  </a:lnTo>
                  <a:lnTo>
                    <a:pt x="3662" y="78"/>
                  </a:lnTo>
                  <a:lnTo>
                    <a:pt x="3507" y="20"/>
                  </a:lnTo>
                  <a:lnTo>
                    <a:pt x="3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083"/>
        <p:cNvGrpSpPr/>
        <p:nvPr/>
      </p:nvGrpSpPr>
      <p:grpSpPr>
        <a:xfrm>
          <a:off x="0" y="0"/>
          <a:ext cx="0" cy="0"/>
          <a:chOff x="0" y="0"/>
          <a:chExt cx="0" cy="0"/>
        </a:xfrm>
      </p:grpSpPr>
      <p:pic>
        <p:nvPicPr>
          <p:cNvPr id="2084" name="Google Shape;2084;p27"/>
          <p:cNvPicPr preferRelativeResize="0"/>
          <p:nvPr/>
        </p:nvPicPr>
        <p:blipFill>
          <a:blip r:embed="rId2">
            <a:alphaModFix amt="30000"/>
          </a:blip>
          <a:stretch>
            <a:fillRect/>
          </a:stretch>
        </p:blipFill>
        <p:spPr>
          <a:xfrm>
            <a:off x="-75" y="0"/>
            <a:ext cx="9144000" cy="5143500"/>
          </a:xfrm>
          <a:prstGeom prst="rect">
            <a:avLst/>
          </a:prstGeom>
          <a:noFill/>
          <a:ln>
            <a:noFill/>
          </a:ln>
        </p:spPr>
      </p:pic>
      <p:sp>
        <p:nvSpPr>
          <p:cNvPr id="2085" name="Google Shape;2085;p27"/>
          <p:cNvSpPr txBox="1">
            <a:spLocks noGrp="1"/>
          </p:cNvSpPr>
          <p:nvPr>
            <p:ph type="title"/>
          </p:nvPr>
        </p:nvSpPr>
        <p:spPr>
          <a:xfrm>
            <a:off x="2365778" y="1552266"/>
            <a:ext cx="19782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086" name="Google Shape;2086;p27"/>
          <p:cNvSpPr txBox="1">
            <a:spLocks noGrp="1"/>
          </p:cNvSpPr>
          <p:nvPr>
            <p:ph type="subTitle" idx="1"/>
          </p:nvPr>
        </p:nvSpPr>
        <p:spPr>
          <a:xfrm>
            <a:off x="2365778" y="1763686"/>
            <a:ext cx="19782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7" name="Google Shape;2087;p27"/>
          <p:cNvSpPr txBox="1">
            <a:spLocks noGrp="1"/>
          </p:cNvSpPr>
          <p:nvPr>
            <p:ph type="title" idx="2"/>
          </p:nvPr>
        </p:nvSpPr>
        <p:spPr>
          <a:xfrm>
            <a:off x="5721659" y="1552266"/>
            <a:ext cx="19782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088" name="Google Shape;2088;p27"/>
          <p:cNvSpPr txBox="1">
            <a:spLocks noGrp="1"/>
          </p:cNvSpPr>
          <p:nvPr>
            <p:ph type="subTitle" idx="3"/>
          </p:nvPr>
        </p:nvSpPr>
        <p:spPr>
          <a:xfrm>
            <a:off x="5721659" y="1763686"/>
            <a:ext cx="19782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9" name="Google Shape;2089;p27"/>
          <p:cNvSpPr txBox="1">
            <a:spLocks noGrp="1"/>
          </p:cNvSpPr>
          <p:nvPr>
            <p:ph type="title" idx="4"/>
          </p:nvPr>
        </p:nvSpPr>
        <p:spPr>
          <a:xfrm>
            <a:off x="2365778" y="3077506"/>
            <a:ext cx="19752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090" name="Google Shape;2090;p27"/>
          <p:cNvSpPr txBox="1">
            <a:spLocks noGrp="1"/>
          </p:cNvSpPr>
          <p:nvPr>
            <p:ph type="subTitle" idx="5"/>
          </p:nvPr>
        </p:nvSpPr>
        <p:spPr>
          <a:xfrm>
            <a:off x="2365778" y="3288925"/>
            <a:ext cx="19782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1" name="Google Shape;2091;p27"/>
          <p:cNvSpPr txBox="1">
            <a:spLocks noGrp="1"/>
          </p:cNvSpPr>
          <p:nvPr>
            <p:ph type="title" idx="6"/>
          </p:nvPr>
        </p:nvSpPr>
        <p:spPr>
          <a:xfrm>
            <a:off x="5721659" y="3077506"/>
            <a:ext cx="19782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092" name="Google Shape;2092;p27"/>
          <p:cNvSpPr txBox="1">
            <a:spLocks noGrp="1"/>
          </p:cNvSpPr>
          <p:nvPr>
            <p:ph type="subTitle" idx="7"/>
          </p:nvPr>
        </p:nvSpPr>
        <p:spPr>
          <a:xfrm>
            <a:off x="5721659" y="3288925"/>
            <a:ext cx="19782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3" name="Google Shape;2093;p27"/>
          <p:cNvSpPr txBox="1">
            <a:spLocks noGrp="1"/>
          </p:cNvSpPr>
          <p:nvPr>
            <p:ph type="title" idx="8"/>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grpSp>
        <p:nvGrpSpPr>
          <p:cNvPr id="2094" name="Google Shape;2094;p27"/>
          <p:cNvGrpSpPr/>
          <p:nvPr/>
        </p:nvGrpSpPr>
        <p:grpSpPr>
          <a:xfrm rot="5400000">
            <a:off x="7930850" y="1680700"/>
            <a:ext cx="2291000" cy="1234000"/>
            <a:chOff x="1153575" y="-722225"/>
            <a:chExt cx="2291000" cy="1234000"/>
          </a:xfrm>
        </p:grpSpPr>
        <p:sp>
          <p:nvSpPr>
            <p:cNvPr id="2095" name="Google Shape;2095;p27"/>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6" name="Google Shape;2096;p27"/>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27"/>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27"/>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27"/>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0" name="Google Shape;2100;p27"/>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1" name="Google Shape;2101;p27"/>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2" name="Google Shape;2102;p27"/>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3" name="Google Shape;2103;p27"/>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4" name="Google Shape;2104;p27"/>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5" name="Google Shape;2105;p27"/>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6" name="Google Shape;2106;p27"/>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7" name="Google Shape;2107;p27"/>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8" name="Google Shape;2108;p27"/>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9" name="Google Shape;2109;p27"/>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0" name="Google Shape;2110;p27"/>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1" name="Google Shape;2111;p27"/>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2" name="Google Shape;2112;p27"/>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3" name="Google Shape;2113;p27"/>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4" name="Google Shape;2114;p27"/>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5" name="Google Shape;2115;p27"/>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16" name="Google Shape;2116;p27"/>
          <p:cNvGrpSpPr/>
          <p:nvPr/>
        </p:nvGrpSpPr>
        <p:grpSpPr>
          <a:xfrm rot="-5400000" flipH="1">
            <a:off x="-1049275" y="1680700"/>
            <a:ext cx="2291000" cy="1234000"/>
            <a:chOff x="1153575" y="-722225"/>
            <a:chExt cx="2291000" cy="1234000"/>
          </a:xfrm>
        </p:grpSpPr>
        <p:sp>
          <p:nvSpPr>
            <p:cNvPr id="2117" name="Google Shape;2117;p27"/>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8" name="Google Shape;2118;p27"/>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9" name="Google Shape;2119;p27"/>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0" name="Google Shape;2120;p27"/>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1" name="Google Shape;2121;p27"/>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2" name="Google Shape;2122;p27"/>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3" name="Google Shape;2123;p27"/>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4" name="Google Shape;2124;p27"/>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5" name="Google Shape;2125;p27"/>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6" name="Google Shape;2126;p27"/>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7" name="Google Shape;2127;p27"/>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27"/>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27"/>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27"/>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27"/>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27"/>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3" name="Google Shape;2133;p27"/>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4" name="Google Shape;2134;p27"/>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5" name="Google Shape;2135;p27"/>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6" name="Google Shape;2136;p27"/>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7" name="Google Shape;2137;p27"/>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38" name="Google Shape;2138;p27"/>
          <p:cNvGrpSpPr/>
          <p:nvPr/>
        </p:nvGrpSpPr>
        <p:grpSpPr>
          <a:xfrm rot="-3925425" flipH="1">
            <a:off x="2928561" y="4209879"/>
            <a:ext cx="1179559" cy="2352992"/>
            <a:chOff x="3693750" y="-961750"/>
            <a:chExt cx="1179570" cy="2353014"/>
          </a:xfrm>
        </p:grpSpPr>
        <p:sp>
          <p:nvSpPr>
            <p:cNvPr id="2139" name="Google Shape;2139;p27"/>
            <p:cNvSpPr/>
            <p:nvPr/>
          </p:nvSpPr>
          <p:spPr>
            <a:xfrm>
              <a:off x="3702931" y="470242"/>
              <a:ext cx="820826" cy="921022"/>
            </a:xfrm>
            <a:custGeom>
              <a:avLst/>
              <a:gdLst/>
              <a:ahLst/>
              <a:cxnLst/>
              <a:rect l="l" t="t" r="r" b="b"/>
              <a:pathLst>
                <a:path w="15557" h="17456" extrusionOk="0">
                  <a:moveTo>
                    <a:pt x="3505" y="3546"/>
                  </a:moveTo>
                  <a:lnTo>
                    <a:pt x="3507" y="3546"/>
                  </a:lnTo>
                  <a:lnTo>
                    <a:pt x="3739" y="3585"/>
                  </a:lnTo>
                  <a:lnTo>
                    <a:pt x="3972" y="3643"/>
                  </a:lnTo>
                  <a:lnTo>
                    <a:pt x="4204" y="3720"/>
                  </a:lnTo>
                  <a:lnTo>
                    <a:pt x="4437" y="3817"/>
                  </a:lnTo>
                  <a:lnTo>
                    <a:pt x="4650" y="3914"/>
                  </a:lnTo>
                  <a:lnTo>
                    <a:pt x="4863" y="4050"/>
                  </a:lnTo>
                  <a:lnTo>
                    <a:pt x="5057" y="4185"/>
                  </a:lnTo>
                  <a:lnTo>
                    <a:pt x="5444" y="4476"/>
                  </a:lnTo>
                  <a:lnTo>
                    <a:pt x="5812" y="4805"/>
                  </a:lnTo>
                  <a:lnTo>
                    <a:pt x="6161" y="5173"/>
                  </a:lnTo>
                  <a:lnTo>
                    <a:pt x="6490" y="5522"/>
                  </a:lnTo>
                  <a:lnTo>
                    <a:pt x="7265" y="6413"/>
                  </a:lnTo>
                  <a:lnTo>
                    <a:pt x="8021" y="7304"/>
                  </a:lnTo>
                  <a:lnTo>
                    <a:pt x="8776" y="8215"/>
                  </a:lnTo>
                  <a:lnTo>
                    <a:pt x="9493" y="9145"/>
                  </a:lnTo>
                  <a:lnTo>
                    <a:pt x="10171" y="10036"/>
                  </a:lnTo>
                  <a:lnTo>
                    <a:pt x="10830" y="10927"/>
                  </a:lnTo>
                  <a:lnTo>
                    <a:pt x="11469" y="11857"/>
                  </a:lnTo>
                  <a:lnTo>
                    <a:pt x="12051" y="12711"/>
                  </a:lnTo>
                  <a:lnTo>
                    <a:pt x="12031" y="12690"/>
                  </a:lnTo>
                  <a:lnTo>
                    <a:pt x="10733" y="11373"/>
                  </a:lnTo>
                  <a:lnTo>
                    <a:pt x="9435" y="10075"/>
                  </a:lnTo>
                  <a:lnTo>
                    <a:pt x="8098" y="8796"/>
                  </a:lnTo>
                  <a:lnTo>
                    <a:pt x="6742" y="7556"/>
                  </a:lnTo>
                  <a:lnTo>
                    <a:pt x="6083" y="6936"/>
                  </a:lnTo>
                  <a:lnTo>
                    <a:pt x="5425" y="6297"/>
                  </a:lnTo>
                  <a:lnTo>
                    <a:pt x="5115" y="5968"/>
                  </a:lnTo>
                  <a:lnTo>
                    <a:pt x="4824" y="5619"/>
                  </a:lnTo>
                  <a:lnTo>
                    <a:pt x="4534" y="5270"/>
                  </a:lnTo>
                  <a:lnTo>
                    <a:pt x="4282" y="4902"/>
                  </a:lnTo>
                  <a:lnTo>
                    <a:pt x="4030" y="4515"/>
                  </a:lnTo>
                  <a:lnTo>
                    <a:pt x="3797" y="4127"/>
                  </a:lnTo>
                  <a:lnTo>
                    <a:pt x="3584" y="3720"/>
                  </a:lnTo>
                  <a:lnTo>
                    <a:pt x="3505" y="3546"/>
                  </a:lnTo>
                  <a:close/>
                  <a:moveTo>
                    <a:pt x="407" y="1"/>
                  </a:moveTo>
                  <a:lnTo>
                    <a:pt x="291" y="20"/>
                  </a:lnTo>
                  <a:lnTo>
                    <a:pt x="194" y="78"/>
                  </a:lnTo>
                  <a:lnTo>
                    <a:pt x="117" y="156"/>
                  </a:lnTo>
                  <a:lnTo>
                    <a:pt x="59" y="253"/>
                  </a:lnTo>
                  <a:lnTo>
                    <a:pt x="39" y="369"/>
                  </a:lnTo>
                  <a:lnTo>
                    <a:pt x="20" y="505"/>
                  </a:lnTo>
                  <a:lnTo>
                    <a:pt x="1" y="660"/>
                  </a:lnTo>
                  <a:lnTo>
                    <a:pt x="20" y="815"/>
                  </a:lnTo>
                  <a:lnTo>
                    <a:pt x="59" y="1125"/>
                  </a:lnTo>
                  <a:lnTo>
                    <a:pt x="117" y="1415"/>
                  </a:lnTo>
                  <a:lnTo>
                    <a:pt x="194" y="1667"/>
                  </a:lnTo>
                  <a:lnTo>
                    <a:pt x="291" y="1919"/>
                  </a:lnTo>
                  <a:lnTo>
                    <a:pt x="407" y="2171"/>
                  </a:lnTo>
                  <a:lnTo>
                    <a:pt x="524" y="2423"/>
                  </a:lnTo>
                  <a:lnTo>
                    <a:pt x="659" y="2674"/>
                  </a:lnTo>
                  <a:lnTo>
                    <a:pt x="969" y="3159"/>
                  </a:lnTo>
                  <a:lnTo>
                    <a:pt x="1298" y="3604"/>
                  </a:lnTo>
                  <a:lnTo>
                    <a:pt x="1667" y="4050"/>
                  </a:lnTo>
                  <a:lnTo>
                    <a:pt x="2035" y="4476"/>
                  </a:lnTo>
                  <a:lnTo>
                    <a:pt x="2809" y="5290"/>
                  </a:lnTo>
                  <a:lnTo>
                    <a:pt x="3739" y="6239"/>
                  </a:lnTo>
                  <a:lnTo>
                    <a:pt x="4669" y="7188"/>
                  </a:lnTo>
                  <a:lnTo>
                    <a:pt x="6529" y="9048"/>
                  </a:lnTo>
                  <a:lnTo>
                    <a:pt x="10771" y="13290"/>
                  </a:lnTo>
                  <a:lnTo>
                    <a:pt x="12980" y="15518"/>
                  </a:lnTo>
                  <a:lnTo>
                    <a:pt x="13329" y="15867"/>
                  </a:lnTo>
                  <a:lnTo>
                    <a:pt x="13503" y="16041"/>
                  </a:lnTo>
                  <a:lnTo>
                    <a:pt x="13677" y="16216"/>
                  </a:lnTo>
                  <a:lnTo>
                    <a:pt x="13871" y="16371"/>
                  </a:lnTo>
                  <a:lnTo>
                    <a:pt x="14084" y="16487"/>
                  </a:lnTo>
                  <a:lnTo>
                    <a:pt x="14297" y="16584"/>
                  </a:lnTo>
                  <a:lnTo>
                    <a:pt x="14530" y="16661"/>
                  </a:lnTo>
                  <a:lnTo>
                    <a:pt x="14588" y="16661"/>
                  </a:lnTo>
                  <a:lnTo>
                    <a:pt x="14646" y="16642"/>
                  </a:lnTo>
                  <a:lnTo>
                    <a:pt x="14685" y="16622"/>
                  </a:lnTo>
                  <a:lnTo>
                    <a:pt x="14704" y="16584"/>
                  </a:lnTo>
                  <a:lnTo>
                    <a:pt x="14743" y="16545"/>
                  </a:lnTo>
                  <a:lnTo>
                    <a:pt x="14743" y="16487"/>
                  </a:lnTo>
                  <a:lnTo>
                    <a:pt x="14743" y="16429"/>
                  </a:lnTo>
                  <a:lnTo>
                    <a:pt x="14723" y="16390"/>
                  </a:lnTo>
                  <a:lnTo>
                    <a:pt x="14084" y="15305"/>
                  </a:lnTo>
                  <a:lnTo>
                    <a:pt x="13445" y="14220"/>
                  </a:lnTo>
                  <a:lnTo>
                    <a:pt x="12767" y="13155"/>
                  </a:lnTo>
                  <a:lnTo>
                    <a:pt x="12069" y="12109"/>
                  </a:lnTo>
                  <a:lnTo>
                    <a:pt x="11372" y="11082"/>
                  </a:lnTo>
                  <a:lnTo>
                    <a:pt x="10636" y="10055"/>
                  </a:lnTo>
                  <a:lnTo>
                    <a:pt x="9880" y="9048"/>
                  </a:lnTo>
                  <a:lnTo>
                    <a:pt x="9105" y="8060"/>
                  </a:lnTo>
                  <a:lnTo>
                    <a:pt x="8408" y="7188"/>
                  </a:lnTo>
                  <a:lnTo>
                    <a:pt x="7691" y="6336"/>
                  </a:lnTo>
                  <a:lnTo>
                    <a:pt x="6955" y="5503"/>
                  </a:lnTo>
                  <a:lnTo>
                    <a:pt x="6587" y="5096"/>
                  </a:lnTo>
                  <a:lnTo>
                    <a:pt x="6200" y="4708"/>
                  </a:lnTo>
                  <a:lnTo>
                    <a:pt x="5890" y="4398"/>
                  </a:lnTo>
                  <a:lnTo>
                    <a:pt x="5560" y="4127"/>
                  </a:lnTo>
                  <a:lnTo>
                    <a:pt x="5212" y="3875"/>
                  </a:lnTo>
                  <a:lnTo>
                    <a:pt x="4844" y="3643"/>
                  </a:lnTo>
                  <a:lnTo>
                    <a:pt x="4476" y="3469"/>
                  </a:lnTo>
                  <a:lnTo>
                    <a:pt x="4282" y="3391"/>
                  </a:lnTo>
                  <a:lnTo>
                    <a:pt x="4088" y="3314"/>
                  </a:lnTo>
                  <a:lnTo>
                    <a:pt x="3875" y="3275"/>
                  </a:lnTo>
                  <a:lnTo>
                    <a:pt x="3662" y="3236"/>
                  </a:lnTo>
                  <a:lnTo>
                    <a:pt x="3449" y="3197"/>
                  </a:lnTo>
                  <a:lnTo>
                    <a:pt x="3216" y="3197"/>
                  </a:lnTo>
                  <a:lnTo>
                    <a:pt x="3158" y="3217"/>
                  </a:lnTo>
                  <a:lnTo>
                    <a:pt x="3100" y="3256"/>
                  </a:lnTo>
                  <a:lnTo>
                    <a:pt x="3061" y="3333"/>
                  </a:lnTo>
                  <a:lnTo>
                    <a:pt x="3081" y="3411"/>
                  </a:lnTo>
                  <a:lnTo>
                    <a:pt x="3255" y="3817"/>
                  </a:lnTo>
                  <a:lnTo>
                    <a:pt x="3449" y="4205"/>
                  </a:lnTo>
                  <a:lnTo>
                    <a:pt x="3662" y="4573"/>
                  </a:lnTo>
                  <a:lnTo>
                    <a:pt x="3894" y="4941"/>
                  </a:lnTo>
                  <a:lnTo>
                    <a:pt x="4146" y="5290"/>
                  </a:lnTo>
                  <a:lnTo>
                    <a:pt x="4398" y="5619"/>
                  </a:lnTo>
                  <a:lnTo>
                    <a:pt x="4669" y="5948"/>
                  </a:lnTo>
                  <a:lnTo>
                    <a:pt x="4960" y="6278"/>
                  </a:lnTo>
                  <a:lnTo>
                    <a:pt x="5560" y="6898"/>
                  </a:lnTo>
                  <a:lnTo>
                    <a:pt x="6180" y="7498"/>
                  </a:lnTo>
                  <a:lnTo>
                    <a:pt x="7439" y="8680"/>
                  </a:lnTo>
                  <a:lnTo>
                    <a:pt x="8873" y="10055"/>
                  </a:lnTo>
                  <a:lnTo>
                    <a:pt x="10287" y="11450"/>
                  </a:lnTo>
                  <a:lnTo>
                    <a:pt x="11682" y="12884"/>
                  </a:lnTo>
                  <a:lnTo>
                    <a:pt x="13038" y="14336"/>
                  </a:lnTo>
                  <a:lnTo>
                    <a:pt x="13096" y="14375"/>
                  </a:lnTo>
                  <a:lnTo>
                    <a:pt x="13112" y="14375"/>
                  </a:lnTo>
                  <a:lnTo>
                    <a:pt x="13290" y="14666"/>
                  </a:lnTo>
                  <a:lnTo>
                    <a:pt x="13871" y="15615"/>
                  </a:lnTo>
                  <a:lnTo>
                    <a:pt x="14185" y="16156"/>
                  </a:lnTo>
                  <a:lnTo>
                    <a:pt x="14142" y="16138"/>
                  </a:lnTo>
                  <a:lnTo>
                    <a:pt x="13929" y="15983"/>
                  </a:lnTo>
                  <a:lnTo>
                    <a:pt x="13735" y="15809"/>
                  </a:lnTo>
                  <a:lnTo>
                    <a:pt x="13542" y="15615"/>
                  </a:lnTo>
                  <a:lnTo>
                    <a:pt x="13348" y="15402"/>
                  </a:lnTo>
                  <a:lnTo>
                    <a:pt x="12999" y="15034"/>
                  </a:lnTo>
                  <a:lnTo>
                    <a:pt x="11314" y="13348"/>
                  </a:lnTo>
                  <a:lnTo>
                    <a:pt x="8137" y="10171"/>
                  </a:lnTo>
                  <a:lnTo>
                    <a:pt x="7323" y="9358"/>
                  </a:lnTo>
                  <a:lnTo>
                    <a:pt x="6510" y="8564"/>
                  </a:lnTo>
                  <a:lnTo>
                    <a:pt x="4863" y="6975"/>
                  </a:lnTo>
                  <a:lnTo>
                    <a:pt x="4049" y="6161"/>
                  </a:lnTo>
                  <a:lnTo>
                    <a:pt x="3255" y="5328"/>
                  </a:lnTo>
                  <a:lnTo>
                    <a:pt x="2500" y="4476"/>
                  </a:lnTo>
                  <a:lnTo>
                    <a:pt x="2112" y="4050"/>
                  </a:lnTo>
                  <a:lnTo>
                    <a:pt x="1763" y="3604"/>
                  </a:lnTo>
                  <a:lnTo>
                    <a:pt x="1415" y="3159"/>
                  </a:lnTo>
                  <a:lnTo>
                    <a:pt x="1085" y="2674"/>
                  </a:lnTo>
                  <a:lnTo>
                    <a:pt x="950" y="2442"/>
                  </a:lnTo>
                  <a:lnTo>
                    <a:pt x="795" y="2190"/>
                  </a:lnTo>
                  <a:lnTo>
                    <a:pt x="679" y="1938"/>
                  </a:lnTo>
                  <a:lnTo>
                    <a:pt x="562" y="1667"/>
                  </a:lnTo>
                  <a:lnTo>
                    <a:pt x="485" y="1435"/>
                  </a:lnTo>
                  <a:lnTo>
                    <a:pt x="369" y="1105"/>
                  </a:lnTo>
                  <a:lnTo>
                    <a:pt x="330" y="950"/>
                  </a:lnTo>
                  <a:lnTo>
                    <a:pt x="310" y="795"/>
                  </a:lnTo>
                  <a:lnTo>
                    <a:pt x="310" y="640"/>
                  </a:lnTo>
                  <a:lnTo>
                    <a:pt x="330" y="543"/>
                  </a:lnTo>
                  <a:lnTo>
                    <a:pt x="388" y="466"/>
                  </a:lnTo>
                  <a:lnTo>
                    <a:pt x="446" y="427"/>
                  </a:lnTo>
                  <a:lnTo>
                    <a:pt x="504" y="388"/>
                  </a:lnTo>
                  <a:lnTo>
                    <a:pt x="659" y="388"/>
                  </a:lnTo>
                  <a:lnTo>
                    <a:pt x="737" y="427"/>
                  </a:lnTo>
                  <a:lnTo>
                    <a:pt x="911" y="505"/>
                  </a:lnTo>
                  <a:lnTo>
                    <a:pt x="1066" y="602"/>
                  </a:lnTo>
                  <a:lnTo>
                    <a:pt x="1221" y="737"/>
                  </a:lnTo>
                  <a:lnTo>
                    <a:pt x="1453" y="931"/>
                  </a:lnTo>
                  <a:lnTo>
                    <a:pt x="2190" y="1493"/>
                  </a:lnTo>
                  <a:lnTo>
                    <a:pt x="2906" y="2035"/>
                  </a:lnTo>
                  <a:lnTo>
                    <a:pt x="3274" y="2287"/>
                  </a:lnTo>
                  <a:lnTo>
                    <a:pt x="3662" y="2519"/>
                  </a:lnTo>
                  <a:lnTo>
                    <a:pt x="4049" y="2752"/>
                  </a:lnTo>
                  <a:lnTo>
                    <a:pt x="4456" y="2965"/>
                  </a:lnTo>
                  <a:lnTo>
                    <a:pt x="5367" y="3449"/>
                  </a:lnTo>
                  <a:lnTo>
                    <a:pt x="5812" y="3682"/>
                  </a:lnTo>
                  <a:lnTo>
                    <a:pt x="6238" y="3953"/>
                  </a:lnTo>
                  <a:lnTo>
                    <a:pt x="6665" y="4224"/>
                  </a:lnTo>
                  <a:lnTo>
                    <a:pt x="7071" y="4534"/>
                  </a:lnTo>
                  <a:lnTo>
                    <a:pt x="7459" y="4844"/>
                  </a:lnTo>
                  <a:lnTo>
                    <a:pt x="7827" y="5212"/>
                  </a:lnTo>
                  <a:lnTo>
                    <a:pt x="8214" y="5600"/>
                  </a:lnTo>
                  <a:lnTo>
                    <a:pt x="8563" y="5987"/>
                  </a:lnTo>
                  <a:lnTo>
                    <a:pt x="8912" y="6394"/>
                  </a:lnTo>
                  <a:lnTo>
                    <a:pt x="9260" y="6820"/>
                  </a:lnTo>
                  <a:lnTo>
                    <a:pt x="9919" y="7672"/>
                  </a:lnTo>
                  <a:lnTo>
                    <a:pt x="10558" y="8544"/>
                  </a:lnTo>
                  <a:lnTo>
                    <a:pt x="11256" y="9590"/>
                  </a:lnTo>
                  <a:lnTo>
                    <a:pt x="11953" y="10656"/>
                  </a:lnTo>
                  <a:lnTo>
                    <a:pt x="12592" y="11741"/>
                  </a:lnTo>
                  <a:lnTo>
                    <a:pt x="13212" y="12825"/>
                  </a:lnTo>
                  <a:lnTo>
                    <a:pt x="13813" y="13949"/>
                  </a:lnTo>
                  <a:lnTo>
                    <a:pt x="14355" y="15092"/>
                  </a:lnTo>
                  <a:lnTo>
                    <a:pt x="14878" y="16235"/>
                  </a:lnTo>
                  <a:lnTo>
                    <a:pt x="15382" y="17397"/>
                  </a:lnTo>
                  <a:lnTo>
                    <a:pt x="15401" y="17436"/>
                  </a:lnTo>
                  <a:lnTo>
                    <a:pt x="15421" y="17455"/>
                  </a:lnTo>
                  <a:lnTo>
                    <a:pt x="15498" y="17455"/>
                  </a:lnTo>
                  <a:lnTo>
                    <a:pt x="15537" y="17436"/>
                  </a:lnTo>
                  <a:lnTo>
                    <a:pt x="15556" y="17417"/>
                  </a:lnTo>
                  <a:lnTo>
                    <a:pt x="15556" y="17378"/>
                  </a:lnTo>
                  <a:lnTo>
                    <a:pt x="15556" y="17339"/>
                  </a:lnTo>
                  <a:lnTo>
                    <a:pt x="15111" y="16177"/>
                  </a:lnTo>
                  <a:lnTo>
                    <a:pt x="14646" y="15034"/>
                  </a:lnTo>
                  <a:lnTo>
                    <a:pt x="14123" y="13910"/>
                  </a:lnTo>
                  <a:lnTo>
                    <a:pt x="13580" y="12806"/>
                  </a:lnTo>
                  <a:lnTo>
                    <a:pt x="12999" y="11721"/>
                  </a:lnTo>
                  <a:lnTo>
                    <a:pt x="12360" y="10656"/>
                  </a:lnTo>
                  <a:lnTo>
                    <a:pt x="11701" y="9610"/>
                  </a:lnTo>
                  <a:lnTo>
                    <a:pt x="11004" y="8583"/>
                  </a:lnTo>
                  <a:lnTo>
                    <a:pt x="10326" y="7634"/>
                  </a:lnTo>
                  <a:lnTo>
                    <a:pt x="9609" y="6704"/>
                  </a:lnTo>
                  <a:lnTo>
                    <a:pt x="9241" y="6239"/>
                  </a:lnTo>
                  <a:lnTo>
                    <a:pt x="8854" y="5793"/>
                  </a:lnTo>
                  <a:lnTo>
                    <a:pt x="8466" y="5367"/>
                  </a:lnTo>
                  <a:lnTo>
                    <a:pt x="8059" y="4960"/>
                  </a:lnTo>
                  <a:lnTo>
                    <a:pt x="7633" y="4573"/>
                  </a:lnTo>
                  <a:lnTo>
                    <a:pt x="7207" y="4224"/>
                  </a:lnTo>
                  <a:lnTo>
                    <a:pt x="6761" y="3914"/>
                  </a:lnTo>
                  <a:lnTo>
                    <a:pt x="6316" y="3624"/>
                  </a:lnTo>
                  <a:lnTo>
                    <a:pt x="5851" y="3333"/>
                  </a:lnTo>
                  <a:lnTo>
                    <a:pt x="5367" y="3081"/>
                  </a:lnTo>
                  <a:lnTo>
                    <a:pt x="4379" y="2558"/>
                  </a:lnTo>
                  <a:lnTo>
                    <a:pt x="3836" y="2268"/>
                  </a:lnTo>
                  <a:lnTo>
                    <a:pt x="3313" y="1958"/>
                  </a:lnTo>
                  <a:lnTo>
                    <a:pt x="2809" y="1609"/>
                  </a:lnTo>
                  <a:lnTo>
                    <a:pt x="2325" y="1221"/>
                  </a:lnTo>
                  <a:lnTo>
                    <a:pt x="1976" y="911"/>
                  </a:lnTo>
                  <a:lnTo>
                    <a:pt x="1589" y="563"/>
                  </a:lnTo>
                  <a:lnTo>
                    <a:pt x="1376" y="408"/>
                  </a:lnTo>
                  <a:lnTo>
                    <a:pt x="1182" y="272"/>
                  </a:lnTo>
                  <a:lnTo>
                    <a:pt x="969" y="156"/>
                  </a:lnTo>
                  <a:lnTo>
                    <a:pt x="737" y="59"/>
                  </a:lnTo>
                  <a:lnTo>
                    <a:pt x="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0" name="Google Shape;2140;p27"/>
            <p:cNvSpPr/>
            <p:nvPr/>
          </p:nvSpPr>
          <p:spPr>
            <a:xfrm>
              <a:off x="3693750" y="-346426"/>
              <a:ext cx="836127" cy="1724384"/>
            </a:xfrm>
            <a:custGeom>
              <a:avLst/>
              <a:gdLst/>
              <a:ahLst/>
              <a:cxnLst/>
              <a:rect l="l" t="t" r="r" b="b"/>
              <a:pathLst>
                <a:path w="15847" h="32682" extrusionOk="0">
                  <a:moveTo>
                    <a:pt x="5134" y="6781"/>
                  </a:moveTo>
                  <a:lnTo>
                    <a:pt x="5231" y="6839"/>
                  </a:lnTo>
                  <a:lnTo>
                    <a:pt x="5328" y="6897"/>
                  </a:lnTo>
                  <a:lnTo>
                    <a:pt x="5483" y="7052"/>
                  </a:lnTo>
                  <a:lnTo>
                    <a:pt x="5618" y="7246"/>
                  </a:lnTo>
                  <a:lnTo>
                    <a:pt x="5734" y="7439"/>
                  </a:lnTo>
                  <a:lnTo>
                    <a:pt x="5831" y="7633"/>
                  </a:lnTo>
                  <a:lnTo>
                    <a:pt x="6025" y="8059"/>
                  </a:lnTo>
                  <a:lnTo>
                    <a:pt x="6858" y="9958"/>
                  </a:lnTo>
                  <a:lnTo>
                    <a:pt x="8311" y="13348"/>
                  </a:lnTo>
                  <a:lnTo>
                    <a:pt x="8573" y="13957"/>
                  </a:lnTo>
                  <a:lnTo>
                    <a:pt x="8369" y="13503"/>
                  </a:lnTo>
                  <a:lnTo>
                    <a:pt x="7923" y="12573"/>
                  </a:lnTo>
                  <a:lnTo>
                    <a:pt x="7458" y="11643"/>
                  </a:lnTo>
                  <a:lnTo>
                    <a:pt x="6974" y="10713"/>
                  </a:lnTo>
                  <a:lnTo>
                    <a:pt x="6684" y="10229"/>
                  </a:lnTo>
                  <a:lnTo>
                    <a:pt x="6393" y="9725"/>
                  </a:lnTo>
                  <a:lnTo>
                    <a:pt x="6083" y="9222"/>
                  </a:lnTo>
                  <a:lnTo>
                    <a:pt x="5792" y="8699"/>
                  </a:lnTo>
                  <a:lnTo>
                    <a:pt x="5521" y="8176"/>
                  </a:lnTo>
                  <a:lnTo>
                    <a:pt x="5405" y="7904"/>
                  </a:lnTo>
                  <a:lnTo>
                    <a:pt x="5308" y="7633"/>
                  </a:lnTo>
                  <a:lnTo>
                    <a:pt x="5231" y="7362"/>
                  </a:lnTo>
                  <a:lnTo>
                    <a:pt x="5173" y="7091"/>
                  </a:lnTo>
                  <a:lnTo>
                    <a:pt x="5134" y="6800"/>
                  </a:lnTo>
                  <a:lnTo>
                    <a:pt x="5134" y="6781"/>
                  </a:lnTo>
                  <a:close/>
                  <a:moveTo>
                    <a:pt x="9571" y="16278"/>
                  </a:moveTo>
                  <a:lnTo>
                    <a:pt x="9803" y="16816"/>
                  </a:lnTo>
                  <a:lnTo>
                    <a:pt x="11236" y="20283"/>
                  </a:lnTo>
                  <a:lnTo>
                    <a:pt x="11508" y="20951"/>
                  </a:lnTo>
                  <a:lnTo>
                    <a:pt x="11449" y="20864"/>
                  </a:lnTo>
                  <a:lnTo>
                    <a:pt x="11197" y="20419"/>
                  </a:lnTo>
                  <a:lnTo>
                    <a:pt x="10984" y="19954"/>
                  </a:lnTo>
                  <a:lnTo>
                    <a:pt x="10790" y="19470"/>
                  </a:lnTo>
                  <a:lnTo>
                    <a:pt x="10422" y="18501"/>
                  </a:lnTo>
                  <a:lnTo>
                    <a:pt x="10035" y="17474"/>
                  </a:lnTo>
                  <a:lnTo>
                    <a:pt x="9648" y="16467"/>
                  </a:lnTo>
                  <a:lnTo>
                    <a:pt x="9571" y="16278"/>
                  </a:lnTo>
                  <a:close/>
                  <a:moveTo>
                    <a:pt x="969" y="407"/>
                  </a:moveTo>
                  <a:lnTo>
                    <a:pt x="1104" y="446"/>
                  </a:lnTo>
                  <a:lnTo>
                    <a:pt x="1531" y="640"/>
                  </a:lnTo>
                  <a:lnTo>
                    <a:pt x="1860" y="814"/>
                  </a:lnTo>
                  <a:lnTo>
                    <a:pt x="2189" y="989"/>
                  </a:lnTo>
                  <a:lnTo>
                    <a:pt x="2519" y="1202"/>
                  </a:lnTo>
                  <a:lnTo>
                    <a:pt x="2809" y="1415"/>
                  </a:lnTo>
                  <a:lnTo>
                    <a:pt x="3119" y="1628"/>
                  </a:lnTo>
                  <a:lnTo>
                    <a:pt x="3410" y="1880"/>
                  </a:lnTo>
                  <a:lnTo>
                    <a:pt x="3700" y="2112"/>
                  </a:lnTo>
                  <a:lnTo>
                    <a:pt x="3971" y="2383"/>
                  </a:lnTo>
                  <a:lnTo>
                    <a:pt x="4495" y="2926"/>
                  </a:lnTo>
                  <a:lnTo>
                    <a:pt x="4998" y="3488"/>
                  </a:lnTo>
                  <a:lnTo>
                    <a:pt x="5463" y="4069"/>
                  </a:lnTo>
                  <a:lnTo>
                    <a:pt x="5909" y="4669"/>
                  </a:lnTo>
                  <a:lnTo>
                    <a:pt x="6412" y="5386"/>
                  </a:lnTo>
                  <a:lnTo>
                    <a:pt x="6897" y="6103"/>
                  </a:lnTo>
                  <a:lnTo>
                    <a:pt x="7342" y="6839"/>
                  </a:lnTo>
                  <a:lnTo>
                    <a:pt x="7807" y="7575"/>
                  </a:lnTo>
                  <a:lnTo>
                    <a:pt x="8233" y="8331"/>
                  </a:lnTo>
                  <a:lnTo>
                    <a:pt x="8640" y="9086"/>
                  </a:lnTo>
                  <a:lnTo>
                    <a:pt x="9047" y="9861"/>
                  </a:lnTo>
                  <a:lnTo>
                    <a:pt x="9434" y="10636"/>
                  </a:lnTo>
                  <a:lnTo>
                    <a:pt x="9803" y="11411"/>
                  </a:lnTo>
                  <a:lnTo>
                    <a:pt x="10171" y="12205"/>
                  </a:lnTo>
                  <a:lnTo>
                    <a:pt x="10519" y="12999"/>
                  </a:lnTo>
                  <a:lnTo>
                    <a:pt x="10849" y="13813"/>
                  </a:lnTo>
                  <a:lnTo>
                    <a:pt x="11178" y="14607"/>
                  </a:lnTo>
                  <a:lnTo>
                    <a:pt x="11488" y="15421"/>
                  </a:lnTo>
                  <a:lnTo>
                    <a:pt x="11778" y="16235"/>
                  </a:lnTo>
                  <a:lnTo>
                    <a:pt x="12069" y="17048"/>
                  </a:lnTo>
                  <a:lnTo>
                    <a:pt x="12379" y="17997"/>
                  </a:lnTo>
                  <a:lnTo>
                    <a:pt x="12670" y="18947"/>
                  </a:lnTo>
                  <a:lnTo>
                    <a:pt x="12960" y="19896"/>
                  </a:lnTo>
                  <a:lnTo>
                    <a:pt x="13231" y="20864"/>
                  </a:lnTo>
                  <a:lnTo>
                    <a:pt x="13483" y="21833"/>
                  </a:lnTo>
                  <a:lnTo>
                    <a:pt x="13735" y="22782"/>
                  </a:lnTo>
                  <a:lnTo>
                    <a:pt x="13968" y="23751"/>
                  </a:lnTo>
                  <a:lnTo>
                    <a:pt x="14181" y="24739"/>
                  </a:lnTo>
                  <a:lnTo>
                    <a:pt x="14366" y="25622"/>
                  </a:lnTo>
                  <a:lnTo>
                    <a:pt x="14366" y="25622"/>
                  </a:lnTo>
                  <a:lnTo>
                    <a:pt x="14123" y="24778"/>
                  </a:lnTo>
                  <a:lnTo>
                    <a:pt x="13813" y="23770"/>
                  </a:lnTo>
                  <a:lnTo>
                    <a:pt x="13503" y="22763"/>
                  </a:lnTo>
                  <a:lnTo>
                    <a:pt x="13193" y="21756"/>
                  </a:lnTo>
                  <a:lnTo>
                    <a:pt x="12844" y="20768"/>
                  </a:lnTo>
                  <a:lnTo>
                    <a:pt x="12495" y="19760"/>
                  </a:lnTo>
                  <a:lnTo>
                    <a:pt x="12147" y="18772"/>
                  </a:lnTo>
                  <a:lnTo>
                    <a:pt x="11778" y="17804"/>
                  </a:lnTo>
                  <a:lnTo>
                    <a:pt x="11391" y="16816"/>
                  </a:lnTo>
                  <a:lnTo>
                    <a:pt x="10984" y="15847"/>
                  </a:lnTo>
                  <a:lnTo>
                    <a:pt x="10577" y="14878"/>
                  </a:lnTo>
                  <a:lnTo>
                    <a:pt x="10151" y="13910"/>
                  </a:lnTo>
                  <a:lnTo>
                    <a:pt x="9299" y="12069"/>
                  </a:lnTo>
                  <a:lnTo>
                    <a:pt x="8853" y="11159"/>
                  </a:lnTo>
                  <a:lnTo>
                    <a:pt x="8408" y="10248"/>
                  </a:lnTo>
                  <a:lnTo>
                    <a:pt x="7943" y="9357"/>
                  </a:lnTo>
                  <a:lnTo>
                    <a:pt x="7478" y="8447"/>
                  </a:lnTo>
                  <a:lnTo>
                    <a:pt x="6994" y="7556"/>
                  </a:lnTo>
                  <a:lnTo>
                    <a:pt x="6490" y="6684"/>
                  </a:lnTo>
                  <a:lnTo>
                    <a:pt x="6122" y="6064"/>
                  </a:lnTo>
                  <a:lnTo>
                    <a:pt x="5715" y="5444"/>
                  </a:lnTo>
                  <a:lnTo>
                    <a:pt x="5502" y="5154"/>
                  </a:lnTo>
                  <a:lnTo>
                    <a:pt x="5289" y="4863"/>
                  </a:lnTo>
                  <a:lnTo>
                    <a:pt x="5056" y="4592"/>
                  </a:lnTo>
                  <a:lnTo>
                    <a:pt x="4824" y="4321"/>
                  </a:lnTo>
                  <a:lnTo>
                    <a:pt x="4572" y="4069"/>
                  </a:lnTo>
                  <a:lnTo>
                    <a:pt x="4301" y="3836"/>
                  </a:lnTo>
                  <a:lnTo>
                    <a:pt x="4030" y="3604"/>
                  </a:lnTo>
                  <a:lnTo>
                    <a:pt x="3739" y="3391"/>
                  </a:lnTo>
                  <a:lnTo>
                    <a:pt x="3448" y="3197"/>
                  </a:lnTo>
                  <a:lnTo>
                    <a:pt x="3119" y="3042"/>
                  </a:lnTo>
                  <a:lnTo>
                    <a:pt x="2790" y="2887"/>
                  </a:lnTo>
                  <a:lnTo>
                    <a:pt x="2441" y="2751"/>
                  </a:lnTo>
                  <a:lnTo>
                    <a:pt x="2383" y="2751"/>
                  </a:lnTo>
                  <a:lnTo>
                    <a:pt x="2325" y="2771"/>
                  </a:lnTo>
                  <a:lnTo>
                    <a:pt x="2267" y="2810"/>
                  </a:lnTo>
                  <a:lnTo>
                    <a:pt x="2228" y="2868"/>
                  </a:lnTo>
                  <a:lnTo>
                    <a:pt x="2189" y="3023"/>
                  </a:lnTo>
                  <a:lnTo>
                    <a:pt x="2150" y="3158"/>
                  </a:lnTo>
                  <a:lnTo>
                    <a:pt x="2131" y="3313"/>
                  </a:lnTo>
                  <a:lnTo>
                    <a:pt x="2112" y="3468"/>
                  </a:lnTo>
                  <a:lnTo>
                    <a:pt x="2131" y="3623"/>
                  </a:lnTo>
                  <a:lnTo>
                    <a:pt x="2150" y="3759"/>
                  </a:lnTo>
                  <a:lnTo>
                    <a:pt x="2209" y="4049"/>
                  </a:lnTo>
                  <a:lnTo>
                    <a:pt x="2305" y="4340"/>
                  </a:lnTo>
                  <a:lnTo>
                    <a:pt x="2422" y="4631"/>
                  </a:lnTo>
                  <a:lnTo>
                    <a:pt x="2693" y="5192"/>
                  </a:lnTo>
                  <a:lnTo>
                    <a:pt x="4185" y="8466"/>
                  </a:lnTo>
                  <a:lnTo>
                    <a:pt x="7303" y="15305"/>
                  </a:lnTo>
                  <a:lnTo>
                    <a:pt x="10403" y="22143"/>
                  </a:lnTo>
                  <a:lnTo>
                    <a:pt x="10616" y="22647"/>
                  </a:lnTo>
                  <a:lnTo>
                    <a:pt x="10868" y="23228"/>
                  </a:lnTo>
                  <a:lnTo>
                    <a:pt x="11120" y="23848"/>
                  </a:lnTo>
                  <a:lnTo>
                    <a:pt x="11275" y="24158"/>
                  </a:lnTo>
                  <a:lnTo>
                    <a:pt x="11430" y="24448"/>
                  </a:lnTo>
                  <a:lnTo>
                    <a:pt x="11604" y="24739"/>
                  </a:lnTo>
                  <a:lnTo>
                    <a:pt x="11778" y="25010"/>
                  </a:lnTo>
                  <a:lnTo>
                    <a:pt x="11972" y="25262"/>
                  </a:lnTo>
                  <a:lnTo>
                    <a:pt x="12205" y="25475"/>
                  </a:lnTo>
                  <a:lnTo>
                    <a:pt x="12437" y="25649"/>
                  </a:lnTo>
                  <a:lnTo>
                    <a:pt x="12553" y="25727"/>
                  </a:lnTo>
                  <a:lnTo>
                    <a:pt x="12689" y="25804"/>
                  </a:lnTo>
                  <a:lnTo>
                    <a:pt x="12825" y="25863"/>
                  </a:lnTo>
                  <a:lnTo>
                    <a:pt x="12960" y="25901"/>
                  </a:lnTo>
                  <a:lnTo>
                    <a:pt x="13115" y="25940"/>
                  </a:lnTo>
                  <a:lnTo>
                    <a:pt x="13270" y="25959"/>
                  </a:lnTo>
                  <a:lnTo>
                    <a:pt x="13328" y="25959"/>
                  </a:lnTo>
                  <a:lnTo>
                    <a:pt x="13386" y="25940"/>
                  </a:lnTo>
                  <a:lnTo>
                    <a:pt x="13425" y="25921"/>
                  </a:lnTo>
                  <a:lnTo>
                    <a:pt x="13464" y="25863"/>
                  </a:lnTo>
                  <a:lnTo>
                    <a:pt x="13522" y="25766"/>
                  </a:lnTo>
                  <a:lnTo>
                    <a:pt x="13561" y="25649"/>
                  </a:lnTo>
                  <a:lnTo>
                    <a:pt x="13580" y="25553"/>
                  </a:lnTo>
                  <a:lnTo>
                    <a:pt x="13580" y="25436"/>
                  </a:lnTo>
                  <a:lnTo>
                    <a:pt x="13580" y="25223"/>
                  </a:lnTo>
                  <a:lnTo>
                    <a:pt x="13522" y="24991"/>
                  </a:lnTo>
                  <a:lnTo>
                    <a:pt x="13444" y="24778"/>
                  </a:lnTo>
                  <a:lnTo>
                    <a:pt x="13367" y="24565"/>
                  </a:lnTo>
                  <a:lnTo>
                    <a:pt x="13193" y="24138"/>
                  </a:lnTo>
                  <a:lnTo>
                    <a:pt x="12448" y="22301"/>
                  </a:lnTo>
                  <a:lnTo>
                    <a:pt x="12476" y="22259"/>
                  </a:lnTo>
                  <a:lnTo>
                    <a:pt x="12495" y="22182"/>
                  </a:lnTo>
                  <a:lnTo>
                    <a:pt x="12476" y="22124"/>
                  </a:lnTo>
                  <a:lnTo>
                    <a:pt x="12437" y="22046"/>
                  </a:lnTo>
                  <a:lnTo>
                    <a:pt x="12291" y="21915"/>
                  </a:lnTo>
                  <a:lnTo>
                    <a:pt x="12291" y="21915"/>
                  </a:lnTo>
                  <a:lnTo>
                    <a:pt x="12030" y="21271"/>
                  </a:lnTo>
                  <a:lnTo>
                    <a:pt x="10849" y="18404"/>
                  </a:lnTo>
                  <a:lnTo>
                    <a:pt x="9648" y="15537"/>
                  </a:lnTo>
                  <a:lnTo>
                    <a:pt x="8466" y="12747"/>
                  </a:lnTo>
                  <a:lnTo>
                    <a:pt x="7265" y="9977"/>
                  </a:lnTo>
                  <a:lnTo>
                    <a:pt x="6703" y="8699"/>
                  </a:lnTo>
                  <a:lnTo>
                    <a:pt x="6432" y="8079"/>
                  </a:lnTo>
                  <a:lnTo>
                    <a:pt x="6141" y="7459"/>
                  </a:lnTo>
                  <a:lnTo>
                    <a:pt x="6044" y="7265"/>
                  </a:lnTo>
                  <a:lnTo>
                    <a:pt x="5928" y="7091"/>
                  </a:lnTo>
                  <a:lnTo>
                    <a:pt x="5812" y="6916"/>
                  </a:lnTo>
                  <a:lnTo>
                    <a:pt x="5676" y="6781"/>
                  </a:lnTo>
                  <a:lnTo>
                    <a:pt x="5541" y="6645"/>
                  </a:lnTo>
                  <a:lnTo>
                    <a:pt x="5386" y="6529"/>
                  </a:lnTo>
                  <a:lnTo>
                    <a:pt x="5192" y="6432"/>
                  </a:lnTo>
                  <a:lnTo>
                    <a:pt x="4998" y="6374"/>
                  </a:lnTo>
                  <a:lnTo>
                    <a:pt x="4921" y="6374"/>
                  </a:lnTo>
                  <a:lnTo>
                    <a:pt x="4843" y="6413"/>
                  </a:lnTo>
                  <a:lnTo>
                    <a:pt x="4804" y="6471"/>
                  </a:lnTo>
                  <a:lnTo>
                    <a:pt x="4785" y="6548"/>
                  </a:lnTo>
                  <a:lnTo>
                    <a:pt x="4804" y="6800"/>
                  </a:lnTo>
                  <a:lnTo>
                    <a:pt x="4843" y="7052"/>
                  </a:lnTo>
                  <a:lnTo>
                    <a:pt x="4882" y="7304"/>
                  </a:lnTo>
                  <a:lnTo>
                    <a:pt x="4940" y="7536"/>
                  </a:lnTo>
                  <a:lnTo>
                    <a:pt x="5037" y="7788"/>
                  </a:lnTo>
                  <a:lnTo>
                    <a:pt x="5114" y="8021"/>
                  </a:lnTo>
                  <a:lnTo>
                    <a:pt x="5328" y="8486"/>
                  </a:lnTo>
                  <a:lnTo>
                    <a:pt x="5579" y="8931"/>
                  </a:lnTo>
                  <a:lnTo>
                    <a:pt x="5831" y="9377"/>
                  </a:lnTo>
                  <a:lnTo>
                    <a:pt x="6102" y="9822"/>
                  </a:lnTo>
                  <a:lnTo>
                    <a:pt x="6354" y="10268"/>
                  </a:lnTo>
                  <a:lnTo>
                    <a:pt x="6935" y="11391"/>
                  </a:lnTo>
                  <a:lnTo>
                    <a:pt x="7497" y="12534"/>
                  </a:lnTo>
                  <a:lnTo>
                    <a:pt x="8059" y="13677"/>
                  </a:lnTo>
                  <a:lnTo>
                    <a:pt x="8563" y="14840"/>
                  </a:lnTo>
                  <a:lnTo>
                    <a:pt x="9008" y="15905"/>
                  </a:lnTo>
                  <a:lnTo>
                    <a:pt x="9434" y="16951"/>
                  </a:lnTo>
                  <a:lnTo>
                    <a:pt x="10229" y="19102"/>
                  </a:lnTo>
                  <a:lnTo>
                    <a:pt x="10403" y="19547"/>
                  </a:lnTo>
                  <a:lnTo>
                    <a:pt x="10597" y="19993"/>
                  </a:lnTo>
                  <a:lnTo>
                    <a:pt x="10790" y="20419"/>
                  </a:lnTo>
                  <a:lnTo>
                    <a:pt x="11004" y="20845"/>
                  </a:lnTo>
                  <a:lnTo>
                    <a:pt x="11255" y="21252"/>
                  </a:lnTo>
                  <a:lnTo>
                    <a:pt x="11527" y="21639"/>
                  </a:lnTo>
                  <a:lnTo>
                    <a:pt x="11837" y="21988"/>
                  </a:lnTo>
                  <a:lnTo>
                    <a:pt x="11996" y="22147"/>
                  </a:lnTo>
                  <a:lnTo>
                    <a:pt x="12689" y="23848"/>
                  </a:lnTo>
                  <a:lnTo>
                    <a:pt x="12844" y="24177"/>
                  </a:lnTo>
                  <a:lnTo>
                    <a:pt x="12960" y="24448"/>
                  </a:lnTo>
                  <a:lnTo>
                    <a:pt x="13076" y="24739"/>
                  </a:lnTo>
                  <a:lnTo>
                    <a:pt x="13173" y="25030"/>
                  </a:lnTo>
                  <a:lnTo>
                    <a:pt x="13231" y="25281"/>
                  </a:lnTo>
                  <a:lnTo>
                    <a:pt x="13231" y="25398"/>
                  </a:lnTo>
                  <a:lnTo>
                    <a:pt x="13231" y="25494"/>
                  </a:lnTo>
                  <a:lnTo>
                    <a:pt x="13193" y="25553"/>
                  </a:lnTo>
                  <a:lnTo>
                    <a:pt x="13154" y="25591"/>
                  </a:lnTo>
                  <a:lnTo>
                    <a:pt x="13076" y="25630"/>
                  </a:lnTo>
                  <a:lnTo>
                    <a:pt x="12980" y="25611"/>
                  </a:lnTo>
                  <a:lnTo>
                    <a:pt x="12902" y="25591"/>
                  </a:lnTo>
                  <a:lnTo>
                    <a:pt x="12805" y="25553"/>
                  </a:lnTo>
                  <a:lnTo>
                    <a:pt x="12631" y="25417"/>
                  </a:lnTo>
                  <a:lnTo>
                    <a:pt x="12437" y="25223"/>
                  </a:lnTo>
                  <a:lnTo>
                    <a:pt x="12263" y="25030"/>
                  </a:lnTo>
                  <a:lnTo>
                    <a:pt x="12127" y="24816"/>
                  </a:lnTo>
                  <a:lnTo>
                    <a:pt x="11914" y="24526"/>
                  </a:lnTo>
                  <a:lnTo>
                    <a:pt x="11701" y="24100"/>
                  </a:lnTo>
                  <a:lnTo>
                    <a:pt x="11488" y="23673"/>
                  </a:lnTo>
                  <a:lnTo>
                    <a:pt x="11081" y="22802"/>
                  </a:lnTo>
                  <a:lnTo>
                    <a:pt x="10694" y="21930"/>
                  </a:lnTo>
                  <a:lnTo>
                    <a:pt x="10326" y="21058"/>
                  </a:lnTo>
                  <a:lnTo>
                    <a:pt x="8756" y="17649"/>
                  </a:lnTo>
                  <a:lnTo>
                    <a:pt x="5579" y="10675"/>
                  </a:lnTo>
                  <a:lnTo>
                    <a:pt x="3952" y="7130"/>
                  </a:lnTo>
                  <a:lnTo>
                    <a:pt x="3584" y="6335"/>
                  </a:lnTo>
                  <a:lnTo>
                    <a:pt x="3177" y="5541"/>
                  </a:lnTo>
                  <a:lnTo>
                    <a:pt x="3003" y="5134"/>
                  </a:lnTo>
                  <a:lnTo>
                    <a:pt x="2829" y="4727"/>
                  </a:lnTo>
                  <a:lnTo>
                    <a:pt x="2674" y="4321"/>
                  </a:lnTo>
                  <a:lnTo>
                    <a:pt x="2538" y="3914"/>
                  </a:lnTo>
                  <a:lnTo>
                    <a:pt x="2499" y="3759"/>
                  </a:lnTo>
                  <a:lnTo>
                    <a:pt x="2499" y="3623"/>
                  </a:lnTo>
                  <a:lnTo>
                    <a:pt x="2519" y="3488"/>
                  </a:lnTo>
                  <a:lnTo>
                    <a:pt x="2577" y="3410"/>
                  </a:lnTo>
                  <a:lnTo>
                    <a:pt x="2635" y="3333"/>
                  </a:lnTo>
                  <a:lnTo>
                    <a:pt x="2751" y="3313"/>
                  </a:lnTo>
                  <a:lnTo>
                    <a:pt x="2867" y="3333"/>
                  </a:lnTo>
                  <a:lnTo>
                    <a:pt x="3022" y="3371"/>
                  </a:lnTo>
                  <a:lnTo>
                    <a:pt x="3371" y="3565"/>
                  </a:lnTo>
                  <a:lnTo>
                    <a:pt x="3700" y="3797"/>
                  </a:lnTo>
                  <a:lnTo>
                    <a:pt x="3991" y="4049"/>
                  </a:lnTo>
                  <a:lnTo>
                    <a:pt x="4281" y="4301"/>
                  </a:lnTo>
                  <a:lnTo>
                    <a:pt x="4553" y="4592"/>
                  </a:lnTo>
                  <a:lnTo>
                    <a:pt x="4804" y="4882"/>
                  </a:lnTo>
                  <a:lnTo>
                    <a:pt x="5037" y="5173"/>
                  </a:lnTo>
                  <a:lnTo>
                    <a:pt x="5250" y="5464"/>
                  </a:lnTo>
                  <a:lnTo>
                    <a:pt x="5657" y="6083"/>
                  </a:lnTo>
                  <a:lnTo>
                    <a:pt x="6044" y="6703"/>
                  </a:lnTo>
                  <a:lnTo>
                    <a:pt x="6412" y="7343"/>
                  </a:lnTo>
                  <a:lnTo>
                    <a:pt x="7323" y="9028"/>
                  </a:lnTo>
                  <a:lnTo>
                    <a:pt x="8195" y="10733"/>
                  </a:lnTo>
                  <a:lnTo>
                    <a:pt x="9028" y="12438"/>
                  </a:lnTo>
                  <a:lnTo>
                    <a:pt x="9822" y="14181"/>
                  </a:lnTo>
                  <a:lnTo>
                    <a:pt x="10248" y="15130"/>
                  </a:lnTo>
                  <a:lnTo>
                    <a:pt x="10655" y="16099"/>
                  </a:lnTo>
                  <a:lnTo>
                    <a:pt x="11042" y="17048"/>
                  </a:lnTo>
                  <a:lnTo>
                    <a:pt x="11430" y="18017"/>
                  </a:lnTo>
                  <a:lnTo>
                    <a:pt x="11798" y="19005"/>
                  </a:lnTo>
                  <a:lnTo>
                    <a:pt x="12166" y="19973"/>
                  </a:lnTo>
                  <a:lnTo>
                    <a:pt x="12515" y="20961"/>
                  </a:lnTo>
                  <a:lnTo>
                    <a:pt x="12844" y="21949"/>
                  </a:lnTo>
                  <a:lnTo>
                    <a:pt x="13173" y="22937"/>
                  </a:lnTo>
                  <a:lnTo>
                    <a:pt x="13503" y="23925"/>
                  </a:lnTo>
                  <a:lnTo>
                    <a:pt x="13793" y="24933"/>
                  </a:lnTo>
                  <a:lnTo>
                    <a:pt x="14084" y="25940"/>
                  </a:lnTo>
                  <a:lnTo>
                    <a:pt x="14355" y="26947"/>
                  </a:lnTo>
                  <a:lnTo>
                    <a:pt x="14626" y="27955"/>
                  </a:lnTo>
                  <a:lnTo>
                    <a:pt x="14878" y="28962"/>
                  </a:lnTo>
                  <a:lnTo>
                    <a:pt x="14944" y="29248"/>
                  </a:lnTo>
                  <a:lnTo>
                    <a:pt x="14944" y="29248"/>
                  </a:lnTo>
                  <a:lnTo>
                    <a:pt x="14297" y="28478"/>
                  </a:lnTo>
                  <a:lnTo>
                    <a:pt x="13193" y="27122"/>
                  </a:lnTo>
                  <a:lnTo>
                    <a:pt x="12127" y="25766"/>
                  </a:lnTo>
                  <a:lnTo>
                    <a:pt x="11604" y="25068"/>
                  </a:lnTo>
                  <a:lnTo>
                    <a:pt x="11100" y="24351"/>
                  </a:lnTo>
                  <a:lnTo>
                    <a:pt x="10597" y="23654"/>
                  </a:lnTo>
                  <a:lnTo>
                    <a:pt x="10112" y="22918"/>
                  </a:lnTo>
                  <a:lnTo>
                    <a:pt x="9648" y="22201"/>
                  </a:lnTo>
                  <a:lnTo>
                    <a:pt x="9202" y="21446"/>
                  </a:lnTo>
                  <a:lnTo>
                    <a:pt x="8776" y="20690"/>
                  </a:lnTo>
                  <a:lnTo>
                    <a:pt x="8369" y="19915"/>
                  </a:lnTo>
                  <a:lnTo>
                    <a:pt x="7982" y="19140"/>
                  </a:lnTo>
                  <a:lnTo>
                    <a:pt x="7633" y="18327"/>
                  </a:lnTo>
                  <a:lnTo>
                    <a:pt x="6935" y="16758"/>
                  </a:lnTo>
                  <a:lnTo>
                    <a:pt x="6587" y="15983"/>
                  </a:lnTo>
                  <a:lnTo>
                    <a:pt x="6219" y="15227"/>
                  </a:lnTo>
                  <a:lnTo>
                    <a:pt x="5831" y="14452"/>
                  </a:lnTo>
                  <a:lnTo>
                    <a:pt x="5444" y="13697"/>
                  </a:lnTo>
                  <a:lnTo>
                    <a:pt x="5018" y="12961"/>
                  </a:lnTo>
                  <a:lnTo>
                    <a:pt x="4591" y="12205"/>
                  </a:lnTo>
                  <a:lnTo>
                    <a:pt x="3700" y="10791"/>
                  </a:lnTo>
                  <a:lnTo>
                    <a:pt x="3255" y="10074"/>
                  </a:lnTo>
                  <a:lnTo>
                    <a:pt x="2809" y="9338"/>
                  </a:lnTo>
                  <a:lnTo>
                    <a:pt x="2402" y="8602"/>
                  </a:lnTo>
                  <a:lnTo>
                    <a:pt x="1996" y="7866"/>
                  </a:lnTo>
                  <a:lnTo>
                    <a:pt x="1627" y="7110"/>
                  </a:lnTo>
                  <a:lnTo>
                    <a:pt x="1298" y="6335"/>
                  </a:lnTo>
                  <a:lnTo>
                    <a:pt x="1027" y="5560"/>
                  </a:lnTo>
                  <a:lnTo>
                    <a:pt x="891" y="5192"/>
                  </a:lnTo>
                  <a:lnTo>
                    <a:pt x="794" y="4805"/>
                  </a:lnTo>
                  <a:lnTo>
                    <a:pt x="698" y="4398"/>
                  </a:lnTo>
                  <a:lnTo>
                    <a:pt x="601" y="4011"/>
                  </a:lnTo>
                  <a:lnTo>
                    <a:pt x="543" y="3604"/>
                  </a:lnTo>
                  <a:lnTo>
                    <a:pt x="484" y="3216"/>
                  </a:lnTo>
                  <a:lnTo>
                    <a:pt x="446" y="2829"/>
                  </a:lnTo>
                  <a:lnTo>
                    <a:pt x="426" y="2461"/>
                  </a:lnTo>
                  <a:lnTo>
                    <a:pt x="407" y="2093"/>
                  </a:lnTo>
                  <a:lnTo>
                    <a:pt x="426" y="1705"/>
                  </a:lnTo>
                  <a:lnTo>
                    <a:pt x="446" y="1240"/>
                  </a:lnTo>
                  <a:lnTo>
                    <a:pt x="465" y="989"/>
                  </a:lnTo>
                  <a:lnTo>
                    <a:pt x="504" y="872"/>
                  </a:lnTo>
                  <a:lnTo>
                    <a:pt x="523" y="775"/>
                  </a:lnTo>
                  <a:lnTo>
                    <a:pt x="523" y="659"/>
                  </a:lnTo>
                  <a:lnTo>
                    <a:pt x="562" y="562"/>
                  </a:lnTo>
                  <a:lnTo>
                    <a:pt x="601" y="485"/>
                  </a:lnTo>
                  <a:lnTo>
                    <a:pt x="659" y="446"/>
                  </a:lnTo>
                  <a:lnTo>
                    <a:pt x="736" y="407"/>
                  </a:lnTo>
                  <a:close/>
                  <a:moveTo>
                    <a:pt x="659" y="1"/>
                  </a:moveTo>
                  <a:lnTo>
                    <a:pt x="543" y="20"/>
                  </a:lnTo>
                  <a:lnTo>
                    <a:pt x="446" y="78"/>
                  </a:lnTo>
                  <a:lnTo>
                    <a:pt x="368" y="156"/>
                  </a:lnTo>
                  <a:lnTo>
                    <a:pt x="291" y="252"/>
                  </a:lnTo>
                  <a:lnTo>
                    <a:pt x="213" y="388"/>
                  </a:lnTo>
                  <a:lnTo>
                    <a:pt x="155" y="543"/>
                  </a:lnTo>
                  <a:lnTo>
                    <a:pt x="116" y="698"/>
                  </a:lnTo>
                  <a:lnTo>
                    <a:pt x="78" y="872"/>
                  </a:lnTo>
                  <a:lnTo>
                    <a:pt x="20" y="1260"/>
                  </a:lnTo>
                  <a:lnTo>
                    <a:pt x="0" y="1647"/>
                  </a:lnTo>
                  <a:lnTo>
                    <a:pt x="20" y="2054"/>
                  </a:lnTo>
                  <a:lnTo>
                    <a:pt x="39" y="2441"/>
                  </a:lnTo>
                  <a:lnTo>
                    <a:pt x="97" y="3100"/>
                  </a:lnTo>
                  <a:lnTo>
                    <a:pt x="136" y="3546"/>
                  </a:lnTo>
                  <a:lnTo>
                    <a:pt x="213" y="3991"/>
                  </a:lnTo>
                  <a:lnTo>
                    <a:pt x="310" y="4437"/>
                  </a:lnTo>
                  <a:lnTo>
                    <a:pt x="407" y="4863"/>
                  </a:lnTo>
                  <a:lnTo>
                    <a:pt x="523" y="5289"/>
                  </a:lnTo>
                  <a:lnTo>
                    <a:pt x="659" y="5715"/>
                  </a:lnTo>
                  <a:lnTo>
                    <a:pt x="814" y="6122"/>
                  </a:lnTo>
                  <a:lnTo>
                    <a:pt x="969" y="6529"/>
                  </a:lnTo>
                  <a:lnTo>
                    <a:pt x="1317" y="7343"/>
                  </a:lnTo>
                  <a:lnTo>
                    <a:pt x="1705" y="8137"/>
                  </a:lnTo>
                  <a:lnTo>
                    <a:pt x="2131" y="8912"/>
                  </a:lnTo>
                  <a:lnTo>
                    <a:pt x="2577" y="9687"/>
                  </a:lnTo>
                  <a:lnTo>
                    <a:pt x="3022" y="10442"/>
                  </a:lnTo>
                  <a:lnTo>
                    <a:pt x="3507" y="11217"/>
                  </a:lnTo>
                  <a:lnTo>
                    <a:pt x="4436" y="12728"/>
                  </a:lnTo>
                  <a:lnTo>
                    <a:pt x="4901" y="13503"/>
                  </a:lnTo>
                  <a:lnTo>
                    <a:pt x="5347" y="14259"/>
                  </a:lnTo>
                  <a:lnTo>
                    <a:pt x="5754" y="15033"/>
                  </a:lnTo>
                  <a:lnTo>
                    <a:pt x="6141" y="15828"/>
                  </a:lnTo>
                  <a:lnTo>
                    <a:pt x="6994" y="17746"/>
                  </a:lnTo>
                  <a:lnTo>
                    <a:pt x="7420" y="18695"/>
                  </a:lnTo>
                  <a:lnTo>
                    <a:pt x="7865" y="19644"/>
                  </a:lnTo>
                  <a:lnTo>
                    <a:pt x="8330" y="20574"/>
                  </a:lnTo>
                  <a:lnTo>
                    <a:pt x="8815" y="21504"/>
                  </a:lnTo>
                  <a:lnTo>
                    <a:pt x="9338" y="22414"/>
                  </a:lnTo>
                  <a:lnTo>
                    <a:pt x="9609" y="22860"/>
                  </a:lnTo>
                  <a:lnTo>
                    <a:pt x="9899" y="23305"/>
                  </a:lnTo>
                  <a:lnTo>
                    <a:pt x="10500" y="24197"/>
                  </a:lnTo>
                  <a:lnTo>
                    <a:pt x="11120" y="25049"/>
                  </a:lnTo>
                  <a:lnTo>
                    <a:pt x="11759" y="25901"/>
                  </a:lnTo>
                  <a:lnTo>
                    <a:pt x="12418" y="26734"/>
                  </a:lnTo>
                  <a:lnTo>
                    <a:pt x="13076" y="27567"/>
                  </a:lnTo>
                  <a:lnTo>
                    <a:pt x="13754" y="28381"/>
                  </a:lnTo>
                  <a:lnTo>
                    <a:pt x="15130" y="30008"/>
                  </a:lnTo>
                  <a:lnTo>
                    <a:pt x="15188" y="30066"/>
                  </a:lnTo>
                  <a:lnTo>
                    <a:pt x="15195" y="30069"/>
                  </a:lnTo>
                  <a:lnTo>
                    <a:pt x="15285" y="30609"/>
                  </a:lnTo>
                  <a:lnTo>
                    <a:pt x="15614" y="32565"/>
                  </a:lnTo>
                  <a:lnTo>
                    <a:pt x="15634" y="32623"/>
                  </a:lnTo>
                  <a:lnTo>
                    <a:pt x="15653" y="32662"/>
                  </a:lnTo>
                  <a:lnTo>
                    <a:pt x="15692" y="32682"/>
                  </a:lnTo>
                  <a:lnTo>
                    <a:pt x="15730" y="32682"/>
                  </a:lnTo>
                  <a:lnTo>
                    <a:pt x="15789" y="32662"/>
                  </a:lnTo>
                  <a:lnTo>
                    <a:pt x="15808" y="32643"/>
                  </a:lnTo>
                  <a:lnTo>
                    <a:pt x="15827" y="32604"/>
                  </a:lnTo>
                  <a:lnTo>
                    <a:pt x="15847" y="32565"/>
                  </a:lnTo>
                  <a:lnTo>
                    <a:pt x="15730" y="31616"/>
                  </a:lnTo>
                  <a:lnTo>
                    <a:pt x="15634" y="30667"/>
                  </a:lnTo>
                  <a:lnTo>
                    <a:pt x="15498" y="29737"/>
                  </a:lnTo>
                  <a:lnTo>
                    <a:pt x="15362" y="28788"/>
                  </a:lnTo>
                  <a:lnTo>
                    <a:pt x="15207" y="27858"/>
                  </a:lnTo>
                  <a:lnTo>
                    <a:pt x="15052" y="26928"/>
                  </a:lnTo>
                  <a:lnTo>
                    <a:pt x="14878" y="25998"/>
                  </a:lnTo>
                  <a:lnTo>
                    <a:pt x="14684" y="25049"/>
                  </a:lnTo>
                  <a:lnTo>
                    <a:pt x="14491" y="24119"/>
                  </a:lnTo>
                  <a:lnTo>
                    <a:pt x="14277" y="23209"/>
                  </a:lnTo>
                  <a:lnTo>
                    <a:pt x="14045" y="22279"/>
                  </a:lnTo>
                  <a:lnTo>
                    <a:pt x="13813" y="21368"/>
                  </a:lnTo>
                  <a:lnTo>
                    <a:pt x="13561" y="20438"/>
                  </a:lnTo>
                  <a:lnTo>
                    <a:pt x="13290" y="19528"/>
                  </a:lnTo>
                  <a:lnTo>
                    <a:pt x="13018" y="18617"/>
                  </a:lnTo>
                  <a:lnTo>
                    <a:pt x="12728" y="17726"/>
                  </a:lnTo>
                  <a:lnTo>
                    <a:pt x="12437" y="16854"/>
                  </a:lnTo>
                  <a:lnTo>
                    <a:pt x="12147" y="15983"/>
                  </a:lnTo>
                  <a:lnTo>
                    <a:pt x="11817" y="15130"/>
                  </a:lnTo>
                  <a:lnTo>
                    <a:pt x="11488" y="14278"/>
                  </a:lnTo>
                  <a:lnTo>
                    <a:pt x="11139" y="13426"/>
                  </a:lnTo>
                  <a:lnTo>
                    <a:pt x="10790" y="12573"/>
                  </a:lnTo>
                  <a:lnTo>
                    <a:pt x="10403" y="11721"/>
                  </a:lnTo>
                  <a:lnTo>
                    <a:pt x="10016" y="10888"/>
                  </a:lnTo>
                  <a:lnTo>
                    <a:pt x="9609" y="10055"/>
                  </a:lnTo>
                  <a:lnTo>
                    <a:pt x="9183" y="9241"/>
                  </a:lnTo>
                  <a:lnTo>
                    <a:pt x="8756" y="8427"/>
                  </a:lnTo>
                  <a:lnTo>
                    <a:pt x="8291" y="7633"/>
                  </a:lnTo>
                  <a:lnTo>
                    <a:pt x="7827" y="6839"/>
                  </a:lnTo>
                  <a:lnTo>
                    <a:pt x="7323" y="6064"/>
                  </a:lnTo>
                  <a:lnTo>
                    <a:pt x="6819" y="5309"/>
                  </a:lnTo>
                  <a:lnTo>
                    <a:pt x="6296" y="4553"/>
                  </a:lnTo>
                  <a:lnTo>
                    <a:pt x="5851" y="3952"/>
                  </a:lnTo>
                  <a:lnTo>
                    <a:pt x="5386" y="3371"/>
                  </a:lnTo>
                  <a:lnTo>
                    <a:pt x="4882" y="2810"/>
                  </a:lnTo>
                  <a:lnTo>
                    <a:pt x="4378" y="2267"/>
                  </a:lnTo>
                  <a:lnTo>
                    <a:pt x="3817" y="1763"/>
                  </a:lnTo>
                  <a:lnTo>
                    <a:pt x="3545" y="1531"/>
                  </a:lnTo>
                  <a:lnTo>
                    <a:pt x="3235" y="1298"/>
                  </a:lnTo>
                  <a:lnTo>
                    <a:pt x="2945" y="1085"/>
                  </a:lnTo>
                  <a:lnTo>
                    <a:pt x="2635" y="872"/>
                  </a:lnTo>
                  <a:lnTo>
                    <a:pt x="2305" y="679"/>
                  </a:lnTo>
                  <a:lnTo>
                    <a:pt x="1996" y="485"/>
                  </a:lnTo>
                  <a:lnTo>
                    <a:pt x="1589" y="272"/>
                  </a:lnTo>
                  <a:lnTo>
                    <a:pt x="1356" y="156"/>
                  </a:lnTo>
                  <a:lnTo>
                    <a:pt x="1124" y="59"/>
                  </a:lnTo>
                  <a:lnTo>
                    <a:pt x="1008" y="20"/>
                  </a:lnTo>
                  <a:lnTo>
                    <a:pt x="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1" name="Google Shape;2141;p27"/>
            <p:cNvSpPr/>
            <p:nvPr/>
          </p:nvSpPr>
          <p:spPr>
            <a:xfrm>
              <a:off x="3949282" y="-961750"/>
              <a:ext cx="619432" cy="2208849"/>
            </a:xfrm>
            <a:custGeom>
              <a:avLst/>
              <a:gdLst/>
              <a:ahLst/>
              <a:cxnLst/>
              <a:rect l="l" t="t" r="r" b="b"/>
              <a:pathLst>
                <a:path w="11740" h="41864" extrusionOk="0">
                  <a:moveTo>
                    <a:pt x="2170" y="388"/>
                  </a:moveTo>
                  <a:lnTo>
                    <a:pt x="2306" y="427"/>
                  </a:lnTo>
                  <a:lnTo>
                    <a:pt x="2577" y="504"/>
                  </a:lnTo>
                  <a:lnTo>
                    <a:pt x="2829" y="640"/>
                  </a:lnTo>
                  <a:lnTo>
                    <a:pt x="3080" y="795"/>
                  </a:lnTo>
                  <a:lnTo>
                    <a:pt x="3410" y="1085"/>
                  </a:lnTo>
                  <a:lnTo>
                    <a:pt x="3720" y="1376"/>
                  </a:lnTo>
                  <a:lnTo>
                    <a:pt x="4010" y="1705"/>
                  </a:lnTo>
                  <a:lnTo>
                    <a:pt x="4281" y="2054"/>
                  </a:lnTo>
                  <a:lnTo>
                    <a:pt x="4514" y="2422"/>
                  </a:lnTo>
                  <a:lnTo>
                    <a:pt x="4746" y="2790"/>
                  </a:lnTo>
                  <a:lnTo>
                    <a:pt x="4960" y="3177"/>
                  </a:lnTo>
                  <a:lnTo>
                    <a:pt x="5153" y="3565"/>
                  </a:lnTo>
                  <a:lnTo>
                    <a:pt x="5347" y="3991"/>
                  </a:lnTo>
                  <a:lnTo>
                    <a:pt x="5541" y="4417"/>
                  </a:lnTo>
                  <a:lnTo>
                    <a:pt x="5889" y="5270"/>
                  </a:lnTo>
                  <a:lnTo>
                    <a:pt x="6199" y="6161"/>
                  </a:lnTo>
                  <a:lnTo>
                    <a:pt x="6471" y="7052"/>
                  </a:lnTo>
                  <a:lnTo>
                    <a:pt x="6722" y="7943"/>
                  </a:lnTo>
                  <a:lnTo>
                    <a:pt x="6974" y="8854"/>
                  </a:lnTo>
                  <a:lnTo>
                    <a:pt x="7420" y="10655"/>
                  </a:lnTo>
                  <a:lnTo>
                    <a:pt x="7865" y="12496"/>
                  </a:lnTo>
                  <a:lnTo>
                    <a:pt x="8272" y="14355"/>
                  </a:lnTo>
                  <a:lnTo>
                    <a:pt x="8660" y="16215"/>
                  </a:lnTo>
                  <a:lnTo>
                    <a:pt x="9028" y="18075"/>
                  </a:lnTo>
                  <a:lnTo>
                    <a:pt x="9357" y="19934"/>
                  </a:lnTo>
                  <a:lnTo>
                    <a:pt x="9667" y="21814"/>
                  </a:lnTo>
                  <a:lnTo>
                    <a:pt x="9958" y="23673"/>
                  </a:lnTo>
                  <a:lnTo>
                    <a:pt x="10229" y="25552"/>
                  </a:lnTo>
                  <a:lnTo>
                    <a:pt x="10481" y="27606"/>
                  </a:lnTo>
                  <a:lnTo>
                    <a:pt x="10713" y="29659"/>
                  </a:lnTo>
                  <a:lnTo>
                    <a:pt x="10926" y="31732"/>
                  </a:lnTo>
                  <a:lnTo>
                    <a:pt x="11081" y="33786"/>
                  </a:lnTo>
                  <a:lnTo>
                    <a:pt x="11255" y="35742"/>
                  </a:lnTo>
                  <a:lnTo>
                    <a:pt x="11314" y="36750"/>
                  </a:lnTo>
                  <a:lnTo>
                    <a:pt x="11352" y="37738"/>
                  </a:lnTo>
                  <a:lnTo>
                    <a:pt x="11352" y="38241"/>
                  </a:lnTo>
                  <a:lnTo>
                    <a:pt x="11352" y="38745"/>
                  </a:lnTo>
                  <a:lnTo>
                    <a:pt x="11333" y="39229"/>
                  </a:lnTo>
                  <a:lnTo>
                    <a:pt x="11294" y="39733"/>
                  </a:lnTo>
                  <a:lnTo>
                    <a:pt x="11236" y="40217"/>
                  </a:lnTo>
                  <a:lnTo>
                    <a:pt x="11159" y="40702"/>
                  </a:lnTo>
                  <a:lnTo>
                    <a:pt x="11091" y="41038"/>
                  </a:lnTo>
                  <a:lnTo>
                    <a:pt x="10267" y="38377"/>
                  </a:lnTo>
                  <a:lnTo>
                    <a:pt x="9280" y="35103"/>
                  </a:lnTo>
                  <a:lnTo>
                    <a:pt x="8330" y="31810"/>
                  </a:lnTo>
                  <a:lnTo>
                    <a:pt x="7400" y="28516"/>
                  </a:lnTo>
                  <a:lnTo>
                    <a:pt x="6931" y="26854"/>
                  </a:lnTo>
                  <a:lnTo>
                    <a:pt x="7245" y="27606"/>
                  </a:lnTo>
                  <a:lnTo>
                    <a:pt x="7672" y="28671"/>
                  </a:lnTo>
                  <a:lnTo>
                    <a:pt x="8059" y="29737"/>
                  </a:lnTo>
                  <a:lnTo>
                    <a:pt x="8078" y="29776"/>
                  </a:lnTo>
                  <a:lnTo>
                    <a:pt x="8117" y="29795"/>
                  </a:lnTo>
                  <a:lnTo>
                    <a:pt x="8156" y="29814"/>
                  </a:lnTo>
                  <a:lnTo>
                    <a:pt x="8195" y="29795"/>
                  </a:lnTo>
                  <a:lnTo>
                    <a:pt x="8214" y="29795"/>
                  </a:lnTo>
                  <a:lnTo>
                    <a:pt x="8253" y="29756"/>
                  </a:lnTo>
                  <a:lnTo>
                    <a:pt x="8253" y="29717"/>
                  </a:lnTo>
                  <a:lnTo>
                    <a:pt x="8253" y="29679"/>
                  </a:lnTo>
                  <a:lnTo>
                    <a:pt x="7982" y="28846"/>
                  </a:lnTo>
                  <a:lnTo>
                    <a:pt x="7691" y="28013"/>
                  </a:lnTo>
                  <a:lnTo>
                    <a:pt x="7381" y="27180"/>
                  </a:lnTo>
                  <a:lnTo>
                    <a:pt x="7052" y="26366"/>
                  </a:lnTo>
                  <a:lnTo>
                    <a:pt x="6354" y="24700"/>
                  </a:lnTo>
                  <a:lnTo>
                    <a:pt x="6286" y="24542"/>
                  </a:lnTo>
                  <a:lnTo>
                    <a:pt x="5579" y="21930"/>
                  </a:lnTo>
                  <a:lnTo>
                    <a:pt x="4708" y="18617"/>
                  </a:lnTo>
                  <a:lnTo>
                    <a:pt x="3836" y="15305"/>
                  </a:lnTo>
                  <a:lnTo>
                    <a:pt x="3003" y="12108"/>
                  </a:lnTo>
                  <a:lnTo>
                    <a:pt x="2615" y="10500"/>
                  </a:lnTo>
                  <a:lnTo>
                    <a:pt x="2267" y="8892"/>
                  </a:lnTo>
                  <a:lnTo>
                    <a:pt x="2112" y="8079"/>
                  </a:lnTo>
                  <a:lnTo>
                    <a:pt x="1976" y="7265"/>
                  </a:lnTo>
                  <a:lnTo>
                    <a:pt x="1860" y="6451"/>
                  </a:lnTo>
                  <a:lnTo>
                    <a:pt x="1763" y="5618"/>
                  </a:lnTo>
                  <a:lnTo>
                    <a:pt x="1686" y="4785"/>
                  </a:lnTo>
                  <a:lnTo>
                    <a:pt x="1666" y="4379"/>
                  </a:lnTo>
                  <a:lnTo>
                    <a:pt x="1666" y="3952"/>
                  </a:lnTo>
                  <a:lnTo>
                    <a:pt x="1647" y="3662"/>
                  </a:lnTo>
                  <a:lnTo>
                    <a:pt x="1666" y="3546"/>
                  </a:lnTo>
                  <a:lnTo>
                    <a:pt x="1686" y="3468"/>
                  </a:lnTo>
                  <a:lnTo>
                    <a:pt x="1724" y="3391"/>
                  </a:lnTo>
                  <a:lnTo>
                    <a:pt x="1782" y="3313"/>
                  </a:lnTo>
                  <a:lnTo>
                    <a:pt x="1899" y="3255"/>
                  </a:lnTo>
                  <a:lnTo>
                    <a:pt x="2054" y="3177"/>
                  </a:lnTo>
                  <a:lnTo>
                    <a:pt x="2131" y="3100"/>
                  </a:lnTo>
                  <a:lnTo>
                    <a:pt x="2209" y="3061"/>
                  </a:lnTo>
                  <a:lnTo>
                    <a:pt x="2267" y="3022"/>
                  </a:lnTo>
                  <a:lnTo>
                    <a:pt x="2402" y="3022"/>
                  </a:lnTo>
                  <a:lnTo>
                    <a:pt x="2460" y="3061"/>
                  </a:lnTo>
                  <a:lnTo>
                    <a:pt x="2519" y="3119"/>
                  </a:lnTo>
                  <a:lnTo>
                    <a:pt x="2577" y="3197"/>
                  </a:lnTo>
                  <a:lnTo>
                    <a:pt x="2829" y="3429"/>
                  </a:lnTo>
                  <a:lnTo>
                    <a:pt x="3061" y="3701"/>
                  </a:lnTo>
                  <a:lnTo>
                    <a:pt x="3294" y="3991"/>
                  </a:lnTo>
                  <a:lnTo>
                    <a:pt x="3507" y="4282"/>
                  </a:lnTo>
                  <a:lnTo>
                    <a:pt x="3720" y="4611"/>
                  </a:lnTo>
                  <a:lnTo>
                    <a:pt x="3894" y="4921"/>
                  </a:lnTo>
                  <a:lnTo>
                    <a:pt x="4068" y="5250"/>
                  </a:lnTo>
                  <a:lnTo>
                    <a:pt x="4223" y="5599"/>
                  </a:lnTo>
                  <a:lnTo>
                    <a:pt x="4359" y="5928"/>
                  </a:lnTo>
                  <a:lnTo>
                    <a:pt x="4495" y="6277"/>
                  </a:lnTo>
                  <a:lnTo>
                    <a:pt x="4746" y="6994"/>
                  </a:lnTo>
                  <a:lnTo>
                    <a:pt x="4940" y="7711"/>
                  </a:lnTo>
                  <a:lnTo>
                    <a:pt x="5134" y="8427"/>
                  </a:lnTo>
                  <a:lnTo>
                    <a:pt x="5308" y="9144"/>
                  </a:lnTo>
                  <a:lnTo>
                    <a:pt x="6819" y="15769"/>
                  </a:lnTo>
                  <a:lnTo>
                    <a:pt x="8524" y="23286"/>
                  </a:lnTo>
                  <a:lnTo>
                    <a:pt x="8931" y="25068"/>
                  </a:lnTo>
                  <a:lnTo>
                    <a:pt x="9105" y="25979"/>
                  </a:lnTo>
                  <a:lnTo>
                    <a:pt x="9260" y="26870"/>
                  </a:lnTo>
                  <a:lnTo>
                    <a:pt x="9396" y="27780"/>
                  </a:lnTo>
                  <a:lnTo>
                    <a:pt x="9473" y="28691"/>
                  </a:lnTo>
                  <a:lnTo>
                    <a:pt x="9512" y="29156"/>
                  </a:lnTo>
                  <a:lnTo>
                    <a:pt x="9531" y="29601"/>
                  </a:lnTo>
                  <a:lnTo>
                    <a:pt x="9531" y="29650"/>
                  </a:lnTo>
                  <a:lnTo>
                    <a:pt x="9434" y="29427"/>
                  </a:lnTo>
                  <a:lnTo>
                    <a:pt x="8989" y="28381"/>
                  </a:lnTo>
                  <a:lnTo>
                    <a:pt x="8563" y="27335"/>
                  </a:lnTo>
                  <a:lnTo>
                    <a:pt x="8137" y="26269"/>
                  </a:lnTo>
                  <a:lnTo>
                    <a:pt x="7749" y="25223"/>
                  </a:lnTo>
                  <a:lnTo>
                    <a:pt x="7362" y="24158"/>
                  </a:lnTo>
                  <a:lnTo>
                    <a:pt x="6994" y="23092"/>
                  </a:lnTo>
                  <a:lnTo>
                    <a:pt x="6645" y="22007"/>
                  </a:lnTo>
                  <a:lnTo>
                    <a:pt x="6296" y="20942"/>
                  </a:lnTo>
                  <a:lnTo>
                    <a:pt x="5967" y="19857"/>
                  </a:lnTo>
                  <a:lnTo>
                    <a:pt x="5676" y="18772"/>
                  </a:lnTo>
                  <a:lnTo>
                    <a:pt x="5386" y="17668"/>
                  </a:lnTo>
                  <a:lnTo>
                    <a:pt x="5114" y="16583"/>
                  </a:lnTo>
                  <a:lnTo>
                    <a:pt x="4843" y="15479"/>
                  </a:lnTo>
                  <a:lnTo>
                    <a:pt x="4611" y="14375"/>
                  </a:lnTo>
                  <a:lnTo>
                    <a:pt x="4378" y="13251"/>
                  </a:lnTo>
                  <a:lnTo>
                    <a:pt x="4185" y="12186"/>
                  </a:lnTo>
                  <a:lnTo>
                    <a:pt x="3991" y="11139"/>
                  </a:lnTo>
                  <a:lnTo>
                    <a:pt x="3836" y="10055"/>
                  </a:lnTo>
                  <a:lnTo>
                    <a:pt x="3681" y="8989"/>
                  </a:lnTo>
                  <a:lnTo>
                    <a:pt x="3623" y="8718"/>
                  </a:lnTo>
                  <a:lnTo>
                    <a:pt x="3565" y="8427"/>
                  </a:lnTo>
                  <a:lnTo>
                    <a:pt x="3507" y="8117"/>
                  </a:lnTo>
                  <a:lnTo>
                    <a:pt x="3507" y="7982"/>
                  </a:lnTo>
                  <a:lnTo>
                    <a:pt x="3526" y="7846"/>
                  </a:lnTo>
                  <a:lnTo>
                    <a:pt x="3468" y="7652"/>
                  </a:lnTo>
                  <a:lnTo>
                    <a:pt x="3468" y="7594"/>
                  </a:lnTo>
                  <a:lnTo>
                    <a:pt x="3487" y="7556"/>
                  </a:lnTo>
                  <a:lnTo>
                    <a:pt x="3545" y="7556"/>
                  </a:lnTo>
                  <a:lnTo>
                    <a:pt x="3603" y="7594"/>
                  </a:lnTo>
                  <a:lnTo>
                    <a:pt x="3778" y="7749"/>
                  </a:lnTo>
                  <a:lnTo>
                    <a:pt x="3952" y="8272"/>
                  </a:lnTo>
                  <a:lnTo>
                    <a:pt x="4301" y="9377"/>
                  </a:lnTo>
                  <a:lnTo>
                    <a:pt x="4630" y="10461"/>
                  </a:lnTo>
                  <a:lnTo>
                    <a:pt x="4940" y="11566"/>
                  </a:lnTo>
                  <a:lnTo>
                    <a:pt x="5211" y="12670"/>
                  </a:lnTo>
                  <a:lnTo>
                    <a:pt x="5444" y="13774"/>
                  </a:lnTo>
                  <a:lnTo>
                    <a:pt x="5676" y="14898"/>
                  </a:lnTo>
                  <a:lnTo>
                    <a:pt x="5851" y="16002"/>
                  </a:lnTo>
                  <a:lnTo>
                    <a:pt x="6025" y="17126"/>
                  </a:lnTo>
                  <a:lnTo>
                    <a:pt x="6161" y="18268"/>
                  </a:lnTo>
                  <a:lnTo>
                    <a:pt x="6296" y="19392"/>
                  </a:lnTo>
                  <a:lnTo>
                    <a:pt x="6316" y="19470"/>
                  </a:lnTo>
                  <a:lnTo>
                    <a:pt x="6354" y="19508"/>
                  </a:lnTo>
                  <a:lnTo>
                    <a:pt x="6412" y="19547"/>
                  </a:lnTo>
                  <a:lnTo>
                    <a:pt x="6490" y="19547"/>
                  </a:lnTo>
                  <a:lnTo>
                    <a:pt x="6548" y="19528"/>
                  </a:lnTo>
                  <a:lnTo>
                    <a:pt x="6606" y="19508"/>
                  </a:lnTo>
                  <a:lnTo>
                    <a:pt x="6626" y="19450"/>
                  </a:lnTo>
                  <a:lnTo>
                    <a:pt x="6645" y="19373"/>
                  </a:lnTo>
                  <a:lnTo>
                    <a:pt x="6548" y="18404"/>
                  </a:lnTo>
                  <a:lnTo>
                    <a:pt x="6432" y="17435"/>
                  </a:lnTo>
                  <a:lnTo>
                    <a:pt x="6296" y="16486"/>
                  </a:lnTo>
                  <a:lnTo>
                    <a:pt x="6141" y="15518"/>
                  </a:lnTo>
                  <a:lnTo>
                    <a:pt x="5967" y="14568"/>
                  </a:lnTo>
                  <a:lnTo>
                    <a:pt x="5773" y="13619"/>
                  </a:lnTo>
                  <a:lnTo>
                    <a:pt x="5560" y="12670"/>
                  </a:lnTo>
                  <a:lnTo>
                    <a:pt x="5328" y="11740"/>
                  </a:lnTo>
                  <a:lnTo>
                    <a:pt x="5076" y="10771"/>
                  </a:lnTo>
                  <a:lnTo>
                    <a:pt x="4805" y="9803"/>
                  </a:lnTo>
                  <a:lnTo>
                    <a:pt x="4514" y="8854"/>
                  </a:lnTo>
                  <a:lnTo>
                    <a:pt x="4185" y="7904"/>
                  </a:lnTo>
                  <a:lnTo>
                    <a:pt x="4127" y="7749"/>
                  </a:lnTo>
                  <a:lnTo>
                    <a:pt x="4049" y="7556"/>
                  </a:lnTo>
                  <a:lnTo>
                    <a:pt x="3952" y="7401"/>
                  </a:lnTo>
                  <a:lnTo>
                    <a:pt x="3836" y="7246"/>
                  </a:lnTo>
                  <a:lnTo>
                    <a:pt x="3758" y="7168"/>
                  </a:lnTo>
                  <a:lnTo>
                    <a:pt x="3700" y="7129"/>
                  </a:lnTo>
                  <a:lnTo>
                    <a:pt x="3623" y="7071"/>
                  </a:lnTo>
                  <a:lnTo>
                    <a:pt x="3545" y="7052"/>
                  </a:lnTo>
                  <a:lnTo>
                    <a:pt x="3371" y="7052"/>
                  </a:lnTo>
                  <a:lnTo>
                    <a:pt x="3294" y="7091"/>
                  </a:lnTo>
                  <a:lnTo>
                    <a:pt x="3197" y="7149"/>
                  </a:lnTo>
                  <a:lnTo>
                    <a:pt x="3139" y="7226"/>
                  </a:lnTo>
                  <a:lnTo>
                    <a:pt x="3119" y="7265"/>
                  </a:lnTo>
                  <a:lnTo>
                    <a:pt x="3119" y="7304"/>
                  </a:lnTo>
                  <a:lnTo>
                    <a:pt x="3313" y="8795"/>
                  </a:lnTo>
                  <a:lnTo>
                    <a:pt x="3526" y="10306"/>
                  </a:lnTo>
                  <a:lnTo>
                    <a:pt x="3778" y="11798"/>
                  </a:lnTo>
                  <a:lnTo>
                    <a:pt x="4068" y="13290"/>
                  </a:lnTo>
                  <a:lnTo>
                    <a:pt x="4359" y="14762"/>
                  </a:lnTo>
                  <a:lnTo>
                    <a:pt x="4688" y="16254"/>
                  </a:lnTo>
                  <a:lnTo>
                    <a:pt x="5056" y="17726"/>
                  </a:lnTo>
                  <a:lnTo>
                    <a:pt x="5444" y="19179"/>
                  </a:lnTo>
                  <a:lnTo>
                    <a:pt x="5870" y="20632"/>
                  </a:lnTo>
                  <a:lnTo>
                    <a:pt x="6296" y="22085"/>
                  </a:lnTo>
                  <a:lnTo>
                    <a:pt x="6780" y="23518"/>
                  </a:lnTo>
                  <a:lnTo>
                    <a:pt x="7265" y="24952"/>
                  </a:lnTo>
                  <a:lnTo>
                    <a:pt x="7807" y="26385"/>
                  </a:lnTo>
                  <a:lnTo>
                    <a:pt x="8350" y="27780"/>
                  </a:lnTo>
                  <a:lnTo>
                    <a:pt x="8931" y="29194"/>
                  </a:lnTo>
                  <a:lnTo>
                    <a:pt x="9531" y="30570"/>
                  </a:lnTo>
                  <a:lnTo>
                    <a:pt x="9570" y="30628"/>
                  </a:lnTo>
                  <a:lnTo>
                    <a:pt x="9628" y="30667"/>
                  </a:lnTo>
                  <a:lnTo>
                    <a:pt x="9686" y="30686"/>
                  </a:lnTo>
                  <a:lnTo>
                    <a:pt x="9744" y="30686"/>
                  </a:lnTo>
                  <a:lnTo>
                    <a:pt x="9803" y="30667"/>
                  </a:lnTo>
                  <a:lnTo>
                    <a:pt x="9841" y="30628"/>
                  </a:lnTo>
                  <a:lnTo>
                    <a:pt x="9880" y="30570"/>
                  </a:lnTo>
                  <a:lnTo>
                    <a:pt x="9899" y="30512"/>
                  </a:lnTo>
                  <a:lnTo>
                    <a:pt x="9899" y="29659"/>
                  </a:lnTo>
                  <a:lnTo>
                    <a:pt x="9861" y="28807"/>
                  </a:lnTo>
                  <a:lnTo>
                    <a:pt x="9783" y="27974"/>
                  </a:lnTo>
                  <a:lnTo>
                    <a:pt x="9667" y="27141"/>
                  </a:lnTo>
                  <a:lnTo>
                    <a:pt x="9551" y="26308"/>
                  </a:lnTo>
                  <a:lnTo>
                    <a:pt x="9396" y="25475"/>
                  </a:lnTo>
                  <a:lnTo>
                    <a:pt x="9221" y="24661"/>
                  </a:lnTo>
                  <a:lnTo>
                    <a:pt x="9028" y="23828"/>
                  </a:lnTo>
                  <a:lnTo>
                    <a:pt x="7381" y="16661"/>
                  </a:lnTo>
                  <a:lnTo>
                    <a:pt x="5676" y="9280"/>
                  </a:lnTo>
                  <a:lnTo>
                    <a:pt x="5502" y="8544"/>
                  </a:lnTo>
                  <a:lnTo>
                    <a:pt x="5308" y="7788"/>
                  </a:lnTo>
                  <a:lnTo>
                    <a:pt x="5095" y="7052"/>
                  </a:lnTo>
                  <a:lnTo>
                    <a:pt x="4863" y="6316"/>
                  </a:lnTo>
                  <a:lnTo>
                    <a:pt x="4727" y="5948"/>
                  </a:lnTo>
                  <a:lnTo>
                    <a:pt x="4572" y="5599"/>
                  </a:lnTo>
                  <a:lnTo>
                    <a:pt x="4417" y="5250"/>
                  </a:lnTo>
                  <a:lnTo>
                    <a:pt x="4243" y="4902"/>
                  </a:lnTo>
                  <a:lnTo>
                    <a:pt x="4068" y="4553"/>
                  </a:lnTo>
                  <a:lnTo>
                    <a:pt x="3855" y="4243"/>
                  </a:lnTo>
                  <a:lnTo>
                    <a:pt x="3642" y="3914"/>
                  </a:lnTo>
                  <a:lnTo>
                    <a:pt x="3410" y="3604"/>
                  </a:lnTo>
                  <a:lnTo>
                    <a:pt x="3119" y="3255"/>
                  </a:lnTo>
                  <a:lnTo>
                    <a:pt x="2945" y="3061"/>
                  </a:lnTo>
                  <a:lnTo>
                    <a:pt x="2751" y="2868"/>
                  </a:lnTo>
                  <a:lnTo>
                    <a:pt x="2538" y="2693"/>
                  </a:lnTo>
                  <a:lnTo>
                    <a:pt x="2422" y="2635"/>
                  </a:lnTo>
                  <a:lnTo>
                    <a:pt x="2325" y="2577"/>
                  </a:lnTo>
                  <a:lnTo>
                    <a:pt x="2209" y="2538"/>
                  </a:lnTo>
                  <a:lnTo>
                    <a:pt x="1996" y="2538"/>
                  </a:lnTo>
                  <a:lnTo>
                    <a:pt x="1879" y="2558"/>
                  </a:lnTo>
                  <a:lnTo>
                    <a:pt x="1763" y="2596"/>
                  </a:lnTo>
                  <a:lnTo>
                    <a:pt x="1686" y="2654"/>
                  </a:lnTo>
                  <a:lnTo>
                    <a:pt x="1608" y="2732"/>
                  </a:lnTo>
                  <a:lnTo>
                    <a:pt x="1531" y="2809"/>
                  </a:lnTo>
                  <a:lnTo>
                    <a:pt x="1473" y="2906"/>
                  </a:lnTo>
                  <a:lnTo>
                    <a:pt x="1434" y="3003"/>
                  </a:lnTo>
                  <a:lnTo>
                    <a:pt x="1376" y="3236"/>
                  </a:lnTo>
                  <a:lnTo>
                    <a:pt x="1337" y="3468"/>
                  </a:lnTo>
                  <a:lnTo>
                    <a:pt x="1318" y="3701"/>
                  </a:lnTo>
                  <a:lnTo>
                    <a:pt x="1337" y="4107"/>
                  </a:lnTo>
                  <a:lnTo>
                    <a:pt x="1376" y="4979"/>
                  </a:lnTo>
                  <a:lnTo>
                    <a:pt x="1453" y="5831"/>
                  </a:lnTo>
                  <a:lnTo>
                    <a:pt x="1550" y="6684"/>
                  </a:lnTo>
                  <a:lnTo>
                    <a:pt x="1686" y="7536"/>
                  </a:lnTo>
                  <a:lnTo>
                    <a:pt x="1841" y="8389"/>
                  </a:lnTo>
                  <a:lnTo>
                    <a:pt x="2015" y="9222"/>
                  </a:lnTo>
                  <a:lnTo>
                    <a:pt x="2189" y="10074"/>
                  </a:lnTo>
                  <a:lnTo>
                    <a:pt x="2383" y="10907"/>
                  </a:lnTo>
                  <a:lnTo>
                    <a:pt x="2829" y="12709"/>
                  </a:lnTo>
                  <a:lnTo>
                    <a:pt x="3294" y="14530"/>
                  </a:lnTo>
                  <a:lnTo>
                    <a:pt x="4243" y="18133"/>
                  </a:lnTo>
                  <a:lnTo>
                    <a:pt x="5231" y="21717"/>
                  </a:lnTo>
                  <a:lnTo>
                    <a:pt x="5520" y="22771"/>
                  </a:lnTo>
                  <a:lnTo>
                    <a:pt x="4146" y="19702"/>
                  </a:lnTo>
                  <a:lnTo>
                    <a:pt x="3429" y="18036"/>
                  </a:lnTo>
                  <a:lnTo>
                    <a:pt x="2732" y="16351"/>
                  </a:lnTo>
                  <a:lnTo>
                    <a:pt x="2402" y="15498"/>
                  </a:lnTo>
                  <a:lnTo>
                    <a:pt x="2092" y="14646"/>
                  </a:lnTo>
                  <a:lnTo>
                    <a:pt x="1802" y="13793"/>
                  </a:lnTo>
                  <a:lnTo>
                    <a:pt x="1531" y="12941"/>
                  </a:lnTo>
                  <a:lnTo>
                    <a:pt x="1259" y="12089"/>
                  </a:lnTo>
                  <a:lnTo>
                    <a:pt x="1046" y="11217"/>
                  </a:lnTo>
                  <a:lnTo>
                    <a:pt x="833" y="10345"/>
                  </a:lnTo>
                  <a:lnTo>
                    <a:pt x="659" y="9473"/>
                  </a:lnTo>
                  <a:lnTo>
                    <a:pt x="504" y="8602"/>
                  </a:lnTo>
                  <a:lnTo>
                    <a:pt x="388" y="7730"/>
                  </a:lnTo>
                  <a:lnTo>
                    <a:pt x="310" y="6839"/>
                  </a:lnTo>
                  <a:lnTo>
                    <a:pt x="271" y="5948"/>
                  </a:lnTo>
                  <a:lnTo>
                    <a:pt x="271" y="5057"/>
                  </a:lnTo>
                  <a:lnTo>
                    <a:pt x="310" y="4146"/>
                  </a:lnTo>
                  <a:lnTo>
                    <a:pt x="388" y="3236"/>
                  </a:lnTo>
                  <a:lnTo>
                    <a:pt x="504" y="2325"/>
                  </a:lnTo>
                  <a:lnTo>
                    <a:pt x="581" y="1938"/>
                  </a:lnTo>
                  <a:lnTo>
                    <a:pt x="678" y="1570"/>
                  </a:lnTo>
                  <a:lnTo>
                    <a:pt x="756" y="1376"/>
                  </a:lnTo>
                  <a:lnTo>
                    <a:pt x="833" y="1201"/>
                  </a:lnTo>
                  <a:lnTo>
                    <a:pt x="930" y="1027"/>
                  </a:lnTo>
                  <a:lnTo>
                    <a:pt x="1046" y="853"/>
                  </a:lnTo>
                  <a:lnTo>
                    <a:pt x="1143" y="737"/>
                  </a:lnTo>
                  <a:lnTo>
                    <a:pt x="1259" y="640"/>
                  </a:lnTo>
                  <a:lnTo>
                    <a:pt x="1376" y="543"/>
                  </a:lnTo>
                  <a:lnTo>
                    <a:pt x="1511" y="485"/>
                  </a:lnTo>
                  <a:lnTo>
                    <a:pt x="1627" y="427"/>
                  </a:lnTo>
                  <a:lnTo>
                    <a:pt x="1763" y="407"/>
                  </a:lnTo>
                  <a:lnTo>
                    <a:pt x="1899" y="388"/>
                  </a:lnTo>
                  <a:close/>
                  <a:moveTo>
                    <a:pt x="1937" y="0"/>
                  </a:moveTo>
                  <a:lnTo>
                    <a:pt x="1782" y="20"/>
                  </a:lnTo>
                  <a:lnTo>
                    <a:pt x="1608" y="59"/>
                  </a:lnTo>
                  <a:lnTo>
                    <a:pt x="1453" y="117"/>
                  </a:lnTo>
                  <a:lnTo>
                    <a:pt x="1298" y="194"/>
                  </a:lnTo>
                  <a:lnTo>
                    <a:pt x="1163" y="272"/>
                  </a:lnTo>
                  <a:lnTo>
                    <a:pt x="1046" y="368"/>
                  </a:lnTo>
                  <a:lnTo>
                    <a:pt x="949" y="465"/>
                  </a:lnTo>
                  <a:lnTo>
                    <a:pt x="853" y="582"/>
                  </a:lnTo>
                  <a:lnTo>
                    <a:pt x="678" y="833"/>
                  </a:lnTo>
                  <a:lnTo>
                    <a:pt x="523" y="1105"/>
                  </a:lnTo>
                  <a:lnTo>
                    <a:pt x="426" y="1376"/>
                  </a:lnTo>
                  <a:lnTo>
                    <a:pt x="330" y="1686"/>
                  </a:lnTo>
                  <a:lnTo>
                    <a:pt x="271" y="1976"/>
                  </a:lnTo>
                  <a:lnTo>
                    <a:pt x="213" y="2267"/>
                  </a:lnTo>
                  <a:lnTo>
                    <a:pt x="155" y="2693"/>
                  </a:lnTo>
                  <a:lnTo>
                    <a:pt x="97" y="3119"/>
                  </a:lnTo>
                  <a:lnTo>
                    <a:pt x="20" y="3972"/>
                  </a:lnTo>
                  <a:lnTo>
                    <a:pt x="0" y="4843"/>
                  </a:lnTo>
                  <a:lnTo>
                    <a:pt x="0" y="5696"/>
                  </a:lnTo>
                  <a:lnTo>
                    <a:pt x="39" y="6587"/>
                  </a:lnTo>
                  <a:lnTo>
                    <a:pt x="116" y="7478"/>
                  </a:lnTo>
                  <a:lnTo>
                    <a:pt x="213" y="8350"/>
                  </a:lnTo>
                  <a:lnTo>
                    <a:pt x="368" y="9241"/>
                  </a:lnTo>
                  <a:lnTo>
                    <a:pt x="523" y="10113"/>
                  </a:lnTo>
                  <a:lnTo>
                    <a:pt x="717" y="10984"/>
                  </a:lnTo>
                  <a:lnTo>
                    <a:pt x="930" y="11837"/>
                  </a:lnTo>
                  <a:lnTo>
                    <a:pt x="1163" y="12709"/>
                  </a:lnTo>
                  <a:lnTo>
                    <a:pt x="1511" y="13813"/>
                  </a:lnTo>
                  <a:lnTo>
                    <a:pt x="1879" y="14898"/>
                  </a:lnTo>
                  <a:lnTo>
                    <a:pt x="2267" y="15963"/>
                  </a:lnTo>
                  <a:lnTo>
                    <a:pt x="2674" y="17048"/>
                  </a:lnTo>
                  <a:lnTo>
                    <a:pt x="3119" y="18113"/>
                  </a:lnTo>
                  <a:lnTo>
                    <a:pt x="3565" y="19160"/>
                  </a:lnTo>
                  <a:lnTo>
                    <a:pt x="4475" y="21271"/>
                  </a:lnTo>
                  <a:lnTo>
                    <a:pt x="5424" y="23383"/>
                  </a:lnTo>
                  <a:lnTo>
                    <a:pt x="6111" y="24928"/>
                  </a:lnTo>
                  <a:lnTo>
                    <a:pt x="6219" y="25320"/>
                  </a:lnTo>
                  <a:lnTo>
                    <a:pt x="7381" y="29427"/>
                  </a:lnTo>
                  <a:lnTo>
                    <a:pt x="8563" y="33534"/>
                  </a:lnTo>
                  <a:lnTo>
                    <a:pt x="9764" y="37641"/>
                  </a:lnTo>
                  <a:lnTo>
                    <a:pt x="10946" y="41748"/>
                  </a:lnTo>
                  <a:lnTo>
                    <a:pt x="10965" y="41806"/>
                  </a:lnTo>
                  <a:lnTo>
                    <a:pt x="11004" y="41845"/>
                  </a:lnTo>
                  <a:lnTo>
                    <a:pt x="11062" y="41864"/>
                  </a:lnTo>
                  <a:lnTo>
                    <a:pt x="11120" y="41864"/>
                  </a:lnTo>
                  <a:lnTo>
                    <a:pt x="11159" y="41845"/>
                  </a:lnTo>
                  <a:lnTo>
                    <a:pt x="11217" y="41825"/>
                  </a:lnTo>
                  <a:lnTo>
                    <a:pt x="11255" y="41786"/>
                  </a:lnTo>
                  <a:lnTo>
                    <a:pt x="11275" y="41728"/>
                  </a:lnTo>
                  <a:lnTo>
                    <a:pt x="11391" y="41283"/>
                  </a:lnTo>
                  <a:lnTo>
                    <a:pt x="11488" y="40837"/>
                  </a:lnTo>
                  <a:lnTo>
                    <a:pt x="11585" y="40392"/>
                  </a:lnTo>
                  <a:lnTo>
                    <a:pt x="11643" y="39946"/>
                  </a:lnTo>
                  <a:lnTo>
                    <a:pt x="11682" y="39501"/>
                  </a:lnTo>
                  <a:lnTo>
                    <a:pt x="11720" y="39036"/>
                  </a:lnTo>
                  <a:lnTo>
                    <a:pt x="11720" y="38590"/>
                  </a:lnTo>
                  <a:lnTo>
                    <a:pt x="11740" y="38125"/>
                  </a:lnTo>
                  <a:lnTo>
                    <a:pt x="11720" y="37215"/>
                  </a:lnTo>
                  <a:lnTo>
                    <a:pt x="11662" y="36304"/>
                  </a:lnTo>
                  <a:lnTo>
                    <a:pt x="11527" y="34483"/>
                  </a:lnTo>
                  <a:lnTo>
                    <a:pt x="11391" y="32449"/>
                  </a:lnTo>
                  <a:lnTo>
                    <a:pt x="11197" y="30434"/>
                  </a:lnTo>
                  <a:lnTo>
                    <a:pt x="11004" y="28420"/>
                  </a:lnTo>
                  <a:lnTo>
                    <a:pt x="10771" y="26405"/>
                  </a:lnTo>
                  <a:lnTo>
                    <a:pt x="10500" y="24390"/>
                  </a:lnTo>
                  <a:lnTo>
                    <a:pt x="10209" y="22395"/>
                  </a:lnTo>
                  <a:lnTo>
                    <a:pt x="9880" y="20399"/>
                  </a:lnTo>
                  <a:lnTo>
                    <a:pt x="9512" y="18423"/>
                  </a:lnTo>
                  <a:lnTo>
                    <a:pt x="9144" y="16428"/>
                  </a:lnTo>
                  <a:lnTo>
                    <a:pt x="8718" y="14452"/>
                  </a:lnTo>
                  <a:lnTo>
                    <a:pt x="8292" y="12476"/>
                  </a:lnTo>
                  <a:lnTo>
                    <a:pt x="7827" y="10520"/>
                  </a:lnTo>
                  <a:lnTo>
                    <a:pt x="7342" y="8602"/>
                  </a:lnTo>
                  <a:lnTo>
                    <a:pt x="7071" y="7633"/>
                  </a:lnTo>
                  <a:lnTo>
                    <a:pt x="6800" y="6684"/>
                  </a:lnTo>
                  <a:lnTo>
                    <a:pt x="6490" y="5735"/>
                  </a:lnTo>
                  <a:lnTo>
                    <a:pt x="6141" y="4805"/>
                  </a:lnTo>
                  <a:lnTo>
                    <a:pt x="5947" y="4340"/>
                  </a:lnTo>
                  <a:lnTo>
                    <a:pt x="5734" y="3894"/>
                  </a:lnTo>
                  <a:lnTo>
                    <a:pt x="5521" y="3449"/>
                  </a:lnTo>
                  <a:lnTo>
                    <a:pt x="5289" y="3003"/>
                  </a:lnTo>
                  <a:lnTo>
                    <a:pt x="5018" y="2519"/>
                  </a:lnTo>
                  <a:lnTo>
                    <a:pt x="4630" y="1957"/>
                  </a:lnTo>
                  <a:lnTo>
                    <a:pt x="4417" y="1647"/>
                  </a:lnTo>
                  <a:lnTo>
                    <a:pt x="4204" y="1356"/>
                  </a:lnTo>
                  <a:lnTo>
                    <a:pt x="3952" y="1085"/>
                  </a:lnTo>
                  <a:lnTo>
                    <a:pt x="3681" y="814"/>
                  </a:lnTo>
                  <a:lnTo>
                    <a:pt x="3410" y="582"/>
                  </a:lnTo>
                  <a:lnTo>
                    <a:pt x="3139" y="368"/>
                  </a:lnTo>
                  <a:lnTo>
                    <a:pt x="2848" y="194"/>
                  </a:lnTo>
                  <a:lnTo>
                    <a:pt x="2693" y="136"/>
                  </a:lnTo>
                  <a:lnTo>
                    <a:pt x="2538" y="78"/>
                  </a:lnTo>
                  <a:lnTo>
                    <a:pt x="2402" y="39"/>
                  </a:lnTo>
                  <a:lnTo>
                    <a:pt x="2247" y="20"/>
                  </a:lnTo>
                  <a:lnTo>
                    <a:pt x="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2" name="Google Shape;2142;p27"/>
            <p:cNvSpPr/>
            <p:nvPr/>
          </p:nvSpPr>
          <p:spPr>
            <a:xfrm>
              <a:off x="4541075" y="271958"/>
              <a:ext cx="332245" cy="940439"/>
            </a:xfrm>
            <a:custGeom>
              <a:avLst/>
              <a:gdLst/>
              <a:ahLst/>
              <a:cxnLst/>
              <a:rect l="l" t="t" r="r" b="b"/>
              <a:pathLst>
                <a:path w="6297" h="17824" extrusionOk="0">
                  <a:moveTo>
                    <a:pt x="5347" y="1"/>
                  </a:moveTo>
                  <a:lnTo>
                    <a:pt x="5212" y="20"/>
                  </a:lnTo>
                  <a:lnTo>
                    <a:pt x="5096" y="59"/>
                  </a:lnTo>
                  <a:lnTo>
                    <a:pt x="4979" y="98"/>
                  </a:lnTo>
                  <a:lnTo>
                    <a:pt x="4844" y="156"/>
                  </a:lnTo>
                  <a:lnTo>
                    <a:pt x="4592" y="330"/>
                  </a:lnTo>
                  <a:lnTo>
                    <a:pt x="4340" y="524"/>
                  </a:lnTo>
                  <a:lnTo>
                    <a:pt x="4088" y="737"/>
                  </a:lnTo>
                  <a:lnTo>
                    <a:pt x="3856" y="989"/>
                  </a:lnTo>
                  <a:lnTo>
                    <a:pt x="3623" y="1241"/>
                  </a:lnTo>
                  <a:lnTo>
                    <a:pt x="3410" y="1512"/>
                  </a:lnTo>
                  <a:lnTo>
                    <a:pt x="3062" y="1996"/>
                  </a:lnTo>
                  <a:lnTo>
                    <a:pt x="2829" y="2364"/>
                  </a:lnTo>
                  <a:lnTo>
                    <a:pt x="2635" y="2732"/>
                  </a:lnTo>
                  <a:lnTo>
                    <a:pt x="2461" y="3100"/>
                  </a:lnTo>
                  <a:lnTo>
                    <a:pt x="2306" y="3488"/>
                  </a:lnTo>
                  <a:lnTo>
                    <a:pt x="2170" y="3875"/>
                  </a:lnTo>
                  <a:lnTo>
                    <a:pt x="2035" y="4263"/>
                  </a:lnTo>
                  <a:lnTo>
                    <a:pt x="1919" y="4650"/>
                  </a:lnTo>
                  <a:lnTo>
                    <a:pt x="1705" y="5464"/>
                  </a:lnTo>
                  <a:lnTo>
                    <a:pt x="1531" y="6277"/>
                  </a:lnTo>
                  <a:lnTo>
                    <a:pt x="1396" y="7110"/>
                  </a:lnTo>
                  <a:lnTo>
                    <a:pt x="1124" y="8738"/>
                  </a:lnTo>
                  <a:lnTo>
                    <a:pt x="756" y="10985"/>
                  </a:lnTo>
                  <a:lnTo>
                    <a:pt x="601" y="12108"/>
                  </a:lnTo>
                  <a:lnTo>
                    <a:pt x="446" y="13232"/>
                  </a:lnTo>
                  <a:lnTo>
                    <a:pt x="311" y="14356"/>
                  </a:lnTo>
                  <a:lnTo>
                    <a:pt x="175" y="15499"/>
                  </a:lnTo>
                  <a:lnTo>
                    <a:pt x="78" y="16622"/>
                  </a:lnTo>
                  <a:lnTo>
                    <a:pt x="1" y="17746"/>
                  </a:lnTo>
                  <a:lnTo>
                    <a:pt x="1" y="17785"/>
                  </a:lnTo>
                  <a:lnTo>
                    <a:pt x="20" y="17804"/>
                  </a:lnTo>
                  <a:lnTo>
                    <a:pt x="78" y="17823"/>
                  </a:lnTo>
                  <a:lnTo>
                    <a:pt x="117" y="17823"/>
                  </a:lnTo>
                  <a:lnTo>
                    <a:pt x="136" y="17804"/>
                  </a:lnTo>
                  <a:lnTo>
                    <a:pt x="156" y="17765"/>
                  </a:lnTo>
                  <a:lnTo>
                    <a:pt x="737" y="13503"/>
                  </a:lnTo>
                  <a:lnTo>
                    <a:pt x="1047" y="11353"/>
                  </a:lnTo>
                  <a:lnTo>
                    <a:pt x="1221" y="10287"/>
                  </a:lnTo>
                  <a:lnTo>
                    <a:pt x="1396" y="9241"/>
                  </a:lnTo>
                  <a:lnTo>
                    <a:pt x="1705" y="7459"/>
                  </a:lnTo>
                  <a:lnTo>
                    <a:pt x="1860" y="6549"/>
                  </a:lnTo>
                  <a:lnTo>
                    <a:pt x="2054" y="5638"/>
                  </a:lnTo>
                  <a:lnTo>
                    <a:pt x="2170" y="5193"/>
                  </a:lnTo>
                  <a:lnTo>
                    <a:pt x="2287" y="4747"/>
                  </a:lnTo>
                  <a:lnTo>
                    <a:pt x="2422" y="4321"/>
                  </a:lnTo>
                  <a:lnTo>
                    <a:pt x="2577" y="3875"/>
                  </a:lnTo>
                  <a:lnTo>
                    <a:pt x="2732" y="3449"/>
                  </a:lnTo>
                  <a:lnTo>
                    <a:pt x="2907" y="3042"/>
                  </a:lnTo>
                  <a:lnTo>
                    <a:pt x="3120" y="2635"/>
                  </a:lnTo>
                  <a:lnTo>
                    <a:pt x="3333" y="2248"/>
                  </a:lnTo>
                  <a:lnTo>
                    <a:pt x="3604" y="1841"/>
                  </a:lnTo>
                  <a:lnTo>
                    <a:pt x="3895" y="1473"/>
                  </a:lnTo>
                  <a:lnTo>
                    <a:pt x="4224" y="1124"/>
                  </a:lnTo>
                  <a:lnTo>
                    <a:pt x="4398" y="950"/>
                  </a:lnTo>
                  <a:lnTo>
                    <a:pt x="4592" y="795"/>
                  </a:lnTo>
                  <a:lnTo>
                    <a:pt x="4941" y="543"/>
                  </a:lnTo>
                  <a:lnTo>
                    <a:pt x="5212" y="563"/>
                  </a:lnTo>
                  <a:lnTo>
                    <a:pt x="5425" y="621"/>
                  </a:lnTo>
                  <a:lnTo>
                    <a:pt x="5619" y="679"/>
                  </a:lnTo>
                  <a:lnTo>
                    <a:pt x="5754" y="776"/>
                  </a:lnTo>
                  <a:lnTo>
                    <a:pt x="5851" y="873"/>
                  </a:lnTo>
                  <a:lnTo>
                    <a:pt x="5890" y="931"/>
                  </a:lnTo>
                  <a:lnTo>
                    <a:pt x="5909" y="1008"/>
                  </a:lnTo>
                  <a:lnTo>
                    <a:pt x="5929" y="1163"/>
                  </a:lnTo>
                  <a:lnTo>
                    <a:pt x="5909" y="1337"/>
                  </a:lnTo>
                  <a:lnTo>
                    <a:pt x="5909" y="1454"/>
                  </a:lnTo>
                  <a:lnTo>
                    <a:pt x="5890" y="1570"/>
                  </a:lnTo>
                  <a:lnTo>
                    <a:pt x="5832" y="1822"/>
                  </a:lnTo>
                  <a:lnTo>
                    <a:pt x="5696" y="2306"/>
                  </a:lnTo>
                  <a:lnTo>
                    <a:pt x="5425" y="3313"/>
                  </a:lnTo>
                  <a:lnTo>
                    <a:pt x="5115" y="4301"/>
                  </a:lnTo>
                  <a:lnTo>
                    <a:pt x="4805" y="5289"/>
                  </a:lnTo>
                  <a:lnTo>
                    <a:pt x="4437" y="6258"/>
                  </a:lnTo>
                  <a:lnTo>
                    <a:pt x="4088" y="7169"/>
                  </a:lnTo>
                  <a:lnTo>
                    <a:pt x="3701" y="8060"/>
                  </a:lnTo>
                  <a:lnTo>
                    <a:pt x="3294" y="8951"/>
                  </a:lnTo>
                  <a:lnTo>
                    <a:pt x="2887" y="9842"/>
                  </a:lnTo>
                  <a:lnTo>
                    <a:pt x="2442" y="10714"/>
                  </a:lnTo>
                  <a:lnTo>
                    <a:pt x="1957" y="11566"/>
                  </a:lnTo>
                  <a:lnTo>
                    <a:pt x="1473" y="12418"/>
                  </a:lnTo>
                  <a:lnTo>
                    <a:pt x="1336" y="12646"/>
                  </a:lnTo>
                  <a:lnTo>
                    <a:pt x="1337" y="12612"/>
                  </a:lnTo>
                  <a:lnTo>
                    <a:pt x="1396" y="11895"/>
                  </a:lnTo>
                  <a:lnTo>
                    <a:pt x="1492" y="11198"/>
                  </a:lnTo>
                  <a:lnTo>
                    <a:pt x="1589" y="10501"/>
                  </a:lnTo>
                  <a:lnTo>
                    <a:pt x="1705" y="9803"/>
                  </a:lnTo>
                  <a:lnTo>
                    <a:pt x="1860" y="9106"/>
                  </a:lnTo>
                  <a:lnTo>
                    <a:pt x="2035" y="8428"/>
                  </a:lnTo>
                  <a:lnTo>
                    <a:pt x="2209" y="7750"/>
                  </a:lnTo>
                  <a:lnTo>
                    <a:pt x="2422" y="7072"/>
                  </a:lnTo>
                  <a:lnTo>
                    <a:pt x="2655" y="6413"/>
                  </a:lnTo>
                  <a:lnTo>
                    <a:pt x="2887" y="5735"/>
                  </a:lnTo>
                  <a:lnTo>
                    <a:pt x="3158" y="5096"/>
                  </a:lnTo>
                  <a:lnTo>
                    <a:pt x="3449" y="4437"/>
                  </a:lnTo>
                  <a:lnTo>
                    <a:pt x="3759" y="3798"/>
                  </a:lnTo>
                  <a:lnTo>
                    <a:pt x="4069" y="3158"/>
                  </a:lnTo>
                  <a:lnTo>
                    <a:pt x="4159" y="2998"/>
                  </a:lnTo>
                  <a:lnTo>
                    <a:pt x="4166" y="3100"/>
                  </a:lnTo>
                  <a:lnTo>
                    <a:pt x="4166" y="3391"/>
                  </a:lnTo>
                  <a:lnTo>
                    <a:pt x="4146" y="3662"/>
                  </a:lnTo>
                  <a:lnTo>
                    <a:pt x="4108" y="3953"/>
                  </a:lnTo>
                  <a:lnTo>
                    <a:pt x="4030" y="4224"/>
                  </a:lnTo>
                  <a:lnTo>
                    <a:pt x="3953" y="4495"/>
                  </a:lnTo>
                  <a:lnTo>
                    <a:pt x="3856" y="4766"/>
                  </a:lnTo>
                  <a:lnTo>
                    <a:pt x="3759" y="5038"/>
                  </a:lnTo>
                  <a:lnTo>
                    <a:pt x="3643" y="5289"/>
                  </a:lnTo>
                  <a:lnTo>
                    <a:pt x="3371" y="5812"/>
                  </a:lnTo>
                  <a:lnTo>
                    <a:pt x="3100" y="6316"/>
                  </a:lnTo>
                  <a:lnTo>
                    <a:pt x="2810" y="6800"/>
                  </a:lnTo>
                  <a:lnTo>
                    <a:pt x="2771" y="6859"/>
                  </a:lnTo>
                  <a:lnTo>
                    <a:pt x="2790" y="6917"/>
                  </a:lnTo>
                  <a:lnTo>
                    <a:pt x="2810" y="6975"/>
                  </a:lnTo>
                  <a:lnTo>
                    <a:pt x="2868" y="7014"/>
                  </a:lnTo>
                  <a:lnTo>
                    <a:pt x="2984" y="7014"/>
                  </a:lnTo>
                  <a:lnTo>
                    <a:pt x="3042" y="6994"/>
                  </a:lnTo>
                  <a:lnTo>
                    <a:pt x="3100" y="6936"/>
                  </a:lnTo>
                  <a:lnTo>
                    <a:pt x="3410" y="6432"/>
                  </a:lnTo>
                  <a:lnTo>
                    <a:pt x="3701" y="5890"/>
                  </a:lnTo>
                  <a:lnTo>
                    <a:pt x="3972" y="5348"/>
                  </a:lnTo>
                  <a:lnTo>
                    <a:pt x="4088" y="5076"/>
                  </a:lnTo>
                  <a:lnTo>
                    <a:pt x="4204" y="4786"/>
                  </a:lnTo>
                  <a:lnTo>
                    <a:pt x="4301" y="4495"/>
                  </a:lnTo>
                  <a:lnTo>
                    <a:pt x="4379" y="4224"/>
                  </a:lnTo>
                  <a:lnTo>
                    <a:pt x="4437" y="3914"/>
                  </a:lnTo>
                  <a:lnTo>
                    <a:pt x="4476" y="3623"/>
                  </a:lnTo>
                  <a:lnTo>
                    <a:pt x="4495" y="3333"/>
                  </a:lnTo>
                  <a:lnTo>
                    <a:pt x="4495" y="3023"/>
                  </a:lnTo>
                  <a:lnTo>
                    <a:pt x="4476" y="2713"/>
                  </a:lnTo>
                  <a:lnTo>
                    <a:pt x="4418" y="2403"/>
                  </a:lnTo>
                  <a:lnTo>
                    <a:pt x="4398" y="2364"/>
                  </a:lnTo>
                  <a:lnTo>
                    <a:pt x="4379" y="2325"/>
                  </a:lnTo>
                  <a:lnTo>
                    <a:pt x="4321" y="2306"/>
                  </a:lnTo>
                  <a:lnTo>
                    <a:pt x="4224" y="2306"/>
                  </a:lnTo>
                  <a:lnTo>
                    <a:pt x="4185" y="2325"/>
                  </a:lnTo>
                  <a:lnTo>
                    <a:pt x="4146" y="2345"/>
                  </a:lnTo>
                  <a:lnTo>
                    <a:pt x="4108" y="2384"/>
                  </a:lnTo>
                  <a:lnTo>
                    <a:pt x="3759" y="3023"/>
                  </a:lnTo>
                  <a:lnTo>
                    <a:pt x="3430" y="3662"/>
                  </a:lnTo>
                  <a:lnTo>
                    <a:pt x="3139" y="4321"/>
                  </a:lnTo>
                  <a:lnTo>
                    <a:pt x="2848" y="4979"/>
                  </a:lnTo>
                  <a:lnTo>
                    <a:pt x="2577" y="5638"/>
                  </a:lnTo>
                  <a:lnTo>
                    <a:pt x="2325" y="6316"/>
                  </a:lnTo>
                  <a:lnTo>
                    <a:pt x="2093" y="6994"/>
                  </a:lnTo>
                  <a:lnTo>
                    <a:pt x="1899" y="7672"/>
                  </a:lnTo>
                  <a:lnTo>
                    <a:pt x="1705" y="8370"/>
                  </a:lnTo>
                  <a:lnTo>
                    <a:pt x="1531" y="9067"/>
                  </a:lnTo>
                  <a:lnTo>
                    <a:pt x="1396" y="9784"/>
                  </a:lnTo>
                  <a:lnTo>
                    <a:pt x="1260" y="10481"/>
                  </a:lnTo>
                  <a:lnTo>
                    <a:pt x="1163" y="11198"/>
                  </a:lnTo>
                  <a:lnTo>
                    <a:pt x="1066" y="11915"/>
                  </a:lnTo>
                  <a:lnTo>
                    <a:pt x="1008" y="12631"/>
                  </a:lnTo>
                  <a:lnTo>
                    <a:pt x="950" y="13348"/>
                  </a:lnTo>
                  <a:lnTo>
                    <a:pt x="969" y="13406"/>
                  </a:lnTo>
                  <a:lnTo>
                    <a:pt x="989" y="13445"/>
                  </a:lnTo>
                  <a:lnTo>
                    <a:pt x="1027" y="13484"/>
                  </a:lnTo>
                  <a:lnTo>
                    <a:pt x="1182" y="13484"/>
                  </a:lnTo>
                  <a:lnTo>
                    <a:pt x="1241" y="13445"/>
                  </a:lnTo>
                  <a:lnTo>
                    <a:pt x="1279" y="13406"/>
                  </a:lnTo>
                  <a:lnTo>
                    <a:pt x="1764" y="12612"/>
                  </a:lnTo>
                  <a:lnTo>
                    <a:pt x="2229" y="11818"/>
                  </a:lnTo>
                  <a:lnTo>
                    <a:pt x="2674" y="10985"/>
                  </a:lnTo>
                  <a:lnTo>
                    <a:pt x="3100" y="10171"/>
                  </a:lnTo>
                  <a:lnTo>
                    <a:pt x="3507" y="9338"/>
                  </a:lnTo>
                  <a:lnTo>
                    <a:pt x="3914" y="8486"/>
                  </a:lnTo>
                  <a:lnTo>
                    <a:pt x="4282" y="7633"/>
                  </a:lnTo>
                  <a:lnTo>
                    <a:pt x="4611" y="6781"/>
                  </a:lnTo>
                  <a:lnTo>
                    <a:pt x="4921" y="5967"/>
                  </a:lnTo>
                  <a:lnTo>
                    <a:pt x="5212" y="5154"/>
                  </a:lnTo>
                  <a:lnTo>
                    <a:pt x="5483" y="4340"/>
                  </a:lnTo>
                  <a:lnTo>
                    <a:pt x="5716" y="3507"/>
                  </a:lnTo>
                  <a:lnTo>
                    <a:pt x="5948" y="2829"/>
                  </a:lnTo>
                  <a:lnTo>
                    <a:pt x="6084" y="2442"/>
                  </a:lnTo>
                  <a:lnTo>
                    <a:pt x="6200" y="2035"/>
                  </a:lnTo>
                  <a:lnTo>
                    <a:pt x="6277" y="1628"/>
                  </a:lnTo>
                  <a:lnTo>
                    <a:pt x="6297" y="1434"/>
                  </a:lnTo>
                  <a:lnTo>
                    <a:pt x="6297" y="1241"/>
                  </a:lnTo>
                  <a:lnTo>
                    <a:pt x="6297" y="1066"/>
                  </a:lnTo>
                  <a:lnTo>
                    <a:pt x="6277" y="873"/>
                  </a:lnTo>
                  <a:lnTo>
                    <a:pt x="6239" y="698"/>
                  </a:lnTo>
                  <a:lnTo>
                    <a:pt x="6161" y="543"/>
                  </a:lnTo>
                  <a:lnTo>
                    <a:pt x="6084" y="388"/>
                  </a:lnTo>
                  <a:lnTo>
                    <a:pt x="5987" y="272"/>
                  </a:lnTo>
                  <a:lnTo>
                    <a:pt x="5890" y="175"/>
                  </a:lnTo>
                  <a:lnTo>
                    <a:pt x="5793" y="98"/>
                  </a:lnTo>
                  <a:lnTo>
                    <a:pt x="5677" y="40"/>
                  </a:lnTo>
                  <a:lnTo>
                    <a:pt x="5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3" name="Google Shape;2143;p27"/>
            <p:cNvSpPr/>
            <p:nvPr/>
          </p:nvSpPr>
          <p:spPr>
            <a:xfrm>
              <a:off x="4449109" y="-545765"/>
              <a:ext cx="247403" cy="1444321"/>
            </a:xfrm>
            <a:custGeom>
              <a:avLst/>
              <a:gdLst/>
              <a:ahLst/>
              <a:cxnLst/>
              <a:rect l="l" t="t" r="r" b="b"/>
              <a:pathLst>
                <a:path w="4689" h="27374" extrusionOk="0">
                  <a:moveTo>
                    <a:pt x="3139" y="1"/>
                  </a:moveTo>
                  <a:lnTo>
                    <a:pt x="2925" y="40"/>
                  </a:lnTo>
                  <a:lnTo>
                    <a:pt x="2712" y="117"/>
                  </a:lnTo>
                  <a:lnTo>
                    <a:pt x="2538" y="233"/>
                  </a:lnTo>
                  <a:lnTo>
                    <a:pt x="2364" y="369"/>
                  </a:lnTo>
                  <a:lnTo>
                    <a:pt x="2209" y="524"/>
                  </a:lnTo>
                  <a:lnTo>
                    <a:pt x="2073" y="718"/>
                  </a:lnTo>
                  <a:lnTo>
                    <a:pt x="1937" y="911"/>
                  </a:lnTo>
                  <a:lnTo>
                    <a:pt x="1821" y="1125"/>
                  </a:lnTo>
                  <a:lnTo>
                    <a:pt x="1724" y="1338"/>
                  </a:lnTo>
                  <a:lnTo>
                    <a:pt x="1627" y="1570"/>
                  </a:lnTo>
                  <a:lnTo>
                    <a:pt x="1453" y="2016"/>
                  </a:lnTo>
                  <a:lnTo>
                    <a:pt x="1182" y="2829"/>
                  </a:lnTo>
                  <a:lnTo>
                    <a:pt x="1008" y="3352"/>
                  </a:lnTo>
                  <a:lnTo>
                    <a:pt x="853" y="3895"/>
                  </a:lnTo>
                  <a:lnTo>
                    <a:pt x="698" y="4437"/>
                  </a:lnTo>
                  <a:lnTo>
                    <a:pt x="562" y="4980"/>
                  </a:lnTo>
                  <a:lnTo>
                    <a:pt x="446" y="5541"/>
                  </a:lnTo>
                  <a:lnTo>
                    <a:pt x="330" y="6084"/>
                  </a:lnTo>
                  <a:lnTo>
                    <a:pt x="252" y="6646"/>
                  </a:lnTo>
                  <a:lnTo>
                    <a:pt x="175" y="7207"/>
                  </a:lnTo>
                  <a:lnTo>
                    <a:pt x="97" y="7847"/>
                  </a:lnTo>
                  <a:lnTo>
                    <a:pt x="39" y="8486"/>
                  </a:lnTo>
                  <a:lnTo>
                    <a:pt x="20" y="9125"/>
                  </a:lnTo>
                  <a:lnTo>
                    <a:pt x="0" y="9765"/>
                  </a:lnTo>
                  <a:lnTo>
                    <a:pt x="0" y="10404"/>
                  </a:lnTo>
                  <a:lnTo>
                    <a:pt x="20" y="11043"/>
                  </a:lnTo>
                  <a:lnTo>
                    <a:pt x="58" y="11682"/>
                  </a:lnTo>
                  <a:lnTo>
                    <a:pt x="116" y="12322"/>
                  </a:lnTo>
                  <a:lnTo>
                    <a:pt x="175" y="12961"/>
                  </a:lnTo>
                  <a:lnTo>
                    <a:pt x="271" y="13581"/>
                  </a:lnTo>
                  <a:lnTo>
                    <a:pt x="388" y="14220"/>
                  </a:lnTo>
                  <a:lnTo>
                    <a:pt x="523" y="14840"/>
                  </a:lnTo>
                  <a:lnTo>
                    <a:pt x="659" y="15479"/>
                  </a:lnTo>
                  <a:lnTo>
                    <a:pt x="833" y="16080"/>
                  </a:lnTo>
                  <a:lnTo>
                    <a:pt x="1027" y="16700"/>
                  </a:lnTo>
                  <a:lnTo>
                    <a:pt x="1221" y="17300"/>
                  </a:lnTo>
                  <a:lnTo>
                    <a:pt x="1259" y="17339"/>
                  </a:lnTo>
                  <a:lnTo>
                    <a:pt x="1279" y="17378"/>
                  </a:lnTo>
                  <a:lnTo>
                    <a:pt x="1337" y="17397"/>
                  </a:lnTo>
                  <a:lnTo>
                    <a:pt x="1376" y="17397"/>
                  </a:lnTo>
                  <a:lnTo>
                    <a:pt x="1531" y="17378"/>
                  </a:lnTo>
                  <a:lnTo>
                    <a:pt x="1666" y="17339"/>
                  </a:lnTo>
                  <a:lnTo>
                    <a:pt x="1802" y="17262"/>
                  </a:lnTo>
                  <a:lnTo>
                    <a:pt x="1899" y="17184"/>
                  </a:lnTo>
                  <a:lnTo>
                    <a:pt x="1996" y="17068"/>
                  </a:lnTo>
                  <a:lnTo>
                    <a:pt x="2073" y="16952"/>
                  </a:lnTo>
                  <a:lnTo>
                    <a:pt x="2131" y="16816"/>
                  </a:lnTo>
                  <a:lnTo>
                    <a:pt x="2189" y="16680"/>
                  </a:lnTo>
                  <a:lnTo>
                    <a:pt x="2267" y="16390"/>
                  </a:lnTo>
                  <a:lnTo>
                    <a:pt x="2325" y="16080"/>
                  </a:lnTo>
                  <a:lnTo>
                    <a:pt x="2402" y="15518"/>
                  </a:lnTo>
                  <a:lnTo>
                    <a:pt x="2557" y="14472"/>
                  </a:lnTo>
                  <a:lnTo>
                    <a:pt x="2693" y="13426"/>
                  </a:lnTo>
                  <a:lnTo>
                    <a:pt x="2809" y="12380"/>
                  </a:lnTo>
                  <a:lnTo>
                    <a:pt x="2925" y="11334"/>
                  </a:lnTo>
                  <a:lnTo>
                    <a:pt x="3003" y="10423"/>
                  </a:lnTo>
                  <a:lnTo>
                    <a:pt x="3080" y="9493"/>
                  </a:lnTo>
                  <a:lnTo>
                    <a:pt x="3139" y="8563"/>
                  </a:lnTo>
                  <a:lnTo>
                    <a:pt x="3177" y="7653"/>
                  </a:lnTo>
                  <a:lnTo>
                    <a:pt x="3216" y="6529"/>
                  </a:lnTo>
                  <a:lnTo>
                    <a:pt x="3235" y="5406"/>
                  </a:lnTo>
                  <a:lnTo>
                    <a:pt x="3255" y="4650"/>
                  </a:lnTo>
                  <a:lnTo>
                    <a:pt x="3235" y="4263"/>
                  </a:lnTo>
                  <a:lnTo>
                    <a:pt x="3216" y="4088"/>
                  </a:lnTo>
                  <a:lnTo>
                    <a:pt x="3177" y="3895"/>
                  </a:lnTo>
                  <a:lnTo>
                    <a:pt x="3119" y="3720"/>
                  </a:lnTo>
                  <a:lnTo>
                    <a:pt x="3022" y="3546"/>
                  </a:lnTo>
                  <a:lnTo>
                    <a:pt x="2906" y="3391"/>
                  </a:lnTo>
                  <a:lnTo>
                    <a:pt x="2770" y="3275"/>
                  </a:lnTo>
                  <a:lnTo>
                    <a:pt x="2693" y="3236"/>
                  </a:lnTo>
                  <a:lnTo>
                    <a:pt x="2615" y="3217"/>
                  </a:lnTo>
                  <a:lnTo>
                    <a:pt x="2538" y="3197"/>
                  </a:lnTo>
                  <a:lnTo>
                    <a:pt x="2441" y="3197"/>
                  </a:lnTo>
                  <a:lnTo>
                    <a:pt x="2364" y="3217"/>
                  </a:lnTo>
                  <a:lnTo>
                    <a:pt x="2267" y="3236"/>
                  </a:lnTo>
                  <a:lnTo>
                    <a:pt x="2170" y="3294"/>
                  </a:lnTo>
                  <a:lnTo>
                    <a:pt x="2092" y="3372"/>
                  </a:lnTo>
                  <a:lnTo>
                    <a:pt x="1976" y="3488"/>
                  </a:lnTo>
                  <a:lnTo>
                    <a:pt x="1899" y="3624"/>
                  </a:lnTo>
                  <a:lnTo>
                    <a:pt x="1821" y="3779"/>
                  </a:lnTo>
                  <a:lnTo>
                    <a:pt x="1763" y="3953"/>
                  </a:lnTo>
                  <a:lnTo>
                    <a:pt x="1666" y="4282"/>
                  </a:lnTo>
                  <a:lnTo>
                    <a:pt x="1589" y="4592"/>
                  </a:lnTo>
                  <a:lnTo>
                    <a:pt x="1473" y="5018"/>
                  </a:lnTo>
                  <a:lnTo>
                    <a:pt x="1356" y="5445"/>
                  </a:lnTo>
                  <a:lnTo>
                    <a:pt x="1279" y="5871"/>
                  </a:lnTo>
                  <a:lnTo>
                    <a:pt x="1182" y="6297"/>
                  </a:lnTo>
                  <a:lnTo>
                    <a:pt x="1124" y="6742"/>
                  </a:lnTo>
                  <a:lnTo>
                    <a:pt x="1066" y="7188"/>
                  </a:lnTo>
                  <a:lnTo>
                    <a:pt x="1008" y="7634"/>
                  </a:lnTo>
                  <a:lnTo>
                    <a:pt x="988" y="8079"/>
                  </a:lnTo>
                  <a:lnTo>
                    <a:pt x="969" y="8525"/>
                  </a:lnTo>
                  <a:lnTo>
                    <a:pt x="949" y="8970"/>
                  </a:lnTo>
                  <a:lnTo>
                    <a:pt x="949" y="9416"/>
                  </a:lnTo>
                  <a:lnTo>
                    <a:pt x="969" y="9861"/>
                  </a:lnTo>
                  <a:lnTo>
                    <a:pt x="1008" y="10307"/>
                  </a:lnTo>
                  <a:lnTo>
                    <a:pt x="1046" y="10753"/>
                  </a:lnTo>
                  <a:lnTo>
                    <a:pt x="1104" y="11198"/>
                  </a:lnTo>
                  <a:lnTo>
                    <a:pt x="1163" y="11644"/>
                  </a:lnTo>
                  <a:lnTo>
                    <a:pt x="1240" y="12089"/>
                  </a:lnTo>
                  <a:lnTo>
                    <a:pt x="1337" y="12515"/>
                  </a:lnTo>
                  <a:lnTo>
                    <a:pt x="1434" y="12961"/>
                  </a:lnTo>
                  <a:lnTo>
                    <a:pt x="1550" y="13387"/>
                  </a:lnTo>
                  <a:lnTo>
                    <a:pt x="1589" y="13465"/>
                  </a:lnTo>
                  <a:lnTo>
                    <a:pt x="1647" y="13503"/>
                  </a:lnTo>
                  <a:lnTo>
                    <a:pt x="1724" y="13523"/>
                  </a:lnTo>
                  <a:lnTo>
                    <a:pt x="1782" y="13503"/>
                  </a:lnTo>
                  <a:lnTo>
                    <a:pt x="1841" y="13465"/>
                  </a:lnTo>
                  <a:lnTo>
                    <a:pt x="1899" y="13426"/>
                  </a:lnTo>
                  <a:lnTo>
                    <a:pt x="1918" y="13348"/>
                  </a:lnTo>
                  <a:lnTo>
                    <a:pt x="1918" y="13271"/>
                  </a:lnTo>
                  <a:lnTo>
                    <a:pt x="1705" y="12457"/>
                  </a:lnTo>
                  <a:lnTo>
                    <a:pt x="1531" y="11644"/>
                  </a:lnTo>
                  <a:lnTo>
                    <a:pt x="1414" y="10811"/>
                  </a:lnTo>
                  <a:lnTo>
                    <a:pt x="1337" y="9978"/>
                  </a:lnTo>
                  <a:lnTo>
                    <a:pt x="1318" y="9551"/>
                  </a:lnTo>
                  <a:lnTo>
                    <a:pt x="1298" y="9125"/>
                  </a:lnTo>
                  <a:lnTo>
                    <a:pt x="1298" y="8718"/>
                  </a:lnTo>
                  <a:lnTo>
                    <a:pt x="1318" y="8292"/>
                  </a:lnTo>
                  <a:lnTo>
                    <a:pt x="1337" y="7866"/>
                  </a:lnTo>
                  <a:lnTo>
                    <a:pt x="1376" y="7459"/>
                  </a:lnTo>
                  <a:lnTo>
                    <a:pt x="1434" y="7033"/>
                  </a:lnTo>
                  <a:lnTo>
                    <a:pt x="1492" y="6626"/>
                  </a:lnTo>
                  <a:lnTo>
                    <a:pt x="1647" y="5871"/>
                  </a:lnTo>
                  <a:lnTo>
                    <a:pt x="1821" y="5135"/>
                  </a:lnTo>
                  <a:lnTo>
                    <a:pt x="2034" y="4418"/>
                  </a:lnTo>
                  <a:lnTo>
                    <a:pt x="2189" y="3992"/>
                  </a:lnTo>
                  <a:lnTo>
                    <a:pt x="2344" y="3895"/>
                  </a:lnTo>
                  <a:lnTo>
                    <a:pt x="2461" y="3837"/>
                  </a:lnTo>
                  <a:lnTo>
                    <a:pt x="2577" y="3798"/>
                  </a:lnTo>
                  <a:lnTo>
                    <a:pt x="2674" y="3817"/>
                  </a:lnTo>
                  <a:lnTo>
                    <a:pt x="2732" y="3837"/>
                  </a:lnTo>
                  <a:lnTo>
                    <a:pt x="2790" y="3914"/>
                  </a:lnTo>
                  <a:lnTo>
                    <a:pt x="2809" y="4011"/>
                  </a:lnTo>
                  <a:lnTo>
                    <a:pt x="2809" y="4147"/>
                  </a:lnTo>
                  <a:lnTo>
                    <a:pt x="2848" y="4282"/>
                  </a:lnTo>
                  <a:lnTo>
                    <a:pt x="2867" y="4437"/>
                  </a:lnTo>
                  <a:lnTo>
                    <a:pt x="2867" y="4786"/>
                  </a:lnTo>
                  <a:lnTo>
                    <a:pt x="2848" y="5115"/>
                  </a:lnTo>
                  <a:lnTo>
                    <a:pt x="2829" y="5425"/>
                  </a:lnTo>
                  <a:lnTo>
                    <a:pt x="2829" y="6413"/>
                  </a:lnTo>
                  <a:lnTo>
                    <a:pt x="2790" y="7401"/>
                  </a:lnTo>
                  <a:lnTo>
                    <a:pt x="2712" y="9203"/>
                  </a:lnTo>
                  <a:lnTo>
                    <a:pt x="2596" y="11004"/>
                  </a:lnTo>
                  <a:lnTo>
                    <a:pt x="2519" y="11915"/>
                  </a:lnTo>
                  <a:lnTo>
                    <a:pt x="2422" y="12825"/>
                  </a:lnTo>
                  <a:lnTo>
                    <a:pt x="2325" y="13717"/>
                  </a:lnTo>
                  <a:lnTo>
                    <a:pt x="2209" y="14608"/>
                  </a:lnTo>
                  <a:lnTo>
                    <a:pt x="2112" y="15460"/>
                  </a:lnTo>
                  <a:lnTo>
                    <a:pt x="2034" y="15867"/>
                  </a:lnTo>
                  <a:lnTo>
                    <a:pt x="1957" y="16274"/>
                  </a:lnTo>
                  <a:lnTo>
                    <a:pt x="1918" y="16506"/>
                  </a:lnTo>
                  <a:lnTo>
                    <a:pt x="1879" y="16642"/>
                  </a:lnTo>
                  <a:lnTo>
                    <a:pt x="1841" y="16758"/>
                  </a:lnTo>
                  <a:lnTo>
                    <a:pt x="1763" y="16874"/>
                  </a:lnTo>
                  <a:lnTo>
                    <a:pt x="1686" y="16952"/>
                  </a:lnTo>
                  <a:lnTo>
                    <a:pt x="1627" y="16990"/>
                  </a:lnTo>
                  <a:lnTo>
                    <a:pt x="1511" y="16990"/>
                  </a:lnTo>
                  <a:lnTo>
                    <a:pt x="1434" y="16971"/>
                  </a:lnTo>
                  <a:lnTo>
                    <a:pt x="1395" y="16894"/>
                  </a:lnTo>
                  <a:lnTo>
                    <a:pt x="1337" y="16719"/>
                  </a:lnTo>
                  <a:lnTo>
                    <a:pt x="1279" y="16506"/>
                  </a:lnTo>
                  <a:lnTo>
                    <a:pt x="1046" y="15673"/>
                  </a:lnTo>
                  <a:lnTo>
                    <a:pt x="833" y="14840"/>
                  </a:lnTo>
                  <a:lnTo>
                    <a:pt x="659" y="14007"/>
                  </a:lnTo>
                  <a:lnTo>
                    <a:pt x="523" y="13155"/>
                  </a:lnTo>
                  <a:lnTo>
                    <a:pt x="426" y="12360"/>
                  </a:lnTo>
                  <a:lnTo>
                    <a:pt x="349" y="11566"/>
                  </a:lnTo>
                  <a:lnTo>
                    <a:pt x="310" y="10772"/>
                  </a:lnTo>
                  <a:lnTo>
                    <a:pt x="310" y="9958"/>
                  </a:lnTo>
                  <a:lnTo>
                    <a:pt x="310" y="9164"/>
                  </a:lnTo>
                  <a:lnTo>
                    <a:pt x="368" y="8370"/>
                  </a:lnTo>
                  <a:lnTo>
                    <a:pt x="446" y="7575"/>
                  </a:lnTo>
                  <a:lnTo>
                    <a:pt x="543" y="6781"/>
                  </a:lnTo>
                  <a:lnTo>
                    <a:pt x="659" y="6103"/>
                  </a:lnTo>
                  <a:lnTo>
                    <a:pt x="794" y="5425"/>
                  </a:lnTo>
                  <a:lnTo>
                    <a:pt x="949" y="4767"/>
                  </a:lnTo>
                  <a:lnTo>
                    <a:pt x="1124" y="4108"/>
                  </a:lnTo>
                  <a:lnTo>
                    <a:pt x="1356" y="3275"/>
                  </a:lnTo>
                  <a:lnTo>
                    <a:pt x="1473" y="2849"/>
                  </a:lnTo>
                  <a:lnTo>
                    <a:pt x="1627" y="2403"/>
                  </a:lnTo>
                  <a:lnTo>
                    <a:pt x="1782" y="1977"/>
                  </a:lnTo>
                  <a:lnTo>
                    <a:pt x="1976" y="1570"/>
                  </a:lnTo>
                  <a:lnTo>
                    <a:pt x="2189" y="1183"/>
                  </a:lnTo>
                  <a:lnTo>
                    <a:pt x="2306" y="1008"/>
                  </a:lnTo>
                  <a:lnTo>
                    <a:pt x="2422" y="834"/>
                  </a:lnTo>
                  <a:lnTo>
                    <a:pt x="2557" y="698"/>
                  </a:lnTo>
                  <a:lnTo>
                    <a:pt x="2674" y="601"/>
                  </a:lnTo>
                  <a:lnTo>
                    <a:pt x="2809" y="524"/>
                  </a:lnTo>
                  <a:lnTo>
                    <a:pt x="2925" y="446"/>
                  </a:lnTo>
                  <a:lnTo>
                    <a:pt x="3061" y="427"/>
                  </a:lnTo>
                  <a:lnTo>
                    <a:pt x="3177" y="408"/>
                  </a:lnTo>
                  <a:lnTo>
                    <a:pt x="3313" y="408"/>
                  </a:lnTo>
                  <a:lnTo>
                    <a:pt x="3429" y="427"/>
                  </a:lnTo>
                  <a:lnTo>
                    <a:pt x="3545" y="485"/>
                  </a:lnTo>
                  <a:lnTo>
                    <a:pt x="3642" y="543"/>
                  </a:lnTo>
                  <a:lnTo>
                    <a:pt x="3758" y="621"/>
                  </a:lnTo>
                  <a:lnTo>
                    <a:pt x="3855" y="718"/>
                  </a:lnTo>
                  <a:lnTo>
                    <a:pt x="3933" y="834"/>
                  </a:lnTo>
                  <a:lnTo>
                    <a:pt x="4010" y="950"/>
                  </a:lnTo>
                  <a:lnTo>
                    <a:pt x="4068" y="1105"/>
                  </a:lnTo>
                  <a:lnTo>
                    <a:pt x="4127" y="1260"/>
                  </a:lnTo>
                  <a:lnTo>
                    <a:pt x="4185" y="1434"/>
                  </a:lnTo>
                  <a:lnTo>
                    <a:pt x="4223" y="1628"/>
                  </a:lnTo>
                  <a:lnTo>
                    <a:pt x="4262" y="2016"/>
                  </a:lnTo>
                  <a:lnTo>
                    <a:pt x="4281" y="2403"/>
                  </a:lnTo>
                  <a:lnTo>
                    <a:pt x="4301" y="2771"/>
                  </a:lnTo>
                  <a:lnTo>
                    <a:pt x="4320" y="3604"/>
                  </a:lnTo>
                  <a:lnTo>
                    <a:pt x="4301" y="4457"/>
                  </a:lnTo>
                  <a:lnTo>
                    <a:pt x="4262" y="5290"/>
                  </a:lnTo>
                  <a:lnTo>
                    <a:pt x="4204" y="6123"/>
                  </a:lnTo>
                  <a:lnTo>
                    <a:pt x="4127" y="6936"/>
                  </a:lnTo>
                  <a:lnTo>
                    <a:pt x="4030" y="7750"/>
                  </a:lnTo>
                  <a:lnTo>
                    <a:pt x="3913" y="8563"/>
                  </a:lnTo>
                  <a:lnTo>
                    <a:pt x="3778" y="9377"/>
                  </a:lnTo>
                  <a:lnTo>
                    <a:pt x="3507" y="10985"/>
                  </a:lnTo>
                  <a:lnTo>
                    <a:pt x="3197" y="12612"/>
                  </a:lnTo>
                  <a:lnTo>
                    <a:pt x="2867" y="14433"/>
                  </a:lnTo>
                  <a:lnTo>
                    <a:pt x="2577" y="16254"/>
                  </a:lnTo>
                  <a:lnTo>
                    <a:pt x="2461" y="17165"/>
                  </a:lnTo>
                  <a:lnTo>
                    <a:pt x="2325" y="18095"/>
                  </a:lnTo>
                  <a:lnTo>
                    <a:pt x="2228" y="19005"/>
                  </a:lnTo>
                  <a:lnTo>
                    <a:pt x="2131" y="19916"/>
                  </a:lnTo>
                  <a:lnTo>
                    <a:pt x="2054" y="20826"/>
                  </a:lnTo>
                  <a:lnTo>
                    <a:pt x="1976" y="21756"/>
                  </a:lnTo>
                  <a:lnTo>
                    <a:pt x="1937" y="22667"/>
                  </a:lnTo>
                  <a:lnTo>
                    <a:pt x="1899" y="23596"/>
                  </a:lnTo>
                  <a:lnTo>
                    <a:pt x="1879" y="24507"/>
                  </a:lnTo>
                  <a:lnTo>
                    <a:pt x="1899" y="25437"/>
                  </a:lnTo>
                  <a:lnTo>
                    <a:pt x="1918" y="26367"/>
                  </a:lnTo>
                  <a:lnTo>
                    <a:pt x="1957" y="27296"/>
                  </a:lnTo>
                  <a:lnTo>
                    <a:pt x="1976" y="27335"/>
                  </a:lnTo>
                  <a:lnTo>
                    <a:pt x="1996" y="27355"/>
                  </a:lnTo>
                  <a:lnTo>
                    <a:pt x="2034" y="27374"/>
                  </a:lnTo>
                  <a:lnTo>
                    <a:pt x="2092" y="27355"/>
                  </a:lnTo>
                  <a:lnTo>
                    <a:pt x="2112" y="27335"/>
                  </a:lnTo>
                  <a:lnTo>
                    <a:pt x="2112" y="27296"/>
                  </a:lnTo>
                  <a:lnTo>
                    <a:pt x="2112" y="25940"/>
                  </a:lnTo>
                  <a:lnTo>
                    <a:pt x="2131" y="24604"/>
                  </a:lnTo>
                  <a:lnTo>
                    <a:pt x="2189" y="23248"/>
                  </a:lnTo>
                  <a:lnTo>
                    <a:pt x="2267" y="21911"/>
                  </a:lnTo>
                  <a:lnTo>
                    <a:pt x="2364" y="20574"/>
                  </a:lnTo>
                  <a:lnTo>
                    <a:pt x="2499" y="19238"/>
                  </a:lnTo>
                  <a:lnTo>
                    <a:pt x="2674" y="17901"/>
                  </a:lnTo>
                  <a:lnTo>
                    <a:pt x="2867" y="16564"/>
                  </a:lnTo>
                  <a:lnTo>
                    <a:pt x="3080" y="15344"/>
                  </a:lnTo>
                  <a:lnTo>
                    <a:pt x="3294" y="14104"/>
                  </a:lnTo>
                  <a:lnTo>
                    <a:pt x="3758" y="11644"/>
                  </a:lnTo>
                  <a:lnTo>
                    <a:pt x="3972" y="10423"/>
                  </a:lnTo>
                  <a:lnTo>
                    <a:pt x="4185" y="9183"/>
                  </a:lnTo>
                  <a:lnTo>
                    <a:pt x="4359" y="7944"/>
                  </a:lnTo>
                  <a:lnTo>
                    <a:pt x="4514" y="6704"/>
                  </a:lnTo>
                  <a:lnTo>
                    <a:pt x="4611" y="5522"/>
                  </a:lnTo>
                  <a:lnTo>
                    <a:pt x="4650" y="4941"/>
                  </a:lnTo>
                  <a:lnTo>
                    <a:pt x="4669" y="4340"/>
                  </a:lnTo>
                  <a:lnTo>
                    <a:pt x="4688" y="3740"/>
                  </a:lnTo>
                  <a:lnTo>
                    <a:pt x="4669" y="3159"/>
                  </a:lnTo>
                  <a:lnTo>
                    <a:pt x="4650" y="2558"/>
                  </a:lnTo>
                  <a:lnTo>
                    <a:pt x="4611" y="1977"/>
                  </a:lnTo>
                  <a:lnTo>
                    <a:pt x="4572" y="1648"/>
                  </a:lnTo>
                  <a:lnTo>
                    <a:pt x="4495" y="1299"/>
                  </a:lnTo>
                  <a:lnTo>
                    <a:pt x="4398" y="970"/>
                  </a:lnTo>
                  <a:lnTo>
                    <a:pt x="4320" y="795"/>
                  </a:lnTo>
                  <a:lnTo>
                    <a:pt x="4243" y="640"/>
                  </a:lnTo>
                  <a:lnTo>
                    <a:pt x="4146" y="505"/>
                  </a:lnTo>
                  <a:lnTo>
                    <a:pt x="4049" y="369"/>
                  </a:lnTo>
                  <a:lnTo>
                    <a:pt x="3933" y="253"/>
                  </a:lnTo>
                  <a:lnTo>
                    <a:pt x="3797" y="156"/>
                  </a:lnTo>
                  <a:lnTo>
                    <a:pt x="3662" y="78"/>
                  </a:lnTo>
                  <a:lnTo>
                    <a:pt x="3507" y="20"/>
                  </a:lnTo>
                  <a:lnTo>
                    <a:pt x="3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44" name="Google Shape;2144;p27"/>
          <p:cNvGrpSpPr/>
          <p:nvPr/>
        </p:nvGrpSpPr>
        <p:grpSpPr>
          <a:xfrm rot="1914036" flipH="1">
            <a:off x="8391592" y="3426963"/>
            <a:ext cx="2088525" cy="2662642"/>
            <a:chOff x="2164800" y="495275"/>
            <a:chExt cx="720650" cy="918750"/>
          </a:xfrm>
        </p:grpSpPr>
        <p:sp>
          <p:nvSpPr>
            <p:cNvPr id="2145" name="Google Shape;2145;p27"/>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6" name="Google Shape;2146;p27"/>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7" name="Google Shape;2147;p27"/>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8" name="Google Shape;2148;p27"/>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9" name="Google Shape;2149;p27"/>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0" name="Google Shape;2150;p27"/>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1" name="Google Shape;2151;p27"/>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2" name="Google Shape;2152;p27"/>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3" name="Google Shape;2153;p27"/>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4" name="Google Shape;2154;p27"/>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5" name="Google Shape;2155;p27"/>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6" name="Google Shape;2156;p27"/>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7" name="Google Shape;2157;p27"/>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8" name="Google Shape;2158;p27"/>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9" name="Google Shape;2159;p27"/>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0" name="Google Shape;2160;p27"/>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1" name="Google Shape;2161;p27"/>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2" name="Google Shape;2162;p27"/>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3" name="Google Shape;2163;p27"/>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4" name="Google Shape;2164;p27"/>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5" name="Google Shape;2165;p27"/>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6" name="Google Shape;2166;p27"/>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7" name="Google Shape;2167;p27"/>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8" name="Google Shape;2168;p27"/>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9" name="Google Shape;2169;p27"/>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0" name="Google Shape;2170;p27"/>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1" name="Google Shape;2171;p27"/>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2" name="Google Shape;2172;p27"/>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3" name="Google Shape;2173;p27"/>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4" name="Google Shape;2174;p27"/>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5" name="Google Shape;2175;p27"/>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6" name="Google Shape;2176;p27"/>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7" name="Google Shape;2177;p27"/>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8" name="Google Shape;2178;p27"/>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9" name="Google Shape;2179;p27"/>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0" name="Google Shape;2180;p27"/>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1" name="Google Shape;2181;p27"/>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2" name="Google Shape;2182;p27"/>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3" name="Google Shape;2183;p27"/>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4" name="Google Shape;2184;p27"/>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5" name="Google Shape;2185;p27"/>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6" name="Google Shape;2186;p27"/>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7" name="Google Shape;2187;p27"/>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8" name="Google Shape;2188;p27"/>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9" name="Google Shape;2189;p27"/>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0" name="Google Shape;2190;p27"/>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1" name="Google Shape;2191;p27"/>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2" name="Google Shape;2192;p27"/>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3" name="Google Shape;2193;p27"/>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4" name="Google Shape;2194;p27"/>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5" name="Google Shape;2195;p27"/>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6" name="Google Shape;2196;p27"/>
          <p:cNvSpPr/>
          <p:nvPr/>
        </p:nvSpPr>
        <p:spPr>
          <a:xfrm rot="1609660">
            <a:off x="-2390593" y="4156838"/>
            <a:ext cx="4062537" cy="941982"/>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7" name="Google Shape;2197;p27"/>
          <p:cNvSpPr/>
          <p:nvPr/>
        </p:nvSpPr>
        <p:spPr>
          <a:xfrm rot="-8344375">
            <a:off x="5522708" y="-1235865"/>
            <a:ext cx="4062578" cy="941992"/>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1">
  <p:cSld name="CUSTOM_7_1">
    <p:spTree>
      <p:nvGrpSpPr>
        <p:cNvPr id="1" name="Shape 2379"/>
        <p:cNvGrpSpPr/>
        <p:nvPr/>
      </p:nvGrpSpPr>
      <p:grpSpPr>
        <a:xfrm>
          <a:off x="0" y="0"/>
          <a:ext cx="0" cy="0"/>
          <a:chOff x="0" y="0"/>
          <a:chExt cx="0" cy="0"/>
        </a:xfrm>
      </p:grpSpPr>
      <p:pic>
        <p:nvPicPr>
          <p:cNvPr id="2380" name="Google Shape;2380;p30"/>
          <p:cNvPicPr preferRelativeResize="0"/>
          <p:nvPr/>
        </p:nvPicPr>
        <p:blipFill>
          <a:blip r:embed="rId2">
            <a:alphaModFix amt="30000"/>
          </a:blip>
          <a:stretch>
            <a:fillRect/>
          </a:stretch>
        </p:blipFill>
        <p:spPr>
          <a:xfrm>
            <a:off x="-75" y="0"/>
            <a:ext cx="9144000" cy="5143500"/>
          </a:xfrm>
          <a:prstGeom prst="rect">
            <a:avLst/>
          </a:prstGeom>
          <a:noFill/>
          <a:ln>
            <a:noFill/>
          </a:ln>
        </p:spPr>
      </p:pic>
      <p:sp>
        <p:nvSpPr>
          <p:cNvPr id="2381" name="Google Shape;2381;p30"/>
          <p:cNvSpPr txBox="1">
            <a:spLocks noGrp="1"/>
          </p:cNvSpPr>
          <p:nvPr>
            <p:ph type="title"/>
          </p:nvPr>
        </p:nvSpPr>
        <p:spPr>
          <a:xfrm>
            <a:off x="947237" y="2082221"/>
            <a:ext cx="19860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382" name="Google Shape;2382;p30"/>
          <p:cNvSpPr txBox="1">
            <a:spLocks noGrp="1"/>
          </p:cNvSpPr>
          <p:nvPr>
            <p:ph type="subTitle" idx="1"/>
          </p:nvPr>
        </p:nvSpPr>
        <p:spPr>
          <a:xfrm>
            <a:off x="947237" y="2249860"/>
            <a:ext cx="19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83" name="Google Shape;2383;p30"/>
          <p:cNvSpPr txBox="1">
            <a:spLocks noGrp="1"/>
          </p:cNvSpPr>
          <p:nvPr>
            <p:ph type="title" idx="2"/>
          </p:nvPr>
        </p:nvSpPr>
        <p:spPr>
          <a:xfrm>
            <a:off x="3579000" y="2082221"/>
            <a:ext cx="19860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384" name="Google Shape;2384;p30"/>
          <p:cNvSpPr txBox="1">
            <a:spLocks noGrp="1"/>
          </p:cNvSpPr>
          <p:nvPr>
            <p:ph type="subTitle" idx="3"/>
          </p:nvPr>
        </p:nvSpPr>
        <p:spPr>
          <a:xfrm>
            <a:off x="3579000" y="2249860"/>
            <a:ext cx="19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85" name="Google Shape;2385;p30"/>
          <p:cNvSpPr txBox="1">
            <a:spLocks noGrp="1"/>
          </p:cNvSpPr>
          <p:nvPr>
            <p:ph type="title" idx="4"/>
          </p:nvPr>
        </p:nvSpPr>
        <p:spPr>
          <a:xfrm>
            <a:off x="947237" y="3867139"/>
            <a:ext cx="19860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386" name="Google Shape;2386;p30"/>
          <p:cNvSpPr txBox="1">
            <a:spLocks noGrp="1"/>
          </p:cNvSpPr>
          <p:nvPr>
            <p:ph type="subTitle" idx="5"/>
          </p:nvPr>
        </p:nvSpPr>
        <p:spPr>
          <a:xfrm>
            <a:off x="947237" y="4035505"/>
            <a:ext cx="19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87" name="Google Shape;2387;p30"/>
          <p:cNvSpPr txBox="1">
            <a:spLocks noGrp="1"/>
          </p:cNvSpPr>
          <p:nvPr>
            <p:ph type="title" idx="6"/>
          </p:nvPr>
        </p:nvSpPr>
        <p:spPr>
          <a:xfrm>
            <a:off x="3579000" y="3867139"/>
            <a:ext cx="19860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388" name="Google Shape;2388;p30"/>
          <p:cNvSpPr txBox="1">
            <a:spLocks noGrp="1"/>
          </p:cNvSpPr>
          <p:nvPr>
            <p:ph type="subTitle" idx="7"/>
          </p:nvPr>
        </p:nvSpPr>
        <p:spPr>
          <a:xfrm>
            <a:off x="3579000" y="4035505"/>
            <a:ext cx="19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89" name="Google Shape;2389;p30"/>
          <p:cNvSpPr txBox="1">
            <a:spLocks noGrp="1"/>
          </p:cNvSpPr>
          <p:nvPr>
            <p:ph type="title" idx="8"/>
          </p:nvPr>
        </p:nvSpPr>
        <p:spPr>
          <a:xfrm>
            <a:off x="6210763" y="2082221"/>
            <a:ext cx="19860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390" name="Google Shape;2390;p30"/>
          <p:cNvSpPr txBox="1">
            <a:spLocks noGrp="1"/>
          </p:cNvSpPr>
          <p:nvPr>
            <p:ph type="subTitle" idx="9"/>
          </p:nvPr>
        </p:nvSpPr>
        <p:spPr>
          <a:xfrm>
            <a:off x="6210763" y="2249860"/>
            <a:ext cx="19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91" name="Google Shape;2391;p30"/>
          <p:cNvSpPr txBox="1">
            <a:spLocks noGrp="1"/>
          </p:cNvSpPr>
          <p:nvPr>
            <p:ph type="title" idx="13"/>
          </p:nvPr>
        </p:nvSpPr>
        <p:spPr>
          <a:xfrm>
            <a:off x="6210763" y="3867139"/>
            <a:ext cx="1986000" cy="365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392" name="Google Shape;2392;p30"/>
          <p:cNvSpPr txBox="1">
            <a:spLocks noGrp="1"/>
          </p:cNvSpPr>
          <p:nvPr>
            <p:ph type="subTitle" idx="14"/>
          </p:nvPr>
        </p:nvSpPr>
        <p:spPr>
          <a:xfrm>
            <a:off x="6210763" y="4035505"/>
            <a:ext cx="19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93" name="Google Shape;2393;p30"/>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grpSp>
        <p:nvGrpSpPr>
          <p:cNvPr id="2394" name="Google Shape;2394;p30"/>
          <p:cNvGrpSpPr/>
          <p:nvPr/>
        </p:nvGrpSpPr>
        <p:grpSpPr>
          <a:xfrm>
            <a:off x="67063" y="-903800"/>
            <a:ext cx="2291000" cy="1234000"/>
            <a:chOff x="1153575" y="-722225"/>
            <a:chExt cx="2291000" cy="1234000"/>
          </a:xfrm>
        </p:grpSpPr>
        <p:sp>
          <p:nvSpPr>
            <p:cNvPr id="2395" name="Google Shape;2395;p30"/>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6" name="Google Shape;2396;p30"/>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7" name="Google Shape;2397;p30"/>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8" name="Google Shape;2398;p30"/>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9" name="Google Shape;2399;p30"/>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0" name="Google Shape;2400;p30"/>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1" name="Google Shape;2401;p30"/>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2" name="Google Shape;2402;p30"/>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3" name="Google Shape;2403;p30"/>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4" name="Google Shape;2404;p30"/>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5" name="Google Shape;2405;p30"/>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6" name="Google Shape;2406;p30"/>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7" name="Google Shape;2407;p30"/>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8" name="Google Shape;2408;p30"/>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9" name="Google Shape;2409;p30"/>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0" name="Google Shape;2410;p30"/>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1" name="Google Shape;2411;p30"/>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2" name="Google Shape;2412;p30"/>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3" name="Google Shape;2413;p30"/>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4" name="Google Shape;2414;p30"/>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5" name="Google Shape;2415;p30"/>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16" name="Google Shape;2416;p30"/>
          <p:cNvGrpSpPr/>
          <p:nvPr/>
        </p:nvGrpSpPr>
        <p:grpSpPr>
          <a:xfrm rot="-990628">
            <a:off x="3426462" y="4675612"/>
            <a:ext cx="2291077" cy="1234041"/>
            <a:chOff x="1153575" y="-722225"/>
            <a:chExt cx="2291000" cy="1234000"/>
          </a:xfrm>
        </p:grpSpPr>
        <p:sp>
          <p:nvSpPr>
            <p:cNvPr id="2417" name="Google Shape;2417;p30"/>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8" name="Google Shape;2418;p30"/>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9" name="Google Shape;2419;p30"/>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0" name="Google Shape;2420;p30"/>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1" name="Google Shape;2421;p30"/>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2" name="Google Shape;2422;p30"/>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3" name="Google Shape;2423;p30"/>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4" name="Google Shape;2424;p30"/>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5" name="Google Shape;2425;p30"/>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6" name="Google Shape;2426;p30"/>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7" name="Google Shape;2427;p30"/>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8" name="Google Shape;2428;p30"/>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9" name="Google Shape;2429;p30"/>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0" name="Google Shape;2430;p30"/>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1" name="Google Shape;2431;p30"/>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2" name="Google Shape;2432;p30"/>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3" name="Google Shape;2433;p30"/>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4" name="Google Shape;2434;p30"/>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5" name="Google Shape;2435;p30"/>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6" name="Google Shape;2436;p30"/>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7" name="Google Shape;2437;p30"/>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38" name="Google Shape;2438;p30"/>
          <p:cNvGrpSpPr/>
          <p:nvPr/>
        </p:nvGrpSpPr>
        <p:grpSpPr>
          <a:xfrm flipH="1">
            <a:off x="-1438185" y="2902366"/>
            <a:ext cx="2088516" cy="2662629"/>
            <a:chOff x="2164800" y="495275"/>
            <a:chExt cx="720650" cy="918750"/>
          </a:xfrm>
        </p:grpSpPr>
        <p:sp>
          <p:nvSpPr>
            <p:cNvPr id="2439" name="Google Shape;2439;p30"/>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0" name="Google Shape;2440;p30"/>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1" name="Google Shape;2441;p30"/>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2" name="Google Shape;2442;p30"/>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3" name="Google Shape;2443;p30"/>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4" name="Google Shape;2444;p30"/>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5" name="Google Shape;2445;p30"/>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6" name="Google Shape;2446;p30"/>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7" name="Google Shape;2447;p30"/>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8" name="Google Shape;2448;p30"/>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9" name="Google Shape;2449;p30"/>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0" name="Google Shape;2450;p30"/>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1" name="Google Shape;2451;p30"/>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2" name="Google Shape;2452;p30"/>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3" name="Google Shape;2453;p30"/>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4" name="Google Shape;2454;p30"/>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5" name="Google Shape;2455;p30"/>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6" name="Google Shape;2456;p30"/>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7" name="Google Shape;2457;p30"/>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8" name="Google Shape;2458;p30"/>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9" name="Google Shape;2459;p30"/>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0" name="Google Shape;2460;p30"/>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1" name="Google Shape;2461;p30"/>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2" name="Google Shape;2462;p30"/>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3" name="Google Shape;2463;p30"/>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4" name="Google Shape;2464;p30"/>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5" name="Google Shape;2465;p30"/>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6" name="Google Shape;2466;p30"/>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7" name="Google Shape;2467;p30"/>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8" name="Google Shape;2468;p30"/>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9" name="Google Shape;2469;p30"/>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0" name="Google Shape;2470;p30"/>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1" name="Google Shape;2471;p30"/>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2" name="Google Shape;2472;p30"/>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3" name="Google Shape;2473;p30"/>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4" name="Google Shape;2474;p30"/>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5" name="Google Shape;2475;p30"/>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6" name="Google Shape;2476;p30"/>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7" name="Google Shape;2477;p30"/>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8" name="Google Shape;2478;p30"/>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9" name="Google Shape;2479;p30"/>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0" name="Google Shape;2480;p30"/>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1" name="Google Shape;2481;p30"/>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2" name="Google Shape;2482;p30"/>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3" name="Google Shape;2483;p30"/>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4" name="Google Shape;2484;p30"/>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5" name="Google Shape;2485;p30"/>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6" name="Google Shape;2486;p30"/>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7" name="Google Shape;2487;p30"/>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8" name="Google Shape;2488;p30"/>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9" name="Google Shape;2489;p30"/>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90" name="Google Shape;2490;p30"/>
          <p:cNvSpPr/>
          <p:nvPr/>
        </p:nvSpPr>
        <p:spPr>
          <a:xfrm>
            <a:off x="7534158" y="4673775"/>
            <a:ext cx="2725734" cy="1423117"/>
          </a:xfrm>
          <a:custGeom>
            <a:avLst/>
            <a:gdLst/>
            <a:ahLst/>
            <a:cxnLst/>
            <a:rect l="l" t="t" r="r" b="b"/>
            <a:pathLst>
              <a:path w="31578" h="16487" extrusionOk="0">
                <a:moveTo>
                  <a:pt x="11798" y="214"/>
                </a:moveTo>
                <a:lnTo>
                  <a:pt x="11992" y="233"/>
                </a:lnTo>
                <a:lnTo>
                  <a:pt x="12205" y="253"/>
                </a:lnTo>
                <a:lnTo>
                  <a:pt x="12399" y="291"/>
                </a:lnTo>
                <a:lnTo>
                  <a:pt x="12593" y="369"/>
                </a:lnTo>
                <a:lnTo>
                  <a:pt x="12767" y="466"/>
                </a:lnTo>
                <a:lnTo>
                  <a:pt x="12941" y="582"/>
                </a:lnTo>
                <a:lnTo>
                  <a:pt x="13077" y="718"/>
                </a:lnTo>
                <a:lnTo>
                  <a:pt x="13212" y="853"/>
                </a:lnTo>
                <a:lnTo>
                  <a:pt x="13348" y="1028"/>
                </a:lnTo>
                <a:lnTo>
                  <a:pt x="13445" y="1183"/>
                </a:lnTo>
                <a:lnTo>
                  <a:pt x="13542" y="1376"/>
                </a:lnTo>
                <a:lnTo>
                  <a:pt x="13562" y="1437"/>
                </a:lnTo>
                <a:lnTo>
                  <a:pt x="13329" y="1473"/>
                </a:lnTo>
                <a:lnTo>
                  <a:pt x="12903" y="1531"/>
                </a:lnTo>
                <a:lnTo>
                  <a:pt x="12457" y="1570"/>
                </a:lnTo>
                <a:lnTo>
                  <a:pt x="12031" y="1609"/>
                </a:lnTo>
                <a:lnTo>
                  <a:pt x="11605" y="1628"/>
                </a:lnTo>
                <a:lnTo>
                  <a:pt x="11159" y="1609"/>
                </a:lnTo>
                <a:lnTo>
                  <a:pt x="10713" y="1589"/>
                </a:lnTo>
                <a:lnTo>
                  <a:pt x="10268" y="1551"/>
                </a:lnTo>
                <a:lnTo>
                  <a:pt x="9945" y="1495"/>
                </a:lnTo>
                <a:lnTo>
                  <a:pt x="9945" y="1495"/>
                </a:lnTo>
                <a:lnTo>
                  <a:pt x="9977" y="1415"/>
                </a:lnTo>
                <a:lnTo>
                  <a:pt x="10074" y="1241"/>
                </a:lnTo>
                <a:lnTo>
                  <a:pt x="10190" y="1066"/>
                </a:lnTo>
                <a:lnTo>
                  <a:pt x="10326" y="911"/>
                </a:lnTo>
                <a:lnTo>
                  <a:pt x="10462" y="756"/>
                </a:lnTo>
                <a:lnTo>
                  <a:pt x="10636" y="621"/>
                </a:lnTo>
                <a:lnTo>
                  <a:pt x="10810" y="524"/>
                </a:lnTo>
                <a:lnTo>
                  <a:pt x="10985" y="427"/>
                </a:lnTo>
                <a:lnTo>
                  <a:pt x="11178" y="330"/>
                </a:lnTo>
                <a:lnTo>
                  <a:pt x="11372" y="272"/>
                </a:lnTo>
                <a:lnTo>
                  <a:pt x="11585" y="233"/>
                </a:lnTo>
                <a:lnTo>
                  <a:pt x="11798" y="214"/>
                </a:lnTo>
                <a:close/>
                <a:moveTo>
                  <a:pt x="11895" y="1"/>
                </a:moveTo>
                <a:lnTo>
                  <a:pt x="11643" y="20"/>
                </a:lnTo>
                <a:lnTo>
                  <a:pt x="11411" y="59"/>
                </a:lnTo>
                <a:lnTo>
                  <a:pt x="11178" y="117"/>
                </a:lnTo>
                <a:lnTo>
                  <a:pt x="10965" y="195"/>
                </a:lnTo>
                <a:lnTo>
                  <a:pt x="10752" y="311"/>
                </a:lnTo>
                <a:lnTo>
                  <a:pt x="10539" y="427"/>
                </a:lnTo>
                <a:lnTo>
                  <a:pt x="10345" y="582"/>
                </a:lnTo>
                <a:lnTo>
                  <a:pt x="10171" y="737"/>
                </a:lnTo>
                <a:lnTo>
                  <a:pt x="10016" y="911"/>
                </a:lnTo>
                <a:lnTo>
                  <a:pt x="9900" y="1124"/>
                </a:lnTo>
                <a:lnTo>
                  <a:pt x="9784" y="1337"/>
                </a:lnTo>
                <a:lnTo>
                  <a:pt x="9687" y="1551"/>
                </a:lnTo>
                <a:lnTo>
                  <a:pt x="9687" y="1589"/>
                </a:lnTo>
                <a:lnTo>
                  <a:pt x="9706" y="1628"/>
                </a:lnTo>
                <a:lnTo>
                  <a:pt x="9725" y="1667"/>
                </a:lnTo>
                <a:lnTo>
                  <a:pt x="9764" y="1686"/>
                </a:lnTo>
                <a:lnTo>
                  <a:pt x="10190" y="1744"/>
                </a:lnTo>
                <a:lnTo>
                  <a:pt x="10617" y="1802"/>
                </a:lnTo>
                <a:lnTo>
                  <a:pt x="11043" y="1822"/>
                </a:lnTo>
                <a:lnTo>
                  <a:pt x="11876" y="1822"/>
                </a:lnTo>
                <a:lnTo>
                  <a:pt x="12302" y="1802"/>
                </a:lnTo>
                <a:lnTo>
                  <a:pt x="12709" y="1764"/>
                </a:lnTo>
                <a:lnTo>
                  <a:pt x="13135" y="1725"/>
                </a:lnTo>
                <a:lnTo>
                  <a:pt x="13628" y="1645"/>
                </a:lnTo>
                <a:lnTo>
                  <a:pt x="13628" y="1645"/>
                </a:lnTo>
                <a:lnTo>
                  <a:pt x="13658" y="1744"/>
                </a:lnTo>
                <a:lnTo>
                  <a:pt x="13697" y="1938"/>
                </a:lnTo>
                <a:lnTo>
                  <a:pt x="13716" y="2151"/>
                </a:lnTo>
                <a:lnTo>
                  <a:pt x="13716" y="2345"/>
                </a:lnTo>
                <a:lnTo>
                  <a:pt x="13697" y="2539"/>
                </a:lnTo>
                <a:lnTo>
                  <a:pt x="13658" y="2732"/>
                </a:lnTo>
                <a:lnTo>
                  <a:pt x="13600" y="2926"/>
                </a:lnTo>
                <a:lnTo>
                  <a:pt x="13503" y="3100"/>
                </a:lnTo>
                <a:lnTo>
                  <a:pt x="13367" y="3313"/>
                </a:lnTo>
                <a:lnTo>
                  <a:pt x="13232" y="3507"/>
                </a:lnTo>
                <a:lnTo>
                  <a:pt x="13057" y="3682"/>
                </a:lnTo>
                <a:lnTo>
                  <a:pt x="12864" y="3837"/>
                </a:lnTo>
                <a:lnTo>
                  <a:pt x="12670" y="3972"/>
                </a:lnTo>
                <a:lnTo>
                  <a:pt x="12457" y="4088"/>
                </a:lnTo>
                <a:lnTo>
                  <a:pt x="12031" y="4321"/>
                </a:lnTo>
                <a:lnTo>
                  <a:pt x="11508" y="4553"/>
                </a:lnTo>
                <a:lnTo>
                  <a:pt x="10985" y="4766"/>
                </a:lnTo>
                <a:lnTo>
                  <a:pt x="9919" y="5154"/>
                </a:lnTo>
                <a:lnTo>
                  <a:pt x="8815" y="5522"/>
                </a:lnTo>
                <a:lnTo>
                  <a:pt x="7691" y="5851"/>
                </a:lnTo>
                <a:lnTo>
                  <a:pt x="6548" y="6142"/>
                </a:lnTo>
                <a:lnTo>
                  <a:pt x="5405" y="6374"/>
                </a:lnTo>
                <a:lnTo>
                  <a:pt x="4766" y="6491"/>
                </a:lnTo>
                <a:lnTo>
                  <a:pt x="4108" y="6607"/>
                </a:lnTo>
                <a:lnTo>
                  <a:pt x="3430" y="6684"/>
                </a:lnTo>
                <a:lnTo>
                  <a:pt x="2771" y="6762"/>
                </a:lnTo>
                <a:lnTo>
                  <a:pt x="2112" y="6839"/>
                </a:lnTo>
                <a:lnTo>
                  <a:pt x="1454" y="6878"/>
                </a:lnTo>
                <a:lnTo>
                  <a:pt x="776" y="6917"/>
                </a:lnTo>
                <a:lnTo>
                  <a:pt x="117" y="6936"/>
                </a:lnTo>
                <a:lnTo>
                  <a:pt x="59" y="6955"/>
                </a:lnTo>
                <a:lnTo>
                  <a:pt x="39" y="6975"/>
                </a:lnTo>
                <a:lnTo>
                  <a:pt x="20" y="7014"/>
                </a:lnTo>
                <a:lnTo>
                  <a:pt x="1" y="7052"/>
                </a:lnTo>
                <a:lnTo>
                  <a:pt x="20" y="7091"/>
                </a:lnTo>
                <a:lnTo>
                  <a:pt x="39" y="7130"/>
                </a:lnTo>
                <a:lnTo>
                  <a:pt x="59" y="7149"/>
                </a:lnTo>
                <a:lnTo>
                  <a:pt x="117" y="7169"/>
                </a:lnTo>
                <a:lnTo>
                  <a:pt x="756" y="7130"/>
                </a:lnTo>
                <a:lnTo>
                  <a:pt x="1376" y="7110"/>
                </a:lnTo>
                <a:lnTo>
                  <a:pt x="2015" y="7052"/>
                </a:lnTo>
                <a:lnTo>
                  <a:pt x="2655" y="6994"/>
                </a:lnTo>
                <a:lnTo>
                  <a:pt x="3275" y="6936"/>
                </a:lnTo>
                <a:lnTo>
                  <a:pt x="3914" y="6839"/>
                </a:lnTo>
                <a:lnTo>
                  <a:pt x="4534" y="6742"/>
                </a:lnTo>
                <a:lnTo>
                  <a:pt x="5173" y="6645"/>
                </a:lnTo>
                <a:lnTo>
                  <a:pt x="5793" y="6510"/>
                </a:lnTo>
                <a:lnTo>
                  <a:pt x="6413" y="6394"/>
                </a:lnTo>
                <a:lnTo>
                  <a:pt x="7033" y="6239"/>
                </a:lnTo>
                <a:lnTo>
                  <a:pt x="7653" y="6084"/>
                </a:lnTo>
                <a:lnTo>
                  <a:pt x="8273" y="5909"/>
                </a:lnTo>
                <a:lnTo>
                  <a:pt x="8873" y="5735"/>
                </a:lnTo>
                <a:lnTo>
                  <a:pt x="9474" y="5541"/>
                </a:lnTo>
                <a:lnTo>
                  <a:pt x="10074" y="5328"/>
                </a:lnTo>
                <a:lnTo>
                  <a:pt x="10636" y="5134"/>
                </a:lnTo>
                <a:lnTo>
                  <a:pt x="11178" y="4921"/>
                </a:lnTo>
                <a:lnTo>
                  <a:pt x="11721" y="4708"/>
                </a:lnTo>
                <a:lnTo>
                  <a:pt x="12244" y="4456"/>
                </a:lnTo>
                <a:lnTo>
                  <a:pt x="12476" y="4340"/>
                </a:lnTo>
                <a:lnTo>
                  <a:pt x="12689" y="4205"/>
                </a:lnTo>
                <a:lnTo>
                  <a:pt x="12903" y="4069"/>
                </a:lnTo>
                <a:lnTo>
                  <a:pt x="13096" y="3914"/>
                </a:lnTo>
                <a:lnTo>
                  <a:pt x="13290" y="3759"/>
                </a:lnTo>
                <a:lnTo>
                  <a:pt x="13464" y="3565"/>
                </a:lnTo>
                <a:lnTo>
                  <a:pt x="13600" y="3372"/>
                </a:lnTo>
                <a:lnTo>
                  <a:pt x="13736" y="3139"/>
                </a:lnTo>
                <a:lnTo>
                  <a:pt x="13813" y="2945"/>
                </a:lnTo>
                <a:lnTo>
                  <a:pt x="13871" y="2752"/>
                </a:lnTo>
                <a:lnTo>
                  <a:pt x="13910" y="2558"/>
                </a:lnTo>
                <a:lnTo>
                  <a:pt x="13929" y="2345"/>
                </a:lnTo>
                <a:lnTo>
                  <a:pt x="13929" y="2132"/>
                </a:lnTo>
                <a:lnTo>
                  <a:pt x="13910" y="1919"/>
                </a:lnTo>
                <a:lnTo>
                  <a:pt x="13871" y="1725"/>
                </a:lnTo>
                <a:lnTo>
                  <a:pt x="13840" y="1610"/>
                </a:lnTo>
                <a:lnTo>
                  <a:pt x="13968" y="1589"/>
                </a:lnTo>
                <a:lnTo>
                  <a:pt x="14801" y="1454"/>
                </a:lnTo>
                <a:lnTo>
                  <a:pt x="16467" y="1105"/>
                </a:lnTo>
                <a:lnTo>
                  <a:pt x="17300" y="931"/>
                </a:lnTo>
                <a:lnTo>
                  <a:pt x="18152" y="776"/>
                </a:lnTo>
                <a:lnTo>
                  <a:pt x="19005" y="659"/>
                </a:lnTo>
                <a:lnTo>
                  <a:pt x="19857" y="563"/>
                </a:lnTo>
                <a:lnTo>
                  <a:pt x="20690" y="524"/>
                </a:lnTo>
                <a:lnTo>
                  <a:pt x="21523" y="524"/>
                </a:lnTo>
                <a:lnTo>
                  <a:pt x="22376" y="563"/>
                </a:lnTo>
                <a:lnTo>
                  <a:pt x="23189" y="640"/>
                </a:lnTo>
                <a:lnTo>
                  <a:pt x="24042" y="737"/>
                </a:lnTo>
                <a:lnTo>
                  <a:pt x="24875" y="911"/>
                </a:lnTo>
                <a:lnTo>
                  <a:pt x="25708" y="1105"/>
                </a:lnTo>
                <a:lnTo>
                  <a:pt x="26521" y="1337"/>
                </a:lnTo>
                <a:lnTo>
                  <a:pt x="27277" y="1570"/>
                </a:lnTo>
                <a:lnTo>
                  <a:pt x="27645" y="1706"/>
                </a:lnTo>
                <a:lnTo>
                  <a:pt x="28013" y="1861"/>
                </a:lnTo>
                <a:lnTo>
                  <a:pt x="28381" y="2016"/>
                </a:lnTo>
                <a:lnTo>
                  <a:pt x="28749" y="2209"/>
                </a:lnTo>
                <a:lnTo>
                  <a:pt x="29078" y="2403"/>
                </a:lnTo>
                <a:lnTo>
                  <a:pt x="29427" y="2597"/>
                </a:lnTo>
                <a:lnTo>
                  <a:pt x="29718" y="2829"/>
                </a:lnTo>
                <a:lnTo>
                  <a:pt x="30008" y="3081"/>
                </a:lnTo>
                <a:lnTo>
                  <a:pt x="30260" y="3372"/>
                </a:lnTo>
                <a:lnTo>
                  <a:pt x="30492" y="3682"/>
                </a:lnTo>
                <a:lnTo>
                  <a:pt x="30667" y="4011"/>
                </a:lnTo>
                <a:lnTo>
                  <a:pt x="30822" y="4360"/>
                </a:lnTo>
                <a:lnTo>
                  <a:pt x="30938" y="4708"/>
                </a:lnTo>
                <a:lnTo>
                  <a:pt x="31035" y="5076"/>
                </a:lnTo>
                <a:lnTo>
                  <a:pt x="31112" y="5483"/>
                </a:lnTo>
                <a:lnTo>
                  <a:pt x="31190" y="5890"/>
                </a:lnTo>
                <a:lnTo>
                  <a:pt x="31229" y="6297"/>
                </a:lnTo>
                <a:lnTo>
                  <a:pt x="31267" y="6704"/>
                </a:lnTo>
                <a:lnTo>
                  <a:pt x="31306" y="7537"/>
                </a:lnTo>
                <a:lnTo>
                  <a:pt x="31345" y="8350"/>
                </a:lnTo>
                <a:lnTo>
                  <a:pt x="31345" y="9241"/>
                </a:lnTo>
                <a:lnTo>
                  <a:pt x="31345" y="10133"/>
                </a:lnTo>
                <a:lnTo>
                  <a:pt x="31325" y="11043"/>
                </a:lnTo>
                <a:lnTo>
                  <a:pt x="31267" y="11934"/>
                </a:lnTo>
                <a:lnTo>
                  <a:pt x="31190" y="12825"/>
                </a:lnTo>
                <a:lnTo>
                  <a:pt x="31093" y="13716"/>
                </a:lnTo>
                <a:lnTo>
                  <a:pt x="30977" y="14608"/>
                </a:lnTo>
                <a:lnTo>
                  <a:pt x="30841" y="15479"/>
                </a:lnTo>
                <a:lnTo>
                  <a:pt x="30686" y="16351"/>
                </a:lnTo>
                <a:lnTo>
                  <a:pt x="30686" y="16409"/>
                </a:lnTo>
                <a:lnTo>
                  <a:pt x="30706" y="16448"/>
                </a:lnTo>
                <a:lnTo>
                  <a:pt x="30725" y="16467"/>
                </a:lnTo>
                <a:lnTo>
                  <a:pt x="30764" y="16487"/>
                </a:lnTo>
                <a:lnTo>
                  <a:pt x="30841" y="16487"/>
                </a:lnTo>
                <a:lnTo>
                  <a:pt x="30880" y="16448"/>
                </a:lnTo>
                <a:lnTo>
                  <a:pt x="30899" y="16409"/>
                </a:lnTo>
                <a:lnTo>
                  <a:pt x="31054" y="15518"/>
                </a:lnTo>
                <a:lnTo>
                  <a:pt x="31190" y="14627"/>
                </a:lnTo>
                <a:lnTo>
                  <a:pt x="31306" y="13736"/>
                </a:lnTo>
                <a:lnTo>
                  <a:pt x="31403" y="12825"/>
                </a:lnTo>
                <a:lnTo>
                  <a:pt x="31480" y="11915"/>
                </a:lnTo>
                <a:lnTo>
                  <a:pt x="31539" y="11024"/>
                </a:lnTo>
                <a:lnTo>
                  <a:pt x="31558" y="10113"/>
                </a:lnTo>
                <a:lnTo>
                  <a:pt x="31577" y="9203"/>
                </a:lnTo>
                <a:lnTo>
                  <a:pt x="31558" y="8350"/>
                </a:lnTo>
                <a:lnTo>
                  <a:pt x="31539" y="7479"/>
                </a:lnTo>
                <a:lnTo>
                  <a:pt x="31480" y="6607"/>
                </a:lnTo>
                <a:lnTo>
                  <a:pt x="31384" y="5754"/>
                </a:lnTo>
                <a:lnTo>
                  <a:pt x="31325" y="5386"/>
                </a:lnTo>
                <a:lnTo>
                  <a:pt x="31248" y="5018"/>
                </a:lnTo>
                <a:lnTo>
                  <a:pt x="31151" y="4650"/>
                </a:lnTo>
                <a:lnTo>
                  <a:pt x="31035" y="4301"/>
                </a:lnTo>
                <a:lnTo>
                  <a:pt x="30880" y="3972"/>
                </a:lnTo>
                <a:lnTo>
                  <a:pt x="30706" y="3643"/>
                </a:lnTo>
                <a:lnTo>
                  <a:pt x="30512" y="3333"/>
                </a:lnTo>
                <a:lnTo>
                  <a:pt x="30260" y="3042"/>
                </a:lnTo>
                <a:lnTo>
                  <a:pt x="29989" y="2771"/>
                </a:lnTo>
                <a:lnTo>
                  <a:pt x="29698" y="2539"/>
                </a:lnTo>
                <a:lnTo>
                  <a:pt x="29388" y="2325"/>
                </a:lnTo>
                <a:lnTo>
                  <a:pt x="29059" y="2132"/>
                </a:lnTo>
                <a:lnTo>
                  <a:pt x="28730" y="1957"/>
                </a:lnTo>
                <a:lnTo>
                  <a:pt x="28381" y="1802"/>
                </a:lnTo>
                <a:lnTo>
                  <a:pt x="27684" y="1512"/>
                </a:lnTo>
                <a:lnTo>
                  <a:pt x="26870" y="1221"/>
                </a:lnTo>
                <a:lnTo>
                  <a:pt x="26056" y="969"/>
                </a:lnTo>
                <a:lnTo>
                  <a:pt x="25223" y="756"/>
                </a:lnTo>
                <a:lnTo>
                  <a:pt x="24390" y="582"/>
                </a:lnTo>
                <a:lnTo>
                  <a:pt x="23538" y="466"/>
                </a:lnTo>
                <a:lnTo>
                  <a:pt x="22685" y="369"/>
                </a:lnTo>
                <a:lnTo>
                  <a:pt x="21852" y="330"/>
                </a:lnTo>
                <a:lnTo>
                  <a:pt x="21000" y="311"/>
                </a:lnTo>
                <a:lnTo>
                  <a:pt x="20148" y="350"/>
                </a:lnTo>
                <a:lnTo>
                  <a:pt x="19315" y="408"/>
                </a:lnTo>
                <a:lnTo>
                  <a:pt x="18462" y="504"/>
                </a:lnTo>
                <a:lnTo>
                  <a:pt x="17629" y="659"/>
                </a:lnTo>
                <a:lnTo>
                  <a:pt x="16777" y="814"/>
                </a:lnTo>
                <a:lnTo>
                  <a:pt x="15905" y="1008"/>
                </a:lnTo>
                <a:lnTo>
                  <a:pt x="15053" y="1183"/>
                </a:lnTo>
                <a:lnTo>
                  <a:pt x="14200" y="1337"/>
                </a:lnTo>
                <a:lnTo>
                  <a:pt x="13780" y="1403"/>
                </a:lnTo>
                <a:lnTo>
                  <a:pt x="13780" y="1403"/>
                </a:lnTo>
                <a:lnTo>
                  <a:pt x="13755" y="1318"/>
                </a:lnTo>
                <a:lnTo>
                  <a:pt x="13658" y="1124"/>
                </a:lnTo>
                <a:lnTo>
                  <a:pt x="13561" y="950"/>
                </a:lnTo>
                <a:lnTo>
                  <a:pt x="13445" y="776"/>
                </a:lnTo>
                <a:lnTo>
                  <a:pt x="13309" y="621"/>
                </a:lnTo>
                <a:lnTo>
                  <a:pt x="13154" y="485"/>
                </a:lnTo>
                <a:lnTo>
                  <a:pt x="12980" y="350"/>
                </a:lnTo>
                <a:lnTo>
                  <a:pt x="12806" y="253"/>
                </a:lnTo>
                <a:lnTo>
                  <a:pt x="12593" y="136"/>
                </a:lnTo>
                <a:lnTo>
                  <a:pt x="12360" y="59"/>
                </a:lnTo>
                <a:lnTo>
                  <a:pt x="12128" y="20"/>
                </a:lnTo>
                <a:lnTo>
                  <a:pt x="118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91" name="Google Shape;2491;p30"/>
          <p:cNvGrpSpPr/>
          <p:nvPr/>
        </p:nvGrpSpPr>
        <p:grpSpPr>
          <a:xfrm rot="10800000" flipH="1">
            <a:off x="7871097" y="-555076"/>
            <a:ext cx="1633481" cy="1893207"/>
            <a:chOff x="6217500" y="-2572951"/>
            <a:chExt cx="1633481" cy="1893207"/>
          </a:xfrm>
        </p:grpSpPr>
        <p:sp>
          <p:nvSpPr>
            <p:cNvPr id="2492" name="Google Shape;2492;p30"/>
            <p:cNvSpPr/>
            <p:nvPr/>
          </p:nvSpPr>
          <p:spPr>
            <a:xfrm>
              <a:off x="6217500" y="-1756981"/>
              <a:ext cx="1204132" cy="1077237"/>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3" name="Google Shape;2493;p30"/>
            <p:cNvSpPr/>
            <p:nvPr/>
          </p:nvSpPr>
          <p:spPr>
            <a:xfrm>
              <a:off x="6781132" y="-2572951"/>
              <a:ext cx="1069849" cy="768835"/>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4" name="Google Shape;2494;p30"/>
            <p:cNvSpPr/>
            <p:nvPr/>
          </p:nvSpPr>
          <p:spPr>
            <a:xfrm>
              <a:off x="6807714" y="-2233554"/>
              <a:ext cx="664028" cy="1074266"/>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95" name="Google Shape;2495;p30"/>
          <p:cNvSpPr/>
          <p:nvPr/>
        </p:nvSpPr>
        <p:spPr>
          <a:xfrm rot="6568365" flipH="1">
            <a:off x="-2813441" y="1232575"/>
            <a:ext cx="4062517" cy="941978"/>
          </a:xfrm>
          <a:custGeom>
            <a:avLst/>
            <a:gdLst/>
            <a:ahLst/>
            <a:cxnLst/>
            <a:rect l="l" t="t" r="r" b="b"/>
            <a:pathLst>
              <a:path w="73692" h="17087" extrusionOk="0">
                <a:moveTo>
                  <a:pt x="50058" y="233"/>
                </a:moveTo>
                <a:lnTo>
                  <a:pt x="50755" y="272"/>
                </a:lnTo>
                <a:lnTo>
                  <a:pt x="51433" y="349"/>
                </a:lnTo>
                <a:lnTo>
                  <a:pt x="52111" y="465"/>
                </a:lnTo>
                <a:lnTo>
                  <a:pt x="52789" y="640"/>
                </a:lnTo>
                <a:lnTo>
                  <a:pt x="53448" y="853"/>
                </a:lnTo>
                <a:lnTo>
                  <a:pt x="53758" y="969"/>
                </a:lnTo>
                <a:lnTo>
                  <a:pt x="54068" y="1105"/>
                </a:lnTo>
                <a:lnTo>
                  <a:pt x="54378" y="1260"/>
                </a:lnTo>
                <a:lnTo>
                  <a:pt x="54669" y="1415"/>
                </a:lnTo>
                <a:lnTo>
                  <a:pt x="54940" y="1608"/>
                </a:lnTo>
                <a:lnTo>
                  <a:pt x="55211" y="1841"/>
                </a:lnTo>
                <a:lnTo>
                  <a:pt x="55424" y="2073"/>
                </a:lnTo>
                <a:lnTo>
                  <a:pt x="55637" y="2345"/>
                </a:lnTo>
                <a:lnTo>
                  <a:pt x="55715" y="2500"/>
                </a:lnTo>
                <a:lnTo>
                  <a:pt x="55778" y="2601"/>
                </a:lnTo>
                <a:lnTo>
                  <a:pt x="55778" y="2601"/>
                </a:lnTo>
                <a:lnTo>
                  <a:pt x="54475" y="3061"/>
                </a:lnTo>
                <a:lnTo>
                  <a:pt x="53157" y="3565"/>
                </a:lnTo>
                <a:lnTo>
                  <a:pt x="51821" y="4049"/>
                </a:lnTo>
                <a:lnTo>
                  <a:pt x="51182" y="4282"/>
                </a:lnTo>
                <a:lnTo>
                  <a:pt x="50523" y="4475"/>
                </a:lnTo>
                <a:lnTo>
                  <a:pt x="49845" y="4650"/>
                </a:lnTo>
                <a:lnTo>
                  <a:pt x="49496" y="4727"/>
                </a:lnTo>
                <a:lnTo>
                  <a:pt x="49147" y="4785"/>
                </a:lnTo>
                <a:lnTo>
                  <a:pt x="48818" y="4824"/>
                </a:lnTo>
                <a:lnTo>
                  <a:pt x="48469" y="4863"/>
                </a:lnTo>
                <a:lnTo>
                  <a:pt x="48121" y="4882"/>
                </a:lnTo>
                <a:lnTo>
                  <a:pt x="47772" y="4882"/>
                </a:lnTo>
                <a:lnTo>
                  <a:pt x="47443" y="4863"/>
                </a:lnTo>
                <a:lnTo>
                  <a:pt x="47094" y="4844"/>
                </a:lnTo>
                <a:lnTo>
                  <a:pt x="46745" y="4785"/>
                </a:lnTo>
                <a:lnTo>
                  <a:pt x="46416" y="4708"/>
                </a:lnTo>
                <a:lnTo>
                  <a:pt x="46106" y="4611"/>
                </a:lnTo>
                <a:lnTo>
                  <a:pt x="45815" y="4514"/>
                </a:lnTo>
                <a:lnTo>
                  <a:pt x="45525" y="4379"/>
                </a:lnTo>
                <a:lnTo>
                  <a:pt x="45254" y="4204"/>
                </a:lnTo>
                <a:lnTo>
                  <a:pt x="45118" y="4127"/>
                </a:lnTo>
                <a:lnTo>
                  <a:pt x="45002" y="4011"/>
                </a:lnTo>
                <a:lnTo>
                  <a:pt x="44886" y="3914"/>
                </a:lnTo>
                <a:lnTo>
                  <a:pt x="44789" y="3797"/>
                </a:lnTo>
                <a:lnTo>
                  <a:pt x="44711" y="3662"/>
                </a:lnTo>
                <a:lnTo>
                  <a:pt x="44634" y="3526"/>
                </a:lnTo>
                <a:lnTo>
                  <a:pt x="44576" y="3371"/>
                </a:lnTo>
                <a:lnTo>
                  <a:pt x="44537" y="3216"/>
                </a:lnTo>
                <a:lnTo>
                  <a:pt x="44517" y="3061"/>
                </a:lnTo>
                <a:lnTo>
                  <a:pt x="44498" y="2926"/>
                </a:lnTo>
                <a:lnTo>
                  <a:pt x="44517" y="2771"/>
                </a:lnTo>
                <a:lnTo>
                  <a:pt x="44537" y="2635"/>
                </a:lnTo>
                <a:lnTo>
                  <a:pt x="44595" y="2480"/>
                </a:lnTo>
                <a:lnTo>
                  <a:pt x="44634" y="2345"/>
                </a:lnTo>
                <a:lnTo>
                  <a:pt x="44789" y="2093"/>
                </a:lnTo>
                <a:lnTo>
                  <a:pt x="44963" y="1860"/>
                </a:lnTo>
                <a:lnTo>
                  <a:pt x="45176" y="1628"/>
                </a:lnTo>
                <a:lnTo>
                  <a:pt x="45389" y="1434"/>
                </a:lnTo>
                <a:lnTo>
                  <a:pt x="45622" y="1260"/>
                </a:lnTo>
                <a:lnTo>
                  <a:pt x="45893" y="1085"/>
                </a:lnTo>
                <a:lnTo>
                  <a:pt x="46183" y="950"/>
                </a:lnTo>
                <a:lnTo>
                  <a:pt x="46474" y="814"/>
                </a:lnTo>
                <a:lnTo>
                  <a:pt x="46765" y="698"/>
                </a:lnTo>
                <a:lnTo>
                  <a:pt x="47075" y="601"/>
                </a:lnTo>
                <a:lnTo>
                  <a:pt x="47365" y="524"/>
                </a:lnTo>
                <a:lnTo>
                  <a:pt x="48004" y="388"/>
                </a:lnTo>
                <a:lnTo>
                  <a:pt x="48683" y="291"/>
                </a:lnTo>
                <a:lnTo>
                  <a:pt x="49361" y="233"/>
                </a:lnTo>
                <a:close/>
                <a:moveTo>
                  <a:pt x="49884" y="0"/>
                </a:moveTo>
                <a:lnTo>
                  <a:pt x="49225" y="20"/>
                </a:lnTo>
                <a:lnTo>
                  <a:pt x="48547" y="78"/>
                </a:lnTo>
                <a:lnTo>
                  <a:pt x="48218" y="117"/>
                </a:lnTo>
                <a:lnTo>
                  <a:pt x="47888" y="175"/>
                </a:lnTo>
                <a:lnTo>
                  <a:pt x="47559" y="252"/>
                </a:lnTo>
                <a:lnTo>
                  <a:pt x="47230" y="330"/>
                </a:lnTo>
                <a:lnTo>
                  <a:pt x="46920" y="427"/>
                </a:lnTo>
                <a:lnTo>
                  <a:pt x="46610" y="524"/>
                </a:lnTo>
                <a:lnTo>
                  <a:pt x="46397" y="601"/>
                </a:lnTo>
                <a:lnTo>
                  <a:pt x="46164" y="698"/>
                </a:lnTo>
                <a:lnTo>
                  <a:pt x="45951" y="814"/>
                </a:lnTo>
                <a:lnTo>
                  <a:pt x="45719" y="950"/>
                </a:lnTo>
                <a:lnTo>
                  <a:pt x="45505" y="1085"/>
                </a:lnTo>
                <a:lnTo>
                  <a:pt x="45292" y="1240"/>
                </a:lnTo>
                <a:lnTo>
                  <a:pt x="45099" y="1395"/>
                </a:lnTo>
                <a:lnTo>
                  <a:pt x="44905" y="1570"/>
                </a:lnTo>
                <a:lnTo>
                  <a:pt x="44750" y="1763"/>
                </a:lnTo>
                <a:lnTo>
                  <a:pt x="44595" y="1976"/>
                </a:lnTo>
                <a:lnTo>
                  <a:pt x="44479" y="2170"/>
                </a:lnTo>
                <a:lnTo>
                  <a:pt x="44382" y="2403"/>
                </a:lnTo>
                <a:lnTo>
                  <a:pt x="44324" y="2635"/>
                </a:lnTo>
                <a:lnTo>
                  <a:pt x="44285" y="2868"/>
                </a:lnTo>
                <a:lnTo>
                  <a:pt x="44304" y="3119"/>
                </a:lnTo>
                <a:lnTo>
                  <a:pt x="44343" y="3371"/>
                </a:lnTo>
                <a:lnTo>
                  <a:pt x="44401" y="3507"/>
                </a:lnTo>
                <a:lnTo>
                  <a:pt x="44440" y="3642"/>
                </a:lnTo>
                <a:lnTo>
                  <a:pt x="44576" y="3875"/>
                </a:lnTo>
                <a:lnTo>
                  <a:pt x="44750" y="4088"/>
                </a:lnTo>
                <a:lnTo>
                  <a:pt x="44944" y="4282"/>
                </a:lnTo>
                <a:lnTo>
                  <a:pt x="45176" y="4456"/>
                </a:lnTo>
                <a:lnTo>
                  <a:pt x="45409" y="4592"/>
                </a:lnTo>
                <a:lnTo>
                  <a:pt x="45680" y="4708"/>
                </a:lnTo>
                <a:lnTo>
                  <a:pt x="45951" y="4824"/>
                </a:lnTo>
                <a:lnTo>
                  <a:pt x="46242" y="4902"/>
                </a:lnTo>
                <a:lnTo>
                  <a:pt x="46532" y="4979"/>
                </a:lnTo>
                <a:lnTo>
                  <a:pt x="46823" y="5018"/>
                </a:lnTo>
                <a:lnTo>
                  <a:pt x="47133" y="5057"/>
                </a:lnTo>
                <a:lnTo>
                  <a:pt x="47423" y="5095"/>
                </a:lnTo>
                <a:lnTo>
                  <a:pt x="48218" y="5095"/>
                </a:lnTo>
                <a:lnTo>
                  <a:pt x="48566" y="5076"/>
                </a:lnTo>
                <a:lnTo>
                  <a:pt x="48915" y="5037"/>
                </a:lnTo>
                <a:lnTo>
                  <a:pt x="49264" y="4979"/>
                </a:lnTo>
                <a:lnTo>
                  <a:pt x="49612" y="4921"/>
                </a:lnTo>
                <a:lnTo>
                  <a:pt x="50310" y="4766"/>
                </a:lnTo>
                <a:lnTo>
                  <a:pt x="50988" y="4572"/>
                </a:lnTo>
                <a:lnTo>
                  <a:pt x="51666" y="4340"/>
                </a:lnTo>
                <a:lnTo>
                  <a:pt x="52324" y="4107"/>
                </a:lnTo>
                <a:lnTo>
                  <a:pt x="53642" y="3604"/>
                </a:lnTo>
                <a:lnTo>
                  <a:pt x="54998" y="3100"/>
                </a:lnTo>
                <a:lnTo>
                  <a:pt x="55676" y="2848"/>
                </a:lnTo>
                <a:lnTo>
                  <a:pt x="55863" y="2791"/>
                </a:lnTo>
                <a:lnTo>
                  <a:pt x="55863" y="2791"/>
                </a:lnTo>
                <a:lnTo>
                  <a:pt x="55928" y="2964"/>
                </a:lnTo>
                <a:lnTo>
                  <a:pt x="56005" y="3294"/>
                </a:lnTo>
                <a:lnTo>
                  <a:pt x="56044" y="3604"/>
                </a:lnTo>
                <a:lnTo>
                  <a:pt x="56025" y="3933"/>
                </a:lnTo>
                <a:lnTo>
                  <a:pt x="55986" y="4243"/>
                </a:lnTo>
                <a:lnTo>
                  <a:pt x="55908" y="4553"/>
                </a:lnTo>
                <a:lnTo>
                  <a:pt x="55811" y="4863"/>
                </a:lnTo>
                <a:lnTo>
                  <a:pt x="55676" y="5173"/>
                </a:lnTo>
                <a:lnTo>
                  <a:pt x="55521" y="5463"/>
                </a:lnTo>
                <a:lnTo>
                  <a:pt x="55327" y="5735"/>
                </a:lnTo>
                <a:lnTo>
                  <a:pt x="55133" y="6006"/>
                </a:lnTo>
                <a:lnTo>
                  <a:pt x="54920" y="6258"/>
                </a:lnTo>
                <a:lnTo>
                  <a:pt x="54688" y="6490"/>
                </a:lnTo>
                <a:lnTo>
                  <a:pt x="54436" y="6723"/>
                </a:lnTo>
                <a:lnTo>
                  <a:pt x="54184" y="6916"/>
                </a:lnTo>
                <a:lnTo>
                  <a:pt x="53661" y="7284"/>
                </a:lnTo>
                <a:lnTo>
                  <a:pt x="53119" y="7614"/>
                </a:lnTo>
                <a:lnTo>
                  <a:pt x="52538" y="7904"/>
                </a:lnTo>
                <a:lnTo>
                  <a:pt x="51956" y="8176"/>
                </a:lnTo>
                <a:lnTo>
                  <a:pt x="51356" y="8408"/>
                </a:lnTo>
                <a:lnTo>
                  <a:pt x="50755" y="8602"/>
                </a:lnTo>
                <a:lnTo>
                  <a:pt x="50135" y="8796"/>
                </a:lnTo>
                <a:lnTo>
                  <a:pt x="49516" y="8950"/>
                </a:lnTo>
                <a:lnTo>
                  <a:pt x="48876" y="9086"/>
                </a:lnTo>
                <a:lnTo>
                  <a:pt x="48237" y="9183"/>
                </a:lnTo>
                <a:lnTo>
                  <a:pt x="47578" y="9280"/>
                </a:lnTo>
                <a:lnTo>
                  <a:pt x="46920" y="9338"/>
                </a:lnTo>
                <a:lnTo>
                  <a:pt x="46261" y="9377"/>
                </a:lnTo>
                <a:lnTo>
                  <a:pt x="45622" y="9396"/>
                </a:lnTo>
                <a:lnTo>
                  <a:pt x="44963" y="9396"/>
                </a:lnTo>
                <a:lnTo>
                  <a:pt x="44304" y="9377"/>
                </a:lnTo>
                <a:lnTo>
                  <a:pt x="43646" y="9338"/>
                </a:lnTo>
                <a:lnTo>
                  <a:pt x="42987" y="9280"/>
                </a:lnTo>
                <a:lnTo>
                  <a:pt x="42328" y="9202"/>
                </a:lnTo>
                <a:lnTo>
                  <a:pt x="41689" y="9125"/>
                </a:lnTo>
                <a:lnTo>
                  <a:pt x="41030" y="9028"/>
                </a:lnTo>
                <a:lnTo>
                  <a:pt x="40391" y="8912"/>
                </a:lnTo>
                <a:lnTo>
                  <a:pt x="39093" y="8660"/>
                </a:lnTo>
                <a:lnTo>
                  <a:pt x="37757" y="8350"/>
                </a:lnTo>
                <a:lnTo>
                  <a:pt x="36420" y="8001"/>
                </a:lnTo>
                <a:lnTo>
                  <a:pt x="35083" y="7633"/>
                </a:lnTo>
                <a:lnTo>
                  <a:pt x="33747" y="7246"/>
                </a:lnTo>
                <a:lnTo>
                  <a:pt x="31073" y="6432"/>
                </a:lnTo>
                <a:lnTo>
                  <a:pt x="29736" y="6064"/>
                </a:lnTo>
                <a:lnTo>
                  <a:pt x="28400" y="5696"/>
                </a:lnTo>
                <a:lnTo>
                  <a:pt x="27044" y="5347"/>
                </a:lnTo>
                <a:lnTo>
                  <a:pt x="25707" y="5057"/>
                </a:lnTo>
                <a:lnTo>
                  <a:pt x="25029" y="4921"/>
                </a:lnTo>
                <a:lnTo>
                  <a:pt x="24351" y="4805"/>
                </a:lnTo>
                <a:lnTo>
                  <a:pt x="23654" y="4708"/>
                </a:lnTo>
                <a:lnTo>
                  <a:pt x="22976" y="4630"/>
                </a:lnTo>
                <a:lnTo>
                  <a:pt x="22298" y="4553"/>
                </a:lnTo>
                <a:lnTo>
                  <a:pt x="21600" y="4514"/>
                </a:lnTo>
                <a:lnTo>
                  <a:pt x="20922" y="4475"/>
                </a:lnTo>
                <a:lnTo>
                  <a:pt x="20225" y="4456"/>
                </a:lnTo>
                <a:lnTo>
                  <a:pt x="19527" y="4475"/>
                </a:lnTo>
                <a:lnTo>
                  <a:pt x="18830" y="4514"/>
                </a:lnTo>
                <a:lnTo>
                  <a:pt x="18133" y="4572"/>
                </a:lnTo>
                <a:lnTo>
                  <a:pt x="17435" y="4650"/>
                </a:lnTo>
                <a:lnTo>
                  <a:pt x="16718" y="4766"/>
                </a:lnTo>
                <a:lnTo>
                  <a:pt x="16002" y="4902"/>
                </a:lnTo>
                <a:lnTo>
                  <a:pt x="15285" y="5037"/>
                </a:lnTo>
                <a:lnTo>
                  <a:pt x="14587" y="5212"/>
                </a:lnTo>
                <a:lnTo>
                  <a:pt x="13890" y="5405"/>
                </a:lnTo>
                <a:lnTo>
                  <a:pt x="13193" y="5599"/>
                </a:lnTo>
                <a:lnTo>
                  <a:pt x="12495" y="5812"/>
                </a:lnTo>
                <a:lnTo>
                  <a:pt x="11817" y="6045"/>
                </a:lnTo>
                <a:lnTo>
                  <a:pt x="10577" y="6490"/>
                </a:lnTo>
                <a:lnTo>
                  <a:pt x="9338" y="6955"/>
                </a:lnTo>
                <a:lnTo>
                  <a:pt x="8737" y="7207"/>
                </a:lnTo>
                <a:lnTo>
                  <a:pt x="8117" y="7459"/>
                </a:lnTo>
                <a:lnTo>
                  <a:pt x="7517" y="7730"/>
                </a:lnTo>
                <a:lnTo>
                  <a:pt x="6935" y="8021"/>
                </a:lnTo>
                <a:lnTo>
                  <a:pt x="6393" y="8292"/>
                </a:lnTo>
                <a:lnTo>
                  <a:pt x="5870" y="8602"/>
                </a:lnTo>
                <a:lnTo>
                  <a:pt x="5347" y="8912"/>
                </a:lnTo>
                <a:lnTo>
                  <a:pt x="4824" y="9241"/>
                </a:lnTo>
                <a:lnTo>
                  <a:pt x="4340" y="9590"/>
                </a:lnTo>
                <a:lnTo>
                  <a:pt x="3855" y="9958"/>
                </a:lnTo>
                <a:lnTo>
                  <a:pt x="3390" y="10345"/>
                </a:lnTo>
                <a:lnTo>
                  <a:pt x="2945" y="10771"/>
                </a:lnTo>
                <a:lnTo>
                  <a:pt x="2519" y="11198"/>
                </a:lnTo>
                <a:lnTo>
                  <a:pt x="2112" y="11643"/>
                </a:lnTo>
                <a:lnTo>
                  <a:pt x="1744" y="12128"/>
                </a:lnTo>
                <a:lnTo>
                  <a:pt x="1395" y="12612"/>
                </a:lnTo>
                <a:lnTo>
                  <a:pt x="1085" y="13135"/>
                </a:lnTo>
                <a:lnTo>
                  <a:pt x="814" y="13677"/>
                </a:lnTo>
                <a:lnTo>
                  <a:pt x="562" y="14239"/>
                </a:lnTo>
                <a:lnTo>
                  <a:pt x="368" y="14820"/>
                </a:lnTo>
                <a:lnTo>
                  <a:pt x="213" y="15343"/>
                </a:lnTo>
                <a:lnTo>
                  <a:pt x="116" y="15886"/>
                </a:lnTo>
                <a:lnTo>
                  <a:pt x="39" y="16428"/>
                </a:lnTo>
                <a:lnTo>
                  <a:pt x="0" y="16990"/>
                </a:lnTo>
                <a:lnTo>
                  <a:pt x="20" y="17029"/>
                </a:lnTo>
                <a:lnTo>
                  <a:pt x="39" y="17067"/>
                </a:lnTo>
                <a:lnTo>
                  <a:pt x="78" y="17087"/>
                </a:lnTo>
                <a:lnTo>
                  <a:pt x="155" y="17087"/>
                </a:lnTo>
                <a:lnTo>
                  <a:pt x="194" y="17067"/>
                </a:lnTo>
                <a:lnTo>
                  <a:pt x="213" y="17029"/>
                </a:lnTo>
                <a:lnTo>
                  <a:pt x="233" y="16990"/>
                </a:lnTo>
                <a:lnTo>
                  <a:pt x="233" y="16641"/>
                </a:lnTo>
                <a:lnTo>
                  <a:pt x="271" y="16312"/>
                </a:lnTo>
                <a:lnTo>
                  <a:pt x="310" y="15963"/>
                </a:lnTo>
                <a:lnTo>
                  <a:pt x="368" y="15634"/>
                </a:lnTo>
                <a:lnTo>
                  <a:pt x="446" y="15324"/>
                </a:lnTo>
                <a:lnTo>
                  <a:pt x="523" y="14995"/>
                </a:lnTo>
                <a:lnTo>
                  <a:pt x="620" y="14685"/>
                </a:lnTo>
                <a:lnTo>
                  <a:pt x="736" y="14375"/>
                </a:lnTo>
                <a:lnTo>
                  <a:pt x="872" y="14084"/>
                </a:lnTo>
                <a:lnTo>
                  <a:pt x="1008" y="13774"/>
                </a:lnTo>
                <a:lnTo>
                  <a:pt x="1143" y="13484"/>
                </a:lnTo>
                <a:lnTo>
                  <a:pt x="1298" y="13193"/>
                </a:lnTo>
                <a:lnTo>
                  <a:pt x="1647" y="12651"/>
                </a:lnTo>
                <a:lnTo>
                  <a:pt x="2034" y="12108"/>
                </a:lnTo>
                <a:lnTo>
                  <a:pt x="2460" y="11604"/>
                </a:lnTo>
                <a:lnTo>
                  <a:pt x="2906" y="11120"/>
                </a:lnTo>
                <a:lnTo>
                  <a:pt x="3390" y="10655"/>
                </a:lnTo>
                <a:lnTo>
                  <a:pt x="3894" y="10210"/>
                </a:lnTo>
                <a:lnTo>
                  <a:pt x="4417" y="9803"/>
                </a:lnTo>
                <a:lnTo>
                  <a:pt x="4959" y="9415"/>
                </a:lnTo>
                <a:lnTo>
                  <a:pt x="5521" y="9047"/>
                </a:lnTo>
                <a:lnTo>
                  <a:pt x="6083" y="8718"/>
                </a:lnTo>
                <a:lnTo>
                  <a:pt x="6722" y="8369"/>
                </a:lnTo>
                <a:lnTo>
                  <a:pt x="7362" y="8040"/>
                </a:lnTo>
                <a:lnTo>
                  <a:pt x="8001" y="7749"/>
                </a:lnTo>
                <a:lnTo>
                  <a:pt x="8660" y="7459"/>
                </a:lnTo>
                <a:lnTo>
                  <a:pt x="9338" y="7188"/>
                </a:lnTo>
                <a:lnTo>
                  <a:pt x="9996" y="6936"/>
                </a:lnTo>
                <a:lnTo>
                  <a:pt x="11352" y="6432"/>
                </a:lnTo>
                <a:lnTo>
                  <a:pt x="12050" y="6200"/>
                </a:lnTo>
                <a:lnTo>
                  <a:pt x="12747" y="5967"/>
                </a:lnTo>
                <a:lnTo>
                  <a:pt x="13464" y="5754"/>
                </a:lnTo>
                <a:lnTo>
                  <a:pt x="14181" y="5541"/>
                </a:lnTo>
                <a:lnTo>
                  <a:pt x="14897" y="5367"/>
                </a:lnTo>
                <a:lnTo>
                  <a:pt x="15614" y="5192"/>
                </a:lnTo>
                <a:lnTo>
                  <a:pt x="16350" y="5037"/>
                </a:lnTo>
                <a:lnTo>
                  <a:pt x="17086" y="4921"/>
                </a:lnTo>
                <a:lnTo>
                  <a:pt x="17823" y="4824"/>
                </a:lnTo>
                <a:lnTo>
                  <a:pt x="18559" y="4747"/>
                </a:lnTo>
                <a:lnTo>
                  <a:pt x="19314" y="4708"/>
                </a:lnTo>
                <a:lnTo>
                  <a:pt x="20031" y="4689"/>
                </a:lnTo>
                <a:lnTo>
                  <a:pt x="20767" y="4689"/>
                </a:lnTo>
                <a:lnTo>
                  <a:pt x="21503" y="4727"/>
                </a:lnTo>
                <a:lnTo>
                  <a:pt x="22239" y="4766"/>
                </a:lnTo>
                <a:lnTo>
                  <a:pt x="22956" y="4844"/>
                </a:lnTo>
                <a:lnTo>
                  <a:pt x="23673" y="4940"/>
                </a:lnTo>
                <a:lnTo>
                  <a:pt x="24390" y="5037"/>
                </a:lnTo>
                <a:lnTo>
                  <a:pt x="25107" y="5173"/>
                </a:lnTo>
                <a:lnTo>
                  <a:pt x="25823" y="5309"/>
                </a:lnTo>
                <a:lnTo>
                  <a:pt x="26540" y="5463"/>
                </a:lnTo>
                <a:lnTo>
                  <a:pt x="27257" y="5618"/>
                </a:lnTo>
                <a:lnTo>
                  <a:pt x="28671" y="5987"/>
                </a:lnTo>
                <a:lnTo>
                  <a:pt x="30105" y="6374"/>
                </a:lnTo>
                <a:lnTo>
                  <a:pt x="31519" y="6800"/>
                </a:lnTo>
                <a:lnTo>
                  <a:pt x="34347" y="7633"/>
                </a:lnTo>
                <a:lnTo>
                  <a:pt x="35761" y="8040"/>
                </a:lnTo>
                <a:lnTo>
                  <a:pt x="37175" y="8427"/>
                </a:lnTo>
                <a:lnTo>
                  <a:pt x="38609" y="8776"/>
                </a:lnTo>
                <a:lnTo>
                  <a:pt x="39326" y="8931"/>
                </a:lnTo>
                <a:lnTo>
                  <a:pt x="40043" y="9067"/>
                </a:lnTo>
                <a:lnTo>
                  <a:pt x="40682" y="9183"/>
                </a:lnTo>
                <a:lnTo>
                  <a:pt x="41340" y="9280"/>
                </a:lnTo>
                <a:lnTo>
                  <a:pt x="41980" y="9377"/>
                </a:lnTo>
                <a:lnTo>
                  <a:pt x="42638" y="9454"/>
                </a:lnTo>
                <a:lnTo>
                  <a:pt x="43297" y="9512"/>
                </a:lnTo>
                <a:lnTo>
                  <a:pt x="43956" y="9570"/>
                </a:lnTo>
                <a:lnTo>
                  <a:pt x="44614" y="9590"/>
                </a:lnTo>
                <a:lnTo>
                  <a:pt x="45273" y="9609"/>
                </a:lnTo>
                <a:lnTo>
                  <a:pt x="45932" y="9609"/>
                </a:lnTo>
                <a:lnTo>
                  <a:pt x="46590" y="9570"/>
                </a:lnTo>
                <a:lnTo>
                  <a:pt x="47230" y="9532"/>
                </a:lnTo>
                <a:lnTo>
                  <a:pt x="47888" y="9454"/>
                </a:lnTo>
                <a:lnTo>
                  <a:pt x="48547" y="9357"/>
                </a:lnTo>
                <a:lnTo>
                  <a:pt x="49186" y="9241"/>
                </a:lnTo>
                <a:lnTo>
                  <a:pt x="49825" y="9086"/>
                </a:lnTo>
                <a:lnTo>
                  <a:pt x="50465" y="8912"/>
                </a:lnTo>
                <a:lnTo>
                  <a:pt x="51046" y="8737"/>
                </a:lnTo>
                <a:lnTo>
                  <a:pt x="51646" y="8524"/>
                </a:lnTo>
                <a:lnTo>
                  <a:pt x="52228" y="8292"/>
                </a:lnTo>
                <a:lnTo>
                  <a:pt x="52789" y="8021"/>
                </a:lnTo>
                <a:lnTo>
                  <a:pt x="53351" y="7730"/>
                </a:lnTo>
                <a:lnTo>
                  <a:pt x="53874" y="7401"/>
                </a:lnTo>
                <a:lnTo>
                  <a:pt x="54126" y="7226"/>
                </a:lnTo>
                <a:lnTo>
                  <a:pt x="54378" y="7033"/>
                </a:lnTo>
                <a:lnTo>
                  <a:pt x="54630" y="6839"/>
                </a:lnTo>
                <a:lnTo>
                  <a:pt x="54862" y="6645"/>
                </a:lnTo>
                <a:lnTo>
                  <a:pt x="55056" y="6451"/>
                </a:lnTo>
                <a:lnTo>
                  <a:pt x="55250" y="6238"/>
                </a:lnTo>
                <a:lnTo>
                  <a:pt x="55424" y="6006"/>
                </a:lnTo>
                <a:lnTo>
                  <a:pt x="55579" y="5773"/>
                </a:lnTo>
                <a:lnTo>
                  <a:pt x="55734" y="5541"/>
                </a:lnTo>
                <a:lnTo>
                  <a:pt x="55870" y="5270"/>
                </a:lnTo>
                <a:lnTo>
                  <a:pt x="55986" y="5018"/>
                </a:lnTo>
                <a:lnTo>
                  <a:pt x="56083" y="4747"/>
                </a:lnTo>
                <a:lnTo>
                  <a:pt x="56160" y="4475"/>
                </a:lnTo>
                <a:lnTo>
                  <a:pt x="56199" y="4204"/>
                </a:lnTo>
                <a:lnTo>
                  <a:pt x="56238" y="3933"/>
                </a:lnTo>
                <a:lnTo>
                  <a:pt x="56238" y="3642"/>
                </a:lnTo>
                <a:lnTo>
                  <a:pt x="56218" y="3371"/>
                </a:lnTo>
                <a:lnTo>
                  <a:pt x="56180" y="3081"/>
                </a:lnTo>
                <a:lnTo>
                  <a:pt x="56102" y="2809"/>
                </a:lnTo>
                <a:lnTo>
                  <a:pt x="56067" y="2729"/>
                </a:lnTo>
                <a:lnTo>
                  <a:pt x="56067" y="2729"/>
                </a:lnTo>
                <a:lnTo>
                  <a:pt x="56373" y="2635"/>
                </a:lnTo>
                <a:lnTo>
                  <a:pt x="57071" y="2422"/>
                </a:lnTo>
                <a:lnTo>
                  <a:pt x="57749" y="2228"/>
                </a:lnTo>
                <a:lnTo>
                  <a:pt x="58446" y="2035"/>
                </a:lnTo>
                <a:lnTo>
                  <a:pt x="59163" y="1860"/>
                </a:lnTo>
                <a:lnTo>
                  <a:pt x="59880" y="1686"/>
                </a:lnTo>
                <a:lnTo>
                  <a:pt x="60577" y="1550"/>
                </a:lnTo>
                <a:lnTo>
                  <a:pt x="61313" y="1415"/>
                </a:lnTo>
                <a:lnTo>
                  <a:pt x="62030" y="1279"/>
                </a:lnTo>
                <a:lnTo>
                  <a:pt x="62747" y="1163"/>
                </a:lnTo>
                <a:lnTo>
                  <a:pt x="63463" y="1066"/>
                </a:lnTo>
                <a:lnTo>
                  <a:pt x="64200" y="988"/>
                </a:lnTo>
                <a:lnTo>
                  <a:pt x="64936" y="911"/>
                </a:lnTo>
                <a:lnTo>
                  <a:pt x="65653" y="853"/>
                </a:lnTo>
                <a:lnTo>
                  <a:pt x="66389" y="814"/>
                </a:lnTo>
                <a:lnTo>
                  <a:pt x="67125" y="775"/>
                </a:lnTo>
                <a:lnTo>
                  <a:pt x="67842" y="756"/>
                </a:lnTo>
                <a:lnTo>
                  <a:pt x="69314" y="756"/>
                </a:lnTo>
                <a:lnTo>
                  <a:pt x="70050" y="775"/>
                </a:lnTo>
                <a:lnTo>
                  <a:pt x="70767" y="814"/>
                </a:lnTo>
                <a:lnTo>
                  <a:pt x="71484" y="853"/>
                </a:lnTo>
                <a:lnTo>
                  <a:pt x="72181" y="911"/>
                </a:lnTo>
                <a:lnTo>
                  <a:pt x="72898" y="969"/>
                </a:lnTo>
                <a:lnTo>
                  <a:pt x="73595" y="1047"/>
                </a:lnTo>
                <a:lnTo>
                  <a:pt x="73634" y="1047"/>
                </a:lnTo>
                <a:lnTo>
                  <a:pt x="73673" y="1027"/>
                </a:lnTo>
                <a:lnTo>
                  <a:pt x="73692" y="1008"/>
                </a:lnTo>
                <a:lnTo>
                  <a:pt x="73692" y="969"/>
                </a:lnTo>
                <a:lnTo>
                  <a:pt x="73692" y="911"/>
                </a:lnTo>
                <a:lnTo>
                  <a:pt x="73673" y="892"/>
                </a:lnTo>
                <a:lnTo>
                  <a:pt x="73634" y="853"/>
                </a:lnTo>
                <a:lnTo>
                  <a:pt x="73595" y="834"/>
                </a:lnTo>
                <a:lnTo>
                  <a:pt x="72898" y="756"/>
                </a:lnTo>
                <a:lnTo>
                  <a:pt x="72220" y="698"/>
                </a:lnTo>
                <a:lnTo>
                  <a:pt x="71522" y="640"/>
                </a:lnTo>
                <a:lnTo>
                  <a:pt x="70825" y="601"/>
                </a:lnTo>
                <a:lnTo>
                  <a:pt x="70147" y="562"/>
                </a:lnTo>
                <a:lnTo>
                  <a:pt x="69449" y="543"/>
                </a:lnTo>
                <a:lnTo>
                  <a:pt x="68055" y="543"/>
                </a:lnTo>
                <a:lnTo>
                  <a:pt x="67377" y="562"/>
                </a:lnTo>
                <a:lnTo>
                  <a:pt x="66679" y="582"/>
                </a:lnTo>
                <a:lnTo>
                  <a:pt x="65982" y="620"/>
                </a:lnTo>
                <a:lnTo>
                  <a:pt x="65304" y="659"/>
                </a:lnTo>
                <a:lnTo>
                  <a:pt x="64606" y="737"/>
                </a:lnTo>
                <a:lnTo>
                  <a:pt x="63909" y="795"/>
                </a:lnTo>
                <a:lnTo>
                  <a:pt x="63231" y="892"/>
                </a:lnTo>
                <a:lnTo>
                  <a:pt x="62534" y="988"/>
                </a:lnTo>
                <a:lnTo>
                  <a:pt x="61856" y="1085"/>
                </a:lnTo>
                <a:lnTo>
                  <a:pt x="61178" y="1202"/>
                </a:lnTo>
                <a:lnTo>
                  <a:pt x="60500" y="1337"/>
                </a:lnTo>
                <a:lnTo>
                  <a:pt x="59822" y="1492"/>
                </a:lnTo>
                <a:lnTo>
                  <a:pt x="59143" y="1647"/>
                </a:lnTo>
                <a:lnTo>
                  <a:pt x="58485" y="1802"/>
                </a:lnTo>
                <a:lnTo>
                  <a:pt x="57807" y="1976"/>
                </a:lnTo>
                <a:lnTo>
                  <a:pt x="57148" y="2170"/>
                </a:lnTo>
                <a:lnTo>
                  <a:pt x="56470" y="2364"/>
                </a:lnTo>
                <a:lnTo>
                  <a:pt x="55982" y="2531"/>
                </a:lnTo>
                <a:lnTo>
                  <a:pt x="55982" y="2531"/>
                </a:lnTo>
                <a:lnTo>
                  <a:pt x="55850" y="2267"/>
                </a:lnTo>
                <a:lnTo>
                  <a:pt x="55676" y="2015"/>
                </a:lnTo>
                <a:lnTo>
                  <a:pt x="55482" y="1802"/>
                </a:lnTo>
                <a:lnTo>
                  <a:pt x="55269" y="1589"/>
                </a:lnTo>
                <a:lnTo>
                  <a:pt x="55017" y="1395"/>
                </a:lnTo>
                <a:lnTo>
                  <a:pt x="54765" y="1221"/>
                </a:lnTo>
                <a:lnTo>
                  <a:pt x="54514" y="1066"/>
                </a:lnTo>
                <a:lnTo>
                  <a:pt x="54223" y="911"/>
                </a:lnTo>
                <a:lnTo>
                  <a:pt x="53932" y="795"/>
                </a:lnTo>
                <a:lnTo>
                  <a:pt x="53642" y="679"/>
                </a:lnTo>
                <a:lnTo>
                  <a:pt x="53351" y="562"/>
                </a:lnTo>
                <a:lnTo>
                  <a:pt x="53041" y="465"/>
                </a:lnTo>
                <a:lnTo>
                  <a:pt x="52441" y="310"/>
                </a:lnTo>
                <a:lnTo>
                  <a:pt x="51879" y="194"/>
                </a:lnTo>
                <a:lnTo>
                  <a:pt x="51220" y="97"/>
                </a:lnTo>
                <a:lnTo>
                  <a:pt x="50562" y="39"/>
                </a:lnTo>
                <a:lnTo>
                  <a:pt x="49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708"/>
        <p:cNvGrpSpPr/>
        <p:nvPr/>
      </p:nvGrpSpPr>
      <p:grpSpPr>
        <a:xfrm>
          <a:off x="0" y="0"/>
          <a:ext cx="0" cy="0"/>
          <a:chOff x="0" y="0"/>
          <a:chExt cx="0" cy="0"/>
        </a:xfrm>
      </p:grpSpPr>
      <p:pic>
        <p:nvPicPr>
          <p:cNvPr id="2709" name="Google Shape;2709;p33"/>
          <p:cNvPicPr preferRelativeResize="0"/>
          <p:nvPr/>
        </p:nvPicPr>
        <p:blipFill>
          <a:blip r:embed="rId2">
            <a:alphaModFix amt="30000"/>
          </a:blip>
          <a:stretch>
            <a:fillRect/>
          </a:stretch>
        </p:blipFill>
        <p:spPr>
          <a:xfrm>
            <a:off x="-75" y="0"/>
            <a:ext cx="9144000" cy="5143500"/>
          </a:xfrm>
          <a:prstGeom prst="rect">
            <a:avLst/>
          </a:prstGeom>
          <a:noFill/>
          <a:ln>
            <a:noFill/>
          </a:ln>
        </p:spPr>
      </p:pic>
      <p:sp>
        <p:nvSpPr>
          <p:cNvPr id="2710" name="Google Shape;2710;p33"/>
          <p:cNvSpPr txBox="1">
            <a:spLocks noGrp="1"/>
          </p:cNvSpPr>
          <p:nvPr>
            <p:ph type="title"/>
          </p:nvPr>
        </p:nvSpPr>
        <p:spPr>
          <a:xfrm>
            <a:off x="2096250" y="347444"/>
            <a:ext cx="4947900" cy="1097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000"/>
              <a:buNone/>
              <a:defRPr sz="7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11" name="Google Shape;2711;p33"/>
          <p:cNvSpPr txBox="1">
            <a:spLocks noGrp="1"/>
          </p:cNvSpPr>
          <p:nvPr>
            <p:ph type="subTitle" idx="1"/>
          </p:nvPr>
        </p:nvSpPr>
        <p:spPr>
          <a:xfrm>
            <a:off x="2096250" y="1598389"/>
            <a:ext cx="49515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2712" name="Google Shape;2712;p33"/>
          <p:cNvGrpSpPr/>
          <p:nvPr/>
        </p:nvGrpSpPr>
        <p:grpSpPr>
          <a:xfrm flipH="1">
            <a:off x="7617500" y="-228000"/>
            <a:ext cx="2291000" cy="1234000"/>
            <a:chOff x="1153575" y="-722225"/>
            <a:chExt cx="2291000" cy="1234000"/>
          </a:xfrm>
        </p:grpSpPr>
        <p:sp>
          <p:nvSpPr>
            <p:cNvPr id="2713" name="Google Shape;2713;p33"/>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4" name="Google Shape;2714;p33"/>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5" name="Google Shape;2715;p33"/>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6" name="Google Shape;2716;p33"/>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7" name="Google Shape;2717;p33"/>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8" name="Google Shape;2718;p33"/>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9" name="Google Shape;2719;p33"/>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0" name="Google Shape;2720;p33"/>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1" name="Google Shape;2721;p33"/>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2" name="Google Shape;2722;p33"/>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3" name="Google Shape;2723;p33"/>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4" name="Google Shape;2724;p33"/>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5" name="Google Shape;2725;p33"/>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6" name="Google Shape;2726;p33"/>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7" name="Google Shape;2727;p33"/>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8" name="Google Shape;2728;p33"/>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9" name="Google Shape;2729;p33"/>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0" name="Google Shape;2730;p33"/>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1" name="Google Shape;2731;p33"/>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2" name="Google Shape;2732;p33"/>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3" name="Google Shape;2733;p33"/>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34" name="Google Shape;2734;p33"/>
          <p:cNvGrpSpPr/>
          <p:nvPr/>
        </p:nvGrpSpPr>
        <p:grpSpPr>
          <a:xfrm rot="10800000" flipH="1">
            <a:off x="-764500" y="4331525"/>
            <a:ext cx="2291000" cy="1234000"/>
            <a:chOff x="1153575" y="-722225"/>
            <a:chExt cx="2291000" cy="1234000"/>
          </a:xfrm>
        </p:grpSpPr>
        <p:sp>
          <p:nvSpPr>
            <p:cNvPr id="2735" name="Google Shape;2735;p33"/>
            <p:cNvSpPr/>
            <p:nvPr/>
          </p:nvSpPr>
          <p:spPr>
            <a:xfrm>
              <a:off x="1902586" y="-274553"/>
              <a:ext cx="255683" cy="115892"/>
            </a:xfrm>
            <a:custGeom>
              <a:avLst/>
              <a:gdLst/>
              <a:ahLst/>
              <a:cxnLst/>
              <a:rect l="l" t="t" r="r" b="b"/>
              <a:pathLst>
                <a:path w="2268" h="1028" extrusionOk="0">
                  <a:moveTo>
                    <a:pt x="369" y="0"/>
                  </a:moveTo>
                  <a:lnTo>
                    <a:pt x="272" y="20"/>
                  </a:lnTo>
                  <a:lnTo>
                    <a:pt x="175" y="78"/>
                  </a:lnTo>
                  <a:lnTo>
                    <a:pt x="98" y="136"/>
                  </a:lnTo>
                  <a:lnTo>
                    <a:pt x="20" y="233"/>
                  </a:lnTo>
                  <a:lnTo>
                    <a:pt x="20" y="272"/>
                  </a:lnTo>
                  <a:lnTo>
                    <a:pt x="1" y="330"/>
                  </a:lnTo>
                  <a:lnTo>
                    <a:pt x="20" y="388"/>
                  </a:lnTo>
                  <a:lnTo>
                    <a:pt x="39" y="427"/>
                  </a:lnTo>
                  <a:lnTo>
                    <a:pt x="59" y="485"/>
                  </a:lnTo>
                  <a:lnTo>
                    <a:pt x="194" y="640"/>
                  </a:lnTo>
                  <a:lnTo>
                    <a:pt x="330" y="775"/>
                  </a:lnTo>
                  <a:lnTo>
                    <a:pt x="485" y="872"/>
                  </a:lnTo>
                  <a:lnTo>
                    <a:pt x="640" y="950"/>
                  </a:lnTo>
                  <a:lnTo>
                    <a:pt x="814" y="988"/>
                  </a:lnTo>
                  <a:lnTo>
                    <a:pt x="1008" y="1027"/>
                  </a:lnTo>
                  <a:lnTo>
                    <a:pt x="1182" y="1027"/>
                  </a:lnTo>
                  <a:lnTo>
                    <a:pt x="1376" y="988"/>
                  </a:lnTo>
                  <a:lnTo>
                    <a:pt x="1764" y="988"/>
                  </a:lnTo>
                  <a:lnTo>
                    <a:pt x="1957" y="950"/>
                  </a:lnTo>
                  <a:lnTo>
                    <a:pt x="2151" y="911"/>
                  </a:lnTo>
                  <a:lnTo>
                    <a:pt x="2209" y="891"/>
                  </a:lnTo>
                  <a:lnTo>
                    <a:pt x="2248" y="833"/>
                  </a:lnTo>
                  <a:lnTo>
                    <a:pt x="2267" y="756"/>
                  </a:lnTo>
                  <a:lnTo>
                    <a:pt x="2248" y="678"/>
                  </a:lnTo>
                  <a:lnTo>
                    <a:pt x="2248" y="601"/>
                  </a:lnTo>
                  <a:lnTo>
                    <a:pt x="2248" y="562"/>
                  </a:lnTo>
                  <a:lnTo>
                    <a:pt x="2209" y="523"/>
                  </a:lnTo>
                  <a:lnTo>
                    <a:pt x="2073" y="407"/>
                  </a:lnTo>
                  <a:lnTo>
                    <a:pt x="1938" y="310"/>
                  </a:lnTo>
                  <a:lnTo>
                    <a:pt x="1783" y="233"/>
                  </a:lnTo>
                  <a:lnTo>
                    <a:pt x="1628" y="175"/>
                  </a:lnTo>
                  <a:lnTo>
                    <a:pt x="1473" y="117"/>
                  </a:lnTo>
                  <a:lnTo>
                    <a:pt x="1299" y="78"/>
                  </a:lnTo>
                  <a:lnTo>
                    <a:pt x="950" y="39"/>
                  </a:lnTo>
                  <a:lnTo>
                    <a:pt x="911" y="39"/>
                  </a:lnTo>
                  <a:lnTo>
                    <a:pt x="814" y="20"/>
                  </a:lnTo>
                  <a:lnTo>
                    <a:pt x="6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6" name="Google Shape;2736;p33"/>
            <p:cNvSpPr/>
            <p:nvPr/>
          </p:nvSpPr>
          <p:spPr>
            <a:xfrm>
              <a:off x="2079467" y="-501715"/>
              <a:ext cx="253428" cy="113637"/>
            </a:xfrm>
            <a:custGeom>
              <a:avLst/>
              <a:gdLst/>
              <a:ahLst/>
              <a:cxnLst/>
              <a:rect l="l" t="t" r="r" b="b"/>
              <a:pathLst>
                <a:path w="2248" h="1008" extrusionOk="0">
                  <a:moveTo>
                    <a:pt x="350" y="1"/>
                  </a:moveTo>
                  <a:lnTo>
                    <a:pt x="253" y="20"/>
                  </a:lnTo>
                  <a:lnTo>
                    <a:pt x="156" y="59"/>
                  </a:lnTo>
                  <a:lnTo>
                    <a:pt x="78" y="136"/>
                  </a:lnTo>
                  <a:lnTo>
                    <a:pt x="20" y="214"/>
                  </a:lnTo>
                  <a:lnTo>
                    <a:pt x="1" y="272"/>
                  </a:lnTo>
                  <a:lnTo>
                    <a:pt x="1" y="330"/>
                  </a:lnTo>
                  <a:lnTo>
                    <a:pt x="1" y="369"/>
                  </a:lnTo>
                  <a:lnTo>
                    <a:pt x="40" y="427"/>
                  </a:lnTo>
                  <a:lnTo>
                    <a:pt x="59" y="485"/>
                  </a:lnTo>
                  <a:lnTo>
                    <a:pt x="175" y="640"/>
                  </a:lnTo>
                  <a:lnTo>
                    <a:pt x="311" y="756"/>
                  </a:lnTo>
                  <a:lnTo>
                    <a:pt x="466" y="853"/>
                  </a:lnTo>
                  <a:lnTo>
                    <a:pt x="640" y="930"/>
                  </a:lnTo>
                  <a:lnTo>
                    <a:pt x="814" y="989"/>
                  </a:lnTo>
                  <a:lnTo>
                    <a:pt x="989" y="1008"/>
                  </a:lnTo>
                  <a:lnTo>
                    <a:pt x="1183" y="1008"/>
                  </a:lnTo>
                  <a:lnTo>
                    <a:pt x="1357" y="989"/>
                  </a:lnTo>
                  <a:lnTo>
                    <a:pt x="1744" y="989"/>
                  </a:lnTo>
                  <a:lnTo>
                    <a:pt x="1938" y="950"/>
                  </a:lnTo>
                  <a:lnTo>
                    <a:pt x="2132" y="911"/>
                  </a:lnTo>
                  <a:lnTo>
                    <a:pt x="2209" y="872"/>
                  </a:lnTo>
                  <a:lnTo>
                    <a:pt x="2248" y="814"/>
                  </a:lnTo>
                  <a:lnTo>
                    <a:pt x="2248" y="756"/>
                  </a:lnTo>
                  <a:lnTo>
                    <a:pt x="2229" y="679"/>
                  </a:lnTo>
                  <a:lnTo>
                    <a:pt x="2248" y="601"/>
                  </a:lnTo>
                  <a:lnTo>
                    <a:pt x="2229" y="543"/>
                  </a:lnTo>
                  <a:lnTo>
                    <a:pt x="2209" y="524"/>
                  </a:lnTo>
                  <a:lnTo>
                    <a:pt x="2054" y="407"/>
                  </a:lnTo>
                  <a:lnTo>
                    <a:pt x="1919" y="311"/>
                  </a:lnTo>
                  <a:lnTo>
                    <a:pt x="1764" y="233"/>
                  </a:lnTo>
                  <a:lnTo>
                    <a:pt x="1609" y="156"/>
                  </a:lnTo>
                  <a:lnTo>
                    <a:pt x="1454" y="117"/>
                  </a:lnTo>
                  <a:lnTo>
                    <a:pt x="1279" y="78"/>
                  </a:lnTo>
                  <a:lnTo>
                    <a:pt x="950" y="20"/>
                  </a:lnTo>
                  <a:lnTo>
                    <a:pt x="795"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7" name="Google Shape;2737;p33"/>
            <p:cNvSpPr/>
            <p:nvPr/>
          </p:nvSpPr>
          <p:spPr>
            <a:xfrm>
              <a:off x="1789062" y="-93275"/>
              <a:ext cx="262109" cy="107098"/>
            </a:xfrm>
            <a:custGeom>
              <a:avLst/>
              <a:gdLst/>
              <a:ahLst/>
              <a:cxnLst/>
              <a:rect l="l" t="t" r="r" b="b"/>
              <a:pathLst>
                <a:path w="2325" h="950" extrusionOk="0">
                  <a:moveTo>
                    <a:pt x="504" y="0"/>
                  </a:moveTo>
                  <a:lnTo>
                    <a:pt x="349" y="39"/>
                  </a:lnTo>
                  <a:lnTo>
                    <a:pt x="291" y="58"/>
                  </a:lnTo>
                  <a:lnTo>
                    <a:pt x="136" y="97"/>
                  </a:lnTo>
                  <a:lnTo>
                    <a:pt x="78" y="116"/>
                  </a:lnTo>
                  <a:lnTo>
                    <a:pt x="39" y="155"/>
                  </a:lnTo>
                  <a:lnTo>
                    <a:pt x="20" y="194"/>
                  </a:lnTo>
                  <a:lnTo>
                    <a:pt x="0" y="252"/>
                  </a:lnTo>
                  <a:lnTo>
                    <a:pt x="0" y="310"/>
                  </a:lnTo>
                  <a:lnTo>
                    <a:pt x="20" y="349"/>
                  </a:lnTo>
                  <a:lnTo>
                    <a:pt x="39" y="407"/>
                  </a:lnTo>
                  <a:lnTo>
                    <a:pt x="78" y="446"/>
                  </a:lnTo>
                  <a:lnTo>
                    <a:pt x="213" y="543"/>
                  </a:lnTo>
                  <a:lnTo>
                    <a:pt x="349" y="620"/>
                  </a:lnTo>
                  <a:lnTo>
                    <a:pt x="562" y="717"/>
                  </a:lnTo>
                  <a:lnTo>
                    <a:pt x="795" y="814"/>
                  </a:lnTo>
                  <a:lnTo>
                    <a:pt x="1027" y="872"/>
                  </a:lnTo>
                  <a:lnTo>
                    <a:pt x="1221" y="911"/>
                  </a:lnTo>
                  <a:lnTo>
                    <a:pt x="1492" y="949"/>
                  </a:lnTo>
                  <a:lnTo>
                    <a:pt x="1744" y="949"/>
                  </a:lnTo>
                  <a:lnTo>
                    <a:pt x="1879" y="930"/>
                  </a:lnTo>
                  <a:lnTo>
                    <a:pt x="2015" y="911"/>
                  </a:lnTo>
                  <a:lnTo>
                    <a:pt x="2131" y="853"/>
                  </a:lnTo>
                  <a:lnTo>
                    <a:pt x="2247" y="794"/>
                  </a:lnTo>
                  <a:lnTo>
                    <a:pt x="2306" y="717"/>
                  </a:lnTo>
                  <a:lnTo>
                    <a:pt x="2325" y="640"/>
                  </a:lnTo>
                  <a:lnTo>
                    <a:pt x="2306" y="562"/>
                  </a:lnTo>
                  <a:lnTo>
                    <a:pt x="2247" y="485"/>
                  </a:lnTo>
                  <a:lnTo>
                    <a:pt x="2073" y="368"/>
                  </a:lnTo>
                  <a:lnTo>
                    <a:pt x="1899" y="252"/>
                  </a:lnTo>
                  <a:lnTo>
                    <a:pt x="1705" y="175"/>
                  </a:lnTo>
                  <a:lnTo>
                    <a:pt x="1492" y="97"/>
                  </a:lnTo>
                  <a:lnTo>
                    <a:pt x="1298" y="58"/>
                  </a:lnTo>
                  <a:lnTo>
                    <a:pt x="1085" y="20"/>
                  </a:lnTo>
                  <a:lnTo>
                    <a:pt x="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8" name="Google Shape;2738;p33"/>
            <p:cNvSpPr/>
            <p:nvPr/>
          </p:nvSpPr>
          <p:spPr>
            <a:xfrm>
              <a:off x="2140682" y="88003"/>
              <a:ext cx="231558" cy="118034"/>
            </a:xfrm>
            <a:custGeom>
              <a:avLst/>
              <a:gdLst/>
              <a:ahLst/>
              <a:cxnLst/>
              <a:rect l="l" t="t" r="r" b="b"/>
              <a:pathLst>
                <a:path w="2054" h="1047" extrusionOk="0">
                  <a:moveTo>
                    <a:pt x="620" y="0"/>
                  </a:moveTo>
                  <a:lnTo>
                    <a:pt x="465" y="19"/>
                  </a:lnTo>
                  <a:lnTo>
                    <a:pt x="330" y="58"/>
                  </a:lnTo>
                  <a:lnTo>
                    <a:pt x="213" y="78"/>
                  </a:lnTo>
                  <a:lnTo>
                    <a:pt x="155" y="116"/>
                  </a:lnTo>
                  <a:lnTo>
                    <a:pt x="97" y="155"/>
                  </a:lnTo>
                  <a:lnTo>
                    <a:pt x="20" y="233"/>
                  </a:lnTo>
                  <a:lnTo>
                    <a:pt x="0" y="329"/>
                  </a:lnTo>
                  <a:lnTo>
                    <a:pt x="20" y="407"/>
                  </a:lnTo>
                  <a:lnTo>
                    <a:pt x="58" y="484"/>
                  </a:lnTo>
                  <a:lnTo>
                    <a:pt x="116" y="562"/>
                  </a:lnTo>
                  <a:lnTo>
                    <a:pt x="213" y="620"/>
                  </a:lnTo>
                  <a:lnTo>
                    <a:pt x="407" y="717"/>
                  </a:lnTo>
                  <a:lnTo>
                    <a:pt x="620" y="833"/>
                  </a:lnTo>
                  <a:lnTo>
                    <a:pt x="794" y="911"/>
                  </a:lnTo>
                  <a:lnTo>
                    <a:pt x="1066" y="1007"/>
                  </a:lnTo>
                  <a:lnTo>
                    <a:pt x="1240" y="1027"/>
                  </a:lnTo>
                  <a:lnTo>
                    <a:pt x="1414" y="1046"/>
                  </a:lnTo>
                  <a:lnTo>
                    <a:pt x="1589" y="1046"/>
                  </a:lnTo>
                  <a:lnTo>
                    <a:pt x="1744" y="1027"/>
                  </a:lnTo>
                  <a:lnTo>
                    <a:pt x="1802" y="988"/>
                  </a:lnTo>
                  <a:lnTo>
                    <a:pt x="1860" y="949"/>
                  </a:lnTo>
                  <a:lnTo>
                    <a:pt x="1899" y="911"/>
                  </a:lnTo>
                  <a:lnTo>
                    <a:pt x="1937" y="833"/>
                  </a:lnTo>
                  <a:lnTo>
                    <a:pt x="1957" y="775"/>
                  </a:lnTo>
                  <a:lnTo>
                    <a:pt x="2015" y="736"/>
                  </a:lnTo>
                  <a:lnTo>
                    <a:pt x="2054" y="678"/>
                  </a:lnTo>
                  <a:lnTo>
                    <a:pt x="2054" y="620"/>
                  </a:lnTo>
                  <a:lnTo>
                    <a:pt x="2054" y="581"/>
                  </a:lnTo>
                  <a:lnTo>
                    <a:pt x="2054" y="523"/>
                  </a:lnTo>
                  <a:lnTo>
                    <a:pt x="2034" y="484"/>
                  </a:lnTo>
                  <a:lnTo>
                    <a:pt x="1957" y="388"/>
                  </a:lnTo>
                  <a:lnTo>
                    <a:pt x="1841" y="310"/>
                  </a:lnTo>
                  <a:lnTo>
                    <a:pt x="1744" y="252"/>
                  </a:lnTo>
                  <a:lnTo>
                    <a:pt x="1531" y="155"/>
                  </a:lnTo>
                  <a:lnTo>
                    <a:pt x="1279" y="78"/>
                  </a:lnTo>
                  <a:lnTo>
                    <a:pt x="94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9" name="Google Shape;2739;p33"/>
            <p:cNvSpPr/>
            <p:nvPr/>
          </p:nvSpPr>
          <p:spPr>
            <a:xfrm>
              <a:off x="1494260" y="-722225"/>
              <a:ext cx="233700" cy="118034"/>
            </a:xfrm>
            <a:custGeom>
              <a:avLst/>
              <a:gdLst/>
              <a:ahLst/>
              <a:cxnLst/>
              <a:rect l="l" t="t" r="r" b="b"/>
              <a:pathLst>
                <a:path w="2073" h="1047" extrusionOk="0">
                  <a:moveTo>
                    <a:pt x="639" y="0"/>
                  </a:moveTo>
                  <a:lnTo>
                    <a:pt x="484" y="19"/>
                  </a:lnTo>
                  <a:lnTo>
                    <a:pt x="349" y="58"/>
                  </a:lnTo>
                  <a:lnTo>
                    <a:pt x="213" y="77"/>
                  </a:lnTo>
                  <a:lnTo>
                    <a:pt x="155" y="97"/>
                  </a:lnTo>
                  <a:lnTo>
                    <a:pt x="97" y="155"/>
                  </a:lnTo>
                  <a:lnTo>
                    <a:pt x="19" y="232"/>
                  </a:lnTo>
                  <a:lnTo>
                    <a:pt x="0" y="329"/>
                  </a:lnTo>
                  <a:lnTo>
                    <a:pt x="19" y="407"/>
                  </a:lnTo>
                  <a:lnTo>
                    <a:pt x="58" y="484"/>
                  </a:lnTo>
                  <a:lnTo>
                    <a:pt x="136" y="562"/>
                  </a:lnTo>
                  <a:lnTo>
                    <a:pt x="213" y="620"/>
                  </a:lnTo>
                  <a:lnTo>
                    <a:pt x="407" y="717"/>
                  </a:lnTo>
                  <a:lnTo>
                    <a:pt x="620" y="833"/>
                  </a:lnTo>
                  <a:lnTo>
                    <a:pt x="814" y="910"/>
                  </a:lnTo>
                  <a:lnTo>
                    <a:pt x="1066" y="1007"/>
                  </a:lnTo>
                  <a:lnTo>
                    <a:pt x="1240" y="1027"/>
                  </a:lnTo>
                  <a:lnTo>
                    <a:pt x="1414" y="1046"/>
                  </a:lnTo>
                  <a:lnTo>
                    <a:pt x="1589" y="1046"/>
                  </a:lnTo>
                  <a:lnTo>
                    <a:pt x="1744" y="1027"/>
                  </a:lnTo>
                  <a:lnTo>
                    <a:pt x="1802" y="988"/>
                  </a:lnTo>
                  <a:lnTo>
                    <a:pt x="1860" y="949"/>
                  </a:lnTo>
                  <a:lnTo>
                    <a:pt x="1918" y="910"/>
                  </a:lnTo>
                  <a:lnTo>
                    <a:pt x="1937" y="833"/>
                  </a:lnTo>
                  <a:lnTo>
                    <a:pt x="1957" y="775"/>
                  </a:lnTo>
                  <a:lnTo>
                    <a:pt x="2015" y="736"/>
                  </a:lnTo>
                  <a:lnTo>
                    <a:pt x="2054" y="678"/>
                  </a:lnTo>
                  <a:lnTo>
                    <a:pt x="2073" y="620"/>
                  </a:lnTo>
                  <a:lnTo>
                    <a:pt x="2073" y="581"/>
                  </a:lnTo>
                  <a:lnTo>
                    <a:pt x="2054" y="523"/>
                  </a:lnTo>
                  <a:lnTo>
                    <a:pt x="2034" y="484"/>
                  </a:lnTo>
                  <a:lnTo>
                    <a:pt x="1957" y="387"/>
                  </a:lnTo>
                  <a:lnTo>
                    <a:pt x="1860" y="310"/>
                  </a:lnTo>
                  <a:lnTo>
                    <a:pt x="1744" y="252"/>
                  </a:lnTo>
                  <a:lnTo>
                    <a:pt x="1530" y="155"/>
                  </a:lnTo>
                  <a:lnTo>
                    <a:pt x="1279" y="77"/>
                  </a:lnTo>
                  <a:lnTo>
                    <a:pt x="969" y="19"/>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0" name="Google Shape;2740;p33"/>
            <p:cNvSpPr/>
            <p:nvPr/>
          </p:nvSpPr>
          <p:spPr>
            <a:xfrm>
              <a:off x="2144966" y="-113004"/>
              <a:ext cx="253541" cy="118034"/>
            </a:xfrm>
            <a:custGeom>
              <a:avLst/>
              <a:gdLst/>
              <a:ahLst/>
              <a:cxnLst/>
              <a:rect l="l" t="t" r="r" b="b"/>
              <a:pathLst>
                <a:path w="2249" h="1047" extrusionOk="0">
                  <a:moveTo>
                    <a:pt x="447" y="1"/>
                  </a:moveTo>
                  <a:lnTo>
                    <a:pt x="350" y="20"/>
                  </a:lnTo>
                  <a:lnTo>
                    <a:pt x="272" y="59"/>
                  </a:lnTo>
                  <a:lnTo>
                    <a:pt x="214" y="156"/>
                  </a:lnTo>
                  <a:lnTo>
                    <a:pt x="117" y="214"/>
                  </a:lnTo>
                  <a:lnTo>
                    <a:pt x="40" y="291"/>
                  </a:lnTo>
                  <a:lnTo>
                    <a:pt x="1" y="350"/>
                  </a:lnTo>
                  <a:lnTo>
                    <a:pt x="1" y="408"/>
                  </a:lnTo>
                  <a:lnTo>
                    <a:pt x="1" y="485"/>
                  </a:lnTo>
                  <a:lnTo>
                    <a:pt x="1" y="563"/>
                  </a:lnTo>
                  <a:lnTo>
                    <a:pt x="59" y="660"/>
                  </a:lnTo>
                  <a:lnTo>
                    <a:pt x="137" y="756"/>
                  </a:lnTo>
                  <a:lnTo>
                    <a:pt x="233" y="815"/>
                  </a:lnTo>
                  <a:lnTo>
                    <a:pt x="350" y="873"/>
                  </a:lnTo>
                  <a:lnTo>
                    <a:pt x="485" y="911"/>
                  </a:lnTo>
                  <a:lnTo>
                    <a:pt x="602" y="931"/>
                  </a:lnTo>
                  <a:lnTo>
                    <a:pt x="853" y="989"/>
                  </a:lnTo>
                  <a:lnTo>
                    <a:pt x="1047" y="1028"/>
                  </a:lnTo>
                  <a:lnTo>
                    <a:pt x="1260" y="1047"/>
                  </a:lnTo>
                  <a:lnTo>
                    <a:pt x="1473" y="1047"/>
                  </a:lnTo>
                  <a:lnTo>
                    <a:pt x="1551" y="1028"/>
                  </a:lnTo>
                  <a:lnTo>
                    <a:pt x="1648" y="989"/>
                  </a:lnTo>
                  <a:lnTo>
                    <a:pt x="1880" y="969"/>
                  </a:lnTo>
                  <a:lnTo>
                    <a:pt x="2113" y="911"/>
                  </a:lnTo>
                  <a:lnTo>
                    <a:pt x="2171" y="892"/>
                  </a:lnTo>
                  <a:lnTo>
                    <a:pt x="2209" y="873"/>
                  </a:lnTo>
                  <a:lnTo>
                    <a:pt x="2229" y="815"/>
                  </a:lnTo>
                  <a:lnTo>
                    <a:pt x="2248" y="776"/>
                  </a:lnTo>
                  <a:lnTo>
                    <a:pt x="2248" y="718"/>
                  </a:lnTo>
                  <a:lnTo>
                    <a:pt x="2229" y="679"/>
                  </a:lnTo>
                  <a:lnTo>
                    <a:pt x="2209" y="640"/>
                  </a:lnTo>
                  <a:lnTo>
                    <a:pt x="2171" y="601"/>
                  </a:lnTo>
                  <a:lnTo>
                    <a:pt x="1899" y="466"/>
                  </a:lnTo>
                  <a:lnTo>
                    <a:pt x="1841" y="350"/>
                  </a:lnTo>
                  <a:lnTo>
                    <a:pt x="1725" y="253"/>
                  </a:lnTo>
                  <a:lnTo>
                    <a:pt x="1609" y="175"/>
                  </a:lnTo>
                  <a:lnTo>
                    <a:pt x="1454" y="117"/>
                  </a:lnTo>
                  <a:lnTo>
                    <a:pt x="1318" y="78"/>
                  </a:lnTo>
                  <a:lnTo>
                    <a:pt x="1163"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1" name="Google Shape;2741;p33"/>
            <p:cNvSpPr/>
            <p:nvPr/>
          </p:nvSpPr>
          <p:spPr>
            <a:xfrm>
              <a:off x="1725705" y="-486383"/>
              <a:ext cx="253428" cy="120176"/>
            </a:xfrm>
            <a:custGeom>
              <a:avLst/>
              <a:gdLst/>
              <a:ahLst/>
              <a:cxnLst/>
              <a:rect l="l" t="t" r="r" b="b"/>
              <a:pathLst>
                <a:path w="2248" h="1066" extrusionOk="0">
                  <a:moveTo>
                    <a:pt x="775" y="0"/>
                  </a:moveTo>
                  <a:lnTo>
                    <a:pt x="659" y="20"/>
                  </a:lnTo>
                  <a:lnTo>
                    <a:pt x="446" y="20"/>
                  </a:lnTo>
                  <a:lnTo>
                    <a:pt x="369" y="39"/>
                  </a:lnTo>
                  <a:lnTo>
                    <a:pt x="291" y="78"/>
                  </a:lnTo>
                  <a:lnTo>
                    <a:pt x="233" y="155"/>
                  </a:lnTo>
                  <a:lnTo>
                    <a:pt x="117" y="233"/>
                  </a:lnTo>
                  <a:lnTo>
                    <a:pt x="39" y="310"/>
                  </a:lnTo>
                  <a:lnTo>
                    <a:pt x="20" y="368"/>
                  </a:lnTo>
                  <a:lnTo>
                    <a:pt x="1" y="426"/>
                  </a:lnTo>
                  <a:lnTo>
                    <a:pt x="1" y="504"/>
                  </a:lnTo>
                  <a:lnTo>
                    <a:pt x="20" y="562"/>
                  </a:lnTo>
                  <a:lnTo>
                    <a:pt x="59" y="678"/>
                  </a:lnTo>
                  <a:lnTo>
                    <a:pt x="136" y="775"/>
                  </a:lnTo>
                  <a:lnTo>
                    <a:pt x="252" y="833"/>
                  </a:lnTo>
                  <a:lnTo>
                    <a:pt x="369" y="891"/>
                  </a:lnTo>
                  <a:lnTo>
                    <a:pt x="485" y="930"/>
                  </a:lnTo>
                  <a:lnTo>
                    <a:pt x="620" y="949"/>
                  </a:lnTo>
                  <a:lnTo>
                    <a:pt x="853" y="988"/>
                  </a:lnTo>
                  <a:lnTo>
                    <a:pt x="1066" y="1046"/>
                  </a:lnTo>
                  <a:lnTo>
                    <a:pt x="1279" y="1066"/>
                  </a:lnTo>
                  <a:lnTo>
                    <a:pt x="1473" y="1066"/>
                  </a:lnTo>
                  <a:lnTo>
                    <a:pt x="1570" y="1046"/>
                  </a:lnTo>
                  <a:lnTo>
                    <a:pt x="1647" y="1008"/>
                  </a:lnTo>
                  <a:lnTo>
                    <a:pt x="1880" y="988"/>
                  </a:lnTo>
                  <a:lnTo>
                    <a:pt x="2131" y="930"/>
                  </a:lnTo>
                  <a:lnTo>
                    <a:pt x="2170" y="911"/>
                  </a:lnTo>
                  <a:lnTo>
                    <a:pt x="2209" y="872"/>
                  </a:lnTo>
                  <a:lnTo>
                    <a:pt x="2228" y="833"/>
                  </a:lnTo>
                  <a:lnTo>
                    <a:pt x="2248" y="794"/>
                  </a:lnTo>
                  <a:lnTo>
                    <a:pt x="2248" y="736"/>
                  </a:lnTo>
                  <a:lnTo>
                    <a:pt x="2248" y="698"/>
                  </a:lnTo>
                  <a:lnTo>
                    <a:pt x="2209" y="659"/>
                  </a:lnTo>
                  <a:lnTo>
                    <a:pt x="2170" y="620"/>
                  </a:lnTo>
                  <a:lnTo>
                    <a:pt x="1918" y="485"/>
                  </a:lnTo>
                  <a:lnTo>
                    <a:pt x="1841" y="368"/>
                  </a:lnTo>
                  <a:lnTo>
                    <a:pt x="1744" y="271"/>
                  </a:lnTo>
                  <a:lnTo>
                    <a:pt x="1608" y="194"/>
                  </a:lnTo>
                  <a:lnTo>
                    <a:pt x="1473" y="136"/>
                  </a:lnTo>
                  <a:lnTo>
                    <a:pt x="1318" y="97"/>
                  </a:lnTo>
                  <a:lnTo>
                    <a:pt x="1163" y="58"/>
                  </a:lnTo>
                  <a:lnTo>
                    <a:pt x="911" y="20"/>
                  </a:lnTo>
                  <a:lnTo>
                    <a:pt x="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2" name="Google Shape;2742;p33"/>
            <p:cNvSpPr/>
            <p:nvPr/>
          </p:nvSpPr>
          <p:spPr>
            <a:xfrm>
              <a:off x="2514061" y="188450"/>
              <a:ext cx="242606" cy="113637"/>
            </a:xfrm>
            <a:custGeom>
              <a:avLst/>
              <a:gdLst/>
              <a:ahLst/>
              <a:cxnLst/>
              <a:rect l="l" t="t" r="r" b="b"/>
              <a:pathLst>
                <a:path w="2152" h="1008" extrusionOk="0">
                  <a:moveTo>
                    <a:pt x="698" y="0"/>
                  </a:moveTo>
                  <a:lnTo>
                    <a:pt x="505" y="20"/>
                  </a:lnTo>
                  <a:lnTo>
                    <a:pt x="388" y="58"/>
                  </a:lnTo>
                  <a:lnTo>
                    <a:pt x="291" y="97"/>
                  </a:lnTo>
                  <a:lnTo>
                    <a:pt x="214" y="97"/>
                  </a:lnTo>
                  <a:lnTo>
                    <a:pt x="156" y="116"/>
                  </a:lnTo>
                  <a:lnTo>
                    <a:pt x="98" y="155"/>
                  </a:lnTo>
                  <a:lnTo>
                    <a:pt x="40" y="213"/>
                  </a:lnTo>
                  <a:lnTo>
                    <a:pt x="20" y="271"/>
                  </a:lnTo>
                  <a:lnTo>
                    <a:pt x="1" y="349"/>
                  </a:lnTo>
                  <a:lnTo>
                    <a:pt x="1" y="388"/>
                  </a:lnTo>
                  <a:lnTo>
                    <a:pt x="20" y="446"/>
                  </a:lnTo>
                  <a:lnTo>
                    <a:pt x="78" y="543"/>
                  </a:lnTo>
                  <a:lnTo>
                    <a:pt x="175" y="620"/>
                  </a:lnTo>
                  <a:lnTo>
                    <a:pt x="311" y="698"/>
                  </a:lnTo>
                  <a:lnTo>
                    <a:pt x="446" y="756"/>
                  </a:lnTo>
                  <a:lnTo>
                    <a:pt x="698" y="833"/>
                  </a:lnTo>
                  <a:lnTo>
                    <a:pt x="931" y="930"/>
                  </a:lnTo>
                  <a:lnTo>
                    <a:pt x="1163" y="988"/>
                  </a:lnTo>
                  <a:lnTo>
                    <a:pt x="1415" y="1008"/>
                  </a:lnTo>
                  <a:lnTo>
                    <a:pt x="1628" y="1008"/>
                  </a:lnTo>
                  <a:lnTo>
                    <a:pt x="1744" y="988"/>
                  </a:lnTo>
                  <a:lnTo>
                    <a:pt x="1861" y="949"/>
                  </a:lnTo>
                  <a:lnTo>
                    <a:pt x="1977" y="891"/>
                  </a:lnTo>
                  <a:lnTo>
                    <a:pt x="2054" y="833"/>
                  </a:lnTo>
                  <a:lnTo>
                    <a:pt x="2132" y="756"/>
                  </a:lnTo>
                  <a:lnTo>
                    <a:pt x="2151" y="698"/>
                  </a:lnTo>
                  <a:lnTo>
                    <a:pt x="2151" y="659"/>
                  </a:lnTo>
                  <a:lnTo>
                    <a:pt x="2151" y="601"/>
                  </a:lnTo>
                  <a:lnTo>
                    <a:pt x="2132" y="543"/>
                  </a:lnTo>
                  <a:lnTo>
                    <a:pt x="2093" y="504"/>
                  </a:lnTo>
                  <a:lnTo>
                    <a:pt x="2054" y="426"/>
                  </a:lnTo>
                  <a:lnTo>
                    <a:pt x="1899" y="310"/>
                  </a:lnTo>
                  <a:lnTo>
                    <a:pt x="1725" y="213"/>
                  </a:lnTo>
                  <a:lnTo>
                    <a:pt x="1531" y="136"/>
                  </a:lnTo>
                  <a:lnTo>
                    <a:pt x="1318" y="78"/>
                  </a:lnTo>
                  <a:lnTo>
                    <a:pt x="1105" y="39"/>
                  </a:lnTo>
                  <a:lnTo>
                    <a:pt x="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3" name="Google Shape;2743;p33"/>
            <p:cNvSpPr/>
            <p:nvPr/>
          </p:nvSpPr>
          <p:spPr>
            <a:xfrm>
              <a:off x="2514061" y="398025"/>
              <a:ext cx="242606" cy="113750"/>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4" name="Google Shape;2744;p33"/>
            <p:cNvSpPr/>
            <p:nvPr/>
          </p:nvSpPr>
          <p:spPr>
            <a:xfrm>
              <a:off x="2278219" y="-276808"/>
              <a:ext cx="244748" cy="109353"/>
            </a:xfrm>
            <a:custGeom>
              <a:avLst/>
              <a:gdLst/>
              <a:ahLst/>
              <a:cxnLst/>
              <a:rect l="l" t="t" r="r" b="b"/>
              <a:pathLst>
                <a:path w="2171" h="970" extrusionOk="0">
                  <a:moveTo>
                    <a:pt x="853" y="1"/>
                  </a:moveTo>
                  <a:lnTo>
                    <a:pt x="756" y="20"/>
                  </a:lnTo>
                  <a:lnTo>
                    <a:pt x="659" y="59"/>
                  </a:lnTo>
                  <a:lnTo>
                    <a:pt x="446" y="78"/>
                  </a:lnTo>
                  <a:lnTo>
                    <a:pt x="369" y="98"/>
                  </a:lnTo>
                  <a:lnTo>
                    <a:pt x="291" y="137"/>
                  </a:lnTo>
                  <a:lnTo>
                    <a:pt x="272" y="156"/>
                  </a:lnTo>
                  <a:lnTo>
                    <a:pt x="156" y="195"/>
                  </a:lnTo>
                  <a:lnTo>
                    <a:pt x="59" y="253"/>
                  </a:lnTo>
                  <a:lnTo>
                    <a:pt x="39" y="292"/>
                  </a:lnTo>
                  <a:lnTo>
                    <a:pt x="20" y="350"/>
                  </a:lnTo>
                  <a:lnTo>
                    <a:pt x="1" y="388"/>
                  </a:lnTo>
                  <a:lnTo>
                    <a:pt x="20" y="427"/>
                  </a:lnTo>
                  <a:lnTo>
                    <a:pt x="78" y="543"/>
                  </a:lnTo>
                  <a:lnTo>
                    <a:pt x="156" y="640"/>
                  </a:lnTo>
                  <a:lnTo>
                    <a:pt x="272" y="718"/>
                  </a:lnTo>
                  <a:lnTo>
                    <a:pt x="407" y="776"/>
                  </a:lnTo>
                  <a:lnTo>
                    <a:pt x="543" y="815"/>
                  </a:lnTo>
                  <a:lnTo>
                    <a:pt x="698" y="853"/>
                  </a:lnTo>
                  <a:lnTo>
                    <a:pt x="950" y="892"/>
                  </a:lnTo>
                  <a:lnTo>
                    <a:pt x="1008" y="892"/>
                  </a:lnTo>
                  <a:lnTo>
                    <a:pt x="1221" y="950"/>
                  </a:lnTo>
                  <a:lnTo>
                    <a:pt x="1434" y="970"/>
                  </a:lnTo>
                  <a:lnTo>
                    <a:pt x="1647" y="970"/>
                  </a:lnTo>
                  <a:lnTo>
                    <a:pt x="1860" y="931"/>
                  </a:lnTo>
                  <a:lnTo>
                    <a:pt x="1957" y="892"/>
                  </a:lnTo>
                  <a:lnTo>
                    <a:pt x="2035" y="853"/>
                  </a:lnTo>
                  <a:lnTo>
                    <a:pt x="2093" y="795"/>
                  </a:lnTo>
                  <a:lnTo>
                    <a:pt x="2132" y="737"/>
                  </a:lnTo>
                  <a:lnTo>
                    <a:pt x="2151" y="679"/>
                  </a:lnTo>
                  <a:lnTo>
                    <a:pt x="2170" y="621"/>
                  </a:lnTo>
                  <a:lnTo>
                    <a:pt x="2170" y="563"/>
                  </a:lnTo>
                  <a:lnTo>
                    <a:pt x="2151" y="505"/>
                  </a:lnTo>
                  <a:lnTo>
                    <a:pt x="2112" y="447"/>
                  </a:lnTo>
                  <a:lnTo>
                    <a:pt x="2054" y="408"/>
                  </a:lnTo>
                  <a:lnTo>
                    <a:pt x="1919" y="311"/>
                  </a:lnTo>
                  <a:lnTo>
                    <a:pt x="1802" y="233"/>
                  </a:lnTo>
                  <a:lnTo>
                    <a:pt x="1667" y="175"/>
                  </a:lnTo>
                  <a:lnTo>
                    <a:pt x="1550" y="117"/>
                  </a:lnTo>
                  <a:lnTo>
                    <a:pt x="1415" y="59"/>
                  </a:lnTo>
                  <a:lnTo>
                    <a:pt x="1279" y="40"/>
                  </a:lnTo>
                  <a:lnTo>
                    <a:pt x="1124" y="20"/>
                  </a:lnTo>
                  <a:lnTo>
                    <a:pt x="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5" name="Google Shape;2745;p33"/>
            <p:cNvSpPr/>
            <p:nvPr/>
          </p:nvSpPr>
          <p:spPr>
            <a:xfrm>
              <a:off x="1153575" y="-595623"/>
              <a:ext cx="242493" cy="109353"/>
            </a:xfrm>
            <a:custGeom>
              <a:avLst/>
              <a:gdLst/>
              <a:ahLst/>
              <a:cxnLst/>
              <a:rect l="l" t="t" r="r" b="b"/>
              <a:pathLst>
                <a:path w="2151" h="970" extrusionOk="0">
                  <a:moveTo>
                    <a:pt x="852" y="1"/>
                  </a:moveTo>
                  <a:lnTo>
                    <a:pt x="756" y="20"/>
                  </a:lnTo>
                  <a:lnTo>
                    <a:pt x="639" y="59"/>
                  </a:lnTo>
                  <a:lnTo>
                    <a:pt x="426" y="78"/>
                  </a:lnTo>
                  <a:lnTo>
                    <a:pt x="349" y="97"/>
                  </a:lnTo>
                  <a:lnTo>
                    <a:pt x="291" y="136"/>
                  </a:lnTo>
                  <a:lnTo>
                    <a:pt x="252" y="156"/>
                  </a:lnTo>
                  <a:lnTo>
                    <a:pt x="136" y="194"/>
                  </a:lnTo>
                  <a:lnTo>
                    <a:pt x="58" y="252"/>
                  </a:lnTo>
                  <a:lnTo>
                    <a:pt x="19" y="291"/>
                  </a:lnTo>
                  <a:lnTo>
                    <a:pt x="0" y="330"/>
                  </a:lnTo>
                  <a:lnTo>
                    <a:pt x="0" y="388"/>
                  </a:lnTo>
                  <a:lnTo>
                    <a:pt x="0" y="427"/>
                  </a:lnTo>
                  <a:lnTo>
                    <a:pt x="58" y="543"/>
                  </a:lnTo>
                  <a:lnTo>
                    <a:pt x="155" y="640"/>
                  </a:lnTo>
                  <a:lnTo>
                    <a:pt x="271" y="717"/>
                  </a:lnTo>
                  <a:lnTo>
                    <a:pt x="387" y="775"/>
                  </a:lnTo>
                  <a:lnTo>
                    <a:pt x="523" y="814"/>
                  </a:lnTo>
                  <a:lnTo>
                    <a:pt x="678" y="853"/>
                  </a:lnTo>
                  <a:lnTo>
                    <a:pt x="930" y="892"/>
                  </a:lnTo>
                  <a:lnTo>
                    <a:pt x="988" y="892"/>
                  </a:lnTo>
                  <a:lnTo>
                    <a:pt x="1201" y="950"/>
                  </a:lnTo>
                  <a:lnTo>
                    <a:pt x="1414" y="969"/>
                  </a:lnTo>
                  <a:lnTo>
                    <a:pt x="1627" y="969"/>
                  </a:lnTo>
                  <a:lnTo>
                    <a:pt x="1840" y="930"/>
                  </a:lnTo>
                  <a:lnTo>
                    <a:pt x="1937" y="892"/>
                  </a:lnTo>
                  <a:lnTo>
                    <a:pt x="2015" y="853"/>
                  </a:lnTo>
                  <a:lnTo>
                    <a:pt x="2073" y="795"/>
                  </a:lnTo>
                  <a:lnTo>
                    <a:pt x="2112" y="717"/>
                  </a:lnTo>
                  <a:lnTo>
                    <a:pt x="2131" y="659"/>
                  </a:lnTo>
                  <a:lnTo>
                    <a:pt x="2150" y="601"/>
                  </a:lnTo>
                  <a:lnTo>
                    <a:pt x="2150" y="562"/>
                  </a:lnTo>
                  <a:lnTo>
                    <a:pt x="2131" y="504"/>
                  </a:lnTo>
                  <a:lnTo>
                    <a:pt x="2092" y="446"/>
                  </a:lnTo>
                  <a:lnTo>
                    <a:pt x="2034" y="407"/>
                  </a:lnTo>
                  <a:lnTo>
                    <a:pt x="1898" y="311"/>
                  </a:lnTo>
                  <a:lnTo>
                    <a:pt x="1782" y="233"/>
                  </a:lnTo>
                  <a:lnTo>
                    <a:pt x="1666" y="175"/>
                  </a:lnTo>
                  <a:lnTo>
                    <a:pt x="1530" y="117"/>
                  </a:lnTo>
                  <a:lnTo>
                    <a:pt x="1395" y="59"/>
                  </a:lnTo>
                  <a:lnTo>
                    <a:pt x="1259" y="20"/>
                  </a:lnTo>
                  <a:lnTo>
                    <a:pt x="1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6" name="Google Shape;2746;p33"/>
            <p:cNvSpPr/>
            <p:nvPr/>
          </p:nvSpPr>
          <p:spPr>
            <a:xfrm>
              <a:off x="2439881" y="-40853"/>
              <a:ext cx="262109" cy="126714"/>
            </a:xfrm>
            <a:custGeom>
              <a:avLst/>
              <a:gdLst/>
              <a:ahLst/>
              <a:cxnLst/>
              <a:rect l="l" t="t" r="r" b="b"/>
              <a:pathLst>
                <a:path w="2325" h="1124" extrusionOk="0">
                  <a:moveTo>
                    <a:pt x="814" y="543"/>
                  </a:moveTo>
                  <a:lnTo>
                    <a:pt x="1046" y="562"/>
                  </a:lnTo>
                  <a:lnTo>
                    <a:pt x="1395" y="659"/>
                  </a:lnTo>
                  <a:lnTo>
                    <a:pt x="1395" y="659"/>
                  </a:lnTo>
                  <a:lnTo>
                    <a:pt x="1143" y="639"/>
                  </a:lnTo>
                  <a:lnTo>
                    <a:pt x="891" y="601"/>
                  </a:lnTo>
                  <a:lnTo>
                    <a:pt x="872" y="562"/>
                  </a:lnTo>
                  <a:lnTo>
                    <a:pt x="814" y="543"/>
                  </a:lnTo>
                  <a:close/>
                  <a:moveTo>
                    <a:pt x="775" y="0"/>
                  </a:moveTo>
                  <a:lnTo>
                    <a:pt x="698" y="20"/>
                  </a:lnTo>
                  <a:lnTo>
                    <a:pt x="601" y="58"/>
                  </a:lnTo>
                  <a:lnTo>
                    <a:pt x="523" y="116"/>
                  </a:lnTo>
                  <a:lnTo>
                    <a:pt x="465" y="175"/>
                  </a:lnTo>
                  <a:lnTo>
                    <a:pt x="136" y="233"/>
                  </a:lnTo>
                  <a:lnTo>
                    <a:pt x="78" y="252"/>
                  </a:lnTo>
                  <a:lnTo>
                    <a:pt x="39" y="271"/>
                  </a:lnTo>
                  <a:lnTo>
                    <a:pt x="20" y="310"/>
                  </a:lnTo>
                  <a:lnTo>
                    <a:pt x="0" y="349"/>
                  </a:lnTo>
                  <a:lnTo>
                    <a:pt x="0" y="446"/>
                  </a:lnTo>
                  <a:lnTo>
                    <a:pt x="39" y="543"/>
                  </a:lnTo>
                  <a:lnTo>
                    <a:pt x="213" y="717"/>
                  </a:lnTo>
                  <a:lnTo>
                    <a:pt x="407" y="853"/>
                  </a:lnTo>
                  <a:lnTo>
                    <a:pt x="640" y="969"/>
                  </a:lnTo>
                  <a:lnTo>
                    <a:pt x="872" y="1046"/>
                  </a:lnTo>
                  <a:lnTo>
                    <a:pt x="1124" y="1104"/>
                  </a:lnTo>
                  <a:lnTo>
                    <a:pt x="1376" y="1124"/>
                  </a:lnTo>
                  <a:lnTo>
                    <a:pt x="1627" y="1104"/>
                  </a:lnTo>
                  <a:lnTo>
                    <a:pt x="1860" y="1066"/>
                  </a:lnTo>
                  <a:lnTo>
                    <a:pt x="1937" y="1046"/>
                  </a:lnTo>
                  <a:lnTo>
                    <a:pt x="2015" y="1008"/>
                  </a:lnTo>
                  <a:lnTo>
                    <a:pt x="2073" y="949"/>
                  </a:lnTo>
                  <a:lnTo>
                    <a:pt x="2112" y="891"/>
                  </a:lnTo>
                  <a:lnTo>
                    <a:pt x="2209" y="853"/>
                  </a:lnTo>
                  <a:lnTo>
                    <a:pt x="2247" y="833"/>
                  </a:lnTo>
                  <a:lnTo>
                    <a:pt x="2286" y="814"/>
                  </a:lnTo>
                  <a:lnTo>
                    <a:pt x="2306" y="756"/>
                  </a:lnTo>
                  <a:lnTo>
                    <a:pt x="2325" y="717"/>
                  </a:lnTo>
                  <a:lnTo>
                    <a:pt x="2325" y="678"/>
                  </a:lnTo>
                  <a:lnTo>
                    <a:pt x="2325" y="620"/>
                  </a:lnTo>
                  <a:lnTo>
                    <a:pt x="2286" y="581"/>
                  </a:lnTo>
                  <a:lnTo>
                    <a:pt x="2247" y="543"/>
                  </a:lnTo>
                  <a:lnTo>
                    <a:pt x="1937" y="388"/>
                  </a:lnTo>
                  <a:lnTo>
                    <a:pt x="1763" y="291"/>
                  </a:lnTo>
                  <a:lnTo>
                    <a:pt x="1589" y="194"/>
                  </a:lnTo>
                  <a:lnTo>
                    <a:pt x="1395" y="97"/>
                  </a:lnTo>
                  <a:lnTo>
                    <a:pt x="1182" y="39"/>
                  </a:lnTo>
                  <a:lnTo>
                    <a:pt x="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7" name="Google Shape;2747;p33"/>
            <p:cNvSpPr/>
            <p:nvPr/>
          </p:nvSpPr>
          <p:spPr>
            <a:xfrm>
              <a:off x="2898487" y="-348846"/>
              <a:ext cx="262222" cy="126827"/>
            </a:xfrm>
            <a:custGeom>
              <a:avLst/>
              <a:gdLst/>
              <a:ahLst/>
              <a:cxnLst/>
              <a:rect l="l" t="t" r="r" b="b"/>
              <a:pathLst>
                <a:path w="2326" h="1125" extrusionOk="0">
                  <a:moveTo>
                    <a:pt x="833" y="543"/>
                  </a:moveTo>
                  <a:lnTo>
                    <a:pt x="1046" y="582"/>
                  </a:lnTo>
                  <a:lnTo>
                    <a:pt x="1395" y="659"/>
                  </a:lnTo>
                  <a:lnTo>
                    <a:pt x="1143" y="640"/>
                  </a:lnTo>
                  <a:lnTo>
                    <a:pt x="892" y="601"/>
                  </a:lnTo>
                  <a:lnTo>
                    <a:pt x="872" y="582"/>
                  </a:lnTo>
                  <a:lnTo>
                    <a:pt x="833" y="543"/>
                  </a:lnTo>
                  <a:close/>
                  <a:moveTo>
                    <a:pt x="775" y="1"/>
                  </a:moveTo>
                  <a:lnTo>
                    <a:pt x="698" y="20"/>
                  </a:lnTo>
                  <a:lnTo>
                    <a:pt x="601" y="59"/>
                  </a:lnTo>
                  <a:lnTo>
                    <a:pt x="543" y="117"/>
                  </a:lnTo>
                  <a:lnTo>
                    <a:pt x="465" y="175"/>
                  </a:lnTo>
                  <a:lnTo>
                    <a:pt x="136" y="233"/>
                  </a:lnTo>
                  <a:lnTo>
                    <a:pt x="78" y="253"/>
                  </a:lnTo>
                  <a:lnTo>
                    <a:pt x="39" y="272"/>
                  </a:lnTo>
                  <a:lnTo>
                    <a:pt x="20" y="311"/>
                  </a:lnTo>
                  <a:lnTo>
                    <a:pt x="0" y="369"/>
                  </a:lnTo>
                  <a:lnTo>
                    <a:pt x="0" y="446"/>
                  </a:lnTo>
                  <a:lnTo>
                    <a:pt x="39" y="543"/>
                  </a:lnTo>
                  <a:lnTo>
                    <a:pt x="213" y="717"/>
                  </a:lnTo>
                  <a:lnTo>
                    <a:pt x="407" y="872"/>
                  </a:lnTo>
                  <a:lnTo>
                    <a:pt x="640" y="969"/>
                  </a:lnTo>
                  <a:lnTo>
                    <a:pt x="872" y="1066"/>
                  </a:lnTo>
                  <a:lnTo>
                    <a:pt x="1124" y="1105"/>
                  </a:lnTo>
                  <a:lnTo>
                    <a:pt x="1376" y="1124"/>
                  </a:lnTo>
                  <a:lnTo>
                    <a:pt x="1628" y="1105"/>
                  </a:lnTo>
                  <a:lnTo>
                    <a:pt x="1860" y="1066"/>
                  </a:lnTo>
                  <a:lnTo>
                    <a:pt x="1938" y="1047"/>
                  </a:lnTo>
                  <a:lnTo>
                    <a:pt x="2015" y="1008"/>
                  </a:lnTo>
                  <a:lnTo>
                    <a:pt x="2073" y="950"/>
                  </a:lnTo>
                  <a:lnTo>
                    <a:pt x="2112" y="892"/>
                  </a:lnTo>
                  <a:lnTo>
                    <a:pt x="2209" y="872"/>
                  </a:lnTo>
                  <a:lnTo>
                    <a:pt x="2248" y="853"/>
                  </a:lnTo>
                  <a:lnTo>
                    <a:pt x="2286" y="814"/>
                  </a:lnTo>
                  <a:lnTo>
                    <a:pt x="2306" y="776"/>
                  </a:lnTo>
                  <a:lnTo>
                    <a:pt x="2325" y="717"/>
                  </a:lnTo>
                  <a:lnTo>
                    <a:pt x="2325" y="679"/>
                  </a:lnTo>
                  <a:lnTo>
                    <a:pt x="2325" y="621"/>
                  </a:lnTo>
                  <a:lnTo>
                    <a:pt x="2306" y="582"/>
                  </a:lnTo>
                  <a:lnTo>
                    <a:pt x="2248" y="543"/>
                  </a:lnTo>
                  <a:lnTo>
                    <a:pt x="1938" y="407"/>
                  </a:lnTo>
                  <a:lnTo>
                    <a:pt x="1783" y="291"/>
                  </a:lnTo>
                  <a:lnTo>
                    <a:pt x="1589" y="194"/>
                  </a:lnTo>
                  <a:lnTo>
                    <a:pt x="1395" y="98"/>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8" name="Google Shape;2748;p33"/>
            <p:cNvSpPr/>
            <p:nvPr/>
          </p:nvSpPr>
          <p:spPr>
            <a:xfrm>
              <a:off x="2485764" y="-466767"/>
              <a:ext cx="262109" cy="126827"/>
            </a:xfrm>
            <a:custGeom>
              <a:avLst/>
              <a:gdLst/>
              <a:ahLst/>
              <a:cxnLst/>
              <a:rect l="l" t="t" r="r" b="b"/>
              <a:pathLst>
                <a:path w="2325" h="1125" extrusionOk="0">
                  <a:moveTo>
                    <a:pt x="833" y="543"/>
                  </a:moveTo>
                  <a:lnTo>
                    <a:pt x="1046" y="562"/>
                  </a:lnTo>
                  <a:lnTo>
                    <a:pt x="1395" y="659"/>
                  </a:lnTo>
                  <a:lnTo>
                    <a:pt x="1143" y="640"/>
                  </a:lnTo>
                  <a:lnTo>
                    <a:pt x="891" y="601"/>
                  </a:lnTo>
                  <a:lnTo>
                    <a:pt x="872" y="562"/>
                  </a:lnTo>
                  <a:lnTo>
                    <a:pt x="833" y="543"/>
                  </a:lnTo>
                  <a:close/>
                  <a:moveTo>
                    <a:pt x="775" y="1"/>
                  </a:moveTo>
                  <a:lnTo>
                    <a:pt x="697" y="20"/>
                  </a:lnTo>
                  <a:lnTo>
                    <a:pt x="601" y="59"/>
                  </a:lnTo>
                  <a:lnTo>
                    <a:pt x="542" y="117"/>
                  </a:lnTo>
                  <a:lnTo>
                    <a:pt x="465" y="175"/>
                  </a:lnTo>
                  <a:lnTo>
                    <a:pt x="136" y="233"/>
                  </a:lnTo>
                  <a:lnTo>
                    <a:pt x="78" y="252"/>
                  </a:lnTo>
                  <a:lnTo>
                    <a:pt x="39" y="272"/>
                  </a:lnTo>
                  <a:lnTo>
                    <a:pt x="19" y="311"/>
                  </a:lnTo>
                  <a:lnTo>
                    <a:pt x="0" y="349"/>
                  </a:lnTo>
                  <a:lnTo>
                    <a:pt x="0" y="446"/>
                  </a:lnTo>
                  <a:lnTo>
                    <a:pt x="39" y="543"/>
                  </a:lnTo>
                  <a:lnTo>
                    <a:pt x="213" y="717"/>
                  </a:lnTo>
                  <a:lnTo>
                    <a:pt x="407" y="853"/>
                  </a:lnTo>
                  <a:lnTo>
                    <a:pt x="639" y="969"/>
                  </a:lnTo>
                  <a:lnTo>
                    <a:pt x="872" y="1047"/>
                  </a:lnTo>
                  <a:lnTo>
                    <a:pt x="1124" y="1105"/>
                  </a:lnTo>
                  <a:lnTo>
                    <a:pt x="1375" y="1124"/>
                  </a:lnTo>
                  <a:lnTo>
                    <a:pt x="1627" y="1105"/>
                  </a:lnTo>
                  <a:lnTo>
                    <a:pt x="1860" y="1066"/>
                  </a:lnTo>
                  <a:lnTo>
                    <a:pt x="1937" y="1047"/>
                  </a:lnTo>
                  <a:lnTo>
                    <a:pt x="2015" y="1008"/>
                  </a:lnTo>
                  <a:lnTo>
                    <a:pt x="2073" y="950"/>
                  </a:lnTo>
                  <a:lnTo>
                    <a:pt x="2112" y="892"/>
                  </a:lnTo>
                  <a:lnTo>
                    <a:pt x="2208" y="872"/>
                  </a:lnTo>
                  <a:lnTo>
                    <a:pt x="2247" y="834"/>
                  </a:lnTo>
                  <a:lnTo>
                    <a:pt x="2286" y="814"/>
                  </a:lnTo>
                  <a:lnTo>
                    <a:pt x="2325" y="775"/>
                  </a:lnTo>
                  <a:lnTo>
                    <a:pt x="2325" y="717"/>
                  </a:lnTo>
                  <a:lnTo>
                    <a:pt x="2325" y="679"/>
                  </a:lnTo>
                  <a:lnTo>
                    <a:pt x="2325" y="620"/>
                  </a:lnTo>
                  <a:lnTo>
                    <a:pt x="2305" y="582"/>
                  </a:lnTo>
                  <a:lnTo>
                    <a:pt x="2247" y="543"/>
                  </a:lnTo>
                  <a:lnTo>
                    <a:pt x="1937" y="388"/>
                  </a:lnTo>
                  <a:lnTo>
                    <a:pt x="1782" y="291"/>
                  </a:lnTo>
                  <a:lnTo>
                    <a:pt x="1589" y="194"/>
                  </a:lnTo>
                  <a:lnTo>
                    <a:pt x="1395" y="97"/>
                  </a:lnTo>
                  <a:lnTo>
                    <a:pt x="1182" y="39"/>
                  </a:lnTo>
                  <a:lnTo>
                    <a:pt x="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9" name="Google Shape;2749;p33"/>
            <p:cNvSpPr/>
            <p:nvPr/>
          </p:nvSpPr>
          <p:spPr>
            <a:xfrm>
              <a:off x="2605827" y="-219989"/>
              <a:ext cx="235954" cy="111495"/>
            </a:xfrm>
            <a:custGeom>
              <a:avLst/>
              <a:gdLst/>
              <a:ahLst/>
              <a:cxnLst/>
              <a:rect l="l" t="t" r="r" b="b"/>
              <a:pathLst>
                <a:path w="2093" h="989" extrusionOk="0">
                  <a:moveTo>
                    <a:pt x="853" y="427"/>
                  </a:moveTo>
                  <a:lnTo>
                    <a:pt x="1066" y="485"/>
                  </a:lnTo>
                  <a:lnTo>
                    <a:pt x="1279" y="582"/>
                  </a:lnTo>
                  <a:lnTo>
                    <a:pt x="1085" y="562"/>
                  </a:lnTo>
                  <a:lnTo>
                    <a:pt x="911" y="524"/>
                  </a:lnTo>
                  <a:lnTo>
                    <a:pt x="717" y="485"/>
                  </a:lnTo>
                  <a:lnTo>
                    <a:pt x="679" y="427"/>
                  </a:lnTo>
                  <a:close/>
                  <a:moveTo>
                    <a:pt x="814" y="1"/>
                  </a:moveTo>
                  <a:lnTo>
                    <a:pt x="679" y="20"/>
                  </a:lnTo>
                  <a:lnTo>
                    <a:pt x="543" y="39"/>
                  </a:lnTo>
                  <a:lnTo>
                    <a:pt x="369" y="20"/>
                  </a:lnTo>
                  <a:lnTo>
                    <a:pt x="175" y="39"/>
                  </a:lnTo>
                  <a:lnTo>
                    <a:pt x="117" y="59"/>
                  </a:lnTo>
                  <a:lnTo>
                    <a:pt x="59" y="97"/>
                  </a:lnTo>
                  <a:lnTo>
                    <a:pt x="1" y="136"/>
                  </a:lnTo>
                  <a:lnTo>
                    <a:pt x="1" y="214"/>
                  </a:lnTo>
                  <a:lnTo>
                    <a:pt x="20" y="330"/>
                  </a:lnTo>
                  <a:lnTo>
                    <a:pt x="59" y="446"/>
                  </a:lnTo>
                  <a:lnTo>
                    <a:pt x="117" y="524"/>
                  </a:lnTo>
                  <a:lnTo>
                    <a:pt x="194" y="621"/>
                  </a:lnTo>
                  <a:lnTo>
                    <a:pt x="291" y="679"/>
                  </a:lnTo>
                  <a:lnTo>
                    <a:pt x="407" y="737"/>
                  </a:lnTo>
                  <a:lnTo>
                    <a:pt x="524" y="795"/>
                  </a:lnTo>
                  <a:lnTo>
                    <a:pt x="640" y="834"/>
                  </a:lnTo>
                  <a:lnTo>
                    <a:pt x="795" y="892"/>
                  </a:lnTo>
                  <a:lnTo>
                    <a:pt x="950" y="930"/>
                  </a:lnTo>
                  <a:lnTo>
                    <a:pt x="1240" y="989"/>
                  </a:lnTo>
                  <a:lnTo>
                    <a:pt x="1667" y="989"/>
                  </a:lnTo>
                  <a:lnTo>
                    <a:pt x="1783" y="950"/>
                  </a:lnTo>
                  <a:lnTo>
                    <a:pt x="1899" y="911"/>
                  </a:lnTo>
                  <a:lnTo>
                    <a:pt x="1976" y="872"/>
                  </a:lnTo>
                  <a:lnTo>
                    <a:pt x="2054" y="795"/>
                  </a:lnTo>
                  <a:lnTo>
                    <a:pt x="2093" y="698"/>
                  </a:lnTo>
                  <a:lnTo>
                    <a:pt x="2093" y="621"/>
                  </a:lnTo>
                  <a:lnTo>
                    <a:pt x="2054" y="543"/>
                  </a:lnTo>
                  <a:lnTo>
                    <a:pt x="1996" y="466"/>
                  </a:lnTo>
                  <a:lnTo>
                    <a:pt x="1918" y="369"/>
                  </a:lnTo>
                  <a:lnTo>
                    <a:pt x="1821" y="311"/>
                  </a:lnTo>
                  <a:lnTo>
                    <a:pt x="1725" y="252"/>
                  </a:lnTo>
                  <a:lnTo>
                    <a:pt x="1608" y="194"/>
                  </a:lnTo>
                  <a:lnTo>
                    <a:pt x="1357" y="117"/>
                  </a:lnTo>
                  <a:lnTo>
                    <a:pt x="1085" y="39"/>
                  </a:lnTo>
                  <a:lnTo>
                    <a:pt x="950" y="20"/>
                  </a:lnTo>
                  <a:lnTo>
                    <a:pt x="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0" name="Google Shape;2750;p33"/>
            <p:cNvSpPr/>
            <p:nvPr/>
          </p:nvSpPr>
          <p:spPr>
            <a:xfrm>
              <a:off x="2750015" y="101080"/>
              <a:ext cx="218480" cy="104956"/>
            </a:xfrm>
            <a:custGeom>
              <a:avLst/>
              <a:gdLst/>
              <a:ahLst/>
              <a:cxnLst/>
              <a:rect l="l" t="t" r="r" b="b"/>
              <a:pathLst>
                <a:path w="1938" h="931" extrusionOk="0">
                  <a:moveTo>
                    <a:pt x="852" y="446"/>
                  </a:moveTo>
                  <a:lnTo>
                    <a:pt x="1066" y="485"/>
                  </a:lnTo>
                  <a:lnTo>
                    <a:pt x="1124" y="504"/>
                  </a:lnTo>
                  <a:lnTo>
                    <a:pt x="969" y="523"/>
                  </a:lnTo>
                  <a:lnTo>
                    <a:pt x="891" y="523"/>
                  </a:lnTo>
                  <a:lnTo>
                    <a:pt x="736" y="465"/>
                  </a:lnTo>
                  <a:lnTo>
                    <a:pt x="775" y="446"/>
                  </a:lnTo>
                  <a:close/>
                  <a:moveTo>
                    <a:pt x="639" y="0"/>
                  </a:moveTo>
                  <a:lnTo>
                    <a:pt x="465" y="39"/>
                  </a:lnTo>
                  <a:lnTo>
                    <a:pt x="407" y="58"/>
                  </a:lnTo>
                  <a:lnTo>
                    <a:pt x="310" y="58"/>
                  </a:lnTo>
                  <a:lnTo>
                    <a:pt x="213" y="97"/>
                  </a:lnTo>
                  <a:lnTo>
                    <a:pt x="116"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59" y="930"/>
                  </a:lnTo>
                  <a:lnTo>
                    <a:pt x="1472" y="930"/>
                  </a:lnTo>
                  <a:lnTo>
                    <a:pt x="1589" y="911"/>
                  </a:lnTo>
                  <a:lnTo>
                    <a:pt x="1705" y="891"/>
                  </a:lnTo>
                  <a:lnTo>
                    <a:pt x="1802" y="872"/>
                  </a:lnTo>
                  <a:lnTo>
                    <a:pt x="1879" y="814"/>
                  </a:lnTo>
                  <a:lnTo>
                    <a:pt x="1937" y="736"/>
                  </a:lnTo>
                  <a:lnTo>
                    <a:pt x="1937" y="678"/>
                  </a:lnTo>
                  <a:lnTo>
                    <a:pt x="1937" y="620"/>
                  </a:lnTo>
                  <a:lnTo>
                    <a:pt x="1937" y="543"/>
                  </a:lnTo>
                  <a:lnTo>
                    <a:pt x="1918" y="504"/>
                  </a:lnTo>
                  <a:lnTo>
                    <a:pt x="1899" y="465"/>
                  </a:lnTo>
                  <a:lnTo>
                    <a:pt x="1879" y="465"/>
                  </a:lnTo>
                  <a:lnTo>
                    <a:pt x="1821" y="407"/>
                  </a:lnTo>
                  <a:lnTo>
                    <a:pt x="1724" y="330"/>
                  </a:lnTo>
                  <a:lnTo>
                    <a:pt x="1589" y="252"/>
                  </a:lnTo>
                  <a:lnTo>
                    <a:pt x="1434" y="155"/>
                  </a:lnTo>
                  <a:lnTo>
                    <a:pt x="1298" y="97"/>
                  </a:lnTo>
                  <a:lnTo>
                    <a:pt x="1124" y="58"/>
                  </a:lnTo>
                  <a:lnTo>
                    <a:pt x="969" y="20"/>
                  </a:lnTo>
                  <a:lnTo>
                    <a:pt x="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1" name="Google Shape;2751;p33"/>
            <p:cNvSpPr/>
            <p:nvPr/>
          </p:nvSpPr>
          <p:spPr>
            <a:xfrm>
              <a:off x="1430903" y="-390332"/>
              <a:ext cx="218480" cy="104956"/>
            </a:xfrm>
            <a:custGeom>
              <a:avLst/>
              <a:gdLst/>
              <a:ahLst/>
              <a:cxnLst/>
              <a:rect l="l" t="t" r="r" b="b"/>
              <a:pathLst>
                <a:path w="1938" h="931" extrusionOk="0">
                  <a:moveTo>
                    <a:pt x="853" y="446"/>
                  </a:moveTo>
                  <a:lnTo>
                    <a:pt x="1066" y="485"/>
                  </a:lnTo>
                  <a:lnTo>
                    <a:pt x="1124" y="504"/>
                  </a:lnTo>
                  <a:lnTo>
                    <a:pt x="969" y="524"/>
                  </a:lnTo>
                  <a:lnTo>
                    <a:pt x="891" y="524"/>
                  </a:lnTo>
                  <a:lnTo>
                    <a:pt x="736" y="466"/>
                  </a:lnTo>
                  <a:lnTo>
                    <a:pt x="775" y="446"/>
                  </a:lnTo>
                  <a:close/>
                  <a:moveTo>
                    <a:pt x="640" y="1"/>
                  </a:moveTo>
                  <a:lnTo>
                    <a:pt x="465" y="39"/>
                  </a:lnTo>
                  <a:lnTo>
                    <a:pt x="407" y="59"/>
                  </a:lnTo>
                  <a:lnTo>
                    <a:pt x="310" y="59"/>
                  </a:lnTo>
                  <a:lnTo>
                    <a:pt x="213" y="97"/>
                  </a:lnTo>
                  <a:lnTo>
                    <a:pt x="117" y="136"/>
                  </a:lnTo>
                  <a:lnTo>
                    <a:pt x="58" y="194"/>
                  </a:lnTo>
                  <a:lnTo>
                    <a:pt x="0" y="272"/>
                  </a:lnTo>
                  <a:lnTo>
                    <a:pt x="0" y="349"/>
                  </a:lnTo>
                  <a:lnTo>
                    <a:pt x="0" y="427"/>
                  </a:lnTo>
                  <a:lnTo>
                    <a:pt x="58" y="504"/>
                  </a:lnTo>
                  <a:lnTo>
                    <a:pt x="136" y="601"/>
                  </a:lnTo>
                  <a:lnTo>
                    <a:pt x="252" y="698"/>
                  </a:lnTo>
                  <a:lnTo>
                    <a:pt x="388" y="756"/>
                  </a:lnTo>
                  <a:lnTo>
                    <a:pt x="523" y="814"/>
                  </a:lnTo>
                  <a:lnTo>
                    <a:pt x="678" y="872"/>
                  </a:lnTo>
                  <a:lnTo>
                    <a:pt x="969" y="911"/>
                  </a:lnTo>
                  <a:lnTo>
                    <a:pt x="1279" y="930"/>
                  </a:lnTo>
                  <a:lnTo>
                    <a:pt x="1473" y="930"/>
                  </a:lnTo>
                  <a:lnTo>
                    <a:pt x="1589" y="911"/>
                  </a:lnTo>
                  <a:lnTo>
                    <a:pt x="1705" y="892"/>
                  </a:lnTo>
                  <a:lnTo>
                    <a:pt x="1802" y="872"/>
                  </a:lnTo>
                  <a:lnTo>
                    <a:pt x="1879" y="814"/>
                  </a:lnTo>
                  <a:lnTo>
                    <a:pt x="1937" y="737"/>
                  </a:lnTo>
                  <a:lnTo>
                    <a:pt x="1937" y="679"/>
                  </a:lnTo>
                  <a:lnTo>
                    <a:pt x="1937" y="621"/>
                  </a:lnTo>
                  <a:lnTo>
                    <a:pt x="1937" y="543"/>
                  </a:lnTo>
                  <a:lnTo>
                    <a:pt x="1918" y="504"/>
                  </a:lnTo>
                  <a:lnTo>
                    <a:pt x="1899" y="466"/>
                  </a:lnTo>
                  <a:lnTo>
                    <a:pt x="1879" y="466"/>
                  </a:lnTo>
                  <a:lnTo>
                    <a:pt x="1821" y="407"/>
                  </a:lnTo>
                  <a:lnTo>
                    <a:pt x="1724" y="330"/>
                  </a:lnTo>
                  <a:lnTo>
                    <a:pt x="1589" y="252"/>
                  </a:lnTo>
                  <a:lnTo>
                    <a:pt x="1434" y="156"/>
                  </a:lnTo>
                  <a:lnTo>
                    <a:pt x="1298" y="97"/>
                  </a:lnTo>
                  <a:lnTo>
                    <a:pt x="1124" y="59"/>
                  </a:lnTo>
                  <a:lnTo>
                    <a:pt x="969"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2" name="Google Shape;2752;p33"/>
            <p:cNvSpPr/>
            <p:nvPr/>
          </p:nvSpPr>
          <p:spPr>
            <a:xfrm>
              <a:off x="2878871" y="317307"/>
              <a:ext cx="220622" cy="102702"/>
            </a:xfrm>
            <a:custGeom>
              <a:avLst/>
              <a:gdLst/>
              <a:ahLst/>
              <a:cxnLst/>
              <a:rect l="l" t="t" r="r" b="b"/>
              <a:pathLst>
                <a:path w="1957" h="911" extrusionOk="0">
                  <a:moveTo>
                    <a:pt x="852" y="426"/>
                  </a:moveTo>
                  <a:lnTo>
                    <a:pt x="1085" y="485"/>
                  </a:lnTo>
                  <a:lnTo>
                    <a:pt x="1124" y="504"/>
                  </a:lnTo>
                  <a:lnTo>
                    <a:pt x="969" y="523"/>
                  </a:lnTo>
                  <a:lnTo>
                    <a:pt x="930" y="523"/>
                  </a:lnTo>
                  <a:lnTo>
                    <a:pt x="911" y="504"/>
                  </a:lnTo>
                  <a:lnTo>
                    <a:pt x="756" y="446"/>
                  </a:lnTo>
                  <a:lnTo>
                    <a:pt x="794" y="446"/>
                  </a:lnTo>
                  <a:lnTo>
                    <a:pt x="852" y="426"/>
                  </a:lnTo>
                  <a:close/>
                  <a:moveTo>
                    <a:pt x="639" y="0"/>
                  </a:moveTo>
                  <a:lnTo>
                    <a:pt x="484" y="20"/>
                  </a:lnTo>
                  <a:lnTo>
                    <a:pt x="407" y="39"/>
                  </a:lnTo>
                  <a:lnTo>
                    <a:pt x="329" y="58"/>
                  </a:lnTo>
                  <a:lnTo>
                    <a:pt x="213" y="78"/>
                  </a:lnTo>
                  <a:lnTo>
                    <a:pt x="136" y="136"/>
                  </a:lnTo>
                  <a:lnTo>
                    <a:pt x="58" y="194"/>
                  </a:lnTo>
                  <a:lnTo>
                    <a:pt x="19" y="252"/>
                  </a:lnTo>
                  <a:lnTo>
                    <a:pt x="0" y="330"/>
                  </a:lnTo>
                  <a:lnTo>
                    <a:pt x="19" y="426"/>
                  </a:lnTo>
                  <a:lnTo>
                    <a:pt x="58" y="504"/>
                  </a:lnTo>
                  <a:lnTo>
                    <a:pt x="155" y="601"/>
                  </a:lnTo>
                  <a:lnTo>
                    <a:pt x="271" y="678"/>
                  </a:lnTo>
                  <a:lnTo>
                    <a:pt x="407" y="756"/>
                  </a:lnTo>
                  <a:lnTo>
                    <a:pt x="542" y="814"/>
                  </a:lnTo>
                  <a:lnTo>
                    <a:pt x="678" y="853"/>
                  </a:lnTo>
                  <a:lnTo>
                    <a:pt x="988" y="911"/>
                  </a:lnTo>
                  <a:lnTo>
                    <a:pt x="1589" y="911"/>
                  </a:lnTo>
                  <a:lnTo>
                    <a:pt x="1705" y="891"/>
                  </a:lnTo>
                  <a:lnTo>
                    <a:pt x="1821" y="853"/>
                  </a:lnTo>
                  <a:lnTo>
                    <a:pt x="1899" y="794"/>
                  </a:lnTo>
                  <a:lnTo>
                    <a:pt x="1937" y="717"/>
                  </a:lnTo>
                  <a:lnTo>
                    <a:pt x="1957" y="678"/>
                  </a:lnTo>
                  <a:lnTo>
                    <a:pt x="1957" y="601"/>
                  </a:lnTo>
                  <a:lnTo>
                    <a:pt x="1937" y="543"/>
                  </a:lnTo>
                  <a:lnTo>
                    <a:pt x="1937" y="504"/>
                  </a:lnTo>
                  <a:lnTo>
                    <a:pt x="1899" y="465"/>
                  </a:lnTo>
                  <a:lnTo>
                    <a:pt x="1821" y="388"/>
                  </a:lnTo>
                  <a:lnTo>
                    <a:pt x="1744" y="330"/>
                  </a:lnTo>
                  <a:lnTo>
                    <a:pt x="1608" y="233"/>
                  </a:lnTo>
                  <a:lnTo>
                    <a:pt x="1453" y="155"/>
                  </a:lnTo>
                  <a:lnTo>
                    <a:pt x="1298" y="97"/>
                  </a:lnTo>
                  <a:lnTo>
                    <a:pt x="1143" y="39"/>
                  </a:lnTo>
                  <a:lnTo>
                    <a:pt x="988" y="20"/>
                  </a:lnTo>
                  <a:lnTo>
                    <a:pt x="8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3" name="Google Shape;2753;p33"/>
            <p:cNvSpPr/>
            <p:nvPr/>
          </p:nvSpPr>
          <p:spPr>
            <a:xfrm>
              <a:off x="2926896" y="-119542"/>
              <a:ext cx="218480" cy="107098"/>
            </a:xfrm>
            <a:custGeom>
              <a:avLst/>
              <a:gdLst/>
              <a:ahLst/>
              <a:cxnLst/>
              <a:rect l="l" t="t" r="r" b="b"/>
              <a:pathLst>
                <a:path w="1938" h="950" extrusionOk="0">
                  <a:moveTo>
                    <a:pt x="717" y="388"/>
                  </a:moveTo>
                  <a:lnTo>
                    <a:pt x="872" y="408"/>
                  </a:lnTo>
                  <a:lnTo>
                    <a:pt x="1027" y="427"/>
                  </a:lnTo>
                  <a:lnTo>
                    <a:pt x="1163" y="466"/>
                  </a:lnTo>
                  <a:lnTo>
                    <a:pt x="1298" y="543"/>
                  </a:lnTo>
                  <a:lnTo>
                    <a:pt x="1124" y="543"/>
                  </a:lnTo>
                  <a:lnTo>
                    <a:pt x="969" y="524"/>
                  </a:lnTo>
                  <a:lnTo>
                    <a:pt x="814" y="466"/>
                  </a:lnTo>
                  <a:lnTo>
                    <a:pt x="659" y="388"/>
                  </a:lnTo>
                  <a:close/>
                  <a:moveTo>
                    <a:pt x="504" y="1"/>
                  </a:moveTo>
                  <a:lnTo>
                    <a:pt x="407" y="20"/>
                  </a:lnTo>
                  <a:lnTo>
                    <a:pt x="310" y="59"/>
                  </a:lnTo>
                  <a:lnTo>
                    <a:pt x="252" y="59"/>
                  </a:lnTo>
                  <a:lnTo>
                    <a:pt x="175" y="78"/>
                  </a:lnTo>
                  <a:lnTo>
                    <a:pt x="136" y="136"/>
                  </a:lnTo>
                  <a:lnTo>
                    <a:pt x="58" y="194"/>
                  </a:lnTo>
                  <a:lnTo>
                    <a:pt x="20" y="272"/>
                  </a:lnTo>
                  <a:lnTo>
                    <a:pt x="0" y="349"/>
                  </a:lnTo>
                  <a:lnTo>
                    <a:pt x="20" y="408"/>
                  </a:lnTo>
                  <a:lnTo>
                    <a:pt x="58" y="485"/>
                  </a:lnTo>
                  <a:lnTo>
                    <a:pt x="116" y="563"/>
                  </a:lnTo>
                  <a:lnTo>
                    <a:pt x="175" y="621"/>
                  </a:lnTo>
                  <a:lnTo>
                    <a:pt x="252" y="679"/>
                  </a:lnTo>
                  <a:lnTo>
                    <a:pt x="368" y="756"/>
                  </a:lnTo>
                  <a:lnTo>
                    <a:pt x="504" y="814"/>
                  </a:lnTo>
                  <a:lnTo>
                    <a:pt x="640" y="853"/>
                  </a:lnTo>
                  <a:lnTo>
                    <a:pt x="775" y="911"/>
                  </a:lnTo>
                  <a:lnTo>
                    <a:pt x="911" y="931"/>
                  </a:lnTo>
                  <a:lnTo>
                    <a:pt x="1066" y="950"/>
                  </a:lnTo>
                  <a:lnTo>
                    <a:pt x="1356" y="950"/>
                  </a:lnTo>
                  <a:lnTo>
                    <a:pt x="1550" y="911"/>
                  </a:lnTo>
                  <a:lnTo>
                    <a:pt x="1647" y="892"/>
                  </a:lnTo>
                  <a:lnTo>
                    <a:pt x="1744" y="834"/>
                  </a:lnTo>
                  <a:lnTo>
                    <a:pt x="1841" y="795"/>
                  </a:lnTo>
                  <a:lnTo>
                    <a:pt x="1899" y="718"/>
                  </a:lnTo>
                  <a:lnTo>
                    <a:pt x="1937" y="621"/>
                  </a:lnTo>
                  <a:lnTo>
                    <a:pt x="1918" y="524"/>
                  </a:lnTo>
                  <a:lnTo>
                    <a:pt x="1879" y="446"/>
                  </a:lnTo>
                  <a:lnTo>
                    <a:pt x="1841" y="388"/>
                  </a:lnTo>
                  <a:lnTo>
                    <a:pt x="1763" y="330"/>
                  </a:lnTo>
                  <a:lnTo>
                    <a:pt x="1686" y="272"/>
                  </a:lnTo>
                  <a:lnTo>
                    <a:pt x="1492" y="175"/>
                  </a:lnTo>
                  <a:lnTo>
                    <a:pt x="1240" y="78"/>
                  </a:lnTo>
                  <a:lnTo>
                    <a:pt x="988" y="20"/>
                  </a:lnTo>
                  <a:lnTo>
                    <a:pt x="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4" name="Google Shape;2754;p33"/>
            <p:cNvSpPr/>
            <p:nvPr/>
          </p:nvSpPr>
          <p:spPr>
            <a:xfrm>
              <a:off x="3062291" y="103222"/>
              <a:ext cx="227274" cy="113750"/>
            </a:xfrm>
            <a:custGeom>
              <a:avLst/>
              <a:gdLst/>
              <a:ahLst/>
              <a:cxnLst/>
              <a:rect l="l" t="t" r="r" b="b"/>
              <a:pathLst>
                <a:path w="2016" h="1009" extrusionOk="0">
                  <a:moveTo>
                    <a:pt x="1008" y="524"/>
                  </a:moveTo>
                  <a:lnTo>
                    <a:pt x="1124" y="563"/>
                  </a:lnTo>
                  <a:lnTo>
                    <a:pt x="1240" y="601"/>
                  </a:lnTo>
                  <a:lnTo>
                    <a:pt x="1027" y="582"/>
                  </a:lnTo>
                  <a:lnTo>
                    <a:pt x="814" y="543"/>
                  </a:lnTo>
                  <a:lnTo>
                    <a:pt x="911" y="524"/>
                  </a:lnTo>
                  <a:close/>
                  <a:moveTo>
                    <a:pt x="426" y="1"/>
                  </a:moveTo>
                  <a:lnTo>
                    <a:pt x="291" y="20"/>
                  </a:lnTo>
                  <a:lnTo>
                    <a:pt x="175" y="78"/>
                  </a:lnTo>
                  <a:lnTo>
                    <a:pt x="58" y="156"/>
                  </a:lnTo>
                  <a:lnTo>
                    <a:pt x="20" y="194"/>
                  </a:lnTo>
                  <a:lnTo>
                    <a:pt x="0" y="253"/>
                  </a:lnTo>
                  <a:lnTo>
                    <a:pt x="0" y="311"/>
                  </a:lnTo>
                  <a:lnTo>
                    <a:pt x="20" y="349"/>
                  </a:lnTo>
                  <a:lnTo>
                    <a:pt x="155" y="524"/>
                  </a:lnTo>
                  <a:lnTo>
                    <a:pt x="194" y="582"/>
                  </a:lnTo>
                  <a:lnTo>
                    <a:pt x="252" y="640"/>
                  </a:lnTo>
                  <a:lnTo>
                    <a:pt x="368" y="737"/>
                  </a:lnTo>
                  <a:lnTo>
                    <a:pt x="504" y="814"/>
                  </a:lnTo>
                  <a:lnTo>
                    <a:pt x="620" y="872"/>
                  </a:lnTo>
                  <a:lnTo>
                    <a:pt x="659" y="872"/>
                  </a:lnTo>
                  <a:lnTo>
                    <a:pt x="872" y="950"/>
                  </a:lnTo>
                  <a:lnTo>
                    <a:pt x="1046" y="989"/>
                  </a:lnTo>
                  <a:lnTo>
                    <a:pt x="1182" y="1008"/>
                  </a:lnTo>
                  <a:lnTo>
                    <a:pt x="1356" y="989"/>
                  </a:lnTo>
                  <a:lnTo>
                    <a:pt x="1550" y="969"/>
                  </a:lnTo>
                  <a:lnTo>
                    <a:pt x="1724" y="911"/>
                  </a:lnTo>
                  <a:lnTo>
                    <a:pt x="1899" y="892"/>
                  </a:lnTo>
                  <a:lnTo>
                    <a:pt x="1957" y="872"/>
                  </a:lnTo>
                  <a:lnTo>
                    <a:pt x="1996" y="814"/>
                  </a:lnTo>
                  <a:lnTo>
                    <a:pt x="2015" y="756"/>
                  </a:lnTo>
                  <a:lnTo>
                    <a:pt x="2015" y="679"/>
                  </a:lnTo>
                  <a:lnTo>
                    <a:pt x="1996" y="582"/>
                  </a:lnTo>
                  <a:lnTo>
                    <a:pt x="1918" y="485"/>
                  </a:lnTo>
                  <a:lnTo>
                    <a:pt x="1841" y="408"/>
                  </a:lnTo>
                  <a:lnTo>
                    <a:pt x="1724" y="330"/>
                  </a:lnTo>
                  <a:lnTo>
                    <a:pt x="1608" y="272"/>
                  </a:lnTo>
                  <a:lnTo>
                    <a:pt x="1492" y="233"/>
                  </a:lnTo>
                  <a:lnTo>
                    <a:pt x="1259" y="175"/>
                  </a:lnTo>
                  <a:lnTo>
                    <a:pt x="1105" y="117"/>
                  </a:lnTo>
                  <a:lnTo>
                    <a:pt x="833" y="39"/>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5" name="Google Shape;2755;p33"/>
            <p:cNvSpPr/>
            <p:nvPr/>
          </p:nvSpPr>
          <p:spPr>
            <a:xfrm>
              <a:off x="3212905" y="-78056"/>
              <a:ext cx="231670" cy="107211"/>
            </a:xfrm>
            <a:custGeom>
              <a:avLst/>
              <a:gdLst/>
              <a:ahLst/>
              <a:cxnLst/>
              <a:rect l="l" t="t" r="r" b="b"/>
              <a:pathLst>
                <a:path w="2055" h="951" extrusionOk="0">
                  <a:moveTo>
                    <a:pt x="834" y="446"/>
                  </a:moveTo>
                  <a:lnTo>
                    <a:pt x="873" y="485"/>
                  </a:lnTo>
                  <a:lnTo>
                    <a:pt x="931" y="505"/>
                  </a:lnTo>
                  <a:lnTo>
                    <a:pt x="795" y="466"/>
                  </a:lnTo>
                  <a:lnTo>
                    <a:pt x="776" y="446"/>
                  </a:lnTo>
                  <a:close/>
                  <a:moveTo>
                    <a:pt x="427" y="1"/>
                  </a:moveTo>
                  <a:lnTo>
                    <a:pt x="311" y="20"/>
                  </a:lnTo>
                  <a:lnTo>
                    <a:pt x="195" y="40"/>
                  </a:lnTo>
                  <a:lnTo>
                    <a:pt x="98" y="98"/>
                  </a:lnTo>
                  <a:lnTo>
                    <a:pt x="40" y="156"/>
                  </a:lnTo>
                  <a:lnTo>
                    <a:pt x="20" y="214"/>
                  </a:lnTo>
                  <a:lnTo>
                    <a:pt x="1" y="272"/>
                  </a:lnTo>
                  <a:lnTo>
                    <a:pt x="20" y="369"/>
                  </a:lnTo>
                  <a:lnTo>
                    <a:pt x="59" y="466"/>
                  </a:lnTo>
                  <a:lnTo>
                    <a:pt x="117" y="543"/>
                  </a:lnTo>
                  <a:lnTo>
                    <a:pt x="214" y="621"/>
                  </a:lnTo>
                  <a:lnTo>
                    <a:pt x="311" y="679"/>
                  </a:lnTo>
                  <a:lnTo>
                    <a:pt x="408" y="737"/>
                  </a:lnTo>
                  <a:lnTo>
                    <a:pt x="602" y="814"/>
                  </a:lnTo>
                  <a:lnTo>
                    <a:pt x="795" y="873"/>
                  </a:lnTo>
                  <a:lnTo>
                    <a:pt x="989" y="911"/>
                  </a:lnTo>
                  <a:lnTo>
                    <a:pt x="1183" y="931"/>
                  </a:lnTo>
                  <a:lnTo>
                    <a:pt x="1376" y="950"/>
                  </a:lnTo>
                  <a:lnTo>
                    <a:pt x="1551" y="931"/>
                  </a:lnTo>
                  <a:lnTo>
                    <a:pt x="1725" y="873"/>
                  </a:lnTo>
                  <a:lnTo>
                    <a:pt x="1783" y="853"/>
                  </a:lnTo>
                  <a:lnTo>
                    <a:pt x="1861" y="795"/>
                  </a:lnTo>
                  <a:lnTo>
                    <a:pt x="1938" y="737"/>
                  </a:lnTo>
                  <a:lnTo>
                    <a:pt x="1996" y="659"/>
                  </a:lnTo>
                  <a:lnTo>
                    <a:pt x="2035" y="582"/>
                  </a:lnTo>
                  <a:lnTo>
                    <a:pt x="2054" y="524"/>
                  </a:lnTo>
                  <a:lnTo>
                    <a:pt x="2035" y="466"/>
                  </a:lnTo>
                  <a:lnTo>
                    <a:pt x="1996" y="427"/>
                  </a:lnTo>
                  <a:lnTo>
                    <a:pt x="1958" y="388"/>
                  </a:lnTo>
                  <a:lnTo>
                    <a:pt x="1667" y="253"/>
                  </a:lnTo>
                  <a:lnTo>
                    <a:pt x="1376" y="156"/>
                  </a:lnTo>
                  <a:lnTo>
                    <a:pt x="1066" y="78"/>
                  </a:lnTo>
                  <a:lnTo>
                    <a:pt x="737" y="20"/>
                  </a:lnTo>
                  <a:lnTo>
                    <a:pt x="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56" name="Google Shape;2756;p33"/>
          <p:cNvGrpSpPr/>
          <p:nvPr/>
        </p:nvGrpSpPr>
        <p:grpSpPr>
          <a:xfrm>
            <a:off x="7888208" y="3106625"/>
            <a:ext cx="1179570" cy="2353014"/>
            <a:chOff x="3693750" y="-961750"/>
            <a:chExt cx="1179570" cy="2353014"/>
          </a:xfrm>
        </p:grpSpPr>
        <p:sp>
          <p:nvSpPr>
            <p:cNvPr id="2757" name="Google Shape;2757;p33"/>
            <p:cNvSpPr/>
            <p:nvPr/>
          </p:nvSpPr>
          <p:spPr>
            <a:xfrm>
              <a:off x="3702931" y="470242"/>
              <a:ext cx="820826" cy="921022"/>
            </a:xfrm>
            <a:custGeom>
              <a:avLst/>
              <a:gdLst/>
              <a:ahLst/>
              <a:cxnLst/>
              <a:rect l="l" t="t" r="r" b="b"/>
              <a:pathLst>
                <a:path w="15557" h="17456" extrusionOk="0">
                  <a:moveTo>
                    <a:pt x="3505" y="3546"/>
                  </a:moveTo>
                  <a:lnTo>
                    <a:pt x="3507" y="3546"/>
                  </a:lnTo>
                  <a:lnTo>
                    <a:pt x="3739" y="3585"/>
                  </a:lnTo>
                  <a:lnTo>
                    <a:pt x="3972" y="3643"/>
                  </a:lnTo>
                  <a:lnTo>
                    <a:pt x="4204" y="3720"/>
                  </a:lnTo>
                  <a:lnTo>
                    <a:pt x="4437" y="3817"/>
                  </a:lnTo>
                  <a:lnTo>
                    <a:pt x="4650" y="3914"/>
                  </a:lnTo>
                  <a:lnTo>
                    <a:pt x="4863" y="4050"/>
                  </a:lnTo>
                  <a:lnTo>
                    <a:pt x="5057" y="4185"/>
                  </a:lnTo>
                  <a:lnTo>
                    <a:pt x="5444" y="4476"/>
                  </a:lnTo>
                  <a:lnTo>
                    <a:pt x="5812" y="4805"/>
                  </a:lnTo>
                  <a:lnTo>
                    <a:pt x="6161" y="5173"/>
                  </a:lnTo>
                  <a:lnTo>
                    <a:pt x="6490" y="5522"/>
                  </a:lnTo>
                  <a:lnTo>
                    <a:pt x="7265" y="6413"/>
                  </a:lnTo>
                  <a:lnTo>
                    <a:pt x="8021" y="7304"/>
                  </a:lnTo>
                  <a:lnTo>
                    <a:pt x="8776" y="8215"/>
                  </a:lnTo>
                  <a:lnTo>
                    <a:pt x="9493" y="9145"/>
                  </a:lnTo>
                  <a:lnTo>
                    <a:pt x="10171" y="10036"/>
                  </a:lnTo>
                  <a:lnTo>
                    <a:pt x="10830" y="10927"/>
                  </a:lnTo>
                  <a:lnTo>
                    <a:pt x="11469" y="11857"/>
                  </a:lnTo>
                  <a:lnTo>
                    <a:pt x="12051" y="12711"/>
                  </a:lnTo>
                  <a:lnTo>
                    <a:pt x="12031" y="12690"/>
                  </a:lnTo>
                  <a:lnTo>
                    <a:pt x="10733" y="11373"/>
                  </a:lnTo>
                  <a:lnTo>
                    <a:pt x="9435" y="10075"/>
                  </a:lnTo>
                  <a:lnTo>
                    <a:pt x="8098" y="8796"/>
                  </a:lnTo>
                  <a:lnTo>
                    <a:pt x="6742" y="7556"/>
                  </a:lnTo>
                  <a:lnTo>
                    <a:pt x="6083" y="6936"/>
                  </a:lnTo>
                  <a:lnTo>
                    <a:pt x="5425" y="6297"/>
                  </a:lnTo>
                  <a:lnTo>
                    <a:pt x="5115" y="5968"/>
                  </a:lnTo>
                  <a:lnTo>
                    <a:pt x="4824" y="5619"/>
                  </a:lnTo>
                  <a:lnTo>
                    <a:pt x="4534" y="5270"/>
                  </a:lnTo>
                  <a:lnTo>
                    <a:pt x="4282" y="4902"/>
                  </a:lnTo>
                  <a:lnTo>
                    <a:pt x="4030" y="4515"/>
                  </a:lnTo>
                  <a:lnTo>
                    <a:pt x="3797" y="4127"/>
                  </a:lnTo>
                  <a:lnTo>
                    <a:pt x="3584" y="3720"/>
                  </a:lnTo>
                  <a:lnTo>
                    <a:pt x="3505" y="3546"/>
                  </a:lnTo>
                  <a:close/>
                  <a:moveTo>
                    <a:pt x="407" y="1"/>
                  </a:moveTo>
                  <a:lnTo>
                    <a:pt x="291" y="20"/>
                  </a:lnTo>
                  <a:lnTo>
                    <a:pt x="194" y="78"/>
                  </a:lnTo>
                  <a:lnTo>
                    <a:pt x="117" y="156"/>
                  </a:lnTo>
                  <a:lnTo>
                    <a:pt x="59" y="253"/>
                  </a:lnTo>
                  <a:lnTo>
                    <a:pt x="39" y="369"/>
                  </a:lnTo>
                  <a:lnTo>
                    <a:pt x="20" y="505"/>
                  </a:lnTo>
                  <a:lnTo>
                    <a:pt x="1" y="660"/>
                  </a:lnTo>
                  <a:lnTo>
                    <a:pt x="20" y="815"/>
                  </a:lnTo>
                  <a:lnTo>
                    <a:pt x="59" y="1125"/>
                  </a:lnTo>
                  <a:lnTo>
                    <a:pt x="117" y="1415"/>
                  </a:lnTo>
                  <a:lnTo>
                    <a:pt x="194" y="1667"/>
                  </a:lnTo>
                  <a:lnTo>
                    <a:pt x="291" y="1919"/>
                  </a:lnTo>
                  <a:lnTo>
                    <a:pt x="407" y="2171"/>
                  </a:lnTo>
                  <a:lnTo>
                    <a:pt x="524" y="2423"/>
                  </a:lnTo>
                  <a:lnTo>
                    <a:pt x="659" y="2674"/>
                  </a:lnTo>
                  <a:lnTo>
                    <a:pt x="969" y="3159"/>
                  </a:lnTo>
                  <a:lnTo>
                    <a:pt x="1298" y="3604"/>
                  </a:lnTo>
                  <a:lnTo>
                    <a:pt x="1667" y="4050"/>
                  </a:lnTo>
                  <a:lnTo>
                    <a:pt x="2035" y="4476"/>
                  </a:lnTo>
                  <a:lnTo>
                    <a:pt x="2809" y="5290"/>
                  </a:lnTo>
                  <a:lnTo>
                    <a:pt x="3739" y="6239"/>
                  </a:lnTo>
                  <a:lnTo>
                    <a:pt x="4669" y="7188"/>
                  </a:lnTo>
                  <a:lnTo>
                    <a:pt x="6529" y="9048"/>
                  </a:lnTo>
                  <a:lnTo>
                    <a:pt x="10771" y="13290"/>
                  </a:lnTo>
                  <a:lnTo>
                    <a:pt x="12980" y="15518"/>
                  </a:lnTo>
                  <a:lnTo>
                    <a:pt x="13329" y="15867"/>
                  </a:lnTo>
                  <a:lnTo>
                    <a:pt x="13503" y="16041"/>
                  </a:lnTo>
                  <a:lnTo>
                    <a:pt x="13677" y="16216"/>
                  </a:lnTo>
                  <a:lnTo>
                    <a:pt x="13871" y="16371"/>
                  </a:lnTo>
                  <a:lnTo>
                    <a:pt x="14084" y="16487"/>
                  </a:lnTo>
                  <a:lnTo>
                    <a:pt x="14297" y="16584"/>
                  </a:lnTo>
                  <a:lnTo>
                    <a:pt x="14530" y="16661"/>
                  </a:lnTo>
                  <a:lnTo>
                    <a:pt x="14588" y="16661"/>
                  </a:lnTo>
                  <a:lnTo>
                    <a:pt x="14646" y="16642"/>
                  </a:lnTo>
                  <a:lnTo>
                    <a:pt x="14685" y="16622"/>
                  </a:lnTo>
                  <a:lnTo>
                    <a:pt x="14704" y="16584"/>
                  </a:lnTo>
                  <a:lnTo>
                    <a:pt x="14743" y="16545"/>
                  </a:lnTo>
                  <a:lnTo>
                    <a:pt x="14743" y="16487"/>
                  </a:lnTo>
                  <a:lnTo>
                    <a:pt x="14743" y="16429"/>
                  </a:lnTo>
                  <a:lnTo>
                    <a:pt x="14723" y="16390"/>
                  </a:lnTo>
                  <a:lnTo>
                    <a:pt x="14084" y="15305"/>
                  </a:lnTo>
                  <a:lnTo>
                    <a:pt x="13445" y="14220"/>
                  </a:lnTo>
                  <a:lnTo>
                    <a:pt x="12767" y="13155"/>
                  </a:lnTo>
                  <a:lnTo>
                    <a:pt x="12069" y="12109"/>
                  </a:lnTo>
                  <a:lnTo>
                    <a:pt x="11372" y="11082"/>
                  </a:lnTo>
                  <a:lnTo>
                    <a:pt x="10636" y="10055"/>
                  </a:lnTo>
                  <a:lnTo>
                    <a:pt x="9880" y="9048"/>
                  </a:lnTo>
                  <a:lnTo>
                    <a:pt x="9105" y="8060"/>
                  </a:lnTo>
                  <a:lnTo>
                    <a:pt x="8408" y="7188"/>
                  </a:lnTo>
                  <a:lnTo>
                    <a:pt x="7691" y="6336"/>
                  </a:lnTo>
                  <a:lnTo>
                    <a:pt x="6955" y="5503"/>
                  </a:lnTo>
                  <a:lnTo>
                    <a:pt x="6587" y="5096"/>
                  </a:lnTo>
                  <a:lnTo>
                    <a:pt x="6200" y="4708"/>
                  </a:lnTo>
                  <a:lnTo>
                    <a:pt x="5890" y="4398"/>
                  </a:lnTo>
                  <a:lnTo>
                    <a:pt x="5560" y="4127"/>
                  </a:lnTo>
                  <a:lnTo>
                    <a:pt x="5212" y="3875"/>
                  </a:lnTo>
                  <a:lnTo>
                    <a:pt x="4844" y="3643"/>
                  </a:lnTo>
                  <a:lnTo>
                    <a:pt x="4476" y="3469"/>
                  </a:lnTo>
                  <a:lnTo>
                    <a:pt x="4282" y="3391"/>
                  </a:lnTo>
                  <a:lnTo>
                    <a:pt x="4088" y="3314"/>
                  </a:lnTo>
                  <a:lnTo>
                    <a:pt x="3875" y="3275"/>
                  </a:lnTo>
                  <a:lnTo>
                    <a:pt x="3662" y="3236"/>
                  </a:lnTo>
                  <a:lnTo>
                    <a:pt x="3449" y="3197"/>
                  </a:lnTo>
                  <a:lnTo>
                    <a:pt x="3216" y="3197"/>
                  </a:lnTo>
                  <a:lnTo>
                    <a:pt x="3158" y="3217"/>
                  </a:lnTo>
                  <a:lnTo>
                    <a:pt x="3100" y="3256"/>
                  </a:lnTo>
                  <a:lnTo>
                    <a:pt x="3061" y="3333"/>
                  </a:lnTo>
                  <a:lnTo>
                    <a:pt x="3081" y="3411"/>
                  </a:lnTo>
                  <a:lnTo>
                    <a:pt x="3255" y="3817"/>
                  </a:lnTo>
                  <a:lnTo>
                    <a:pt x="3449" y="4205"/>
                  </a:lnTo>
                  <a:lnTo>
                    <a:pt x="3662" y="4573"/>
                  </a:lnTo>
                  <a:lnTo>
                    <a:pt x="3894" y="4941"/>
                  </a:lnTo>
                  <a:lnTo>
                    <a:pt x="4146" y="5290"/>
                  </a:lnTo>
                  <a:lnTo>
                    <a:pt x="4398" y="5619"/>
                  </a:lnTo>
                  <a:lnTo>
                    <a:pt x="4669" y="5948"/>
                  </a:lnTo>
                  <a:lnTo>
                    <a:pt x="4960" y="6278"/>
                  </a:lnTo>
                  <a:lnTo>
                    <a:pt x="5560" y="6898"/>
                  </a:lnTo>
                  <a:lnTo>
                    <a:pt x="6180" y="7498"/>
                  </a:lnTo>
                  <a:lnTo>
                    <a:pt x="7439" y="8680"/>
                  </a:lnTo>
                  <a:lnTo>
                    <a:pt x="8873" y="10055"/>
                  </a:lnTo>
                  <a:lnTo>
                    <a:pt x="10287" y="11450"/>
                  </a:lnTo>
                  <a:lnTo>
                    <a:pt x="11682" y="12884"/>
                  </a:lnTo>
                  <a:lnTo>
                    <a:pt x="13038" y="14336"/>
                  </a:lnTo>
                  <a:lnTo>
                    <a:pt x="13096" y="14375"/>
                  </a:lnTo>
                  <a:lnTo>
                    <a:pt x="13112" y="14375"/>
                  </a:lnTo>
                  <a:lnTo>
                    <a:pt x="13290" y="14666"/>
                  </a:lnTo>
                  <a:lnTo>
                    <a:pt x="13871" y="15615"/>
                  </a:lnTo>
                  <a:lnTo>
                    <a:pt x="14185" y="16156"/>
                  </a:lnTo>
                  <a:lnTo>
                    <a:pt x="14142" y="16138"/>
                  </a:lnTo>
                  <a:lnTo>
                    <a:pt x="13929" y="15983"/>
                  </a:lnTo>
                  <a:lnTo>
                    <a:pt x="13735" y="15809"/>
                  </a:lnTo>
                  <a:lnTo>
                    <a:pt x="13542" y="15615"/>
                  </a:lnTo>
                  <a:lnTo>
                    <a:pt x="13348" y="15402"/>
                  </a:lnTo>
                  <a:lnTo>
                    <a:pt x="12999" y="15034"/>
                  </a:lnTo>
                  <a:lnTo>
                    <a:pt x="11314" y="13348"/>
                  </a:lnTo>
                  <a:lnTo>
                    <a:pt x="8137" y="10171"/>
                  </a:lnTo>
                  <a:lnTo>
                    <a:pt x="7323" y="9358"/>
                  </a:lnTo>
                  <a:lnTo>
                    <a:pt x="6510" y="8564"/>
                  </a:lnTo>
                  <a:lnTo>
                    <a:pt x="4863" y="6975"/>
                  </a:lnTo>
                  <a:lnTo>
                    <a:pt x="4049" y="6161"/>
                  </a:lnTo>
                  <a:lnTo>
                    <a:pt x="3255" y="5328"/>
                  </a:lnTo>
                  <a:lnTo>
                    <a:pt x="2500" y="4476"/>
                  </a:lnTo>
                  <a:lnTo>
                    <a:pt x="2112" y="4050"/>
                  </a:lnTo>
                  <a:lnTo>
                    <a:pt x="1763" y="3604"/>
                  </a:lnTo>
                  <a:lnTo>
                    <a:pt x="1415" y="3159"/>
                  </a:lnTo>
                  <a:lnTo>
                    <a:pt x="1085" y="2674"/>
                  </a:lnTo>
                  <a:lnTo>
                    <a:pt x="950" y="2442"/>
                  </a:lnTo>
                  <a:lnTo>
                    <a:pt x="795" y="2190"/>
                  </a:lnTo>
                  <a:lnTo>
                    <a:pt x="679" y="1938"/>
                  </a:lnTo>
                  <a:lnTo>
                    <a:pt x="562" y="1667"/>
                  </a:lnTo>
                  <a:lnTo>
                    <a:pt x="485" y="1435"/>
                  </a:lnTo>
                  <a:lnTo>
                    <a:pt x="369" y="1105"/>
                  </a:lnTo>
                  <a:lnTo>
                    <a:pt x="330" y="950"/>
                  </a:lnTo>
                  <a:lnTo>
                    <a:pt x="310" y="795"/>
                  </a:lnTo>
                  <a:lnTo>
                    <a:pt x="310" y="640"/>
                  </a:lnTo>
                  <a:lnTo>
                    <a:pt x="330" y="543"/>
                  </a:lnTo>
                  <a:lnTo>
                    <a:pt x="388" y="466"/>
                  </a:lnTo>
                  <a:lnTo>
                    <a:pt x="446" y="427"/>
                  </a:lnTo>
                  <a:lnTo>
                    <a:pt x="504" y="388"/>
                  </a:lnTo>
                  <a:lnTo>
                    <a:pt x="659" y="388"/>
                  </a:lnTo>
                  <a:lnTo>
                    <a:pt x="737" y="427"/>
                  </a:lnTo>
                  <a:lnTo>
                    <a:pt x="911" y="505"/>
                  </a:lnTo>
                  <a:lnTo>
                    <a:pt x="1066" y="602"/>
                  </a:lnTo>
                  <a:lnTo>
                    <a:pt x="1221" y="737"/>
                  </a:lnTo>
                  <a:lnTo>
                    <a:pt x="1453" y="931"/>
                  </a:lnTo>
                  <a:lnTo>
                    <a:pt x="2190" y="1493"/>
                  </a:lnTo>
                  <a:lnTo>
                    <a:pt x="2906" y="2035"/>
                  </a:lnTo>
                  <a:lnTo>
                    <a:pt x="3274" y="2287"/>
                  </a:lnTo>
                  <a:lnTo>
                    <a:pt x="3662" y="2519"/>
                  </a:lnTo>
                  <a:lnTo>
                    <a:pt x="4049" y="2752"/>
                  </a:lnTo>
                  <a:lnTo>
                    <a:pt x="4456" y="2965"/>
                  </a:lnTo>
                  <a:lnTo>
                    <a:pt x="5367" y="3449"/>
                  </a:lnTo>
                  <a:lnTo>
                    <a:pt x="5812" y="3682"/>
                  </a:lnTo>
                  <a:lnTo>
                    <a:pt x="6238" y="3953"/>
                  </a:lnTo>
                  <a:lnTo>
                    <a:pt x="6665" y="4224"/>
                  </a:lnTo>
                  <a:lnTo>
                    <a:pt x="7071" y="4534"/>
                  </a:lnTo>
                  <a:lnTo>
                    <a:pt x="7459" y="4844"/>
                  </a:lnTo>
                  <a:lnTo>
                    <a:pt x="7827" y="5212"/>
                  </a:lnTo>
                  <a:lnTo>
                    <a:pt x="8214" y="5600"/>
                  </a:lnTo>
                  <a:lnTo>
                    <a:pt x="8563" y="5987"/>
                  </a:lnTo>
                  <a:lnTo>
                    <a:pt x="8912" y="6394"/>
                  </a:lnTo>
                  <a:lnTo>
                    <a:pt x="9260" y="6820"/>
                  </a:lnTo>
                  <a:lnTo>
                    <a:pt x="9919" y="7672"/>
                  </a:lnTo>
                  <a:lnTo>
                    <a:pt x="10558" y="8544"/>
                  </a:lnTo>
                  <a:lnTo>
                    <a:pt x="11256" y="9590"/>
                  </a:lnTo>
                  <a:lnTo>
                    <a:pt x="11953" y="10656"/>
                  </a:lnTo>
                  <a:lnTo>
                    <a:pt x="12592" y="11741"/>
                  </a:lnTo>
                  <a:lnTo>
                    <a:pt x="13212" y="12825"/>
                  </a:lnTo>
                  <a:lnTo>
                    <a:pt x="13813" y="13949"/>
                  </a:lnTo>
                  <a:lnTo>
                    <a:pt x="14355" y="15092"/>
                  </a:lnTo>
                  <a:lnTo>
                    <a:pt x="14878" y="16235"/>
                  </a:lnTo>
                  <a:lnTo>
                    <a:pt x="15382" y="17397"/>
                  </a:lnTo>
                  <a:lnTo>
                    <a:pt x="15401" y="17436"/>
                  </a:lnTo>
                  <a:lnTo>
                    <a:pt x="15421" y="17455"/>
                  </a:lnTo>
                  <a:lnTo>
                    <a:pt x="15498" y="17455"/>
                  </a:lnTo>
                  <a:lnTo>
                    <a:pt x="15537" y="17436"/>
                  </a:lnTo>
                  <a:lnTo>
                    <a:pt x="15556" y="17417"/>
                  </a:lnTo>
                  <a:lnTo>
                    <a:pt x="15556" y="17378"/>
                  </a:lnTo>
                  <a:lnTo>
                    <a:pt x="15556" y="17339"/>
                  </a:lnTo>
                  <a:lnTo>
                    <a:pt x="15111" y="16177"/>
                  </a:lnTo>
                  <a:lnTo>
                    <a:pt x="14646" y="15034"/>
                  </a:lnTo>
                  <a:lnTo>
                    <a:pt x="14123" y="13910"/>
                  </a:lnTo>
                  <a:lnTo>
                    <a:pt x="13580" y="12806"/>
                  </a:lnTo>
                  <a:lnTo>
                    <a:pt x="12999" y="11721"/>
                  </a:lnTo>
                  <a:lnTo>
                    <a:pt x="12360" y="10656"/>
                  </a:lnTo>
                  <a:lnTo>
                    <a:pt x="11701" y="9610"/>
                  </a:lnTo>
                  <a:lnTo>
                    <a:pt x="11004" y="8583"/>
                  </a:lnTo>
                  <a:lnTo>
                    <a:pt x="10326" y="7634"/>
                  </a:lnTo>
                  <a:lnTo>
                    <a:pt x="9609" y="6704"/>
                  </a:lnTo>
                  <a:lnTo>
                    <a:pt x="9241" y="6239"/>
                  </a:lnTo>
                  <a:lnTo>
                    <a:pt x="8854" y="5793"/>
                  </a:lnTo>
                  <a:lnTo>
                    <a:pt x="8466" y="5367"/>
                  </a:lnTo>
                  <a:lnTo>
                    <a:pt x="8059" y="4960"/>
                  </a:lnTo>
                  <a:lnTo>
                    <a:pt x="7633" y="4573"/>
                  </a:lnTo>
                  <a:lnTo>
                    <a:pt x="7207" y="4224"/>
                  </a:lnTo>
                  <a:lnTo>
                    <a:pt x="6761" y="3914"/>
                  </a:lnTo>
                  <a:lnTo>
                    <a:pt x="6316" y="3624"/>
                  </a:lnTo>
                  <a:lnTo>
                    <a:pt x="5851" y="3333"/>
                  </a:lnTo>
                  <a:lnTo>
                    <a:pt x="5367" y="3081"/>
                  </a:lnTo>
                  <a:lnTo>
                    <a:pt x="4379" y="2558"/>
                  </a:lnTo>
                  <a:lnTo>
                    <a:pt x="3836" y="2268"/>
                  </a:lnTo>
                  <a:lnTo>
                    <a:pt x="3313" y="1958"/>
                  </a:lnTo>
                  <a:lnTo>
                    <a:pt x="2809" y="1609"/>
                  </a:lnTo>
                  <a:lnTo>
                    <a:pt x="2325" y="1221"/>
                  </a:lnTo>
                  <a:lnTo>
                    <a:pt x="1976" y="911"/>
                  </a:lnTo>
                  <a:lnTo>
                    <a:pt x="1589" y="563"/>
                  </a:lnTo>
                  <a:lnTo>
                    <a:pt x="1376" y="408"/>
                  </a:lnTo>
                  <a:lnTo>
                    <a:pt x="1182" y="272"/>
                  </a:lnTo>
                  <a:lnTo>
                    <a:pt x="969" y="156"/>
                  </a:lnTo>
                  <a:lnTo>
                    <a:pt x="737" y="59"/>
                  </a:lnTo>
                  <a:lnTo>
                    <a:pt x="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8" name="Google Shape;2758;p33"/>
            <p:cNvSpPr/>
            <p:nvPr/>
          </p:nvSpPr>
          <p:spPr>
            <a:xfrm>
              <a:off x="3693750" y="-346426"/>
              <a:ext cx="836127" cy="1724384"/>
            </a:xfrm>
            <a:custGeom>
              <a:avLst/>
              <a:gdLst/>
              <a:ahLst/>
              <a:cxnLst/>
              <a:rect l="l" t="t" r="r" b="b"/>
              <a:pathLst>
                <a:path w="15847" h="32682" extrusionOk="0">
                  <a:moveTo>
                    <a:pt x="5134" y="6781"/>
                  </a:moveTo>
                  <a:lnTo>
                    <a:pt x="5231" y="6839"/>
                  </a:lnTo>
                  <a:lnTo>
                    <a:pt x="5328" y="6897"/>
                  </a:lnTo>
                  <a:lnTo>
                    <a:pt x="5483" y="7052"/>
                  </a:lnTo>
                  <a:lnTo>
                    <a:pt x="5618" y="7246"/>
                  </a:lnTo>
                  <a:lnTo>
                    <a:pt x="5734" y="7439"/>
                  </a:lnTo>
                  <a:lnTo>
                    <a:pt x="5831" y="7633"/>
                  </a:lnTo>
                  <a:lnTo>
                    <a:pt x="6025" y="8059"/>
                  </a:lnTo>
                  <a:lnTo>
                    <a:pt x="6858" y="9958"/>
                  </a:lnTo>
                  <a:lnTo>
                    <a:pt x="8311" y="13348"/>
                  </a:lnTo>
                  <a:lnTo>
                    <a:pt x="8573" y="13957"/>
                  </a:lnTo>
                  <a:lnTo>
                    <a:pt x="8369" y="13503"/>
                  </a:lnTo>
                  <a:lnTo>
                    <a:pt x="7923" y="12573"/>
                  </a:lnTo>
                  <a:lnTo>
                    <a:pt x="7458" y="11643"/>
                  </a:lnTo>
                  <a:lnTo>
                    <a:pt x="6974" y="10713"/>
                  </a:lnTo>
                  <a:lnTo>
                    <a:pt x="6684" y="10229"/>
                  </a:lnTo>
                  <a:lnTo>
                    <a:pt x="6393" y="9725"/>
                  </a:lnTo>
                  <a:lnTo>
                    <a:pt x="6083" y="9222"/>
                  </a:lnTo>
                  <a:lnTo>
                    <a:pt x="5792" y="8699"/>
                  </a:lnTo>
                  <a:lnTo>
                    <a:pt x="5521" y="8176"/>
                  </a:lnTo>
                  <a:lnTo>
                    <a:pt x="5405" y="7904"/>
                  </a:lnTo>
                  <a:lnTo>
                    <a:pt x="5308" y="7633"/>
                  </a:lnTo>
                  <a:lnTo>
                    <a:pt x="5231" y="7362"/>
                  </a:lnTo>
                  <a:lnTo>
                    <a:pt x="5173" y="7091"/>
                  </a:lnTo>
                  <a:lnTo>
                    <a:pt x="5134" y="6800"/>
                  </a:lnTo>
                  <a:lnTo>
                    <a:pt x="5134" y="6781"/>
                  </a:lnTo>
                  <a:close/>
                  <a:moveTo>
                    <a:pt x="9571" y="16278"/>
                  </a:moveTo>
                  <a:lnTo>
                    <a:pt x="9803" y="16816"/>
                  </a:lnTo>
                  <a:lnTo>
                    <a:pt x="11236" y="20283"/>
                  </a:lnTo>
                  <a:lnTo>
                    <a:pt x="11508" y="20951"/>
                  </a:lnTo>
                  <a:lnTo>
                    <a:pt x="11449" y="20864"/>
                  </a:lnTo>
                  <a:lnTo>
                    <a:pt x="11197" y="20419"/>
                  </a:lnTo>
                  <a:lnTo>
                    <a:pt x="10984" y="19954"/>
                  </a:lnTo>
                  <a:lnTo>
                    <a:pt x="10790" y="19470"/>
                  </a:lnTo>
                  <a:lnTo>
                    <a:pt x="10422" y="18501"/>
                  </a:lnTo>
                  <a:lnTo>
                    <a:pt x="10035" y="17474"/>
                  </a:lnTo>
                  <a:lnTo>
                    <a:pt x="9648" y="16467"/>
                  </a:lnTo>
                  <a:lnTo>
                    <a:pt x="9571" y="16278"/>
                  </a:lnTo>
                  <a:close/>
                  <a:moveTo>
                    <a:pt x="969" y="407"/>
                  </a:moveTo>
                  <a:lnTo>
                    <a:pt x="1104" y="446"/>
                  </a:lnTo>
                  <a:lnTo>
                    <a:pt x="1531" y="640"/>
                  </a:lnTo>
                  <a:lnTo>
                    <a:pt x="1860" y="814"/>
                  </a:lnTo>
                  <a:lnTo>
                    <a:pt x="2189" y="989"/>
                  </a:lnTo>
                  <a:lnTo>
                    <a:pt x="2519" y="1202"/>
                  </a:lnTo>
                  <a:lnTo>
                    <a:pt x="2809" y="1415"/>
                  </a:lnTo>
                  <a:lnTo>
                    <a:pt x="3119" y="1628"/>
                  </a:lnTo>
                  <a:lnTo>
                    <a:pt x="3410" y="1880"/>
                  </a:lnTo>
                  <a:lnTo>
                    <a:pt x="3700" y="2112"/>
                  </a:lnTo>
                  <a:lnTo>
                    <a:pt x="3971" y="2383"/>
                  </a:lnTo>
                  <a:lnTo>
                    <a:pt x="4495" y="2926"/>
                  </a:lnTo>
                  <a:lnTo>
                    <a:pt x="4998" y="3488"/>
                  </a:lnTo>
                  <a:lnTo>
                    <a:pt x="5463" y="4069"/>
                  </a:lnTo>
                  <a:lnTo>
                    <a:pt x="5909" y="4669"/>
                  </a:lnTo>
                  <a:lnTo>
                    <a:pt x="6412" y="5386"/>
                  </a:lnTo>
                  <a:lnTo>
                    <a:pt x="6897" y="6103"/>
                  </a:lnTo>
                  <a:lnTo>
                    <a:pt x="7342" y="6839"/>
                  </a:lnTo>
                  <a:lnTo>
                    <a:pt x="7807" y="7575"/>
                  </a:lnTo>
                  <a:lnTo>
                    <a:pt x="8233" y="8331"/>
                  </a:lnTo>
                  <a:lnTo>
                    <a:pt x="8640" y="9086"/>
                  </a:lnTo>
                  <a:lnTo>
                    <a:pt x="9047" y="9861"/>
                  </a:lnTo>
                  <a:lnTo>
                    <a:pt x="9434" y="10636"/>
                  </a:lnTo>
                  <a:lnTo>
                    <a:pt x="9803" y="11411"/>
                  </a:lnTo>
                  <a:lnTo>
                    <a:pt x="10171" y="12205"/>
                  </a:lnTo>
                  <a:lnTo>
                    <a:pt x="10519" y="12999"/>
                  </a:lnTo>
                  <a:lnTo>
                    <a:pt x="10849" y="13813"/>
                  </a:lnTo>
                  <a:lnTo>
                    <a:pt x="11178" y="14607"/>
                  </a:lnTo>
                  <a:lnTo>
                    <a:pt x="11488" y="15421"/>
                  </a:lnTo>
                  <a:lnTo>
                    <a:pt x="11778" y="16235"/>
                  </a:lnTo>
                  <a:lnTo>
                    <a:pt x="12069" y="17048"/>
                  </a:lnTo>
                  <a:lnTo>
                    <a:pt x="12379" y="17997"/>
                  </a:lnTo>
                  <a:lnTo>
                    <a:pt x="12670" y="18947"/>
                  </a:lnTo>
                  <a:lnTo>
                    <a:pt x="12960" y="19896"/>
                  </a:lnTo>
                  <a:lnTo>
                    <a:pt x="13231" y="20864"/>
                  </a:lnTo>
                  <a:lnTo>
                    <a:pt x="13483" y="21833"/>
                  </a:lnTo>
                  <a:lnTo>
                    <a:pt x="13735" y="22782"/>
                  </a:lnTo>
                  <a:lnTo>
                    <a:pt x="13968" y="23751"/>
                  </a:lnTo>
                  <a:lnTo>
                    <a:pt x="14181" y="24739"/>
                  </a:lnTo>
                  <a:lnTo>
                    <a:pt x="14366" y="25622"/>
                  </a:lnTo>
                  <a:lnTo>
                    <a:pt x="14366" y="25622"/>
                  </a:lnTo>
                  <a:lnTo>
                    <a:pt x="14123" y="24778"/>
                  </a:lnTo>
                  <a:lnTo>
                    <a:pt x="13813" y="23770"/>
                  </a:lnTo>
                  <a:lnTo>
                    <a:pt x="13503" y="22763"/>
                  </a:lnTo>
                  <a:lnTo>
                    <a:pt x="13193" y="21756"/>
                  </a:lnTo>
                  <a:lnTo>
                    <a:pt x="12844" y="20768"/>
                  </a:lnTo>
                  <a:lnTo>
                    <a:pt x="12495" y="19760"/>
                  </a:lnTo>
                  <a:lnTo>
                    <a:pt x="12147" y="18772"/>
                  </a:lnTo>
                  <a:lnTo>
                    <a:pt x="11778" y="17804"/>
                  </a:lnTo>
                  <a:lnTo>
                    <a:pt x="11391" y="16816"/>
                  </a:lnTo>
                  <a:lnTo>
                    <a:pt x="10984" y="15847"/>
                  </a:lnTo>
                  <a:lnTo>
                    <a:pt x="10577" y="14878"/>
                  </a:lnTo>
                  <a:lnTo>
                    <a:pt x="10151" y="13910"/>
                  </a:lnTo>
                  <a:lnTo>
                    <a:pt x="9299" y="12069"/>
                  </a:lnTo>
                  <a:lnTo>
                    <a:pt x="8853" y="11159"/>
                  </a:lnTo>
                  <a:lnTo>
                    <a:pt x="8408" y="10248"/>
                  </a:lnTo>
                  <a:lnTo>
                    <a:pt x="7943" y="9357"/>
                  </a:lnTo>
                  <a:lnTo>
                    <a:pt x="7478" y="8447"/>
                  </a:lnTo>
                  <a:lnTo>
                    <a:pt x="6994" y="7556"/>
                  </a:lnTo>
                  <a:lnTo>
                    <a:pt x="6490" y="6684"/>
                  </a:lnTo>
                  <a:lnTo>
                    <a:pt x="6122" y="6064"/>
                  </a:lnTo>
                  <a:lnTo>
                    <a:pt x="5715" y="5444"/>
                  </a:lnTo>
                  <a:lnTo>
                    <a:pt x="5502" y="5154"/>
                  </a:lnTo>
                  <a:lnTo>
                    <a:pt x="5289" y="4863"/>
                  </a:lnTo>
                  <a:lnTo>
                    <a:pt x="5056" y="4592"/>
                  </a:lnTo>
                  <a:lnTo>
                    <a:pt x="4824" y="4321"/>
                  </a:lnTo>
                  <a:lnTo>
                    <a:pt x="4572" y="4069"/>
                  </a:lnTo>
                  <a:lnTo>
                    <a:pt x="4301" y="3836"/>
                  </a:lnTo>
                  <a:lnTo>
                    <a:pt x="4030" y="3604"/>
                  </a:lnTo>
                  <a:lnTo>
                    <a:pt x="3739" y="3391"/>
                  </a:lnTo>
                  <a:lnTo>
                    <a:pt x="3448" y="3197"/>
                  </a:lnTo>
                  <a:lnTo>
                    <a:pt x="3119" y="3042"/>
                  </a:lnTo>
                  <a:lnTo>
                    <a:pt x="2790" y="2887"/>
                  </a:lnTo>
                  <a:lnTo>
                    <a:pt x="2441" y="2751"/>
                  </a:lnTo>
                  <a:lnTo>
                    <a:pt x="2383" y="2751"/>
                  </a:lnTo>
                  <a:lnTo>
                    <a:pt x="2325" y="2771"/>
                  </a:lnTo>
                  <a:lnTo>
                    <a:pt x="2267" y="2810"/>
                  </a:lnTo>
                  <a:lnTo>
                    <a:pt x="2228" y="2868"/>
                  </a:lnTo>
                  <a:lnTo>
                    <a:pt x="2189" y="3023"/>
                  </a:lnTo>
                  <a:lnTo>
                    <a:pt x="2150" y="3158"/>
                  </a:lnTo>
                  <a:lnTo>
                    <a:pt x="2131" y="3313"/>
                  </a:lnTo>
                  <a:lnTo>
                    <a:pt x="2112" y="3468"/>
                  </a:lnTo>
                  <a:lnTo>
                    <a:pt x="2131" y="3623"/>
                  </a:lnTo>
                  <a:lnTo>
                    <a:pt x="2150" y="3759"/>
                  </a:lnTo>
                  <a:lnTo>
                    <a:pt x="2209" y="4049"/>
                  </a:lnTo>
                  <a:lnTo>
                    <a:pt x="2305" y="4340"/>
                  </a:lnTo>
                  <a:lnTo>
                    <a:pt x="2422" y="4631"/>
                  </a:lnTo>
                  <a:lnTo>
                    <a:pt x="2693" y="5192"/>
                  </a:lnTo>
                  <a:lnTo>
                    <a:pt x="4185" y="8466"/>
                  </a:lnTo>
                  <a:lnTo>
                    <a:pt x="7303" y="15305"/>
                  </a:lnTo>
                  <a:lnTo>
                    <a:pt x="10403" y="22143"/>
                  </a:lnTo>
                  <a:lnTo>
                    <a:pt x="10616" y="22647"/>
                  </a:lnTo>
                  <a:lnTo>
                    <a:pt x="10868" y="23228"/>
                  </a:lnTo>
                  <a:lnTo>
                    <a:pt x="11120" y="23848"/>
                  </a:lnTo>
                  <a:lnTo>
                    <a:pt x="11275" y="24158"/>
                  </a:lnTo>
                  <a:lnTo>
                    <a:pt x="11430" y="24448"/>
                  </a:lnTo>
                  <a:lnTo>
                    <a:pt x="11604" y="24739"/>
                  </a:lnTo>
                  <a:lnTo>
                    <a:pt x="11778" y="25010"/>
                  </a:lnTo>
                  <a:lnTo>
                    <a:pt x="11972" y="25262"/>
                  </a:lnTo>
                  <a:lnTo>
                    <a:pt x="12205" y="25475"/>
                  </a:lnTo>
                  <a:lnTo>
                    <a:pt x="12437" y="25649"/>
                  </a:lnTo>
                  <a:lnTo>
                    <a:pt x="12553" y="25727"/>
                  </a:lnTo>
                  <a:lnTo>
                    <a:pt x="12689" y="25804"/>
                  </a:lnTo>
                  <a:lnTo>
                    <a:pt x="12825" y="25863"/>
                  </a:lnTo>
                  <a:lnTo>
                    <a:pt x="12960" y="25901"/>
                  </a:lnTo>
                  <a:lnTo>
                    <a:pt x="13115" y="25940"/>
                  </a:lnTo>
                  <a:lnTo>
                    <a:pt x="13270" y="25959"/>
                  </a:lnTo>
                  <a:lnTo>
                    <a:pt x="13328" y="25959"/>
                  </a:lnTo>
                  <a:lnTo>
                    <a:pt x="13386" y="25940"/>
                  </a:lnTo>
                  <a:lnTo>
                    <a:pt x="13425" y="25921"/>
                  </a:lnTo>
                  <a:lnTo>
                    <a:pt x="13464" y="25863"/>
                  </a:lnTo>
                  <a:lnTo>
                    <a:pt x="13522" y="25766"/>
                  </a:lnTo>
                  <a:lnTo>
                    <a:pt x="13561" y="25649"/>
                  </a:lnTo>
                  <a:lnTo>
                    <a:pt x="13580" y="25553"/>
                  </a:lnTo>
                  <a:lnTo>
                    <a:pt x="13580" y="25436"/>
                  </a:lnTo>
                  <a:lnTo>
                    <a:pt x="13580" y="25223"/>
                  </a:lnTo>
                  <a:lnTo>
                    <a:pt x="13522" y="24991"/>
                  </a:lnTo>
                  <a:lnTo>
                    <a:pt x="13444" y="24778"/>
                  </a:lnTo>
                  <a:lnTo>
                    <a:pt x="13367" y="24565"/>
                  </a:lnTo>
                  <a:lnTo>
                    <a:pt x="13193" y="24138"/>
                  </a:lnTo>
                  <a:lnTo>
                    <a:pt x="12448" y="22301"/>
                  </a:lnTo>
                  <a:lnTo>
                    <a:pt x="12476" y="22259"/>
                  </a:lnTo>
                  <a:lnTo>
                    <a:pt x="12495" y="22182"/>
                  </a:lnTo>
                  <a:lnTo>
                    <a:pt x="12476" y="22124"/>
                  </a:lnTo>
                  <a:lnTo>
                    <a:pt x="12437" y="22046"/>
                  </a:lnTo>
                  <a:lnTo>
                    <a:pt x="12291" y="21915"/>
                  </a:lnTo>
                  <a:lnTo>
                    <a:pt x="12291" y="21915"/>
                  </a:lnTo>
                  <a:lnTo>
                    <a:pt x="12030" y="21271"/>
                  </a:lnTo>
                  <a:lnTo>
                    <a:pt x="10849" y="18404"/>
                  </a:lnTo>
                  <a:lnTo>
                    <a:pt x="9648" y="15537"/>
                  </a:lnTo>
                  <a:lnTo>
                    <a:pt x="8466" y="12747"/>
                  </a:lnTo>
                  <a:lnTo>
                    <a:pt x="7265" y="9977"/>
                  </a:lnTo>
                  <a:lnTo>
                    <a:pt x="6703" y="8699"/>
                  </a:lnTo>
                  <a:lnTo>
                    <a:pt x="6432" y="8079"/>
                  </a:lnTo>
                  <a:lnTo>
                    <a:pt x="6141" y="7459"/>
                  </a:lnTo>
                  <a:lnTo>
                    <a:pt x="6044" y="7265"/>
                  </a:lnTo>
                  <a:lnTo>
                    <a:pt x="5928" y="7091"/>
                  </a:lnTo>
                  <a:lnTo>
                    <a:pt x="5812" y="6916"/>
                  </a:lnTo>
                  <a:lnTo>
                    <a:pt x="5676" y="6781"/>
                  </a:lnTo>
                  <a:lnTo>
                    <a:pt x="5541" y="6645"/>
                  </a:lnTo>
                  <a:lnTo>
                    <a:pt x="5386" y="6529"/>
                  </a:lnTo>
                  <a:lnTo>
                    <a:pt x="5192" y="6432"/>
                  </a:lnTo>
                  <a:lnTo>
                    <a:pt x="4998" y="6374"/>
                  </a:lnTo>
                  <a:lnTo>
                    <a:pt x="4921" y="6374"/>
                  </a:lnTo>
                  <a:lnTo>
                    <a:pt x="4843" y="6413"/>
                  </a:lnTo>
                  <a:lnTo>
                    <a:pt x="4804" y="6471"/>
                  </a:lnTo>
                  <a:lnTo>
                    <a:pt x="4785" y="6548"/>
                  </a:lnTo>
                  <a:lnTo>
                    <a:pt x="4804" y="6800"/>
                  </a:lnTo>
                  <a:lnTo>
                    <a:pt x="4843" y="7052"/>
                  </a:lnTo>
                  <a:lnTo>
                    <a:pt x="4882" y="7304"/>
                  </a:lnTo>
                  <a:lnTo>
                    <a:pt x="4940" y="7536"/>
                  </a:lnTo>
                  <a:lnTo>
                    <a:pt x="5037" y="7788"/>
                  </a:lnTo>
                  <a:lnTo>
                    <a:pt x="5114" y="8021"/>
                  </a:lnTo>
                  <a:lnTo>
                    <a:pt x="5328" y="8486"/>
                  </a:lnTo>
                  <a:lnTo>
                    <a:pt x="5579" y="8931"/>
                  </a:lnTo>
                  <a:lnTo>
                    <a:pt x="5831" y="9377"/>
                  </a:lnTo>
                  <a:lnTo>
                    <a:pt x="6102" y="9822"/>
                  </a:lnTo>
                  <a:lnTo>
                    <a:pt x="6354" y="10268"/>
                  </a:lnTo>
                  <a:lnTo>
                    <a:pt x="6935" y="11391"/>
                  </a:lnTo>
                  <a:lnTo>
                    <a:pt x="7497" y="12534"/>
                  </a:lnTo>
                  <a:lnTo>
                    <a:pt x="8059" y="13677"/>
                  </a:lnTo>
                  <a:lnTo>
                    <a:pt x="8563" y="14840"/>
                  </a:lnTo>
                  <a:lnTo>
                    <a:pt x="9008" y="15905"/>
                  </a:lnTo>
                  <a:lnTo>
                    <a:pt x="9434" y="16951"/>
                  </a:lnTo>
                  <a:lnTo>
                    <a:pt x="10229" y="19102"/>
                  </a:lnTo>
                  <a:lnTo>
                    <a:pt x="10403" y="19547"/>
                  </a:lnTo>
                  <a:lnTo>
                    <a:pt x="10597" y="19993"/>
                  </a:lnTo>
                  <a:lnTo>
                    <a:pt x="10790" y="20419"/>
                  </a:lnTo>
                  <a:lnTo>
                    <a:pt x="11004" y="20845"/>
                  </a:lnTo>
                  <a:lnTo>
                    <a:pt x="11255" y="21252"/>
                  </a:lnTo>
                  <a:lnTo>
                    <a:pt x="11527" y="21639"/>
                  </a:lnTo>
                  <a:lnTo>
                    <a:pt x="11837" y="21988"/>
                  </a:lnTo>
                  <a:lnTo>
                    <a:pt x="11996" y="22147"/>
                  </a:lnTo>
                  <a:lnTo>
                    <a:pt x="12689" y="23848"/>
                  </a:lnTo>
                  <a:lnTo>
                    <a:pt x="12844" y="24177"/>
                  </a:lnTo>
                  <a:lnTo>
                    <a:pt x="12960" y="24448"/>
                  </a:lnTo>
                  <a:lnTo>
                    <a:pt x="13076" y="24739"/>
                  </a:lnTo>
                  <a:lnTo>
                    <a:pt x="13173" y="25030"/>
                  </a:lnTo>
                  <a:lnTo>
                    <a:pt x="13231" y="25281"/>
                  </a:lnTo>
                  <a:lnTo>
                    <a:pt x="13231" y="25398"/>
                  </a:lnTo>
                  <a:lnTo>
                    <a:pt x="13231" y="25494"/>
                  </a:lnTo>
                  <a:lnTo>
                    <a:pt x="13193" y="25553"/>
                  </a:lnTo>
                  <a:lnTo>
                    <a:pt x="13154" y="25591"/>
                  </a:lnTo>
                  <a:lnTo>
                    <a:pt x="13076" y="25630"/>
                  </a:lnTo>
                  <a:lnTo>
                    <a:pt x="12980" y="25611"/>
                  </a:lnTo>
                  <a:lnTo>
                    <a:pt x="12902" y="25591"/>
                  </a:lnTo>
                  <a:lnTo>
                    <a:pt x="12805" y="25553"/>
                  </a:lnTo>
                  <a:lnTo>
                    <a:pt x="12631" y="25417"/>
                  </a:lnTo>
                  <a:lnTo>
                    <a:pt x="12437" y="25223"/>
                  </a:lnTo>
                  <a:lnTo>
                    <a:pt x="12263" y="25030"/>
                  </a:lnTo>
                  <a:lnTo>
                    <a:pt x="12127" y="24816"/>
                  </a:lnTo>
                  <a:lnTo>
                    <a:pt x="11914" y="24526"/>
                  </a:lnTo>
                  <a:lnTo>
                    <a:pt x="11701" y="24100"/>
                  </a:lnTo>
                  <a:lnTo>
                    <a:pt x="11488" y="23673"/>
                  </a:lnTo>
                  <a:lnTo>
                    <a:pt x="11081" y="22802"/>
                  </a:lnTo>
                  <a:lnTo>
                    <a:pt x="10694" y="21930"/>
                  </a:lnTo>
                  <a:lnTo>
                    <a:pt x="10326" y="21058"/>
                  </a:lnTo>
                  <a:lnTo>
                    <a:pt x="8756" y="17649"/>
                  </a:lnTo>
                  <a:lnTo>
                    <a:pt x="5579" y="10675"/>
                  </a:lnTo>
                  <a:lnTo>
                    <a:pt x="3952" y="7130"/>
                  </a:lnTo>
                  <a:lnTo>
                    <a:pt x="3584" y="6335"/>
                  </a:lnTo>
                  <a:lnTo>
                    <a:pt x="3177" y="5541"/>
                  </a:lnTo>
                  <a:lnTo>
                    <a:pt x="3003" y="5134"/>
                  </a:lnTo>
                  <a:lnTo>
                    <a:pt x="2829" y="4727"/>
                  </a:lnTo>
                  <a:lnTo>
                    <a:pt x="2674" y="4321"/>
                  </a:lnTo>
                  <a:lnTo>
                    <a:pt x="2538" y="3914"/>
                  </a:lnTo>
                  <a:lnTo>
                    <a:pt x="2499" y="3759"/>
                  </a:lnTo>
                  <a:lnTo>
                    <a:pt x="2499" y="3623"/>
                  </a:lnTo>
                  <a:lnTo>
                    <a:pt x="2519" y="3488"/>
                  </a:lnTo>
                  <a:lnTo>
                    <a:pt x="2577" y="3410"/>
                  </a:lnTo>
                  <a:lnTo>
                    <a:pt x="2635" y="3333"/>
                  </a:lnTo>
                  <a:lnTo>
                    <a:pt x="2751" y="3313"/>
                  </a:lnTo>
                  <a:lnTo>
                    <a:pt x="2867" y="3333"/>
                  </a:lnTo>
                  <a:lnTo>
                    <a:pt x="3022" y="3371"/>
                  </a:lnTo>
                  <a:lnTo>
                    <a:pt x="3371" y="3565"/>
                  </a:lnTo>
                  <a:lnTo>
                    <a:pt x="3700" y="3797"/>
                  </a:lnTo>
                  <a:lnTo>
                    <a:pt x="3991" y="4049"/>
                  </a:lnTo>
                  <a:lnTo>
                    <a:pt x="4281" y="4301"/>
                  </a:lnTo>
                  <a:lnTo>
                    <a:pt x="4553" y="4592"/>
                  </a:lnTo>
                  <a:lnTo>
                    <a:pt x="4804" y="4882"/>
                  </a:lnTo>
                  <a:lnTo>
                    <a:pt x="5037" y="5173"/>
                  </a:lnTo>
                  <a:lnTo>
                    <a:pt x="5250" y="5464"/>
                  </a:lnTo>
                  <a:lnTo>
                    <a:pt x="5657" y="6083"/>
                  </a:lnTo>
                  <a:lnTo>
                    <a:pt x="6044" y="6703"/>
                  </a:lnTo>
                  <a:lnTo>
                    <a:pt x="6412" y="7343"/>
                  </a:lnTo>
                  <a:lnTo>
                    <a:pt x="7323" y="9028"/>
                  </a:lnTo>
                  <a:lnTo>
                    <a:pt x="8195" y="10733"/>
                  </a:lnTo>
                  <a:lnTo>
                    <a:pt x="9028" y="12438"/>
                  </a:lnTo>
                  <a:lnTo>
                    <a:pt x="9822" y="14181"/>
                  </a:lnTo>
                  <a:lnTo>
                    <a:pt x="10248" y="15130"/>
                  </a:lnTo>
                  <a:lnTo>
                    <a:pt x="10655" y="16099"/>
                  </a:lnTo>
                  <a:lnTo>
                    <a:pt x="11042" y="17048"/>
                  </a:lnTo>
                  <a:lnTo>
                    <a:pt x="11430" y="18017"/>
                  </a:lnTo>
                  <a:lnTo>
                    <a:pt x="11798" y="19005"/>
                  </a:lnTo>
                  <a:lnTo>
                    <a:pt x="12166" y="19973"/>
                  </a:lnTo>
                  <a:lnTo>
                    <a:pt x="12515" y="20961"/>
                  </a:lnTo>
                  <a:lnTo>
                    <a:pt x="12844" y="21949"/>
                  </a:lnTo>
                  <a:lnTo>
                    <a:pt x="13173" y="22937"/>
                  </a:lnTo>
                  <a:lnTo>
                    <a:pt x="13503" y="23925"/>
                  </a:lnTo>
                  <a:lnTo>
                    <a:pt x="13793" y="24933"/>
                  </a:lnTo>
                  <a:lnTo>
                    <a:pt x="14084" y="25940"/>
                  </a:lnTo>
                  <a:lnTo>
                    <a:pt x="14355" y="26947"/>
                  </a:lnTo>
                  <a:lnTo>
                    <a:pt x="14626" y="27955"/>
                  </a:lnTo>
                  <a:lnTo>
                    <a:pt x="14878" y="28962"/>
                  </a:lnTo>
                  <a:lnTo>
                    <a:pt x="14944" y="29248"/>
                  </a:lnTo>
                  <a:lnTo>
                    <a:pt x="14944" y="29248"/>
                  </a:lnTo>
                  <a:lnTo>
                    <a:pt x="14297" y="28478"/>
                  </a:lnTo>
                  <a:lnTo>
                    <a:pt x="13193" y="27122"/>
                  </a:lnTo>
                  <a:lnTo>
                    <a:pt x="12127" y="25766"/>
                  </a:lnTo>
                  <a:lnTo>
                    <a:pt x="11604" y="25068"/>
                  </a:lnTo>
                  <a:lnTo>
                    <a:pt x="11100" y="24351"/>
                  </a:lnTo>
                  <a:lnTo>
                    <a:pt x="10597" y="23654"/>
                  </a:lnTo>
                  <a:lnTo>
                    <a:pt x="10112" y="22918"/>
                  </a:lnTo>
                  <a:lnTo>
                    <a:pt x="9648" y="22201"/>
                  </a:lnTo>
                  <a:lnTo>
                    <a:pt x="9202" y="21446"/>
                  </a:lnTo>
                  <a:lnTo>
                    <a:pt x="8776" y="20690"/>
                  </a:lnTo>
                  <a:lnTo>
                    <a:pt x="8369" y="19915"/>
                  </a:lnTo>
                  <a:lnTo>
                    <a:pt x="7982" y="19140"/>
                  </a:lnTo>
                  <a:lnTo>
                    <a:pt x="7633" y="18327"/>
                  </a:lnTo>
                  <a:lnTo>
                    <a:pt x="6935" y="16758"/>
                  </a:lnTo>
                  <a:lnTo>
                    <a:pt x="6587" y="15983"/>
                  </a:lnTo>
                  <a:lnTo>
                    <a:pt x="6219" y="15227"/>
                  </a:lnTo>
                  <a:lnTo>
                    <a:pt x="5831" y="14452"/>
                  </a:lnTo>
                  <a:lnTo>
                    <a:pt x="5444" y="13697"/>
                  </a:lnTo>
                  <a:lnTo>
                    <a:pt x="5018" y="12961"/>
                  </a:lnTo>
                  <a:lnTo>
                    <a:pt x="4591" y="12205"/>
                  </a:lnTo>
                  <a:lnTo>
                    <a:pt x="3700" y="10791"/>
                  </a:lnTo>
                  <a:lnTo>
                    <a:pt x="3255" y="10074"/>
                  </a:lnTo>
                  <a:lnTo>
                    <a:pt x="2809" y="9338"/>
                  </a:lnTo>
                  <a:lnTo>
                    <a:pt x="2402" y="8602"/>
                  </a:lnTo>
                  <a:lnTo>
                    <a:pt x="1996" y="7866"/>
                  </a:lnTo>
                  <a:lnTo>
                    <a:pt x="1627" y="7110"/>
                  </a:lnTo>
                  <a:lnTo>
                    <a:pt x="1298" y="6335"/>
                  </a:lnTo>
                  <a:lnTo>
                    <a:pt x="1027" y="5560"/>
                  </a:lnTo>
                  <a:lnTo>
                    <a:pt x="891" y="5192"/>
                  </a:lnTo>
                  <a:lnTo>
                    <a:pt x="794" y="4805"/>
                  </a:lnTo>
                  <a:lnTo>
                    <a:pt x="698" y="4398"/>
                  </a:lnTo>
                  <a:lnTo>
                    <a:pt x="601" y="4011"/>
                  </a:lnTo>
                  <a:lnTo>
                    <a:pt x="543" y="3604"/>
                  </a:lnTo>
                  <a:lnTo>
                    <a:pt x="484" y="3216"/>
                  </a:lnTo>
                  <a:lnTo>
                    <a:pt x="446" y="2829"/>
                  </a:lnTo>
                  <a:lnTo>
                    <a:pt x="426" y="2461"/>
                  </a:lnTo>
                  <a:lnTo>
                    <a:pt x="407" y="2093"/>
                  </a:lnTo>
                  <a:lnTo>
                    <a:pt x="426" y="1705"/>
                  </a:lnTo>
                  <a:lnTo>
                    <a:pt x="446" y="1240"/>
                  </a:lnTo>
                  <a:lnTo>
                    <a:pt x="465" y="989"/>
                  </a:lnTo>
                  <a:lnTo>
                    <a:pt x="504" y="872"/>
                  </a:lnTo>
                  <a:lnTo>
                    <a:pt x="523" y="775"/>
                  </a:lnTo>
                  <a:lnTo>
                    <a:pt x="523" y="659"/>
                  </a:lnTo>
                  <a:lnTo>
                    <a:pt x="562" y="562"/>
                  </a:lnTo>
                  <a:lnTo>
                    <a:pt x="601" y="485"/>
                  </a:lnTo>
                  <a:lnTo>
                    <a:pt x="659" y="446"/>
                  </a:lnTo>
                  <a:lnTo>
                    <a:pt x="736" y="407"/>
                  </a:lnTo>
                  <a:close/>
                  <a:moveTo>
                    <a:pt x="659" y="1"/>
                  </a:moveTo>
                  <a:lnTo>
                    <a:pt x="543" y="20"/>
                  </a:lnTo>
                  <a:lnTo>
                    <a:pt x="446" y="78"/>
                  </a:lnTo>
                  <a:lnTo>
                    <a:pt x="368" y="156"/>
                  </a:lnTo>
                  <a:lnTo>
                    <a:pt x="291" y="252"/>
                  </a:lnTo>
                  <a:lnTo>
                    <a:pt x="213" y="388"/>
                  </a:lnTo>
                  <a:lnTo>
                    <a:pt x="155" y="543"/>
                  </a:lnTo>
                  <a:lnTo>
                    <a:pt x="116" y="698"/>
                  </a:lnTo>
                  <a:lnTo>
                    <a:pt x="78" y="872"/>
                  </a:lnTo>
                  <a:lnTo>
                    <a:pt x="20" y="1260"/>
                  </a:lnTo>
                  <a:lnTo>
                    <a:pt x="0" y="1647"/>
                  </a:lnTo>
                  <a:lnTo>
                    <a:pt x="20" y="2054"/>
                  </a:lnTo>
                  <a:lnTo>
                    <a:pt x="39" y="2441"/>
                  </a:lnTo>
                  <a:lnTo>
                    <a:pt x="97" y="3100"/>
                  </a:lnTo>
                  <a:lnTo>
                    <a:pt x="136" y="3546"/>
                  </a:lnTo>
                  <a:lnTo>
                    <a:pt x="213" y="3991"/>
                  </a:lnTo>
                  <a:lnTo>
                    <a:pt x="310" y="4437"/>
                  </a:lnTo>
                  <a:lnTo>
                    <a:pt x="407" y="4863"/>
                  </a:lnTo>
                  <a:lnTo>
                    <a:pt x="523" y="5289"/>
                  </a:lnTo>
                  <a:lnTo>
                    <a:pt x="659" y="5715"/>
                  </a:lnTo>
                  <a:lnTo>
                    <a:pt x="814" y="6122"/>
                  </a:lnTo>
                  <a:lnTo>
                    <a:pt x="969" y="6529"/>
                  </a:lnTo>
                  <a:lnTo>
                    <a:pt x="1317" y="7343"/>
                  </a:lnTo>
                  <a:lnTo>
                    <a:pt x="1705" y="8137"/>
                  </a:lnTo>
                  <a:lnTo>
                    <a:pt x="2131" y="8912"/>
                  </a:lnTo>
                  <a:lnTo>
                    <a:pt x="2577" y="9687"/>
                  </a:lnTo>
                  <a:lnTo>
                    <a:pt x="3022" y="10442"/>
                  </a:lnTo>
                  <a:lnTo>
                    <a:pt x="3507" y="11217"/>
                  </a:lnTo>
                  <a:lnTo>
                    <a:pt x="4436" y="12728"/>
                  </a:lnTo>
                  <a:lnTo>
                    <a:pt x="4901" y="13503"/>
                  </a:lnTo>
                  <a:lnTo>
                    <a:pt x="5347" y="14259"/>
                  </a:lnTo>
                  <a:lnTo>
                    <a:pt x="5754" y="15033"/>
                  </a:lnTo>
                  <a:lnTo>
                    <a:pt x="6141" y="15828"/>
                  </a:lnTo>
                  <a:lnTo>
                    <a:pt x="6994" y="17746"/>
                  </a:lnTo>
                  <a:lnTo>
                    <a:pt x="7420" y="18695"/>
                  </a:lnTo>
                  <a:lnTo>
                    <a:pt x="7865" y="19644"/>
                  </a:lnTo>
                  <a:lnTo>
                    <a:pt x="8330" y="20574"/>
                  </a:lnTo>
                  <a:lnTo>
                    <a:pt x="8815" y="21504"/>
                  </a:lnTo>
                  <a:lnTo>
                    <a:pt x="9338" y="22414"/>
                  </a:lnTo>
                  <a:lnTo>
                    <a:pt x="9609" y="22860"/>
                  </a:lnTo>
                  <a:lnTo>
                    <a:pt x="9899" y="23305"/>
                  </a:lnTo>
                  <a:lnTo>
                    <a:pt x="10500" y="24197"/>
                  </a:lnTo>
                  <a:lnTo>
                    <a:pt x="11120" y="25049"/>
                  </a:lnTo>
                  <a:lnTo>
                    <a:pt x="11759" y="25901"/>
                  </a:lnTo>
                  <a:lnTo>
                    <a:pt x="12418" y="26734"/>
                  </a:lnTo>
                  <a:lnTo>
                    <a:pt x="13076" y="27567"/>
                  </a:lnTo>
                  <a:lnTo>
                    <a:pt x="13754" y="28381"/>
                  </a:lnTo>
                  <a:lnTo>
                    <a:pt x="15130" y="30008"/>
                  </a:lnTo>
                  <a:lnTo>
                    <a:pt x="15188" y="30066"/>
                  </a:lnTo>
                  <a:lnTo>
                    <a:pt x="15195" y="30069"/>
                  </a:lnTo>
                  <a:lnTo>
                    <a:pt x="15285" y="30609"/>
                  </a:lnTo>
                  <a:lnTo>
                    <a:pt x="15614" y="32565"/>
                  </a:lnTo>
                  <a:lnTo>
                    <a:pt x="15634" y="32623"/>
                  </a:lnTo>
                  <a:lnTo>
                    <a:pt x="15653" y="32662"/>
                  </a:lnTo>
                  <a:lnTo>
                    <a:pt x="15692" y="32682"/>
                  </a:lnTo>
                  <a:lnTo>
                    <a:pt x="15730" y="32682"/>
                  </a:lnTo>
                  <a:lnTo>
                    <a:pt x="15789" y="32662"/>
                  </a:lnTo>
                  <a:lnTo>
                    <a:pt x="15808" y="32643"/>
                  </a:lnTo>
                  <a:lnTo>
                    <a:pt x="15827" y="32604"/>
                  </a:lnTo>
                  <a:lnTo>
                    <a:pt x="15847" y="32565"/>
                  </a:lnTo>
                  <a:lnTo>
                    <a:pt x="15730" y="31616"/>
                  </a:lnTo>
                  <a:lnTo>
                    <a:pt x="15634" y="30667"/>
                  </a:lnTo>
                  <a:lnTo>
                    <a:pt x="15498" y="29737"/>
                  </a:lnTo>
                  <a:lnTo>
                    <a:pt x="15362" y="28788"/>
                  </a:lnTo>
                  <a:lnTo>
                    <a:pt x="15207" y="27858"/>
                  </a:lnTo>
                  <a:lnTo>
                    <a:pt x="15052" y="26928"/>
                  </a:lnTo>
                  <a:lnTo>
                    <a:pt x="14878" y="25998"/>
                  </a:lnTo>
                  <a:lnTo>
                    <a:pt x="14684" y="25049"/>
                  </a:lnTo>
                  <a:lnTo>
                    <a:pt x="14491" y="24119"/>
                  </a:lnTo>
                  <a:lnTo>
                    <a:pt x="14277" y="23209"/>
                  </a:lnTo>
                  <a:lnTo>
                    <a:pt x="14045" y="22279"/>
                  </a:lnTo>
                  <a:lnTo>
                    <a:pt x="13813" y="21368"/>
                  </a:lnTo>
                  <a:lnTo>
                    <a:pt x="13561" y="20438"/>
                  </a:lnTo>
                  <a:lnTo>
                    <a:pt x="13290" y="19528"/>
                  </a:lnTo>
                  <a:lnTo>
                    <a:pt x="13018" y="18617"/>
                  </a:lnTo>
                  <a:lnTo>
                    <a:pt x="12728" y="17726"/>
                  </a:lnTo>
                  <a:lnTo>
                    <a:pt x="12437" y="16854"/>
                  </a:lnTo>
                  <a:lnTo>
                    <a:pt x="12147" y="15983"/>
                  </a:lnTo>
                  <a:lnTo>
                    <a:pt x="11817" y="15130"/>
                  </a:lnTo>
                  <a:lnTo>
                    <a:pt x="11488" y="14278"/>
                  </a:lnTo>
                  <a:lnTo>
                    <a:pt x="11139" y="13426"/>
                  </a:lnTo>
                  <a:lnTo>
                    <a:pt x="10790" y="12573"/>
                  </a:lnTo>
                  <a:lnTo>
                    <a:pt x="10403" y="11721"/>
                  </a:lnTo>
                  <a:lnTo>
                    <a:pt x="10016" y="10888"/>
                  </a:lnTo>
                  <a:lnTo>
                    <a:pt x="9609" y="10055"/>
                  </a:lnTo>
                  <a:lnTo>
                    <a:pt x="9183" y="9241"/>
                  </a:lnTo>
                  <a:lnTo>
                    <a:pt x="8756" y="8427"/>
                  </a:lnTo>
                  <a:lnTo>
                    <a:pt x="8291" y="7633"/>
                  </a:lnTo>
                  <a:lnTo>
                    <a:pt x="7827" y="6839"/>
                  </a:lnTo>
                  <a:lnTo>
                    <a:pt x="7323" y="6064"/>
                  </a:lnTo>
                  <a:lnTo>
                    <a:pt x="6819" y="5309"/>
                  </a:lnTo>
                  <a:lnTo>
                    <a:pt x="6296" y="4553"/>
                  </a:lnTo>
                  <a:lnTo>
                    <a:pt x="5851" y="3952"/>
                  </a:lnTo>
                  <a:lnTo>
                    <a:pt x="5386" y="3371"/>
                  </a:lnTo>
                  <a:lnTo>
                    <a:pt x="4882" y="2810"/>
                  </a:lnTo>
                  <a:lnTo>
                    <a:pt x="4378" y="2267"/>
                  </a:lnTo>
                  <a:lnTo>
                    <a:pt x="3817" y="1763"/>
                  </a:lnTo>
                  <a:lnTo>
                    <a:pt x="3545" y="1531"/>
                  </a:lnTo>
                  <a:lnTo>
                    <a:pt x="3235" y="1298"/>
                  </a:lnTo>
                  <a:lnTo>
                    <a:pt x="2945" y="1085"/>
                  </a:lnTo>
                  <a:lnTo>
                    <a:pt x="2635" y="872"/>
                  </a:lnTo>
                  <a:lnTo>
                    <a:pt x="2305" y="679"/>
                  </a:lnTo>
                  <a:lnTo>
                    <a:pt x="1996" y="485"/>
                  </a:lnTo>
                  <a:lnTo>
                    <a:pt x="1589" y="272"/>
                  </a:lnTo>
                  <a:lnTo>
                    <a:pt x="1356" y="156"/>
                  </a:lnTo>
                  <a:lnTo>
                    <a:pt x="1124" y="59"/>
                  </a:lnTo>
                  <a:lnTo>
                    <a:pt x="1008" y="20"/>
                  </a:lnTo>
                  <a:lnTo>
                    <a:pt x="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9" name="Google Shape;2759;p33"/>
            <p:cNvSpPr/>
            <p:nvPr/>
          </p:nvSpPr>
          <p:spPr>
            <a:xfrm>
              <a:off x="3949282" y="-961750"/>
              <a:ext cx="619432" cy="2208849"/>
            </a:xfrm>
            <a:custGeom>
              <a:avLst/>
              <a:gdLst/>
              <a:ahLst/>
              <a:cxnLst/>
              <a:rect l="l" t="t" r="r" b="b"/>
              <a:pathLst>
                <a:path w="11740" h="41864" extrusionOk="0">
                  <a:moveTo>
                    <a:pt x="2170" y="388"/>
                  </a:moveTo>
                  <a:lnTo>
                    <a:pt x="2306" y="427"/>
                  </a:lnTo>
                  <a:lnTo>
                    <a:pt x="2577" y="504"/>
                  </a:lnTo>
                  <a:lnTo>
                    <a:pt x="2829" y="640"/>
                  </a:lnTo>
                  <a:lnTo>
                    <a:pt x="3080" y="795"/>
                  </a:lnTo>
                  <a:lnTo>
                    <a:pt x="3410" y="1085"/>
                  </a:lnTo>
                  <a:lnTo>
                    <a:pt x="3720" y="1376"/>
                  </a:lnTo>
                  <a:lnTo>
                    <a:pt x="4010" y="1705"/>
                  </a:lnTo>
                  <a:lnTo>
                    <a:pt x="4281" y="2054"/>
                  </a:lnTo>
                  <a:lnTo>
                    <a:pt x="4514" y="2422"/>
                  </a:lnTo>
                  <a:lnTo>
                    <a:pt x="4746" y="2790"/>
                  </a:lnTo>
                  <a:lnTo>
                    <a:pt x="4960" y="3177"/>
                  </a:lnTo>
                  <a:lnTo>
                    <a:pt x="5153" y="3565"/>
                  </a:lnTo>
                  <a:lnTo>
                    <a:pt x="5347" y="3991"/>
                  </a:lnTo>
                  <a:lnTo>
                    <a:pt x="5541" y="4417"/>
                  </a:lnTo>
                  <a:lnTo>
                    <a:pt x="5889" y="5270"/>
                  </a:lnTo>
                  <a:lnTo>
                    <a:pt x="6199" y="6161"/>
                  </a:lnTo>
                  <a:lnTo>
                    <a:pt x="6471" y="7052"/>
                  </a:lnTo>
                  <a:lnTo>
                    <a:pt x="6722" y="7943"/>
                  </a:lnTo>
                  <a:lnTo>
                    <a:pt x="6974" y="8854"/>
                  </a:lnTo>
                  <a:lnTo>
                    <a:pt x="7420" y="10655"/>
                  </a:lnTo>
                  <a:lnTo>
                    <a:pt x="7865" y="12496"/>
                  </a:lnTo>
                  <a:lnTo>
                    <a:pt x="8272" y="14355"/>
                  </a:lnTo>
                  <a:lnTo>
                    <a:pt x="8660" y="16215"/>
                  </a:lnTo>
                  <a:lnTo>
                    <a:pt x="9028" y="18075"/>
                  </a:lnTo>
                  <a:lnTo>
                    <a:pt x="9357" y="19934"/>
                  </a:lnTo>
                  <a:lnTo>
                    <a:pt x="9667" y="21814"/>
                  </a:lnTo>
                  <a:lnTo>
                    <a:pt x="9958" y="23673"/>
                  </a:lnTo>
                  <a:lnTo>
                    <a:pt x="10229" y="25552"/>
                  </a:lnTo>
                  <a:lnTo>
                    <a:pt x="10481" y="27606"/>
                  </a:lnTo>
                  <a:lnTo>
                    <a:pt x="10713" y="29659"/>
                  </a:lnTo>
                  <a:lnTo>
                    <a:pt x="10926" y="31732"/>
                  </a:lnTo>
                  <a:lnTo>
                    <a:pt x="11081" y="33786"/>
                  </a:lnTo>
                  <a:lnTo>
                    <a:pt x="11255" y="35742"/>
                  </a:lnTo>
                  <a:lnTo>
                    <a:pt x="11314" y="36750"/>
                  </a:lnTo>
                  <a:lnTo>
                    <a:pt x="11352" y="37738"/>
                  </a:lnTo>
                  <a:lnTo>
                    <a:pt x="11352" y="38241"/>
                  </a:lnTo>
                  <a:lnTo>
                    <a:pt x="11352" y="38745"/>
                  </a:lnTo>
                  <a:lnTo>
                    <a:pt x="11333" y="39229"/>
                  </a:lnTo>
                  <a:lnTo>
                    <a:pt x="11294" y="39733"/>
                  </a:lnTo>
                  <a:lnTo>
                    <a:pt x="11236" y="40217"/>
                  </a:lnTo>
                  <a:lnTo>
                    <a:pt x="11159" y="40702"/>
                  </a:lnTo>
                  <a:lnTo>
                    <a:pt x="11091" y="41038"/>
                  </a:lnTo>
                  <a:lnTo>
                    <a:pt x="10267" y="38377"/>
                  </a:lnTo>
                  <a:lnTo>
                    <a:pt x="9280" y="35103"/>
                  </a:lnTo>
                  <a:lnTo>
                    <a:pt x="8330" y="31810"/>
                  </a:lnTo>
                  <a:lnTo>
                    <a:pt x="7400" y="28516"/>
                  </a:lnTo>
                  <a:lnTo>
                    <a:pt x="6931" y="26854"/>
                  </a:lnTo>
                  <a:lnTo>
                    <a:pt x="7245" y="27606"/>
                  </a:lnTo>
                  <a:lnTo>
                    <a:pt x="7672" y="28671"/>
                  </a:lnTo>
                  <a:lnTo>
                    <a:pt x="8059" y="29737"/>
                  </a:lnTo>
                  <a:lnTo>
                    <a:pt x="8078" y="29776"/>
                  </a:lnTo>
                  <a:lnTo>
                    <a:pt x="8117" y="29795"/>
                  </a:lnTo>
                  <a:lnTo>
                    <a:pt x="8156" y="29814"/>
                  </a:lnTo>
                  <a:lnTo>
                    <a:pt x="8195" y="29795"/>
                  </a:lnTo>
                  <a:lnTo>
                    <a:pt x="8214" y="29795"/>
                  </a:lnTo>
                  <a:lnTo>
                    <a:pt x="8253" y="29756"/>
                  </a:lnTo>
                  <a:lnTo>
                    <a:pt x="8253" y="29717"/>
                  </a:lnTo>
                  <a:lnTo>
                    <a:pt x="8253" y="29679"/>
                  </a:lnTo>
                  <a:lnTo>
                    <a:pt x="7982" y="28846"/>
                  </a:lnTo>
                  <a:lnTo>
                    <a:pt x="7691" y="28013"/>
                  </a:lnTo>
                  <a:lnTo>
                    <a:pt x="7381" y="27180"/>
                  </a:lnTo>
                  <a:lnTo>
                    <a:pt x="7052" y="26366"/>
                  </a:lnTo>
                  <a:lnTo>
                    <a:pt x="6354" y="24700"/>
                  </a:lnTo>
                  <a:lnTo>
                    <a:pt x="6286" y="24542"/>
                  </a:lnTo>
                  <a:lnTo>
                    <a:pt x="5579" y="21930"/>
                  </a:lnTo>
                  <a:lnTo>
                    <a:pt x="4708" y="18617"/>
                  </a:lnTo>
                  <a:lnTo>
                    <a:pt x="3836" y="15305"/>
                  </a:lnTo>
                  <a:lnTo>
                    <a:pt x="3003" y="12108"/>
                  </a:lnTo>
                  <a:lnTo>
                    <a:pt x="2615" y="10500"/>
                  </a:lnTo>
                  <a:lnTo>
                    <a:pt x="2267" y="8892"/>
                  </a:lnTo>
                  <a:lnTo>
                    <a:pt x="2112" y="8079"/>
                  </a:lnTo>
                  <a:lnTo>
                    <a:pt x="1976" y="7265"/>
                  </a:lnTo>
                  <a:lnTo>
                    <a:pt x="1860" y="6451"/>
                  </a:lnTo>
                  <a:lnTo>
                    <a:pt x="1763" y="5618"/>
                  </a:lnTo>
                  <a:lnTo>
                    <a:pt x="1686" y="4785"/>
                  </a:lnTo>
                  <a:lnTo>
                    <a:pt x="1666" y="4379"/>
                  </a:lnTo>
                  <a:lnTo>
                    <a:pt x="1666" y="3952"/>
                  </a:lnTo>
                  <a:lnTo>
                    <a:pt x="1647" y="3662"/>
                  </a:lnTo>
                  <a:lnTo>
                    <a:pt x="1666" y="3546"/>
                  </a:lnTo>
                  <a:lnTo>
                    <a:pt x="1686" y="3468"/>
                  </a:lnTo>
                  <a:lnTo>
                    <a:pt x="1724" y="3391"/>
                  </a:lnTo>
                  <a:lnTo>
                    <a:pt x="1782" y="3313"/>
                  </a:lnTo>
                  <a:lnTo>
                    <a:pt x="1899" y="3255"/>
                  </a:lnTo>
                  <a:lnTo>
                    <a:pt x="2054" y="3177"/>
                  </a:lnTo>
                  <a:lnTo>
                    <a:pt x="2131" y="3100"/>
                  </a:lnTo>
                  <a:lnTo>
                    <a:pt x="2209" y="3061"/>
                  </a:lnTo>
                  <a:lnTo>
                    <a:pt x="2267" y="3022"/>
                  </a:lnTo>
                  <a:lnTo>
                    <a:pt x="2402" y="3022"/>
                  </a:lnTo>
                  <a:lnTo>
                    <a:pt x="2460" y="3061"/>
                  </a:lnTo>
                  <a:lnTo>
                    <a:pt x="2519" y="3119"/>
                  </a:lnTo>
                  <a:lnTo>
                    <a:pt x="2577" y="3197"/>
                  </a:lnTo>
                  <a:lnTo>
                    <a:pt x="2829" y="3429"/>
                  </a:lnTo>
                  <a:lnTo>
                    <a:pt x="3061" y="3701"/>
                  </a:lnTo>
                  <a:lnTo>
                    <a:pt x="3294" y="3991"/>
                  </a:lnTo>
                  <a:lnTo>
                    <a:pt x="3507" y="4282"/>
                  </a:lnTo>
                  <a:lnTo>
                    <a:pt x="3720" y="4611"/>
                  </a:lnTo>
                  <a:lnTo>
                    <a:pt x="3894" y="4921"/>
                  </a:lnTo>
                  <a:lnTo>
                    <a:pt x="4068" y="5250"/>
                  </a:lnTo>
                  <a:lnTo>
                    <a:pt x="4223" y="5599"/>
                  </a:lnTo>
                  <a:lnTo>
                    <a:pt x="4359" y="5928"/>
                  </a:lnTo>
                  <a:lnTo>
                    <a:pt x="4495" y="6277"/>
                  </a:lnTo>
                  <a:lnTo>
                    <a:pt x="4746" y="6994"/>
                  </a:lnTo>
                  <a:lnTo>
                    <a:pt x="4940" y="7711"/>
                  </a:lnTo>
                  <a:lnTo>
                    <a:pt x="5134" y="8427"/>
                  </a:lnTo>
                  <a:lnTo>
                    <a:pt x="5308" y="9144"/>
                  </a:lnTo>
                  <a:lnTo>
                    <a:pt x="6819" y="15769"/>
                  </a:lnTo>
                  <a:lnTo>
                    <a:pt x="8524" y="23286"/>
                  </a:lnTo>
                  <a:lnTo>
                    <a:pt x="8931" y="25068"/>
                  </a:lnTo>
                  <a:lnTo>
                    <a:pt x="9105" y="25979"/>
                  </a:lnTo>
                  <a:lnTo>
                    <a:pt x="9260" y="26870"/>
                  </a:lnTo>
                  <a:lnTo>
                    <a:pt x="9396" y="27780"/>
                  </a:lnTo>
                  <a:lnTo>
                    <a:pt x="9473" y="28691"/>
                  </a:lnTo>
                  <a:lnTo>
                    <a:pt x="9512" y="29156"/>
                  </a:lnTo>
                  <a:lnTo>
                    <a:pt x="9531" y="29601"/>
                  </a:lnTo>
                  <a:lnTo>
                    <a:pt x="9531" y="29650"/>
                  </a:lnTo>
                  <a:lnTo>
                    <a:pt x="9434" y="29427"/>
                  </a:lnTo>
                  <a:lnTo>
                    <a:pt x="8989" y="28381"/>
                  </a:lnTo>
                  <a:lnTo>
                    <a:pt x="8563" y="27335"/>
                  </a:lnTo>
                  <a:lnTo>
                    <a:pt x="8137" y="26269"/>
                  </a:lnTo>
                  <a:lnTo>
                    <a:pt x="7749" y="25223"/>
                  </a:lnTo>
                  <a:lnTo>
                    <a:pt x="7362" y="24158"/>
                  </a:lnTo>
                  <a:lnTo>
                    <a:pt x="6994" y="23092"/>
                  </a:lnTo>
                  <a:lnTo>
                    <a:pt x="6645" y="22007"/>
                  </a:lnTo>
                  <a:lnTo>
                    <a:pt x="6296" y="20942"/>
                  </a:lnTo>
                  <a:lnTo>
                    <a:pt x="5967" y="19857"/>
                  </a:lnTo>
                  <a:lnTo>
                    <a:pt x="5676" y="18772"/>
                  </a:lnTo>
                  <a:lnTo>
                    <a:pt x="5386" y="17668"/>
                  </a:lnTo>
                  <a:lnTo>
                    <a:pt x="5114" y="16583"/>
                  </a:lnTo>
                  <a:lnTo>
                    <a:pt x="4843" y="15479"/>
                  </a:lnTo>
                  <a:lnTo>
                    <a:pt x="4611" y="14375"/>
                  </a:lnTo>
                  <a:lnTo>
                    <a:pt x="4378" y="13251"/>
                  </a:lnTo>
                  <a:lnTo>
                    <a:pt x="4185" y="12186"/>
                  </a:lnTo>
                  <a:lnTo>
                    <a:pt x="3991" y="11139"/>
                  </a:lnTo>
                  <a:lnTo>
                    <a:pt x="3836" y="10055"/>
                  </a:lnTo>
                  <a:lnTo>
                    <a:pt x="3681" y="8989"/>
                  </a:lnTo>
                  <a:lnTo>
                    <a:pt x="3623" y="8718"/>
                  </a:lnTo>
                  <a:lnTo>
                    <a:pt x="3565" y="8427"/>
                  </a:lnTo>
                  <a:lnTo>
                    <a:pt x="3507" y="8117"/>
                  </a:lnTo>
                  <a:lnTo>
                    <a:pt x="3507" y="7982"/>
                  </a:lnTo>
                  <a:lnTo>
                    <a:pt x="3526" y="7846"/>
                  </a:lnTo>
                  <a:lnTo>
                    <a:pt x="3468" y="7652"/>
                  </a:lnTo>
                  <a:lnTo>
                    <a:pt x="3468" y="7594"/>
                  </a:lnTo>
                  <a:lnTo>
                    <a:pt x="3487" y="7556"/>
                  </a:lnTo>
                  <a:lnTo>
                    <a:pt x="3545" y="7556"/>
                  </a:lnTo>
                  <a:lnTo>
                    <a:pt x="3603" y="7594"/>
                  </a:lnTo>
                  <a:lnTo>
                    <a:pt x="3778" y="7749"/>
                  </a:lnTo>
                  <a:lnTo>
                    <a:pt x="3952" y="8272"/>
                  </a:lnTo>
                  <a:lnTo>
                    <a:pt x="4301" y="9377"/>
                  </a:lnTo>
                  <a:lnTo>
                    <a:pt x="4630" y="10461"/>
                  </a:lnTo>
                  <a:lnTo>
                    <a:pt x="4940" y="11566"/>
                  </a:lnTo>
                  <a:lnTo>
                    <a:pt x="5211" y="12670"/>
                  </a:lnTo>
                  <a:lnTo>
                    <a:pt x="5444" y="13774"/>
                  </a:lnTo>
                  <a:lnTo>
                    <a:pt x="5676" y="14898"/>
                  </a:lnTo>
                  <a:lnTo>
                    <a:pt x="5851" y="16002"/>
                  </a:lnTo>
                  <a:lnTo>
                    <a:pt x="6025" y="17126"/>
                  </a:lnTo>
                  <a:lnTo>
                    <a:pt x="6161" y="18268"/>
                  </a:lnTo>
                  <a:lnTo>
                    <a:pt x="6296" y="19392"/>
                  </a:lnTo>
                  <a:lnTo>
                    <a:pt x="6316" y="19470"/>
                  </a:lnTo>
                  <a:lnTo>
                    <a:pt x="6354" y="19508"/>
                  </a:lnTo>
                  <a:lnTo>
                    <a:pt x="6412" y="19547"/>
                  </a:lnTo>
                  <a:lnTo>
                    <a:pt x="6490" y="19547"/>
                  </a:lnTo>
                  <a:lnTo>
                    <a:pt x="6548" y="19528"/>
                  </a:lnTo>
                  <a:lnTo>
                    <a:pt x="6606" y="19508"/>
                  </a:lnTo>
                  <a:lnTo>
                    <a:pt x="6626" y="19450"/>
                  </a:lnTo>
                  <a:lnTo>
                    <a:pt x="6645" y="19373"/>
                  </a:lnTo>
                  <a:lnTo>
                    <a:pt x="6548" y="18404"/>
                  </a:lnTo>
                  <a:lnTo>
                    <a:pt x="6432" y="17435"/>
                  </a:lnTo>
                  <a:lnTo>
                    <a:pt x="6296" y="16486"/>
                  </a:lnTo>
                  <a:lnTo>
                    <a:pt x="6141" y="15518"/>
                  </a:lnTo>
                  <a:lnTo>
                    <a:pt x="5967" y="14568"/>
                  </a:lnTo>
                  <a:lnTo>
                    <a:pt x="5773" y="13619"/>
                  </a:lnTo>
                  <a:lnTo>
                    <a:pt x="5560" y="12670"/>
                  </a:lnTo>
                  <a:lnTo>
                    <a:pt x="5328" y="11740"/>
                  </a:lnTo>
                  <a:lnTo>
                    <a:pt x="5076" y="10771"/>
                  </a:lnTo>
                  <a:lnTo>
                    <a:pt x="4805" y="9803"/>
                  </a:lnTo>
                  <a:lnTo>
                    <a:pt x="4514" y="8854"/>
                  </a:lnTo>
                  <a:lnTo>
                    <a:pt x="4185" y="7904"/>
                  </a:lnTo>
                  <a:lnTo>
                    <a:pt x="4127" y="7749"/>
                  </a:lnTo>
                  <a:lnTo>
                    <a:pt x="4049" y="7556"/>
                  </a:lnTo>
                  <a:lnTo>
                    <a:pt x="3952" y="7401"/>
                  </a:lnTo>
                  <a:lnTo>
                    <a:pt x="3836" y="7246"/>
                  </a:lnTo>
                  <a:lnTo>
                    <a:pt x="3758" y="7168"/>
                  </a:lnTo>
                  <a:lnTo>
                    <a:pt x="3700" y="7129"/>
                  </a:lnTo>
                  <a:lnTo>
                    <a:pt x="3623" y="7071"/>
                  </a:lnTo>
                  <a:lnTo>
                    <a:pt x="3545" y="7052"/>
                  </a:lnTo>
                  <a:lnTo>
                    <a:pt x="3371" y="7052"/>
                  </a:lnTo>
                  <a:lnTo>
                    <a:pt x="3294" y="7091"/>
                  </a:lnTo>
                  <a:lnTo>
                    <a:pt x="3197" y="7149"/>
                  </a:lnTo>
                  <a:lnTo>
                    <a:pt x="3139" y="7226"/>
                  </a:lnTo>
                  <a:lnTo>
                    <a:pt x="3119" y="7265"/>
                  </a:lnTo>
                  <a:lnTo>
                    <a:pt x="3119" y="7304"/>
                  </a:lnTo>
                  <a:lnTo>
                    <a:pt x="3313" y="8795"/>
                  </a:lnTo>
                  <a:lnTo>
                    <a:pt x="3526" y="10306"/>
                  </a:lnTo>
                  <a:lnTo>
                    <a:pt x="3778" y="11798"/>
                  </a:lnTo>
                  <a:lnTo>
                    <a:pt x="4068" y="13290"/>
                  </a:lnTo>
                  <a:lnTo>
                    <a:pt x="4359" y="14762"/>
                  </a:lnTo>
                  <a:lnTo>
                    <a:pt x="4688" y="16254"/>
                  </a:lnTo>
                  <a:lnTo>
                    <a:pt x="5056" y="17726"/>
                  </a:lnTo>
                  <a:lnTo>
                    <a:pt x="5444" y="19179"/>
                  </a:lnTo>
                  <a:lnTo>
                    <a:pt x="5870" y="20632"/>
                  </a:lnTo>
                  <a:lnTo>
                    <a:pt x="6296" y="22085"/>
                  </a:lnTo>
                  <a:lnTo>
                    <a:pt x="6780" y="23518"/>
                  </a:lnTo>
                  <a:lnTo>
                    <a:pt x="7265" y="24952"/>
                  </a:lnTo>
                  <a:lnTo>
                    <a:pt x="7807" y="26385"/>
                  </a:lnTo>
                  <a:lnTo>
                    <a:pt x="8350" y="27780"/>
                  </a:lnTo>
                  <a:lnTo>
                    <a:pt x="8931" y="29194"/>
                  </a:lnTo>
                  <a:lnTo>
                    <a:pt x="9531" y="30570"/>
                  </a:lnTo>
                  <a:lnTo>
                    <a:pt x="9570" y="30628"/>
                  </a:lnTo>
                  <a:lnTo>
                    <a:pt x="9628" y="30667"/>
                  </a:lnTo>
                  <a:lnTo>
                    <a:pt x="9686" y="30686"/>
                  </a:lnTo>
                  <a:lnTo>
                    <a:pt x="9744" y="30686"/>
                  </a:lnTo>
                  <a:lnTo>
                    <a:pt x="9803" y="30667"/>
                  </a:lnTo>
                  <a:lnTo>
                    <a:pt x="9841" y="30628"/>
                  </a:lnTo>
                  <a:lnTo>
                    <a:pt x="9880" y="30570"/>
                  </a:lnTo>
                  <a:lnTo>
                    <a:pt x="9899" y="30512"/>
                  </a:lnTo>
                  <a:lnTo>
                    <a:pt x="9899" y="29659"/>
                  </a:lnTo>
                  <a:lnTo>
                    <a:pt x="9861" y="28807"/>
                  </a:lnTo>
                  <a:lnTo>
                    <a:pt x="9783" y="27974"/>
                  </a:lnTo>
                  <a:lnTo>
                    <a:pt x="9667" y="27141"/>
                  </a:lnTo>
                  <a:lnTo>
                    <a:pt x="9551" y="26308"/>
                  </a:lnTo>
                  <a:lnTo>
                    <a:pt x="9396" y="25475"/>
                  </a:lnTo>
                  <a:lnTo>
                    <a:pt x="9221" y="24661"/>
                  </a:lnTo>
                  <a:lnTo>
                    <a:pt x="9028" y="23828"/>
                  </a:lnTo>
                  <a:lnTo>
                    <a:pt x="7381" y="16661"/>
                  </a:lnTo>
                  <a:lnTo>
                    <a:pt x="5676" y="9280"/>
                  </a:lnTo>
                  <a:lnTo>
                    <a:pt x="5502" y="8544"/>
                  </a:lnTo>
                  <a:lnTo>
                    <a:pt x="5308" y="7788"/>
                  </a:lnTo>
                  <a:lnTo>
                    <a:pt x="5095" y="7052"/>
                  </a:lnTo>
                  <a:lnTo>
                    <a:pt x="4863" y="6316"/>
                  </a:lnTo>
                  <a:lnTo>
                    <a:pt x="4727" y="5948"/>
                  </a:lnTo>
                  <a:lnTo>
                    <a:pt x="4572" y="5599"/>
                  </a:lnTo>
                  <a:lnTo>
                    <a:pt x="4417" y="5250"/>
                  </a:lnTo>
                  <a:lnTo>
                    <a:pt x="4243" y="4902"/>
                  </a:lnTo>
                  <a:lnTo>
                    <a:pt x="4068" y="4553"/>
                  </a:lnTo>
                  <a:lnTo>
                    <a:pt x="3855" y="4243"/>
                  </a:lnTo>
                  <a:lnTo>
                    <a:pt x="3642" y="3914"/>
                  </a:lnTo>
                  <a:lnTo>
                    <a:pt x="3410" y="3604"/>
                  </a:lnTo>
                  <a:lnTo>
                    <a:pt x="3119" y="3255"/>
                  </a:lnTo>
                  <a:lnTo>
                    <a:pt x="2945" y="3061"/>
                  </a:lnTo>
                  <a:lnTo>
                    <a:pt x="2751" y="2868"/>
                  </a:lnTo>
                  <a:lnTo>
                    <a:pt x="2538" y="2693"/>
                  </a:lnTo>
                  <a:lnTo>
                    <a:pt x="2422" y="2635"/>
                  </a:lnTo>
                  <a:lnTo>
                    <a:pt x="2325" y="2577"/>
                  </a:lnTo>
                  <a:lnTo>
                    <a:pt x="2209" y="2538"/>
                  </a:lnTo>
                  <a:lnTo>
                    <a:pt x="1996" y="2538"/>
                  </a:lnTo>
                  <a:lnTo>
                    <a:pt x="1879" y="2558"/>
                  </a:lnTo>
                  <a:lnTo>
                    <a:pt x="1763" y="2596"/>
                  </a:lnTo>
                  <a:lnTo>
                    <a:pt x="1686" y="2654"/>
                  </a:lnTo>
                  <a:lnTo>
                    <a:pt x="1608" y="2732"/>
                  </a:lnTo>
                  <a:lnTo>
                    <a:pt x="1531" y="2809"/>
                  </a:lnTo>
                  <a:lnTo>
                    <a:pt x="1473" y="2906"/>
                  </a:lnTo>
                  <a:lnTo>
                    <a:pt x="1434" y="3003"/>
                  </a:lnTo>
                  <a:lnTo>
                    <a:pt x="1376" y="3236"/>
                  </a:lnTo>
                  <a:lnTo>
                    <a:pt x="1337" y="3468"/>
                  </a:lnTo>
                  <a:lnTo>
                    <a:pt x="1318" y="3701"/>
                  </a:lnTo>
                  <a:lnTo>
                    <a:pt x="1337" y="4107"/>
                  </a:lnTo>
                  <a:lnTo>
                    <a:pt x="1376" y="4979"/>
                  </a:lnTo>
                  <a:lnTo>
                    <a:pt x="1453" y="5831"/>
                  </a:lnTo>
                  <a:lnTo>
                    <a:pt x="1550" y="6684"/>
                  </a:lnTo>
                  <a:lnTo>
                    <a:pt x="1686" y="7536"/>
                  </a:lnTo>
                  <a:lnTo>
                    <a:pt x="1841" y="8389"/>
                  </a:lnTo>
                  <a:lnTo>
                    <a:pt x="2015" y="9222"/>
                  </a:lnTo>
                  <a:lnTo>
                    <a:pt x="2189" y="10074"/>
                  </a:lnTo>
                  <a:lnTo>
                    <a:pt x="2383" y="10907"/>
                  </a:lnTo>
                  <a:lnTo>
                    <a:pt x="2829" y="12709"/>
                  </a:lnTo>
                  <a:lnTo>
                    <a:pt x="3294" y="14530"/>
                  </a:lnTo>
                  <a:lnTo>
                    <a:pt x="4243" y="18133"/>
                  </a:lnTo>
                  <a:lnTo>
                    <a:pt x="5231" y="21717"/>
                  </a:lnTo>
                  <a:lnTo>
                    <a:pt x="5520" y="22771"/>
                  </a:lnTo>
                  <a:lnTo>
                    <a:pt x="4146" y="19702"/>
                  </a:lnTo>
                  <a:lnTo>
                    <a:pt x="3429" y="18036"/>
                  </a:lnTo>
                  <a:lnTo>
                    <a:pt x="2732" y="16351"/>
                  </a:lnTo>
                  <a:lnTo>
                    <a:pt x="2402" y="15498"/>
                  </a:lnTo>
                  <a:lnTo>
                    <a:pt x="2092" y="14646"/>
                  </a:lnTo>
                  <a:lnTo>
                    <a:pt x="1802" y="13793"/>
                  </a:lnTo>
                  <a:lnTo>
                    <a:pt x="1531" y="12941"/>
                  </a:lnTo>
                  <a:lnTo>
                    <a:pt x="1259" y="12089"/>
                  </a:lnTo>
                  <a:lnTo>
                    <a:pt x="1046" y="11217"/>
                  </a:lnTo>
                  <a:lnTo>
                    <a:pt x="833" y="10345"/>
                  </a:lnTo>
                  <a:lnTo>
                    <a:pt x="659" y="9473"/>
                  </a:lnTo>
                  <a:lnTo>
                    <a:pt x="504" y="8602"/>
                  </a:lnTo>
                  <a:lnTo>
                    <a:pt x="388" y="7730"/>
                  </a:lnTo>
                  <a:lnTo>
                    <a:pt x="310" y="6839"/>
                  </a:lnTo>
                  <a:lnTo>
                    <a:pt x="271" y="5948"/>
                  </a:lnTo>
                  <a:lnTo>
                    <a:pt x="271" y="5057"/>
                  </a:lnTo>
                  <a:lnTo>
                    <a:pt x="310" y="4146"/>
                  </a:lnTo>
                  <a:lnTo>
                    <a:pt x="388" y="3236"/>
                  </a:lnTo>
                  <a:lnTo>
                    <a:pt x="504" y="2325"/>
                  </a:lnTo>
                  <a:lnTo>
                    <a:pt x="581" y="1938"/>
                  </a:lnTo>
                  <a:lnTo>
                    <a:pt x="678" y="1570"/>
                  </a:lnTo>
                  <a:lnTo>
                    <a:pt x="756" y="1376"/>
                  </a:lnTo>
                  <a:lnTo>
                    <a:pt x="833" y="1201"/>
                  </a:lnTo>
                  <a:lnTo>
                    <a:pt x="930" y="1027"/>
                  </a:lnTo>
                  <a:lnTo>
                    <a:pt x="1046" y="853"/>
                  </a:lnTo>
                  <a:lnTo>
                    <a:pt x="1143" y="737"/>
                  </a:lnTo>
                  <a:lnTo>
                    <a:pt x="1259" y="640"/>
                  </a:lnTo>
                  <a:lnTo>
                    <a:pt x="1376" y="543"/>
                  </a:lnTo>
                  <a:lnTo>
                    <a:pt x="1511" y="485"/>
                  </a:lnTo>
                  <a:lnTo>
                    <a:pt x="1627" y="427"/>
                  </a:lnTo>
                  <a:lnTo>
                    <a:pt x="1763" y="407"/>
                  </a:lnTo>
                  <a:lnTo>
                    <a:pt x="1899" y="388"/>
                  </a:lnTo>
                  <a:close/>
                  <a:moveTo>
                    <a:pt x="1937" y="0"/>
                  </a:moveTo>
                  <a:lnTo>
                    <a:pt x="1782" y="20"/>
                  </a:lnTo>
                  <a:lnTo>
                    <a:pt x="1608" y="59"/>
                  </a:lnTo>
                  <a:lnTo>
                    <a:pt x="1453" y="117"/>
                  </a:lnTo>
                  <a:lnTo>
                    <a:pt x="1298" y="194"/>
                  </a:lnTo>
                  <a:lnTo>
                    <a:pt x="1163" y="272"/>
                  </a:lnTo>
                  <a:lnTo>
                    <a:pt x="1046" y="368"/>
                  </a:lnTo>
                  <a:lnTo>
                    <a:pt x="949" y="465"/>
                  </a:lnTo>
                  <a:lnTo>
                    <a:pt x="853" y="582"/>
                  </a:lnTo>
                  <a:lnTo>
                    <a:pt x="678" y="833"/>
                  </a:lnTo>
                  <a:lnTo>
                    <a:pt x="523" y="1105"/>
                  </a:lnTo>
                  <a:lnTo>
                    <a:pt x="426" y="1376"/>
                  </a:lnTo>
                  <a:lnTo>
                    <a:pt x="330" y="1686"/>
                  </a:lnTo>
                  <a:lnTo>
                    <a:pt x="271" y="1976"/>
                  </a:lnTo>
                  <a:lnTo>
                    <a:pt x="213" y="2267"/>
                  </a:lnTo>
                  <a:lnTo>
                    <a:pt x="155" y="2693"/>
                  </a:lnTo>
                  <a:lnTo>
                    <a:pt x="97" y="3119"/>
                  </a:lnTo>
                  <a:lnTo>
                    <a:pt x="20" y="3972"/>
                  </a:lnTo>
                  <a:lnTo>
                    <a:pt x="0" y="4843"/>
                  </a:lnTo>
                  <a:lnTo>
                    <a:pt x="0" y="5696"/>
                  </a:lnTo>
                  <a:lnTo>
                    <a:pt x="39" y="6587"/>
                  </a:lnTo>
                  <a:lnTo>
                    <a:pt x="116" y="7478"/>
                  </a:lnTo>
                  <a:lnTo>
                    <a:pt x="213" y="8350"/>
                  </a:lnTo>
                  <a:lnTo>
                    <a:pt x="368" y="9241"/>
                  </a:lnTo>
                  <a:lnTo>
                    <a:pt x="523" y="10113"/>
                  </a:lnTo>
                  <a:lnTo>
                    <a:pt x="717" y="10984"/>
                  </a:lnTo>
                  <a:lnTo>
                    <a:pt x="930" y="11837"/>
                  </a:lnTo>
                  <a:lnTo>
                    <a:pt x="1163" y="12709"/>
                  </a:lnTo>
                  <a:lnTo>
                    <a:pt x="1511" y="13813"/>
                  </a:lnTo>
                  <a:lnTo>
                    <a:pt x="1879" y="14898"/>
                  </a:lnTo>
                  <a:lnTo>
                    <a:pt x="2267" y="15963"/>
                  </a:lnTo>
                  <a:lnTo>
                    <a:pt x="2674" y="17048"/>
                  </a:lnTo>
                  <a:lnTo>
                    <a:pt x="3119" y="18113"/>
                  </a:lnTo>
                  <a:lnTo>
                    <a:pt x="3565" y="19160"/>
                  </a:lnTo>
                  <a:lnTo>
                    <a:pt x="4475" y="21271"/>
                  </a:lnTo>
                  <a:lnTo>
                    <a:pt x="5424" y="23383"/>
                  </a:lnTo>
                  <a:lnTo>
                    <a:pt x="6111" y="24928"/>
                  </a:lnTo>
                  <a:lnTo>
                    <a:pt x="6219" y="25320"/>
                  </a:lnTo>
                  <a:lnTo>
                    <a:pt x="7381" y="29427"/>
                  </a:lnTo>
                  <a:lnTo>
                    <a:pt x="8563" y="33534"/>
                  </a:lnTo>
                  <a:lnTo>
                    <a:pt x="9764" y="37641"/>
                  </a:lnTo>
                  <a:lnTo>
                    <a:pt x="10946" y="41748"/>
                  </a:lnTo>
                  <a:lnTo>
                    <a:pt x="10965" y="41806"/>
                  </a:lnTo>
                  <a:lnTo>
                    <a:pt x="11004" y="41845"/>
                  </a:lnTo>
                  <a:lnTo>
                    <a:pt x="11062" y="41864"/>
                  </a:lnTo>
                  <a:lnTo>
                    <a:pt x="11120" y="41864"/>
                  </a:lnTo>
                  <a:lnTo>
                    <a:pt x="11159" y="41845"/>
                  </a:lnTo>
                  <a:lnTo>
                    <a:pt x="11217" y="41825"/>
                  </a:lnTo>
                  <a:lnTo>
                    <a:pt x="11255" y="41786"/>
                  </a:lnTo>
                  <a:lnTo>
                    <a:pt x="11275" y="41728"/>
                  </a:lnTo>
                  <a:lnTo>
                    <a:pt x="11391" y="41283"/>
                  </a:lnTo>
                  <a:lnTo>
                    <a:pt x="11488" y="40837"/>
                  </a:lnTo>
                  <a:lnTo>
                    <a:pt x="11585" y="40392"/>
                  </a:lnTo>
                  <a:lnTo>
                    <a:pt x="11643" y="39946"/>
                  </a:lnTo>
                  <a:lnTo>
                    <a:pt x="11682" y="39501"/>
                  </a:lnTo>
                  <a:lnTo>
                    <a:pt x="11720" y="39036"/>
                  </a:lnTo>
                  <a:lnTo>
                    <a:pt x="11720" y="38590"/>
                  </a:lnTo>
                  <a:lnTo>
                    <a:pt x="11740" y="38125"/>
                  </a:lnTo>
                  <a:lnTo>
                    <a:pt x="11720" y="37215"/>
                  </a:lnTo>
                  <a:lnTo>
                    <a:pt x="11662" y="36304"/>
                  </a:lnTo>
                  <a:lnTo>
                    <a:pt x="11527" y="34483"/>
                  </a:lnTo>
                  <a:lnTo>
                    <a:pt x="11391" y="32449"/>
                  </a:lnTo>
                  <a:lnTo>
                    <a:pt x="11197" y="30434"/>
                  </a:lnTo>
                  <a:lnTo>
                    <a:pt x="11004" y="28420"/>
                  </a:lnTo>
                  <a:lnTo>
                    <a:pt x="10771" y="26405"/>
                  </a:lnTo>
                  <a:lnTo>
                    <a:pt x="10500" y="24390"/>
                  </a:lnTo>
                  <a:lnTo>
                    <a:pt x="10209" y="22395"/>
                  </a:lnTo>
                  <a:lnTo>
                    <a:pt x="9880" y="20399"/>
                  </a:lnTo>
                  <a:lnTo>
                    <a:pt x="9512" y="18423"/>
                  </a:lnTo>
                  <a:lnTo>
                    <a:pt x="9144" y="16428"/>
                  </a:lnTo>
                  <a:lnTo>
                    <a:pt x="8718" y="14452"/>
                  </a:lnTo>
                  <a:lnTo>
                    <a:pt x="8292" y="12476"/>
                  </a:lnTo>
                  <a:lnTo>
                    <a:pt x="7827" y="10520"/>
                  </a:lnTo>
                  <a:lnTo>
                    <a:pt x="7342" y="8602"/>
                  </a:lnTo>
                  <a:lnTo>
                    <a:pt x="7071" y="7633"/>
                  </a:lnTo>
                  <a:lnTo>
                    <a:pt x="6800" y="6684"/>
                  </a:lnTo>
                  <a:lnTo>
                    <a:pt x="6490" y="5735"/>
                  </a:lnTo>
                  <a:lnTo>
                    <a:pt x="6141" y="4805"/>
                  </a:lnTo>
                  <a:lnTo>
                    <a:pt x="5947" y="4340"/>
                  </a:lnTo>
                  <a:lnTo>
                    <a:pt x="5734" y="3894"/>
                  </a:lnTo>
                  <a:lnTo>
                    <a:pt x="5521" y="3449"/>
                  </a:lnTo>
                  <a:lnTo>
                    <a:pt x="5289" y="3003"/>
                  </a:lnTo>
                  <a:lnTo>
                    <a:pt x="5018" y="2519"/>
                  </a:lnTo>
                  <a:lnTo>
                    <a:pt x="4630" y="1957"/>
                  </a:lnTo>
                  <a:lnTo>
                    <a:pt x="4417" y="1647"/>
                  </a:lnTo>
                  <a:lnTo>
                    <a:pt x="4204" y="1356"/>
                  </a:lnTo>
                  <a:lnTo>
                    <a:pt x="3952" y="1085"/>
                  </a:lnTo>
                  <a:lnTo>
                    <a:pt x="3681" y="814"/>
                  </a:lnTo>
                  <a:lnTo>
                    <a:pt x="3410" y="582"/>
                  </a:lnTo>
                  <a:lnTo>
                    <a:pt x="3139" y="368"/>
                  </a:lnTo>
                  <a:lnTo>
                    <a:pt x="2848" y="194"/>
                  </a:lnTo>
                  <a:lnTo>
                    <a:pt x="2693" y="136"/>
                  </a:lnTo>
                  <a:lnTo>
                    <a:pt x="2538" y="78"/>
                  </a:lnTo>
                  <a:lnTo>
                    <a:pt x="2402" y="39"/>
                  </a:lnTo>
                  <a:lnTo>
                    <a:pt x="2247" y="20"/>
                  </a:lnTo>
                  <a:lnTo>
                    <a:pt x="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0" name="Google Shape;2760;p33"/>
            <p:cNvSpPr/>
            <p:nvPr/>
          </p:nvSpPr>
          <p:spPr>
            <a:xfrm>
              <a:off x="4541075" y="271958"/>
              <a:ext cx="332245" cy="940439"/>
            </a:xfrm>
            <a:custGeom>
              <a:avLst/>
              <a:gdLst/>
              <a:ahLst/>
              <a:cxnLst/>
              <a:rect l="l" t="t" r="r" b="b"/>
              <a:pathLst>
                <a:path w="6297" h="17824" extrusionOk="0">
                  <a:moveTo>
                    <a:pt x="5347" y="1"/>
                  </a:moveTo>
                  <a:lnTo>
                    <a:pt x="5212" y="20"/>
                  </a:lnTo>
                  <a:lnTo>
                    <a:pt x="5096" y="59"/>
                  </a:lnTo>
                  <a:lnTo>
                    <a:pt x="4979" y="98"/>
                  </a:lnTo>
                  <a:lnTo>
                    <a:pt x="4844" y="156"/>
                  </a:lnTo>
                  <a:lnTo>
                    <a:pt x="4592" y="330"/>
                  </a:lnTo>
                  <a:lnTo>
                    <a:pt x="4340" y="524"/>
                  </a:lnTo>
                  <a:lnTo>
                    <a:pt x="4088" y="737"/>
                  </a:lnTo>
                  <a:lnTo>
                    <a:pt x="3856" y="989"/>
                  </a:lnTo>
                  <a:lnTo>
                    <a:pt x="3623" y="1241"/>
                  </a:lnTo>
                  <a:lnTo>
                    <a:pt x="3410" y="1512"/>
                  </a:lnTo>
                  <a:lnTo>
                    <a:pt x="3062" y="1996"/>
                  </a:lnTo>
                  <a:lnTo>
                    <a:pt x="2829" y="2364"/>
                  </a:lnTo>
                  <a:lnTo>
                    <a:pt x="2635" y="2732"/>
                  </a:lnTo>
                  <a:lnTo>
                    <a:pt x="2461" y="3100"/>
                  </a:lnTo>
                  <a:lnTo>
                    <a:pt x="2306" y="3488"/>
                  </a:lnTo>
                  <a:lnTo>
                    <a:pt x="2170" y="3875"/>
                  </a:lnTo>
                  <a:lnTo>
                    <a:pt x="2035" y="4263"/>
                  </a:lnTo>
                  <a:lnTo>
                    <a:pt x="1919" y="4650"/>
                  </a:lnTo>
                  <a:lnTo>
                    <a:pt x="1705" y="5464"/>
                  </a:lnTo>
                  <a:lnTo>
                    <a:pt x="1531" y="6277"/>
                  </a:lnTo>
                  <a:lnTo>
                    <a:pt x="1396" y="7110"/>
                  </a:lnTo>
                  <a:lnTo>
                    <a:pt x="1124" y="8738"/>
                  </a:lnTo>
                  <a:lnTo>
                    <a:pt x="756" y="10985"/>
                  </a:lnTo>
                  <a:lnTo>
                    <a:pt x="601" y="12108"/>
                  </a:lnTo>
                  <a:lnTo>
                    <a:pt x="446" y="13232"/>
                  </a:lnTo>
                  <a:lnTo>
                    <a:pt x="311" y="14356"/>
                  </a:lnTo>
                  <a:lnTo>
                    <a:pt x="175" y="15499"/>
                  </a:lnTo>
                  <a:lnTo>
                    <a:pt x="78" y="16622"/>
                  </a:lnTo>
                  <a:lnTo>
                    <a:pt x="1" y="17746"/>
                  </a:lnTo>
                  <a:lnTo>
                    <a:pt x="1" y="17785"/>
                  </a:lnTo>
                  <a:lnTo>
                    <a:pt x="20" y="17804"/>
                  </a:lnTo>
                  <a:lnTo>
                    <a:pt x="78" y="17823"/>
                  </a:lnTo>
                  <a:lnTo>
                    <a:pt x="117" y="17823"/>
                  </a:lnTo>
                  <a:lnTo>
                    <a:pt x="136" y="17804"/>
                  </a:lnTo>
                  <a:lnTo>
                    <a:pt x="156" y="17765"/>
                  </a:lnTo>
                  <a:lnTo>
                    <a:pt x="737" y="13503"/>
                  </a:lnTo>
                  <a:lnTo>
                    <a:pt x="1047" y="11353"/>
                  </a:lnTo>
                  <a:lnTo>
                    <a:pt x="1221" y="10287"/>
                  </a:lnTo>
                  <a:lnTo>
                    <a:pt x="1396" y="9241"/>
                  </a:lnTo>
                  <a:lnTo>
                    <a:pt x="1705" y="7459"/>
                  </a:lnTo>
                  <a:lnTo>
                    <a:pt x="1860" y="6549"/>
                  </a:lnTo>
                  <a:lnTo>
                    <a:pt x="2054" y="5638"/>
                  </a:lnTo>
                  <a:lnTo>
                    <a:pt x="2170" y="5193"/>
                  </a:lnTo>
                  <a:lnTo>
                    <a:pt x="2287" y="4747"/>
                  </a:lnTo>
                  <a:lnTo>
                    <a:pt x="2422" y="4321"/>
                  </a:lnTo>
                  <a:lnTo>
                    <a:pt x="2577" y="3875"/>
                  </a:lnTo>
                  <a:lnTo>
                    <a:pt x="2732" y="3449"/>
                  </a:lnTo>
                  <a:lnTo>
                    <a:pt x="2907" y="3042"/>
                  </a:lnTo>
                  <a:lnTo>
                    <a:pt x="3120" y="2635"/>
                  </a:lnTo>
                  <a:lnTo>
                    <a:pt x="3333" y="2248"/>
                  </a:lnTo>
                  <a:lnTo>
                    <a:pt x="3604" y="1841"/>
                  </a:lnTo>
                  <a:lnTo>
                    <a:pt x="3895" y="1473"/>
                  </a:lnTo>
                  <a:lnTo>
                    <a:pt x="4224" y="1124"/>
                  </a:lnTo>
                  <a:lnTo>
                    <a:pt x="4398" y="950"/>
                  </a:lnTo>
                  <a:lnTo>
                    <a:pt x="4592" y="795"/>
                  </a:lnTo>
                  <a:lnTo>
                    <a:pt x="4941" y="543"/>
                  </a:lnTo>
                  <a:lnTo>
                    <a:pt x="5212" y="563"/>
                  </a:lnTo>
                  <a:lnTo>
                    <a:pt x="5425" y="621"/>
                  </a:lnTo>
                  <a:lnTo>
                    <a:pt x="5619" y="679"/>
                  </a:lnTo>
                  <a:lnTo>
                    <a:pt x="5754" y="776"/>
                  </a:lnTo>
                  <a:lnTo>
                    <a:pt x="5851" y="873"/>
                  </a:lnTo>
                  <a:lnTo>
                    <a:pt x="5890" y="931"/>
                  </a:lnTo>
                  <a:lnTo>
                    <a:pt x="5909" y="1008"/>
                  </a:lnTo>
                  <a:lnTo>
                    <a:pt x="5929" y="1163"/>
                  </a:lnTo>
                  <a:lnTo>
                    <a:pt x="5909" y="1337"/>
                  </a:lnTo>
                  <a:lnTo>
                    <a:pt x="5909" y="1454"/>
                  </a:lnTo>
                  <a:lnTo>
                    <a:pt x="5890" y="1570"/>
                  </a:lnTo>
                  <a:lnTo>
                    <a:pt x="5832" y="1822"/>
                  </a:lnTo>
                  <a:lnTo>
                    <a:pt x="5696" y="2306"/>
                  </a:lnTo>
                  <a:lnTo>
                    <a:pt x="5425" y="3313"/>
                  </a:lnTo>
                  <a:lnTo>
                    <a:pt x="5115" y="4301"/>
                  </a:lnTo>
                  <a:lnTo>
                    <a:pt x="4805" y="5289"/>
                  </a:lnTo>
                  <a:lnTo>
                    <a:pt x="4437" y="6258"/>
                  </a:lnTo>
                  <a:lnTo>
                    <a:pt x="4088" y="7169"/>
                  </a:lnTo>
                  <a:lnTo>
                    <a:pt x="3701" y="8060"/>
                  </a:lnTo>
                  <a:lnTo>
                    <a:pt x="3294" y="8951"/>
                  </a:lnTo>
                  <a:lnTo>
                    <a:pt x="2887" y="9842"/>
                  </a:lnTo>
                  <a:lnTo>
                    <a:pt x="2442" y="10714"/>
                  </a:lnTo>
                  <a:lnTo>
                    <a:pt x="1957" y="11566"/>
                  </a:lnTo>
                  <a:lnTo>
                    <a:pt x="1473" y="12418"/>
                  </a:lnTo>
                  <a:lnTo>
                    <a:pt x="1336" y="12646"/>
                  </a:lnTo>
                  <a:lnTo>
                    <a:pt x="1337" y="12612"/>
                  </a:lnTo>
                  <a:lnTo>
                    <a:pt x="1396" y="11895"/>
                  </a:lnTo>
                  <a:lnTo>
                    <a:pt x="1492" y="11198"/>
                  </a:lnTo>
                  <a:lnTo>
                    <a:pt x="1589" y="10501"/>
                  </a:lnTo>
                  <a:lnTo>
                    <a:pt x="1705" y="9803"/>
                  </a:lnTo>
                  <a:lnTo>
                    <a:pt x="1860" y="9106"/>
                  </a:lnTo>
                  <a:lnTo>
                    <a:pt x="2035" y="8428"/>
                  </a:lnTo>
                  <a:lnTo>
                    <a:pt x="2209" y="7750"/>
                  </a:lnTo>
                  <a:lnTo>
                    <a:pt x="2422" y="7072"/>
                  </a:lnTo>
                  <a:lnTo>
                    <a:pt x="2655" y="6413"/>
                  </a:lnTo>
                  <a:lnTo>
                    <a:pt x="2887" y="5735"/>
                  </a:lnTo>
                  <a:lnTo>
                    <a:pt x="3158" y="5096"/>
                  </a:lnTo>
                  <a:lnTo>
                    <a:pt x="3449" y="4437"/>
                  </a:lnTo>
                  <a:lnTo>
                    <a:pt x="3759" y="3798"/>
                  </a:lnTo>
                  <a:lnTo>
                    <a:pt x="4069" y="3158"/>
                  </a:lnTo>
                  <a:lnTo>
                    <a:pt x="4159" y="2998"/>
                  </a:lnTo>
                  <a:lnTo>
                    <a:pt x="4166" y="3100"/>
                  </a:lnTo>
                  <a:lnTo>
                    <a:pt x="4166" y="3391"/>
                  </a:lnTo>
                  <a:lnTo>
                    <a:pt x="4146" y="3662"/>
                  </a:lnTo>
                  <a:lnTo>
                    <a:pt x="4108" y="3953"/>
                  </a:lnTo>
                  <a:lnTo>
                    <a:pt x="4030" y="4224"/>
                  </a:lnTo>
                  <a:lnTo>
                    <a:pt x="3953" y="4495"/>
                  </a:lnTo>
                  <a:lnTo>
                    <a:pt x="3856" y="4766"/>
                  </a:lnTo>
                  <a:lnTo>
                    <a:pt x="3759" y="5038"/>
                  </a:lnTo>
                  <a:lnTo>
                    <a:pt x="3643" y="5289"/>
                  </a:lnTo>
                  <a:lnTo>
                    <a:pt x="3371" y="5812"/>
                  </a:lnTo>
                  <a:lnTo>
                    <a:pt x="3100" y="6316"/>
                  </a:lnTo>
                  <a:lnTo>
                    <a:pt x="2810" y="6800"/>
                  </a:lnTo>
                  <a:lnTo>
                    <a:pt x="2771" y="6859"/>
                  </a:lnTo>
                  <a:lnTo>
                    <a:pt x="2790" y="6917"/>
                  </a:lnTo>
                  <a:lnTo>
                    <a:pt x="2810" y="6975"/>
                  </a:lnTo>
                  <a:lnTo>
                    <a:pt x="2868" y="7014"/>
                  </a:lnTo>
                  <a:lnTo>
                    <a:pt x="2984" y="7014"/>
                  </a:lnTo>
                  <a:lnTo>
                    <a:pt x="3042" y="6994"/>
                  </a:lnTo>
                  <a:lnTo>
                    <a:pt x="3100" y="6936"/>
                  </a:lnTo>
                  <a:lnTo>
                    <a:pt x="3410" y="6432"/>
                  </a:lnTo>
                  <a:lnTo>
                    <a:pt x="3701" y="5890"/>
                  </a:lnTo>
                  <a:lnTo>
                    <a:pt x="3972" y="5348"/>
                  </a:lnTo>
                  <a:lnTo>
                    <a:pt x="4088" y="5076"/>
                  </a:lnTo>
                  <a:lnTo>
                    <a:pt x="4204" y="4786"/>
                  </a:lnTo>
                  <a:lnTo>
                    <a:pt x="4301" y="4495"/>
                  </a:lnTo>
                  <a:lnTo>
                    <a:pt x="4379" y="4224"/>
                  </a:lnTo>
                  <a:lnTo>
                    <a:pt x="4437" y="3914"/>
                  </a:lnTo>
                  <a:lnTo>
                    <a:pt x="4476" y="3623"/>
                  </a:lnTo>
                  <a:lnTo>
                    <a:pt x="4495" y="3333"/>
                  </a:lnTo>
                  <a:lnTo>
                    <a:pt x="4495" y="3023"/>
                  </a:lnTo>
                  <a:lnTo>
                    <a:pt x="4476" y="2713"/>
                  </a:lnTo>
                  <a:lnTo>
                    <a:pt x="4418" y="2403"/>
                  </a:lnTo>
                  <a:lnTo>
                    <a:pt x="4398" y="2364"/>
                  </a:lnTo>
                  <a:lnTo>
                    <a:pt x="4379" y="2325"/>
                  </a:lnTo>
                  <a:lnTo>
                    <a:pt x="4321" y="2306"/>
                  </a:lnTo>
                  <a:lnTo>
                    <a:pt x="4224" y="2306"/>
                  </a:lnTo>
                  <a:lnTo>
                    <a:pt x="4185" y="2325"/>
                  </a:lnTo>
                  <a:lnTo>
                    <a:pt x="4146" y="2345"/>
                  </a:lnTo>
                  <a:lnTo>
                    <a:pt x="4108" y="2384"/>
                  </a:lnTo>
                  <a:lnTo>
                    <a:pt x="3759" y="3023"/>
                  </a:lnTo>
                  <a:lnTo>
                    <a:pt x="3430" y="3662"/>
                  </a:lnTo>
                  <a:lnTo>
                    <a:pt x="3139" y="4321"/>
                  </a:lnTo>
                  <a:lnTo>
                    <a:pt x="2848" y="4979"/>
                  </a:lnTo>
                  <a:lnTo>
                    <a:pt x="2577" y="5638"/>
                  </a:lnTo>
                  <a:lnTo>
                    <a:pt x="2325" y="6316"/>
                  </a:lnTo>
                  <a:lnTo>
                    <a:pt x="2093" y="6994"/>
                  </a:lnTo>
                  <a:lnTo>
                    <a:pt x="1899" y="7672"/>
                  </a:lnTo>
                  <a:lnTo>
                    <a:pt x="1705" y="8370"/>
                  </a:lnTo>
                  <a:lnTo>
                    <a:pt x="1531" y="9067"/>
                  </a:lnTo>
                  <a:lnTo>
                    <a:pt x="1396" y="9784"/>
                  </a:lnTo>
                  <a:lnTo>
                    <a:pt x="1260" y="10481"/>
                  </a:lnTo>
                  <a:lnTo>
                    <a:pt x="1163" y="11198"/>
                  </a:lnTo>
                  <a:lnTo>
                    <a:pt x="1066" y="11915"/>
                  </a:lnTo>
                  <a:lnTo>
                    <a:pt x="1008" y="12631"/>
                  </a:lnTo>
                  <a:lnTo>
                    <a:pt x="950" y="13348"/>
                  </a:lnTo>
                  <a:lnTo>
                    <a:pt x="969" y="13406"/>
                  </a:lnTo>
                  <a:lnTo>
                    <a:pt x="989" y="13445"/>
                  </a:lnTo>
                  <a:lnTo>
                    <a:pt x="1027" y="13484"/>
                  </a:lnTo>
                  <a:lnTo>
                    <a:pt x="1182" y="13484"/>
                  </a:lnTo>
                  <a:lnTo>
                    <a:pt x="1241" y="13445"/>
                  </a:lnTo>
                  <a:lnTo>
                    <a:pt x="1279" y="13406"/>
                  </a:lnTo>
                  <a:lnTo>
                    <a:pt x="1764" y="12612"/>
                  </a:lnTo>
                  <a:lnTo>
                    <a:pt x="2229" y="11818"/>
                  </a:lnTo>
                  <a:lnTo>
                    <a:pt x="2674" y="10985"/>
                  </a:lnTo>
                  <a:lnTo>
                    <a:pt x="3100" y="10171"/>
                  </a:lnTo>
                  <a:lnTo>
                    <a:pt x="3507" y="9338"/>
                  </a:lnTo>
                  <a:lnTo>
                    <a:pt x="3914" y="8486"/>
                  </a:lnTo>
                  <a:lnTo>
                    <a:pt x="4282" y="7633"/>
                  </a:lnTo>
                  <a:lnTo>
                    <a:pt x="4611" y="6781"/>
                  </a:lnTo>
                  <a:lnTo>
                    <a:pt x="4921" y="5967"/>
                  </a:lnTo>
                  <a:lnTo>
                    <a:pt x="5212" y="5154"/>
                  </a:lnTo>
                  <a:lnTo>
                    <a:pt x="5483" y="4340"/>
                  </a:lnTo>
                  <a:lnTo>
                    <a:pt x="5716" y="3507"/>
                  </a:lnTo>
                  <a:lnTo>
                    <a:pt x="5948" y="2829"/>
                  </a:lnTo>
                  <a:lnTo>
                    <a:pt x="6084" y="2442"/>
                  </a:lnTo>
                  <a:lnTo>
                    <a:pt x="6200" y="2035"/>
                  </a:lnTo>
                  <a:lnTo>
                    <a:pt x="6277" y="1628"/>
                  </a:lnTo>
                  <a:lnTo>
                    <a:pt x="6297" y="1434"/>
                  </a:lnTo>
                  <a:lnTo>
                    <a:pt x="6297" y="1241"/>
                  </a:lnTo>
                  <a:lnTo>
                    <a:pt x="6297" y="1066"/>
                  </a:lnTo>
                  <a:lnTo>
                    <a:pt x="6277" y="873"/>
                  </a:lnTo>
                  <a:lnTo>
                    <a:pt x="6239" y="698"/>
                  </a:lnTo>
                  <a:lnTo>
                    <a:pt x="6161" y="543"/>
                  </a:lnTo>
                  <a:lnTo>
                    <a:pt x="6084" y="388"/>
                  </a:lnTo>
                  <a:lnTo>
                    <a:pt x="5987" y="272"/>
                  </a:lnTo>
                  <a:lnTo>
                    <a:pt x="5890" y="175"/>
                  </a:lnTo>
                  <a:lnTo>
                    <a:pt x="5793" y="98"/>
                  </a:lnTo>
                  <a:lnTo>
                    <a:pt x="5677" y="40"/>
                  </a:lnTo>
                  <a:lnTo>
                    <a:pt x="5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1" name="Google Shape;2761;p33"/>
            <p:cNvSpPr/>
            <p:nvPr/>
          </p:nvSpPr>
          <p:spPr>
            <a:xfrm>
              <a:off x="4449109" y="-545765"/>
              <a:ext cx="247403" cy="1444321"/>
            </a:xfrm>
            <a:custGeom>
              <a:avLst/>
              <a:gdLst/>
              <a:ahLst/>
              <a:cxnLst/>
              <a:rect l="l" t="t" r="r" b="b"/>
              <a:pathLst>
                <a:path w="4689" h="27374" extrusionOk="0">
                  <a:moveTo>
                    <a:pt x="3139" y="1"/>
                  </a:moveTo>
                  <a:lnTo>
                    <a:pt x="2925" y="40"/>
                  </a:lnTo>
                  <a:lnTo>
                    <a:pt x="2712" y="117"/>
                  </a:lnTo>
                  <a:lnTo>
                    <a:pt x="2538" y="233"/>
                  </a:lnTo>
                  <a:lnTo>
                    <a:pt x="2364" y="369"/>
                  </a:lnTo>
                  <a:lnTo>
                    <a:pt x="2209" y="524"/>
                  </a:lnTo>
                  <a:lnTo>
                    <a:pt x="2073" y="718"/>
                  </a:lnTo>
                  <a:lnTo>
                    <a:pt x="1937" y="911"/>
                  </a:lnTo>
                  <a:lnTo>
                    <a:pt x="1821" y="1125"/>
                  </a:lnTo>
                  <a:lnTo>
                    <a:pt x="1724" y="1338"/>
                  </a:lnTo>
                  <a:lnTo>
                    <a:pt x="1627" y="1570"/>
                  </a:lnTo>
                  <a:lnTo>
                    <a:pt x="1453" y="2016"/>
                  </a:lnTo>
                  <a:lnTo>
                    <a:pt x="1182" y="2829"/>
                  </a:lnTo>
                  <a:lnTo>
                    <a:pt x="1008" y="3352"/>
                  </a:lnTo>
                  <a:lnTo>
                    <a:pt x="853" y="3895"/>
                  </a:lnTo>
                  <a:lnTo>
                    <a:pt x="698" y="4437"/>
                  </a:lnTo>
                  <a:lnTo>
                    <a:pt x="562" y="4980"/>
                  </a:lnTo>
                  <a:lnTo>
                    <a:pt x="446" y="5541"/>
                  </a:lnTo>
                  <a:lnTo>
                    <a:pt x="330" y="6084"/>
                  </a:lnTo>
                  <a:lnTo>
                    <a:pt x="252" y="6646"/>
                  </a:lnTo>
                  <a:lnTo>
                    <a:pt x="175" y="7207"/>
                  </a:lnTo>
                  <a:lnTo>
                    <a:pt x="97" y="7847"/>
                  </a:lnTo>
                  <a:lnTo>
                    <a:pt x="39" y="8486"/>
                  </a:lnTo>
                  <a:lnTo>
                    <a:pt x="20" y="9125"/>
                  </a:lnTo>
                  <a:lnTo>
                    <a:pt x="0" y="9765"/>
                  </a:lnTo>
                  <a:lnTo>
                    <a:pt x="0" y="10404"/>
                  </a:lnTo>
                  <a:lnTo>
                    <a:pt x="20" y="11043"/>
                  </a:lnTo>
                  <a:lnTo>
                    <a:pt x="58" y="11682"/>
                  </a:lnTo>
                  <a:lnTo>
                    <a:pt x="116" y="12322"/>
                  </a:lnTo>
                  <a:lnTo>
                    <a:pt x="175" y="12961"/>
                  </a:lnTo>
                  <a:lnTo>
                    <a:pt x="271" y="13581"/>
                  </a:lnTo>
                  <a:lnTo>
                    <a:pt x="388" y="14220"/>
                  </a:lnTo>
                  <a:lnTo>
                    <a:pt x="523" y="14840"/>
                  </a:lnTo>
                  <a:lnTo>
                    <a:pt x="659" y="15479"/>
                  </a:lnTo>
                  <a:lnTo>
                    <a:pt x="833" y="16080"/>
                  </a:lnTo>
                  <a:lnTo>
                    <a:pt x="1027" y="16700"/>
                  </a:lnTo>
                  <a:lnTo>
                    <a:pt x="1221" y="17300"/>
                  </a:lnTo>
                  <a:lnTo>
                    <a:pt x="1259" y="17339"/>
                  </a:lnTo>
                  <a:lnTo>
                    <a:pt x="1279" y="17378"/>
                  </a:lnTo>
                  <a:lnTo>
                    <a:pt x="1337" y="17397"/>
                  </a:lnTo>
                  <a:lnTo>
                    <a:pt x="1376" y="17397"/>
                  </a:lnTo>
                  <a:lnTo>
                    <a:pt x="1531" y="17378"/>
                  </a:lnTo>
                  <a:lnTo>
                    <a:pt x="1666" y="17339"/>
                  </a:lnTo>
                  <a:lnTo>
                    <a:pt x="1802" y="17262"/>
                  </a:lnTo>
                  <a:lnTo>
                    <a:pt x="1899" y="17184"/>
                  </a:lnTo>
                  <a:lnTo>
                    <a:pt x="1996" y="17068"/>
                  </a:lnTo>
                  <a:lnTo>
                    <a:pt x="2073" y="16952"/>
                  </a:lnTo>
                  <a:lnTo>
                    <a:pt x="2131" y="16816"/>
                  </a:lnTo>
                  <a:lnTo>
                    <a:pt x="2189" y="16680"/>
                  </a:lnTo>
                  <a:lnTo>
                    <a:pt x="2267" y="16390"/>
                  </a:lnTo>
                  <a:lnTo>
                    <a:pt x="2325" y="16080"/>
                  </a:lnTo>
                  <a:lnTo>
                    <a:pt x="2402" y="15518"/>
                  </a:lnTo>
                  <a:lnTo>
                    <a:pt x="2557" y="14472"/>
                  </a:lnTo>
                  <a:lnTo>
                    <a:pt x="2693" y="13426"/>
                  </a:lnTo>
                  <a:lnTo>
                    <a:pt x="2809" y="12380"/>
                  </a:lnTo>
                  <a:lnTo>
                    <a:pt x="2925" y="11334"/>
                  </a:lnTo>
                  <a:lnTo>
                    <a:pt x="3003" y="10423"/>
                  </a:lnTo>
                  <a:lnTo>
                    <a:pt x="3080" y="9493"/>
                  </a:lnTo>
                  <a:lnTo>
                    <a:pt x="3139" y="8563"/>
                  </a:lnTo>
                  <a:lnTo>
                    <a:pt x="3177" y="7653"/>
                  </a:lnTo>
                  <a:lnTo>
                    <a:pt x="3216" y="6529"/>
                  </a:lnTo>
                  <a:lnTo>
                    <a:pt x="3235" y="5406"/>
                  </a:lnTo>
                  <a:lnTo>
                    <a:pt x="3255" y="4650"/>
                  </a:lnTo>
                  <a:lnTo>
                    <a:pt x="3235" y="4263"/>
                  </a:lnTo>
                  <a:lnTo>
                    <a:pt x="3216" y="4088"/>
                  </a:lnTo>
                  <a:lnTo>
                    <a:pt x="3177" y="3895"/>
                  </a:lnTo>
                  <a:lnTo>
                    <a:pt x="3119" y="3720"/>
                  </a:lnTo>
                  <a:lnTo>
                    <a:pt x="3022" y="3546"/>
                  </a:lnTo>
                  <a:lnTo>
                    <a:pt x="2906" y="3391"/>
                  </a:lnTo>
                  <a:lnTo>
                    <a:pt x="2770" y="3275"/>
                  </a:lnTo>
                  <a:lnTo>
                    <a:pt x="2693" y="3236"/>
                  </a:lnTo>
                  <a:lnTo>
                    <a:pt x="2615" y="3217"/>
                  </a:lnTo>
                  <a:lnTo>
                    <a:pt x="2538" y="3197"/>
                  </a:lnTo>
                  <a:lnTo>
                    <a:pt x="2441" y="3197"/>
                  </a:lnTo>
                  <a:lnTo>
                    <a:pt x="2364" y="3217"/>
                  </a:lnTo>
                  <a:lnTo>
                    <a:pt x="2267" y="3236"/>
                  </a:lnTo>
                  <a:lnTo>
                    <a:pt x="2170" y="3294"/>
                  </a:lnTo>
                  <a:lnTo>
                    <a:pt x="2092" y="3372"/>
                  </a:lnTo>
                  <a:lnTo>
                    <a:pt x="1976" y="3488"/>
                  </a:lnTo>
                  <a:lnTo>
                    <a:pt x="1899" y="3624"/>
                  </a:lnTo>
                  <a:lnTo>
                    <a:pt x="1821" y="3779"/>
                  </a:lnTo>
                  <a:lnTo>
                    <a:pt x="1763" y="3953"/>
                  </a:lnTo>
                  <a:lnTo>
                    <a:pt x="1666" y="4282"/>
                  </a:lnTo>
                  <a:lnTo>
                    <a:pt x="1589" y="4592"/>
                  </a:lnTo>
                  <a:lnTo>
                    <a:pt x="1473" y="5018"/>
                  </a:lnTo>
                  <a:lnTo>
                    <a:pt x="1356" y="5445"/>
                  </a:lnTo>
                  <a:lnTo>
                    <a:pt x="1279" y="5871"/>
                  </a:lnTo>
                  <a:lnTo>
                    <a:pt x="1182" y="6297"/>
                  </a:lnTo>
                  <a:lnTo>
                    <a:pt x="1124" y="6742"/>
                  </a:lnTo>
                  <a:lnTo>
                    <a:pt x="1066" y="7188"/>
                  </a:lnTo>
                  <a:lnTo>
                    <a:pt x="1008" y="7634"/>
                  </a:lnTo>
                  <a:lnTo>
                    <a:pt x="988" y="8079"/>
                  </a:lnTo>
                  <a:lnTo>
                    <a:pt x="969" y="8525"/>
                  </a:lnTo>
                  <a:lnTo>
                    <a:pt x="949" y="8970"/>
                  </a:lnTo>
                  <a:lnTo>
                    <a:pt x="949" y="9416"/>
                  </a:lnTo>
                  <a:lnTo>
                    <a:pt x="969" y="9861"/>
                  </a:lnTo>
                  <a:lnTo>
                    <a:pt x="1008" y="10307"/>
                  </a:lnTo>
                  <a:lnTo>
                    <a:pt x="1046" y="10753"/>
                  </a:lnTo>
                  <a:lnTo>
                    <a:pt x="1104" y="11198"/>
                  </a:lnTo>
                  <a:lnTo>
                    <a:pt x="1163" y="11644"/>
                  </a:lnTo>
                  <a:lnTo>
                    <a:pt x="1240" y="12089"/>
                  </a:lnTo>
                  <a:lnTo>
                    <a:pt x="1337" y="12515"/>
                  </a:lnTo>
                  <a:lnTo>
                    <a:pt x="1434" y="12961"/>
                  </a:lnTo>
                  <a:lnTo>
                    <a:pt x="1550" y="13387"/>
                  </a:lnTo>
                  <a:lnTo>
                    <a:pt x="1589" y="13465"/>
                  </a:lnTo>
                  <a:lnTo>
                    <a:pt x="1647" y="13503"/>
                  </a:lnTo>
                  <a:lnTo>
                    <a:pt x="1724" y="13523"/>
                  </a:lnTo>
                  <a:lnTo>
                    <a:pt x="1782" y="13503"/>
                  </a:lnTo>
                  <a:lnTo>
                    <a:pt x="1841" y="13465"/>
                  </a:lnTo>
                  <a:lnTo>
                    <a:pt x="1899" y="13426"/>
                  </a:lnTo>
                  <a:lnTo>
                    <a:pt x="1918" y="13348"/>
                  </a:lnTo>
                  <a:lnTo>
                    <a:pt x="1918" y="13271"/>
                  </a:lnTo>
                  <a:lnTo>
                    <a:pt x="1705" y="12457"/>
                  </a:lnTo>
                  <a:lnTo>
                    <a:pt x="1531" y="11644"/>
                  </a:lnTo>
                  <a:lnTo>
                    <a:pt x="1414" y="10811"/>
                  </a:lnTo>
                  <a:lnTo>
                    <a:pt x="1337" y="9978"/>
                  </a:lnTo>
                  <a:lnTo>
                    <a:pt x="1318" y="9551"/>
                  </a:lnTo>
                  <a:lnTo>
                    <a:pt x="1298" y="9125"/>
                  </a:lnTo>
                  <a:lnTo>
                    <a:pt x="1298" y="8718"/>
                  </a:lnTo>
                  <a:lnTo>
                    <a:pt x="1318" y="8292"/>
                  </a:lnTo>
                  <a:lnTo>
                    <a:pt x="1337" y="7866"/>
                  </a:lnTo>
                  <a:lnTo>
                    <a:pt x="1376" y="7459"/>
                  </a:lnTo>
                  <a:lnTo>
                    <a:pt x="1434" y="7033"/>
                  </a:lnTo>
                  <a:lnTo>
                    <a:pt x="1492" y="6626"/>
                  </a:lnTo>
                  <a:lnTo>
                    <a:pt x="1647" y="5871"/>
                  </a:lnTo>
                  <a:lnTo>
                    <a:pt x="1821" y="5135"/>
                  </a:lnTo>
                  <a:lnTo>
                    <a:pt x="2034" y="4418"/>
                  </a:lnTo>
                  <a:lnTo>
                    <a:pt x="2189" y="3992"/>
                  </a:lnTo>
                  <a:lnTo>
                    <a:pt x="2344" y="3895"/>
                  </a:lnTo>
                  <a:lnTo>
                    <a:pt x="2461" y="3837"/>
                  </a:lnTo>
                  <a:lnTo>
                    <a:pt x="2577" y="3798"/>
                  </a:lnTo>
                  <a:lnTo>
                    <a:pt x="2674" y="3817"/>
                  </a:lnTo>
                  <a:lnTo>
                    <a:pt x="2732" y="3837"/>
                  </a:lnTo>
                  <a:lnTo>
                    <a:pt x="2790" y="3914"/>
                  </a:lnTo>
                  <a:lnTo>
                    <a:pt x="2809" y="4011"/>
                  </a:lnTo>
                  <a:lnTo>
                    <a:pt x="2809" y="4147"/>
                  </a:lnTo>
                  <a:lnTo>
                    <a:pt x="2848" y="4282"/>
                  </a:lnTo>
                  <a:lnTo>
                    <a:pt x="2867" y="4437"/>
                  </a:lnTo>
                  <a:lnTo>
                    <a:pt x="2867" y="4786"/>
                  </a:lnTo>
                  <a:lnTo>
                    <a:pt x="2848" y="5115"/>
                  </a:lnTo>
                  <a:lnTo>
                    <a:pt x="2829" y="5425"/>
                  </a:lnTo>
                  <a:lnTo>
                    <a:pt x="2829" y="6413"/>
                  </a:lnTo>
                  <a:lnTo>
                    <a:pt x="2790" y="7401"/>
                  </a:lnTo>
                  <a:lnTo>
                    <a:pt x="2712" y="9203"/>
                  </a:lnTo>
                  <a:lnTo>
                    <a:pt x="2596" y="11004"/>
                  </a:lnTo>
                  <a:lnTo>
                    <a:pt x="2519" y="11915"/>
                  </a:lnTo>
                  <a:lnTo>
                    <a:pt x="2422" y="12825"/>
                  </a:lnTo>
                  <a:lnTo>
                    <a:pt x="2325" y="13717"/>
                  </a:lnTo>
                  <a:lnTo>
                    <a:pt x="2209" y="14608"/>
                  </a:lnTo>
                  <a:lnTo>
                    <a:pt x="2112" y="15460"/>
                  </a:lnTo>
                  <a:lnTo>
                    <a:pt x="2034" y="15867"/>
                  </a:lnTo>
                  <a:lnTo>
                    <a:pt x="1957" y="16274"/>
                  </a:lnTo>
                  <a:lnTo>
                    <a:pt x="1918" y="16506"/>
                  </a:lnTo>
                  <a:lnTo>
                    <a:pt x="1879" y="16642"/>
                  </a:lnTo>
                  <a:lnTo>
                    <a:pt x="1841" y="16758"/>
                  </a:lnTo>
                  <a:lnTo>
                    <a:pt x="1763" y="16874"/>
                  </a:lnTo>
                  <a:lnTo>
                    <a:pt x="1686" y="16952"/>
                  </a:lnTo>
                  <a:lnTo>
                    <a:pt x="1627" y="16990"/>
                  </a:lnTo>
                  <a:lnTo>
                    <a:pt x="1511" y="16990"/>
                  </a:lnTo>
                  <a:lnTo>
                    <a:pt x="1434" y="16971"/>
                  </a:lnTo>
                  <a:lnTo>
                    <a:pt x="1395" y="16894"/>
                  </a:lnTo>
                  <a:lnTo>
                    <a:pt x="1337" y="16719"/>
                  </a:lnTo>
                  <a:lnTo>
                    <a:pt x="1279" y="16506"/>
                  </a:lnTo>
                  <a:lnTo>
                    <a:pt x="1046" y="15673"/>
                  </a:lnTo>
                  <a:lnTo>
                    <a:pt x="833" y="14840"/>
                  </a:lnTo>
                  <a:lnTo>
                    <a:pt x="659" y="14007"/>
                  </a:lnTo>
                  <a:lnTo>
                    <a:pt x="523" y="13155"/>
                  </a:lnTo>
                  <a:lnTo>
                    <a:pt x="426" y="12360"/>
                  </a:lnTo>
                  <a:lnTo>
                    <a:pt x="349" y="11566"/>
                  </a:lnTo>
                  <a:lnTo>
                    <a:pt x="310" y="10772"/>
                  </a:lnTo>
                  <a:lnTo>
                    <a:pt x="310" y="9958"/>
                  </a:lnTo>
                  <a:lnTo>
                    <a:pt x="310" y="9164"/>
                  </a:lnTo>
                  <a:lnTo>
                    <a:pt x="368" y="8370"/>
                  </a:lnTo>
                  <a:lnTo>
                    <a:pt x="446" y="7575"/>
                  </a:lnTo>
                  <a:lnTo>
                    <a:pt x="543" y="6781"/>
                  </a:lnTo>
                  <a:lnTo>
                    <a:pt x="659" y="6103"/>
                  </a:lnTo>
                  <a:lnTo>
                    <a:pt x="794" y="5425"/>
                  </a:lnTo>
                  <a:lnTo>
                    <a:pt x="949" y="4767"/>
                  </a:lnTo>
                  <a:lnTo>
                    <a:pt x="1124" y="4108"/>
                  </a:lnTo>
                  <a:lnTo>
                    <a:pt x="1356" y="3275"/>
                  </a:lnTo>
                  <a:lnTo>
                    <a:pt x="1473" y="2849"/>
                  </a:lnTo>
                  <a:lnTo>
                    <a:pt x="1627" y="2403"/>
                  </a:lnTo>
                  <a:lnTo>
                    <a:pt x="1782" y="1977"/>
                  </a:lnTo>
                  <a:lnTo>
                    <a:pt x="1976" y="1570"/>
                  </a:lnTo>
                  <a:lnTo>
                    <a:pt x="2189" y="1183"/>
                  </a:lnTo>
                  <a:lnTo>
                    <a:pt x="2306" y="1008"/>
                  </a:lnTo>
                  <a:lnTo>
                    <a:pt x="2422" y="834"/>
                  </a:lnTo>
                  <a:lnTo>
                    <a:pt x="2557" y="698"/>
                  </a:lnTo>
                  <a:lnTo>
                    <a:pt x="2674" y="601"/>
                  </a:lnTo>
                  <a:lnTo>
                    <a:pt x="2809" y="524"/>
                  </a:lnTo>
                  <a:lnTo>
                    <a:pt x="2925" y="446"/>
                  </a:lnTo>
                  <a:lnTo>
                    <a:pt x="3061" y="427"/>
                  </a:lnTo>
                  <a:lnTo>
                    <a:pt x="3177" y="408"/>
                  </a:lnTo>
                  <a:lnTo>
                    <a:pt x="3313" y="408"/>
                  </a:lnTo>
                  <a:lnTo>
                    <a:pt x="3429" y="427"/>
                  </a:lnTo>
                  <a:lnTo>
                    <a:pt x="3545" y="485"/>
                  </a:lnTo>
                  <a:lnTo>
                    <a:pt x="3642" y="543"/>
                  </a:lnTo>
                  <a:lnTo>
                    <a:pt x="3758" y="621"/>
                  </a:lnTo>
                  <a:lnTo>
                    <a:pt x="3855" y="718"/>
                  </a:lnTo>
                  <a:lnTo>
                    <a:pt x="3933" y="834"/>
                  </a:lnTo>
                  <a:lnTo>
                    <a:pt x="4010" y="950"/>
                  </a:lnTo>
                  <a:lnTo>
                    <a:pt x="4068" y="1105"/>
                  </a:lnTo>
                  <a:lnTo>
                    <a:pt x="4127" y="1260"/>
                  </a:lnTo>
                  <a:lnTo>
                    <a:pt x="4185" y="1434"/>
                  </a:lnTo>
                  <a:lnTo>
                    <a:pt x="4223" y="1628"/>
                  </a:lnTo>
                  <a:lnTo>
                    <a:pt x="4262" y="2016"/>
                  </a:lnTo>
                  <a:lnTo>
                    <a:pt x="4281" y="2403"/>
                  </a:lnTo>
                  <a:lnTo>
                    <a:pt x="4301" y="2771"/>
                  </a:lnTo>
                  <a:lnTo>
                    <a:pt x="4320" y="3604"/>
                  </a:lnTo>
                  <a:lnTo>
                    <a:pt x="4301" y="4457"/>
                  </a:lnTo>
                  <a:lnTo>
                    <a:pt x="4262" y="5290"/>
                  </a:lnTo>
                  <a:lnTo>
                    <a:pt x="4204" y="6123"/>
                  </a:lnTo>
                  <a:lnTo>
                    <a:pt x="4127" y="6936"/>
                  </a:lnTo>
                  <a:lnTo>
                    <a:pt x="4030" y="7750"/>
                  </a:lnTo>
                  <a:lnTo>
                    <a:pt x="3913" y="8563"/>
                  </a:lnTo>
                  <a:lnTo>
                    <a:pt x="3778" y="9377"/>
                  </a:lnTo>
                  <a:lnTo>
                    <a:pt x="3507" y="10985"/>
                  </a:lnTo>
                  <a:lnTo>
                    <a:pt x="3197" y="12612"/>
                  </a:lnTo>
                  <a:lnTo>
                    <a:pt x="2867" y="14433"/>
                  </a:lnTo>
                  <a:lnTo>
                    <a:pt x="2577" y="16254"/>
                  </a:lnTo>
                  <a:lnTo>
                    <a:pt x="2461" y="17165"/>
                  </a:lnTo>
                  <a:lnTo>
                    <a:pt x="2325" y="18095"/>
                  </a:lnTo>
                  <a:lnTo>
                    <a:pt x="2228" y="19005"/>
                  </a:lnTo>
                  <a:lnTo>
                    <a:pt x="2131" y="19916"/>
                  </a:lnTo>
                  <a:lnTo>
                    <a:pt x="2054" y="20826"/>
                  </a:lnTo>
                  <a:lnTo>
                    <a:pt x="1976" y="21756"/>
                  </a:lnTo>
                  <a:lnTo>
                    <a:pt x="1937" y="22667"/>
                  </a:lnTo>
                  <a:lnTo>
                    <a:pt x="1899" y="23596"/>
                  </a:lnTo>
                  <a:lnTo>
                    <a:pt x="1879" y="24507"/>
                  </a:lnTo>
                  <a:lnTo>
                    <a:pt x="1899" y="25437"/>
                  </a:lnTo>
                  <a:lnTo>
                    <a:pt x="1918" y="26367"/>
                  </a:lnTo>
                  <a:lnTo>
                    <a:pt x="1957" y="27296"/>
                  </a:lnTo>
                  <a:lnTo>
                    <a:pt x="1976" y="27335"/>
                  </a:lnTo>
                  <a:lnTo>
                    <a:pt x="1996" y="27355"/>
                  </a:lnTo>
                  <a:lnTo>
                    <a:pt x="2034" y="27374"/>
                  </a:lnTo>
                  <a:lnTo>
                    <a:pt x="2092" y="27355"/>
                  </a:lnTo>
                  <a:lnTo>
                    <a:pt x="2112" y="27335"/>
                  </a:lnTo>
                  <a:lnTo>
                    <a:pt x="2112" y="27296"/>
                  </a:lnTo>
                  <a:lnTo>
                    <a:pt x="2112" y="25940"/>
                  </a:lnTo>
                  <a:lnTo>
                    <a:pt x="2131" y="24604"/>
                  </a:lnTo>
                  <a:lnTo>
                    <a:pt x="2189" y="23248"/>
                  </a:lnTo>
                  <a:lnTo>
                    <a:pt x="2267" y="21911"/>
                  </a:lnTo>
                  <a:lnTo>
                    <a:pt x="2364" y="20574"/>
                  </a:lnTo>
                  <a:lnTo>
                    <a:pt x="2499" y="19238"/>
                  </a:lnTo>
                  <a:lnTo>
                    <a:pt x="2674" y="17901"/>
                  </a:lnTo>
                  <a:lnTo>
                    <a:pt x="2867" y="16564"/>
                  </a:lnTo>
                  <a:lnTo>
                    <a:pt x="3080" y="15344"/>
                  </a:lnTo>
                  <a:lnTo>
                    <a:pt x="3294" y="14104"/>
                  </a:lnTo>
                  <a:lnTo>
                    <a:pt x="3758" y="11644"/>
                  </a:lnTo>
                  <a:lnTo>
                    <a:pt x="3972" y="10423"/>
                  </a:lnTo>
                  <a:lnTo>
                    <a:pt x="4185" y="9183"/>
                  </a:lnTo>
                  <a:lnTo>
                    <a:pt x="4359" y="7944"/>
                  </a:lnTo>
                  <a:lnTo>
                    <a:pt x="4514" y="6704"/>
                  </a:lnTo>
                  <a:lnTo>
                    <a:pt x="4611" y="5522"/>
                  </a:lnTo>
                  <a:lnTo>
                    <a:pt x="4650" y="4941"/>
                  </a:lnTo>
                  <a:lnTo>
                    <a:pt x="4669" y="4340"/>
                  </a:lnTo>
                  <a:lnTo>
                    <a:pt x="4688" y="3740"/>
                  </a:lnTo>
                  <a:lnTo>
                    <a:pt x="4669" y="3159"/>
                  </a:lnTo>
                  <a:lnTo>
                    <a:pt x="4650" y="2558"/>
                  </a:lnTo>
                  <a:lnTo>
                    <a:pt x="4611" y="1977"/>
                  </a:lnTo>
                  <a:lnTo>
                    <a:pt x="4572" y="1648"/>
                  </a:lnTo>
                  <a:lnTo>
                    <a:pt x="4495" y="1299"/>
                  </a:lnTo>
                  <a:lnTo>
                    <a:pt x="4398" y="970"/>
                  </a:lnTo>
                  <a:lnTo>
                    <a:pt x="4320" y="795"/>
                  </a:lnTo>
                  <a:lnTo>
                    <a:pt x="4243" y="640"/>
                  </a:lnTo>
                  <a:lnTo>
                    <a:pt x="4146" y="505"/>
                  </a:lnTo>
                  <a:lnTo>
                    <a:pt x="4049" y="369"/>
                  </a:lnTo>
                  <a:lnTo>
                    <a:pt x="3933" y="253"/>
                  </a:lnTo>
                  <a:lnTo>
                    <a:pt x="3797" y="156"/>
                  </a:lnTo>
                  <a:lnTo>
                    <a:pt x="3662" y="78"/>
                  </a:lnTo>
                  <a:lnTo>
                    <a:pt x="3507" y="20"/>
                  </a:lnTo>
                  <a:lnTo>
                    <a:pt x="3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62" name="Google Shape;2762;p33"/>
          <p:cNvGrpSpPr/>
          <p:nvPr/>
        </p:nvGrpSpPr>
        <p:grpSpPr>
          <a:xfrm rot="-5400000">
            <a:off x="-383131" y="-978137"/>
            <a:ext cx="1330035" cy="1553810"/>
            <a:chOff x="6141707" y="-2233554"/>
            <a:chExt cx="1330035" cy="1553810"/>
          </a:xfrm>
        </p:grpSpPr>
        <p:sp>
          <p:nvSpPr>
            <p:cNvPr id="2763" name="Google Shape;2763;p33"/>
            <p:cNvSpPr/>
            <p:nvPr/>
          </p:nvSpPr>
          <p:spPr>
            <a:xfrm>
              <a:off x="6217500" y="-1756981"/>
              <a:ext cx="1204132" cy="1077237"/>
            </a:xfrm>
            <a:custGeom>
              <a:avLst/>
              <a:gdLst/>
              <a:ahLst/>
              <a:cxnLst/>
              <a:rect l="l" t="t" r="r" b="b"/>
              <a:pathLst>
                <a:path w="15809" h="14143" extrusionOk="0">
                  <a:moveTo>
                    <a:pt x="15440" y="12631"/>
                  </a:moveTo>
                  <a:lnTo>
                    <a:pt x="15440" y="12631"/>
                  </a:lnTo>
                  <a:lnTo>
                    <a:pt x="15537" y="12476"/>
                  </a:lnTo>
                  <a:lnTo>
                    <a:pt x="15634" y="12321"/>
                  </a:lnTo>
                  <a:lnTo>
                    <a:pt x="15692" y="12167"/>
                  </a:lnTo>
                  <a:lnTo>
                    <a:pt x="15750" y="11992"/>
                  </a:lnTo>
                  <a:lnTo>
                    <a:pt x="15789" y="11837"/>
                  </a:lnTo>
                  <a:lnTo>
                    <a:pt x="15808" y="11663"/>
                  </a:lnTo>
                  <a:lnTo>
                    <a:pt x="15789" y="11469"/>
                  </a:lnTo>
                  <a:lnTo>
                    <a:pt x="15770" y="11295"/>
                  </a:lnTo>
                  <a:lnTo>
                    <a:pt x="15770" y="11295"/>
                  </a:lnTo>
                  <a:lnTo>
                    <a:pt x="15711" y="11024"/>
                  </a:lnTo>
                  <a:lnTo>
                    <a:pt x="15673" y="10752"/>
                  </a:lnTo>
                  <a:lnTo>
                    <a:pt x="15673" y="10752"/>
                  </a:lnTo>
                  <a:lnTo>
                    <a:pt x="15615" y="10481"/>
                  </a:lnTo>
                  <a:lnTo>
                    <a:pt x="15557" y="10210"/>
                  </a:lnTo>
                  <a:lnTo>
                    <a:pt x="15479" y="9939"/>
                  </a:lnTo>
                  <a:lnTo>
                    <a:pt x="15440" y="9822"/>
                  </a:lnTo>
                  <a:lnTo>
                    <a:pt x="15363" y="9706"/>
                  </a:lnTo>
                  <a:lnTo>
                    <a:pt x="15363" y="9706"/>
                  </a:lnTo>
                  <a:lnTo>
                    <a:pt x="15188" y="9396"/>
                  </a:lnTo>
                  <a:lnTo>
                    <a:pt x="15014" y="9086"/>
                  </a:lnTo>
                  <a:lnTo>
                    <a:pt x="14704" y="8466"/>
                  </a:lnTo>
                  <a:lnTo>
                    <a:pt x="14704" y="8466"/>
                  </a:lnTo>
                  <a:lnTo>
                    <a:pt x="14549" y="8176"/>
                  </a:lnTo>
                  <a:lnTo>
                    <a:pt x="14433" y="7885"/>
                  </a:lnTo>
                  <a:lnTo>
                    <a:pt x="14317" y="7575"/>
                  </a:lnTo>
                  <a:lnTo>
                    <a:pt x="14239" y="7285"/>
                  </a:lnTo>
                  <a:lnTo>
                    <a:pt x="14162" y="6975"/>
                  </a:lnTo>
                  <a:lnTo>
                    <a:pt x="14123" y="6645"/>
                  </a:lnTo>
                  <a:lnTo>
                    <a:pt x="14084" y="6335"/>
                  </a:lnTo>
                  <a:lnTo>
                    <a:pt x="14084" y="6006"/>
                  </a:lnTo>
                  <a:lnTo>
                    <a:pt x="14084" y="6006"/>
                  </a:lnTo>
                  <a:lnTo>
                    <a:pt x="14084" y="5561"/>
                  </a:lnTo>
                  <a:lnTo>
                    <a:pt x="14065" y="5134"/>
                  </a:lnTo>
                  <a:lnTo>
                    <a:pt x="14026" y="4708"/>
                  </a:lnTo>
                  <a:lnTo>
                    <a:pt x="13968" y="4263"/>
                  </a:lnTo>
                  <a:lnTo>
                    <a:pt x="13968" y="4263"/>
                  </a:lnTo>
                  <a:lnTo>
                    <a:pt x="13949" y="4185"/>
                  </a:lnTo>
                  <a:lnTo>
                    <a:pt x="13929" y="4108"/>
                  </a:lnTo>
                  <a:lnTo>
                    <a:pt x="13852" y="3972"/>
                  </a:lnTo>
                  <a:lnTo>
                    <a:pt x="13755" y="3856"/>
                  </a:lnTo>
                  <a:lnTo>
                    <a:pt x="13658" y="3759"/>
                  </a:lnTo>
                  <a:lnTo>
                    <a:pt x="13658" y="3759"/>
                  </a:lnTo>
                  <a:lnTo>
                    <a:pt x="13716" y="3798"/>
                  </a:lnTo>
                  <a:lnTo>
                    <a:pt x="13774" y="3798"/>
                  </a:lnTo>
                  <a:lnTo>
                    <a:pt x="13852" y="3778"/>
                  </a:lnTo>
                  <a:lnTo>
                    <a:pt x="13929" y="3740"/>
                  </a:lnTo>
                  <a:lnTo>
                    <a:pt x="13929" y="3740"/>
                  </a:lnTo>
                  <a:lnTo>
                    <a:pt x="13929" y="3430"/>
                  </a:lnTo>
                  <a:lnTo>
                    <a:pt x="13910" y="3158"/>
                  </a:lnTo>
                  <a:lnTo>
                    <a:pt x="13852" y="2887"/>
                  </a:lnTo>
                  <a:lnTo>
                    <a:pt x="13755" y="2635"/>
                  </a:lnTo>
                  <a:lnTo>
                    <a:pt x="13639" y="2383"/>
                  </a:lnTo>
                  <a:lnTo>
                    <a:pt x="13484" y="2170"/>
                  </a:lnTo>
                  <a:lnTo>
                    <a:pt x="13290" y="1957"/>
                  </a:lnTo>
                  <a:lnTo>
                    <a:pt x="13077" y="1764"/>
                  </a:lnTo>
                  <a:lnTo>
                    <a:pt x="13077" y="1764"/>
                  </a:lnTo>
                  <a:lnTo>
                    <a:pt x="12457" y="1337"/>
                  </a:lnTo>
                  <a:lnTo>
                    <a:pt x="11837" y="931"/>
                  </a:lnTo>
                  <a:lnTo>
                    <a:pt x="11178" y="562"/>
                  </a:lnTo>
                  <a:lnTo>
                    <a:pt x="10520" y="233"/>
                  </a:lnTo>
                  <a:lnTo>
                    <a:pt x="10520" y="233"/>
                  </a:lnTo>
                  <a:lnTo>
                    <a:pt x="10345" y="156"/>
                  </a:lnTo>
                  <a:lnTo>
                    <a:pt x="10152" y="98"/>
                  </a:lnTo>
                  <a:lnTo>
                    <a:pt x="9977" y="59"/>
                  </a:lnTo>
                  <a:lnTo>
                    <a:pt x="9822" y="20"/>
                  </a:lnTo>
                  <a:lnTo>
                    <a:pt x="9648" y="1"/>
                  </a:lnTo>
                  <a:lnTo>
                    <a:pt x="9474" y="1"/>
                  </a:lnTo>
                  <a:lnTo>
                    <a:pt x="9299" y="20"/>
                  </a:lnTo>
                  <a:lnTo>
                    <a:pt x="9125" y="39"/>
                  </a:lnTo>
                  <a:lnTo>
                    <a:pt x="8970" y="59"/>
                  </a:lnTo>
                  <a:lnTo>
                    <a:pt x="8796" y="117"/>
                  </a:lnTo>
                  <a:lnTo>
                    <a:pt x="8466" y="233"/>
                  </a:lnTo>
                  <a:lnTo>
                    <a:pt x="8156" y="388"/>
                  </a:lnTo>
                  <a:lnTo>
                    <a:pt x="7846" y="601"/>
                  </a:lnTo>
                  <a:lnTo>
                    <a:pt x="7846" y="601"/>
                  </a:lnTo>
                  <a:lnTo>
                    <a:pt x="7711" y="698"/>
                  </a:lnTo>
                  <a:lnTo>
                    <a:pt x="7595" y="795"/>
                  </a:lnTo>
                  <a:lnTo>
                    <a:pt x="7381" y="1027"/>
                  </a:lnTo>
                  <a:lnTo>
                    <a:pt x="7168" y="1260"/>
                  </a:lnTo>
                  <a:lnTo>
                    <a:pt x="6955" y="1492"/>
                  </a:lnTo>
                  <a:lnTo>
                    <a:pt x="6955" y="1492"/>
                  </a:lnTo>
                  <a:lnTo>
                    <a:pt x="6742" y="1686"/>
                  </a:lnTo>
                  <a:lnTo>
                    <a:pt x="6529" y="1880"/>
                  </a:lnTo>
                  <a:lnTo>
                    <a:pt x="6297" y="2054"/>
                  </a:lnTo>
                  <a:lnTo>
                    <a:pt x="6064" y="2229"/>
                  </a:lnTo>
                  <a:lnTo>
                    <a:pt x="5832" y="2364"/>
                  </a:lnTo>
                  <a:lnTo>
                    <a:pt x="5560" y="2500"/>
                  </a:lnTo>
                  <a:lnTo>
                    <a:pt x="5289" y="2597"/>
                  </a:lnTo>
                  <a:lnTo>
                    <a:pt x="4999" y="2674"/>
                  </a:lnTo>
                  <a:lnTo>
                    <a:pt x="4999" y="2674"/>
                  </a:lnTo>
                  <a:lnTo>
                    <a:pt x="4572" y="2771"/>
                  </a:lnTo>
                  <a:lnTo>
                    <a:pt x="4146" y="2848"/>
                  </a:lnTo>
                  <a:lnTo>
                    <a:pt x="3701" y="2926"/>
                  </a:lnTo>
                  <a:lnTo>
                    <a:pt x="3275" y="3023"/>
                  </a:lnTo>
                  <a:lnTo>
                    <a:pt x="3275" y="3023"/>
                  </a:lnTo>
                  <a:lnTo>
                    <a:pt x="2868" y="3120"/>
                  </a:lnTo>
                  <a:lnTo>
                    <a:pt x="2519" y="3255"/>
                  </a:lnTo>
                  <a:lnTo>
                    <a:pt x="2345" y="3333"/>
                  </a:lnTo>
                  <a:lnTo>
                    <a:pt x="2190" y="3430"/>
                  </a:lnTo>
                  <a:lnTo>
                    <a:pt x="2035" y="3526"/>
                  </a:lnTo>
                  <a:lnTo>
                    <a:pt x="1880" y="3643"/>
                  </a:lnTo>
                  <a:lnTo>
                    <a:pt x="1764" y="3778"/>
                  </a:lnTo>
                  <a:lnTo>
                    <a:pt x="1628" y="3895"/>
                  </a:lnTo>
                  <a:lnTo>
                    <a:pt x="1512" y="4050"/>
                  </a:lnTo>
                  <a:lnTo>
                    <a:pt x="1415" y="4204"/>
                  </a:lnTo>
                  <a:lnTo>
                    <a:pt x="1318" y="4379"/>
                  </a:lnTo>
                  <a:lnTo>
                    <a:pt x="1240" y="4553"/>
                  </a:lnTo>
                  <a:lnTo>
                    <a:pt x="1182" y="4747"/>
                  </a:lnTo>
                  <a:lnTo>
                    <a:pt x="1124" y="4960"/>
                  </a:lnTo>
                  <a:lnTo>
                    <a:pt x="1124" y="4960"/>
                  </a:lnTo>
                  <a:lnTo>
                    <a:pt x="1027" y="5212"/>
                  </a:lnTo>
                  <a:lnTo>
                    <a:pt x="931" y="5483"/>
                  </a:lnTo>
                  <a:lnTo>
                    <a:pt x="931" y="5483"/>
                  </a:lnTo>
                  <a:lnTo>
                    <a:pt x="814" y="5871"/>
                  </a:lnTo>
                  <a:lnTo>
                    <a:pt x="717" y="6258"/>
                  </a:lnTo>
                  <a:lnTo>
                    <a:pt x="640" y="6645"/>
                  </a:lnTo>
                  <a:lnTo>
                    <a:pt x="562" y="7052"/>
                  </a:lnTo>
                  <a:lnTo>
                    <a:pt x="562" y="7052"/>
                  </a:lnTo>
                  <a:lnTo>
                    <a:pt x="504" y="7440"/>
                  </a:lnTo>
                  <a:lnTo>
                    <a:pt x="446" y="7827"/>
                  </a:lnTo>
                  <a:lnTo>
                    <a:pt x="369" y="8215"/>
                  </a:lnTo>
                  <a:lnTo>
                    <a:pt x="252" y="8583"/>
                  </a:lnTo>
                  <a:lnTo>
                    <a:pt x="252" y="8583"/>
                  </a:lnTo>
                  <a:lnTo>
                    <a:pt x="136" y="8931"/>
                  </a:lnTo>
                  <a:lnTo>
                    <a:pt x="59" y="9280"/>
                  </a:lnTo>
                  <a:lnTo>
                    <a:pt x="20" y="9629"/>
                  </a:lnTo>
                  <a:lnTo>
                    <a:pt x="1" y="9997"/>
                  </a:lnTo>
                  <a:lnTo>
                    <a:pt x="1" y="9997"/>
                  </a:lnTo>
                  <a:lnTo>
                    <a:pt x="20" y="10132"/>
                  </a:lnTo>
                  <a:lnTo>
                    <a:pt x="39" y="10268"/>
                  </a:lnTo>
                  <a:lnTo>
                    <a:pt x="78" y="10404"/>
                  </a:lnTo>
                  <a:lnTo>
                    <a:pt x="117" y="10520"/>
                  </a:lnTo>
                  <a:lnTo>
                    <a:pt x="175" y="10636"/>
                  </a:lnTo>
                  <a:lnTo>
                    <a:pt x="272" y="10733"/>
                  </a:lnTo>
                  <a:lnTo>
                    <a:pt x="369" y="10830"/>
                  </a:lnTo>
                  <a:lnTo>
                    <a:pt x="466" y="10927"/>
                  </a:lnTo>
                  <a:lnTo>
                    <a:pt x="466" y="10927"/>
                  </a:lnTo>
                  <a:lnTo>
                    <a:pt x="621" y="11043"/>
                  </a:lnTo>
                  <a:lnTo>
                    <a:pt x="776" y="11120"/>
                  </a:lnTo>
                  <a:lnTo>
                    <a:pt x="1105" y="11295"/>
                  </a:lnTo>
                  <a:lnTo>
                    <a:pt x="1454" y="11411"/>
                  </a:lnTo>
                  <a:lnTo>
                    <a:pt x="1802" y="11527"/>
                  </a:lnTo>
                  <a:lnTo>
                    <a:pt x="1802" y="11527"/>
                  </a:lnTo>
                  <a:lnTo>
                    <a:pt x="2538" y="11740"/>
                  </a:lnTo>
                  <a:lnTo>
                    <a:pt x="3275" y="11953"/>
                  </a:lnTo>
                  <a:lnTo>
                    <a:pt x="3643" y="12050"/>
                  </a:lnTo>
                  <a:lnTo>
                    <a:pt x="3991" y="12186"/>
                  </a:lnTo>
                  <a:lnTo>
                    <a:pt x="4359" y="12321"/>
                  </a:lnTo>
                  <a:lnTo>
                    <a:pt x="4708" y="12496"/>
                  </a:lnTo>
                  <a:lnTo>
                    <a:pt x="4708" y="12496"/>
                  </a:lnTo>
                  <a:lnTo>
                    <a:pt x="5386" y="12845"/>
                  </a:lnTo>
                  <a:lnTo>
                    <a:pt x="6084" y="13154"/>
                  </a:lnTo>
                  <a:lnTo>
                    <a:pt x="6800" y="13464"/>
                  </a:lnTo>
                  <a:lnTo>
                    <a:pt x="7498" y="13794"/>
                  </a:lnTo>
                  <a:lnTo>
                    <a:pt x="7498" y="13794"/>
                  </a:lnTo>
                  <a:lnTo>
                    <a:pt x="7750" y="13910"/>
                  </a:lnTo>
                  <a:lnTo>
                    <a:pt x="8021" y="14007"/>
                  </a:lnTo>
                  <a:lnTo>
                    <a:pt x="8292" y="14084"/>
                  </a:lnTo>
                  <a:lnTo>
                    <a:pt x="8563" y="14123"/>
                  </a:lnTo>
                  <a:lnTo>
                    <a:pt x="8854" y="14142"/>
                  </a:lnTo>
                  <a:lnTo>
                    <a:pt x="9125" y="14123"/>
                  </a:lnTo>
                  <a:lnTo>
                    <a:pt x="9416" y="14065"/>
                  </a:lnTo>
                  <a:lnTo>
                    <a:pt x="9725" y="13968"/>
                  </a:lnTo>
                  <a:lnTo>
                    <a:pt x="9725" y="13968"/>
                  </a:lnTo>
                  <a:lnTo>
                    <a:pt x="10171" y="13813"/>
                  </a:lnTo>
                  <a:lnTo>
                    <a:pt x="10636" y="13678"/>
                  </a:lnTo>
                  <a:lnTo>
                    <a:pt x="11101" y="13581"/>
                  </a:lnTo>
                  <a:lnTo>
                    <a:pt x="11566" y="13484"/>
                  </a:lnTo>
                  <a:lnTo>
                    <a:pt x="11566" y="13484"/>
                  </a:lnTo>
                  <a:lnTo>
                    <a:pt x="12263" y="13387"/>
                  </a:lnTo>
                  <a:lnTo>
                    <a:pt x="12980" y="13309"/>
                  </a:lnTo>
                  <a:lnTo>
                    <a:pt x="13697" y="13251"/>
                  </a:lnTo>
                  <a:lnTo>
                    <a:pt x="14414" y="13174"/>
                  </a:lnTo>
                  <a:lnTo>
                    <a:pt x="14414" y="13174"/>
                  </a:lnTo>
                  <a:lnTo>
                    <a:pt x="14704" y="13116"/>
                  </a:lnTo>
                  <a:lnTo>
                    <a:pt x="14859" y="13096"/>
                  </a:lnTo>
                  <a:lnTo>
                    <a:pt x="14995" y="13038"/>
                  </a:lnTo>
                  <a:lnTo>
                    <a:pt x="15130" y="12980"/>
                  </a:lnTo>
                  <a:lnTo>
                    <a:pt x="15247" y="12883"/>
                  </a:lnTo>
                  <a:lnTo>
                    <a:pt x="15343" y="12767"/>
                  </a:lnTo>
                  <a:lnTo>
                    <a:pt x="15440" y="12631"/>
                  </a:lnTo>
                  <a:lnTo>
                    <a:pt x="15440" y="126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4" name="Google Shape;2764;p33"/>
            <p:cNvSpPr/>
            <p:nvPr/>
          </p:nvSpPr>
          <p:spPr>
            <a:xfrm>
              <a:off x="6141707" y="-2010764"/>
              <a:ext cx="1069849" cy="768835"/>
            </a:xfrm>
            <a:custGeom>
              <a:avLst/>
              <a:gdLst/>
              <a:ahLst/>
              <a:cxnLst/>
              <a:rect l="l" t="t" r="r" b="b"/>
              <a:pathLst>
                <a:path w="14046" h="10094" extrusionOk="0">
                  <a:moveTo>
                    <a:pt x="13310" y="2771"/>
                  </a:moveTo>
                  <a:lnTo>
                    <a:pt x="13310" y="2771"/>
                  </a:lnTo>
                  <a:lnTo>
                    <a:pt x="12941" y="2519"/>
                  </a:lnTo>
                  <a:lnTo>
                    <a:pt x="12554" y="2287"/>
                  </a:lnTo>
                  <a:lnTo>
                    <a:pt x="12167" y="2074"/>
                  </a:lnTo>
                  <a:lnTo>
                    <a:pt x="11760" y="1880"/>
                  </a:lnTo>
                  <a:lnTo>
                    <a:pt x="11760" y="1880"/>
                  </a:lnTo>
                  <a:lnTo>
                    <a:pt x="10346" y="1260"/>
                  </a:lnTo>
                  <a:lnTo>
                    <a:pt x="9648" y="950"/>
                  </a:lnTo>
                  <a:lnTo>
                    <a:pt x="8951" y="621"/>
                  </a:lnTo>
                  <a:lnTo>
                    <a:pt x="8951" y="621"/>
                  </a:lnTo>
                  <a:lnTo>
                    <a:pt x="8660" y="485"/>
                  </a:lnTo>
                  <a:lnTo>
                    <a:pt x="8350" y="369"/>
                  </a:lnTo>
                  <a:lnTo>
                    <a:pt x="7750" y="136"/>
                  </a:lnTo>
                  <a:lnTo>
                    <a:pt x="7750" y="136"/>
                  </a:lnTo>
                  <a:lnTo>
                    <a:pt x="7459" y="59"/>
                  </a:lnTo>
                  <a:lnTo>
                    <a:pt x="7304" y="20"/>
                  </a:lnTo>
                  <a:lnTo>
                    <a:pt x="7149" y="1"/>
                  </a:lnTo>
                  <a:lnTo>
                    <a:pt x="6994" y="1"/>
                  </a:lnTo>
                  <a:lnTo>
                    <a:pt x="6839" y="20"/>
                  </a:lnTo>
                  <a:lnTo>
                    <a:pt x="6684" y="40"/>
                  </a:lnTo>
                  <a:lnTo>
                    <a:pt x="6549" y="78"/>
                  </a:lnTo>
                  <a:lnTo>
                    <a:pt x="6549" y="78"/>
                  </a:lnTo>
                  <a:lnTo>
                    <a:pt x="5483" y="408"/>
                  </a:lnTo>
                  <a:lnTo>
                    <a:pt x="4979" y="601"/>
                  </a:lnTo>
                  <a:lnTo>
                    <a:pt x="4728" y="718"/>
                  </a:lnTo>
                  <a:lnTo>
                    <a:pt x="4476" y="834"/>
                  </a:lnTo>
                  <a:lnTo>
                    <a:pt x="4476" y="834"/>
                  </a:lnTo>
                  <a:lnTo>
                    <a:pt x="3507" y="1318"/>
                  </a:lnTo>
                  <a:lnTo>
                    <a:pt x="2539" y="1841"/>
                  </a:lnTo>
                  <a:lnTo>
                    <a:pt x="640" y="2887"/>
                  </a:lnTo>
                  <a:lnTo>
                    <a:pt x="640" y="2887"/>
                  </a:lnTo>
                  <a:lnTo>
                    <a:pt x="466" y="3004"/>
                  </a:lnTo>
                  <a:lnTo>
                    <a:pt x="311" y="3159"/>
                  </a:lnTo>
                  <a:lnTo>
                    <a:pt x="195" y="3313"/>
                  </a:lnTo>
                  <a:lnTo>
                    <a:pt x="98" y="3468"/>
                  </a:lnTo>
                  <a:lnTo>
                    <a:pt x="40" y="3662"/>
                  </a:lnTo>
                  <a:lnTo>
                    <a:pt x="20" y="3856"/>
                  </a:lnTo>
                  <a:lnTo>
                    <a:pt x="1" y="4069"/>
                  </a:lnTo>
                  <a:lnTo>
                    <a:pt x="40" y="4282"/>
                  </a:lnTo>
                  <a:lnTo>
                    <a:pt x="40" y="4282"/>
                  </a:lnTo>
                  <a:lnTo>
                    <a:pt x="78" y="4476"/>
                  </a:lnTo>
                  <a:lnTo>
                    <a:pt x="136" y="4670"/>
                  </a:lnTo>
                  <a:lnTo>
                    <a:pt x="214" y="4844"/>
                  </a:lnTo>
                  <a:lnTo>
                    <a:pt x="311" y="4999"/>
                  </a:lnTo>
                  <a:lnTo>
                    <a:pt x="408" y="5154"/>
                  </a:lnTo>
                  <a:lnTo>
                    <a:pt x="524" y="5289"/>
                  </a:lnTo>
                  <a:lnTo>
                    <a:pt x="659" y="5425"/>
                  </a:lnTo>
                  <a:lnTo>
                    <a:pt x="814" y="5561"/>
                  </a:lnTo>
                  <a:lnTo>
                    <a:pt x="814" y="5561"/>
                  </a:lnTo>
                  <a:lnTo>
                    <a:pt x="950" y="5774"/>
                  </a:lnTo>
                  <a:lnTo>
                    <a:pt x="1124" y="5948"/>
                  </a:lnTo>
                  <a:lnTo>
                    <a:pt x="1492" y="6316"/>
                  </a:lnTo>
                  <a:lnTo>
                    <a:pt x="1492" y="6316"/>
                  </a:lnTo>
                  <a:lnTo>
                    <a:pt x="2016" y="6859"/>
                  </a:lnTo>
                  <a:lnTo>
                    <a:pt x="2267" y="7149"/>
                  </a:lnTo>
                  <a:lnTo>
                    <a:pt x="2500" y="7459"/>
                  </a:lnTo>
                  <a:lnTo>
                    <a:pt x="2500" y="7459"/>
                  </a:lnTo>
                  <a:lnTo>
                    <a:pt x="2732" y="7750"/>
                  </a:lnTo>
                  <a:lnTo>
                    <a:pt x="2965" y="8040"/>
                  </a:lnTo>
                  <a:lnTo>
                    <a:pt x="3468" y="8583"/>
                  </a:lnTo>
                  <a:lnTo>
                    <a:pt x="3972" y="9125"/>
                  </a:lnTo>
                  <a:lnTo>
                    <a:pt x="4476" y="9668"/>
                  </a:lnTo>
                  <a:lnTo>
                    <a:pt x="4476" y="9668"/>
                  </a:lnTo>
                  <a:lnTo>
                    <a:pt x="4592" y="9784"/>
                  </a:lnTo>
                  <a:lnTo>
                    <a:pt x="4728" y="9881"/>
                  </a:lnTo>
                  <a:lnTo>
                    <a:pt x="4728" y="9881"/>
                  </a:lnTo>
                  <a:lnTo>
                    <a:pt x="4883" y="9978"/>
                  </a:lnTo>
                  <a:lnTo>
                    <a:pt x="5038" y="10036"/>
                  </a:lnTo>
                  <a:lnTo>
                    <a:pt x="5193" y="10074"/>
                  </a:lnTo>
                  <a:lnTo>
                    <a:pt x="5348" y="10094"/>
                  </a:lnTo>
                  <a:lnTo>
                    <a:pt x="5483" y="10074"/>
                  </a:lnTo>
                  <a:lnTo>
                    <a:pt x="5638" y="10036"/>
                  </a:lnTo>
                  <a:lnTo>
                    <a:pt x="5793" y="9958"/>
                  </a:lnTo>
                  <a:lnTo>
                    <a:pt x="5948" y="9861"/>
                  </a:lnTo>
                  <a:lnTo>
                    <a:pt x="5948" y="9861"/>
                  </a:lnTo>
                  <a:lnTo>
                    <a:pt x="6122" y="9706"/>
                  </a:lnTo>
                  <a:lnTo>
                    <a:pt x="6258" y="9551"/>
                  </a:lnTo>
                  <a:lnTo>
                    <a:pt x="6394" y="9396"/>
                  </a:lnTo>
                  <a:lnTo>
                    <a:pt x="6529" y="9203"/>
                  </a:lnTo>
                  <a:lnTo>
                    <a:pt x="6529" y="9203"/>
                  </a:lnTo>
                  <a:lnTo>
                    <a:pt x="6665" y="8970"/>
                  </a:lnTo>
                  <a:lnTo>
                    <a:pt x="6800" y="8757"/>
                  </a:lnTo>
                  <a:lnTo>
                    <a:pt x="6955" y="8544"/>
                  </a:lnTo>
                  <a:lnTo>
                    <a:pt x="7130" y="8350"/>
                  </a:lnTo>
                  <a:lnTo>
                    <a:pt x="7324" y="8176"/>
                  </a:lnTo>
                  <a:lnTo>
                    <a:pt x="7517" y="8021"/>
                  </a:lnTo>
                  <a:lnTo>
                    <a:pt x="7730" y="7866"/>
                  </a:lnTo>
                  <a:lnTo>
                    <a:pt x="7963" y="7730"/>
                  </a:lnTo>
                  <a:lnTo>
                    <a:pt x="7963" y="7730"/>
                  </a:lnTo>
                  <a:lnTo>
                    <a:pt x="9183" y="7110"/>
                  </a:lnTo>
                  <a:lnTo>
                    <a:pt x="10423" y="6491"/>
                  </a:lnTo>
                  <a:lnTo>
                    <a:pt x="10423" y="6491"/>
                  </a:lnTo>
                  <a:lnTo>
                    <a:pt x="11217" y="6084"/>
                  </a:lnTo>
                  <a:lnTo>
                    <a:pt x="11992" y="5677"/>
                  </a:lnTo>
                  <a:lnTo>
                    <a:pt x="12767" y="5251"/>
                  </a:lnTo>
                  <a:lnTo>
                    <a:pt x="13523" y="4786"/>
                  </a:lnTo>
                  <a:lnTo>
                    <a:pt x="13523" y="4786"/>
                  </a:lnTo>
                  <a:lnTo>
                    <a:pt x="13755" y="4650"/>
                  </a:lnTo>
                  <a:lnTo>
                    <a:pt x="13852" y="4553"/>
                  </a:lnTo>
                  <a:lnTo>
                    <a:pt x="13891" y="4495"/>
                  </a:lnTo>
                  <a:lnTo>
                    <a:pt x="13929" y="4418"/>
                  </a:lnTo>
                  <a:lnTo>
                    <a:pt x="13929" y="4418"/>
                  </a:lnTo>
                  <a:lnTo>
                    <a:pt x="13988" y="4340"/>
                  </a:lnTo>
                  <a:lnTo>
                    <a:pt x="14026" y="4263"/>
                  </a:lnTo>
                  <a:lnTo>
                    <a:pt x="14026" y="4263"/>
                  </a:lnTo>
                  <a:lnTo>
                    <a:pt x="14046" y="4011"/>
                  </a:lnTo>
                  <a:lnTo>
                    <a:pt x="14026" y="3798"/>
                  </a:lnTo>
                  <a:lnTo>
                    <a:pt x="13988" y="3585"/>
                  </a:lnTo>
                  <a:lnTo>
                    <a:pt x="13891" y="3391"/>
                  </a:lnTo>
                  <a:lnTo>
                    <a:pt x="13774" y="3217"/>
                  </a:lnTo>
                  <a:lnTo>
                    <a:pt x="13639" y="3062"/>
                  </a:lnTo>
                  <a:lnTo>
                    <a:pt x="13484" y="2907"/>
                  </a:lnTo>
                  <a:lnTo>
                    <a:pt x="13310" y="2771"/>
                  </a:lnTo>
                  <a:lnTo>
                    <a:pt x="13310" y="27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5" name="Google Shape;2765;p33"/>
            <p:cNvSpPr/>
            <p:nvPr/>
          </p:nvSpPr>
          <p:spPr>
            <a:xfrm>
              <a:off x="6807714" y="-2233554"/>
              <a:ext cx="664028" cy="1074266"/>
            </a:xfrm>
            <a:custGeom>
              <a:avLst/>
              <a:gdLst/>
              <a:ahLst/>
              <a:cxnLst/>
              <a:rect l="l" t="t" r="r" b="b"/>
              <a:pathLst>
                <a:path w="8718" h="14104" extrusionOk="0">
                  <a:moveTo>
                    <a:pt x="5289" y="0"/>
                  </a:moveTo>
                  <a:lnTo>
                    <a:pt x="5289" y="0"/>
                  </a:lnTo>
                  <a:lnTo>
                    <a:pt x="5793" y="20"/>
                  </a:lnTo>
                  <a:lnTo>
                    <a:pt x="6083" y="20"/>
                  </a:lnTo>
                  <a:lnTo>
                    <a:pt x="6374" y="0"/>
                  </a:lnTo>
                  <a:lnTo>
                    <a:pt x="6374" y="0"/>
                  </a:lnTo>
                  <a:lnTo>
                    <a:pt x="6529" y="0"/>
                  </a:lnTo>
                  <a:lnTo>
                    <a:pt x="6703" y="20"/>
                  </a:lnTo>
                  <a:lnTo>
                    <a:pt x="6858" y="78"/>
                  </a:lnTo>
                  <a:lnTo>
                    <a:pt x="6994" y="136"/>
                  </a:lnTo>
                  <a:lnTo>
                    <a:pt x="7149" y="214"/>
                  </a:lnTo>
                  <a:lnTo>
                    <a:pt x="7284" y="310"/>
                  </a:lnTo>
                  <a:lnTo>
                    <a:pt x="7420" y="407"/>
                  </a:lnTo>
                  <a:lnTo>
                    <a:pt x="7536" y="524"/>
                  </a:lnTo>
                  <a:lnTo>
                    <a:pt x="7653" y="659"/>
                  </a:lnTo>
                  <a:lnTo>
                    <a:pt x="7749" y="795"/>
                  </a:lnTo>
                  <a:lnTo>
                    <a:pt x="7827" y="930"/>
                  </a:lnTo>
                  <a:lnTo>
                    <a:pt x="7904" y="1085"/>
                  </a:lnTo>
                  <a:lnTo>
                    <a:pt x="7943" y="1240"/>
                  </a:lnTo>
                  <a:lnTo>
                    <a:pt x="7982" y="1395"/>
                  </a:lnTo>
                  <a:lnTo>
                    <a:pt x="8001" y="1531"/>
                  </a:lnTo>
                  <a:lnTo>
                    <a:pt x="8001" y="1686"/>
                  </a:lnTo>
                  <a:lnTo>
                    <a:pt x="8001" y="1686"/>
                  </a:lnTo>
                  <a:lnTo>
                    <a:pt x="7943" y="2131"/>
                  </a:lnTo>
                  <a:lnTo>
                    <a:pt x="7924" y="2596"/>
                  </a:lnTo>
                  <a:lnTo>
                    <a:pt x="7866" y="3507"/>
                  </a:lnTo>
                  <a:lnTo>
                    <a:pt x="7866" y="3507"/>
                  </a:lnTo>
                  <a:lnTo>
                    <a:pt x="7846" y="3836"/>
                  </a:lnTo>
                  <a:lnTo>
                    <a:pt x="7846" y="4165"/>
                  </a:lnTo>
                  <a:lnTo>
                    <a:pt x="7866" y="4805"/>
                  </a:lnTo>
                  <a:lnTo>
                    <a:pt x="7943" y="5463"/>
                  </a:lnTo>
                  <a:lnTo>
                    <a:pt x="8021" y="6103"/>
                  </a:lnTo>
                  <a:lnTo>
                    <a:pt x="8021" y="6103"/>
                  </a:lnTo>
                  <a:lnTo>
                    <a:pt x="8408" y="8815"/>
                  </a:lnTo>
                  <a:lnTo>
                    <a:pt x="8582" y="10171"/>
                  </a:lnTo>
                  <a:lnTo>
                    <a:pt x="8660" y="10849"/>
                  </a:lnTo>
                  <a:lnTo>
                    <a:pt x="8718" y="11546"/>
                  </a:lnTo>
                  <a:lnTo>
                    <a:pt x="8718" y="11546"/>
                  </a:lnTo>
                  <a:lnTo>
                    <a:pt x="8718" y="11876"/>
                  </a:lnTo>
                  <a:lnTo>
                    <a:pt x="8718" y="12031"/>
                  </a:lnTo>
                  <a:lnTo>
                    <a:pt x="8699" y="12186"/>
                  </a:lnTo>
                  <a:lnTo>
                    <a:pt x="8660" y="12341"/>
                  </a:lnTo>
                  <a:lnTo>
                    <a:pt x="8621" y="12496"/>
                  </a:lnTo>
                  <a:lnTo>
                    <a:pt x="8563" y="12651"/>
                  </a:lnTo>
                  <a:lnTo>
                    <a:pt x="8466" y="12786"/>
                  </a:lnTo>
                  <a:lnTo>
                    <a:pt x="8466" y="12786"/>
                  </a:lnTo>
                  <a:lnTo>
                    <a:pt x="8369" y="12922"/>
                  </a:lnTo>
                  <a:lnTo>
                    <a:pt x="8253" y="13038"/>
                  </a:lnTo>
                  <a:lnTo>
                    <a:pt x="8117" y="13115"/>
                  </a:lnTo>
                  <a:lnTo>
                    <a:pt x="7962" y="13154"/>
                  </a:lnTo>
                  <a:lnTo>
                    <a:pt x="7962" y="13154"/>
                  </a:lnTo>
                  <a:lnTo>
                    <a:pt x="7033" y="13329"/>
                  </a:lnTo>
                  <a:lnTo>
                    <a:pt x="6122" y="13484"/>
                  </a:lnTo>
                  <a:lnTo>
                    <a:pt x="6122" y="13484"/>
                  </a:lnTo>
                  <a:lnTo>
                    <a:pt x="4572" y="13716"/>
                  </a:lnTo>
                  <a:lnTo>
                    <a:pt x="3042" y="13929"/>
                  </a:lnTo>
                  <a:lnTo>
                    <a:pt x="3042" y="13929"/>
                  </a:lnTo>
                  <a:lnTo>
                    <a:pt x="2500" y="13987"/>
                  </a:lnTo>
                  <a:lnTo>
                    <a:pt x="1957" y="14045"/>
                  </a:lnTo>
                  <a:lnTo>
                    <a:pt x="892" y="14103"/>
                  </a:lnTo>
                  <a:lnTo>
                    <a:pt x="892" y="14103"/>
                  </a:lnTo>
                  <a:lnTo>
                    <a:pt x="775" y="14103"/>
                  </a:lnTo>
                  <a:lnTo>
                    <a:pt x="698" y="14084"/>
                  </a:lnTo>
                  <a:lnTo>
                    <a:pt x="601" y="14065"/>
                  </a:lnTo>
                  <a:lnTo>
                    <a:pt x="543" y="14007"/>
                  </a:lnTo>
                  <a:lnTo>
                    <a:pt x="465" y="13968"/>
                  </a:lnTo>
                  <a:lnTo>
                    <a:pt x="407" y="13890"/>
                  </a:lnTo>
                  <a:lnTo>
                    <a:pt x="310" y="13735"/>
                  </a:lnTo>
                  <a:lnTo>
                    <a:pt x="310" y="13735"/>
                  </a:lnTo>
                  <a:lnTo>
                    <a:pt x="214" y="13522"/>
                  </a:lnTo>
                  <a:lnTo>
                    <a:pt x="155" y="13309"/>
                  </a:lnTo>
                  <a:lnTo>
                    <a:pt x="97" y="13096"/>
                  </a:lnTo>
                  <a:lnTo>
                    <a:pt x="59" y="12883"/>
                  </a:lnTo>
                  <a:lnTo>
                    <a:pt x="59" y="12651"/>
                  </a:lnTo>
                  <a:lnTo>
                    <a:pt x="59" y="12437"/>
                  </a:lnTo>
                  <a:lnTo>
                    <a:pt x="97" y="12224"/>
                  </a:lnTo>
                  <a:lnTo>
                    <a:pt x="155" y="11992"/>
                  </a:lnTo>
                  <a:lnTo>
                    <a:pt x="155" y="11992"/>
                  </a:lnTo>
                  <a:lnTo>
                    <a:pt x="214" y="11721"/>
                  </a:lnTo>
                  <a:lnTo>
                    <a:pt x="272" y="11430"/>
                  </a:lnTo>
                  <a:lnTo>
                    <a:pt x="310" y="11159"/>
                  </a:lnTo>
                  <a:lnTo>
                    <a:pt x="330" y="10868"/>
                  </a:lnTo>
                  <a:lnTo>
                    <a:pt x="330" y="10597"/>
                  </a:lnTo>
                  <a:lnTo>
                    <a:pt x="310" y="10307"/>
                  </a:lnTo>
                  <a:lnTo>
                    <a:pt x="272" y="10016"/>
                  </a:lnTo>
                  <a:lnTo>
                    <a:pt x="214" y="9745"/>
                  </a:lnTo>
                  <a:lnTo>
                    <a:pt x="214" y="9745"/>
                  </a:lnTo>
                  <a:lnTo>
                    <a:pt x="117" y="9183"/>
                  </a:lnTo>
                  <a:lnTo>
                    <a:pt x="39" y="8640"/>
                  </a:lnTo>
                  <a:lnTo>
                    <a:pt x="39" y="8640"/>
                  </a:lnTo>
                  <a:lnTo>
                    <a:pt x="1" y="8292"/>
                  </a:lnTo>
                  <a:lnTo>
                    <a:pt x="1" y="7962"/>
                  </a:lnTo>
                  <a:lnTo>
                    <a:pt x="39" y="7633"/>
                  </a:lnTo>
                  <a:lnTo>
                    <a:pt x="97" y="7284"/>
                  </a:lnTo>
                  <a:lnTo>
                    <a:pt x="97" y="7284"/>
                  </a:lnTo>
                  <a:lnTo>
                    <a:pt x="388" y="6296"/>
                  </a:lnTo>
                  <a:lnTo>
                    <a:pt x="698" y="5289"/>
                  </a:lnTo>
                  <a:lnTo>
                    <a:pt x="1047" y="4320"/>
                  </a:lnTo>
                  <a:lnTo>
                    <a:pt x="1415" y="3352"/>
                  </a:lnTo>
                  <a:lnTo>
                    <a:pt x="1415" y="3352"/>
                  </a:lnTo>
                  <a:lnTo>
                    <a:pt x="1647" y="2713"/>
                  </a:lnTo>
                  <a:lnTo>
                    <a:pt x="1822" y="2054"/>
                  </a:lnTo>
                  <a:lnTo>
                    <a:pt x="1822" y="2054"/>
                  </a:lnTo>
                  <a:lnTo>
                    <a:pt x="1899" y="1821"/>
                  </a:lnTo>
                  <a:lnTo>
                    <a:pt x="1996" y="1589"/>
                  </a:lnTo>
                  <a:lnTo>
                    <a:pt x="2112" y="1376"/>
                  </a:lnTo>
                  <a:lnTo>
                    <a:pt x="2228" y="1163"/>
                  </a:lnTo>
                  <a:lnTo>
                    <a:pt x="2519" y="775"/>
                  </a:lnTo>
                  <a:lnTo>
                    <a:pt x="2809" y="388"/>
                  </a:lnTo>
                  <a:lnTo>
                    <a:pt x="2809" y="388"/>
                  </a:lnTo>
                  <a:lnTo>
                    <a:pt x="2926" y="252"/>
                  </a:lnTo>
                  <a:lnTo>
                    <a:pt x="3061" y="175"/>
                  </a:lnTo>
                  <a:lnTo>
                    <a:pt x="3236" y="117"/>
                  </a:lnTo>
                  <a:lnTo>
                    <a:pt x="3410" y="78"/>
                  </a:lnTo>
                  <a:lnTo>
                    <a:pt x="3410" y="78"/>
                  </a:lnTo>
                  <a:lnTo>
                    <a:pt x="3623" y="39"/>
                  </a:lnTo>
                  <a:lnTo>
                    <a:pt x="3856" y="20"/>
                  </a:lnTo>
                  <a:lnTo>
                    <a:pt x="4301" y="20"/>
                  </a:lnTo>
                  <a:lnTo>
                    <a:pt x="4785" y="20"/>
                  </a:lnTo>
                  <a:lnTo>
                    <a:pt x="5289" y="0"/>
                  </a:lnTo>
                  <a:lnTo>
                    <a:pt x="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66" name="Google Shape;2766;p33"/>
          <p:cNvGrpSpPr/>
          <p:nvPr/>
        </p:nvGrpSpPr>
        <p:grpSpPr>
          <a:xfrm rot="1756561" flipH="1">
            <a:off x="-932051" y="915381"/>
            <a:ext cx="2088485" cy="2662590"/>
            <a:chOff x="2164800" y="495275"/>
            <a:chExt cx="720650" cy="918750"/>
          </a:xfrm>
        </p:grpSpPr>
        <p:sp>
          <p:nvSpPr>
            <p:cNvPr id="2767" name="Google Shape;2767;p33"/>
            <p:cNvSpPr/>
            <p:nvPr/>
          </p:nvSpPr>
          <p:spPr>
            <a:xfrm>
              <a:off x="2617625" y="621675"/>
              <a:ext cx="267825" cy="792350"/>
            </a:xfrm>
            <a:custGeom>
              <a:avLst/>
              <a:gdLst/>
              <a:ahLst/>
              <a:cxnLst/>
              <a:rect l="l" t="t" r="r" b="b"/>
              <a:pathLst>
                <a:path w="10713" h="31694" extrusionOk="0">
                  <a:moveTo>
                    <a:pt x="7344" y="674"/>
                  </a:moveTo>
                  <a:lnTo>
                    <a:pt x="7536" y="969"/>
                  </a:lnTo>
                  <a:lnTo>
                    <a:pt x="7982" y="1744"/>
                  </a:lnTo>
                  <a:lnTo>
                    <a:pt x="8408" y="2539"/>
                  </a:lnTo>
                  <a:lnTo>
                    <a:pt x="8776" y="3352"/>
                  </a:lnTo>
                  <a:lnTo>
                    <a:pt x="9124" y="4185"/>
                  </a:lnTo>
                  <a:lnTo>
                    <a:pt x="9434" y="5038"/>
                  </a:lnTo>
                  <a:lnTo>
                    <a:pt x="9686" y="5909"/>
                  </a:lnTo>
                  <a:lnTo>
                    <a:pt x="9919" y="6781"/>
                  </a:lnTo>
                  <a:lnTo>
                    <a:pt x="10112" y="7653"/>
                  </a:lnTo>
                  <a:lnTo>
                    <a:pt x="10248" y="8544"/>
                  </a:lnTo>
                  <a:lnTo>
                    <a:pt x="10364" y="9435"/>
                  </a:lnTo>
                  <a:lnTo>
                    <a:pt x="10422" y="10346"/>
                  </a:lnTo>
                  <a:lnTo>
                    <a:pt x="10461" y="11237"/>
                  </a:lnTo>
                  <a:lnTo>
                    <a:pt x="10442" y="12147"/>
                  </a:lnTo>
                  <a:lnTo>
                    <a:pt x="10384" y="13038"/>
                  </a:lnTo>
                  <a:lnTo>
                    <a:pt x="10287" y="13949"/>
                  </a:lnTo>
                  <a:lnTo>
                    <a:pt x="10151" y="14840"/>
                  </a:lnTo>
                  <a:lnTo>
                    <a:pt x="9977" y="15712"/>
                  </a:lnTo>
                  <a:lnTo>
                    <a:pt x="9764" y="16584"/>
                  </a:lnTo>
                  <a:lnTo>
                    <a:pt x="9512" y="17436"/>
                  </a:lnTo>
                  <a:lnTo>
                    <a:pt x="9241" y="18288"/>
                  </a:lnTo>
                  <a:lnTo>
                    <a:pt x="8911" y="19121"/>
                  </a:lnTo>
                  <a:lnTo>
                    <a:pt x="8543" y="19935"/>
                  </a:lnTo>
                  <a:lnTo>
                    <a:pt x="8136" y="20729"/>
                  </a:lnTo>
                  <a:lnTo>
                    <a:pt x="7788" y="21368"/>
                  </a:lnTo>
                  <a:lnTo>
                    <a:pt x="7400" y="21969"/>
                  </a:lnTo>
                  <a:lnTo>
                    <a:pt x="6994" y="22570"/>
                  </a:lnTo>
                  <a:lnTo>
                    <a:pt x="6587" y="23170"/>
                  </a:lnTo>
                  <a:lnTo>
                    <a:pt x="5734" y="24352"/>
                  </a:lnTo>
                  <a:lnTo>
                    <a:pt x="5328" y="24933"/>
                  </a:lnTo>
                  <a:lnTo>
                    <a:pt x="4921" y="25534"/>
                  </a:lnTo>
                  <a:lnTo>
                    <a:pt x="4456" y="26270"/>
                  </a:lnTo>
                  <a:lnTo>
                    <a:pt x="3991" y="27006"/>
                  </a:lnTo>
                  <a:lnTo>
                    <a:pt x="3100" y="28517"/>
                  </a:lnTo>
                  <a:lnTo>
                    <a:pt x="2228" y="30009"/>
                  </a:lnTo>
                  <a:lnTo>
                    <a:pt x="1743" y="30849"/>
                  </a:lnTo>
                  <a:lnTo>
                    <a:pt x="2150" y="28594"/>
                  </a:lnTo>
                  <a:lnTo>
                    <a:pt x="2712" y="25592"/>
                  </a:lnTo>
                  <a:lnTo>
                    <a:pt x="3293" y="22589"/>
                  </a:lnTo>
                  <a:lnTo>
                    <a:pt x="3875" y="19586"/>
                  </a:lnTo>
                  <a:lnTo>
                    <a:pt x="5056" y="13600"/>
                  </a:lnTo>
                  <a:lnTo>
                    <a:pt x="5637" y="10597"/>
                  </a:lnTo>
                  <a:lnTo>
                    <a:pt x="6199" y="7595"/>
                  </a:lnTo>
                  <a:lnTo>
                    <a:pt x="6509" y="5774"/>
                  </a:lnTo>
                  <a:lnTo>
                    <a:pt x="6819" y="3953"/>
                  </a:lnTo>
                  <a:lnTo>
                    <a:pt x="7129" y="2132"/>
                  </a:lnTo>
                  <a:lnTo>
                    <a:pt x="7344" y="674"/>
                  </a:lnTo>
                  <a:close/>
                  <a:moveTo>
                    <a:pt x="7062" y="810"/>
                  </a:moveTo>
                  <a:lnTo>
                    <a:pt x="6645" y="3410"/>
                  </a:lnTo>
                  <a:lnTo>
                    <a:pt x="6102" y="6568"/>
                  </a:lnTo>
                  <a:lnTo>
                    <a:pt x="5541" y="9706"/>
                  </a:lnTo>
                  <a:lnTo>
                    <a:pt x="4940" y="12845"/>
                  </a:lnTo>
                  <a:lnTo>
                    <a:pt x="3720" y="19121"/>
                  </a:lnTo>
                  <a:lnTo>
                    <a:pt x="2499" y="25379"/>
                  </a:lnTo>
                  <a:lnTo>
                    <a:pt x="1899" y="28478"/>
                  </a:lnTo>
                  <a:lnTo>
                    <a:pt x="1424" y="31174"/>
                  </a:lnTo>
                  <a:lnTo>
                    <a:pt x="1424" y="31174"/>
                  </a:lnTo>
                  <a:lnTo>
                    <a:pt x="1395" y="31113"/>
                  </a:lnTo>
                  <a:lnTo>
                    <a:pt x="1240" y="30745"/>
                  </a:lnTo>
                  <a:lnTo>
                    <a:pt x="1085" y="30377"/>
                  </a:lnTo>
                  <a:lnTo>
                    <a:pt x="949" y="29989"/>
                  </a:lnTo>
                  <a:lnTo>
                    <a:pt x="736" y="29253"/>
                  </a:lnTo>
                  <a:lnTo>
                    <a:pt x="543" y="28497"/>
                  </a:lnTo>
                  <a:lnTo>
                    <a:pt x="407" y="27742"/>
                  </a:lnTo>
                  <a:lnTo>
                    <a:pt x="310" y="26986"/>
                  </a:lnTo>
                  <a:lnTo>
                    <a:pt x="252" y="26231"/>
                  </a:lnTo>
                  <a:lnTo>
                    <a:pt x="213" y="25456"/>
                  </a:lnTo>
                  <a:lnTo>
                    <a:pt x="233" y="24701"/>
                  </a:lnTo>
                  <a:lnTo>
                    <a:pt x="271" y="23945"/>
                  </a:lnTo>
                  <a:lnTo>
                    <a:pt x="349" y="23189"/>
                  </a:lnTo>
                  <a:lnTo>
                    <a:pt x="465" y="22415"/>
                  </a:lnTo>
                  <a:lnTo>
                    <a:pt x="581" y="21659"/>
                  </a:lnTo>
                  <a:lnTo>
                    <a:pt x="736" y="20904"/>
                  </a:lnTo>
                  <a:lnTo>
                    <a:pt x="911" y="20129"/>
                  </a:lnTo>
                  <a:lnTo>
                    <a:pt x="1104" y="19373"/>
                  </a:lnTo>
                  <a:lnTo>
                    <a:pt x="1317" y="18618"/>
                  </a:lnTo>
                  <a:lnTo>
                    <a:pt x="1550" y="17862"/>
                  </a:lnTo>
                  <a:lnTo>
                    <a:pt x="1802" y="17107"/>
                  </a:lnTo>
                  <a:lnTo>
                    <a:pt x="2054" y="16351"/>
                  </a:lnTo>
                  <a:lnTo>
                    <a:pt x="2577" y="14859"/>
                  </a:lnTo>
                  <a:lnTo>
                    <a:pt x="3119" y="13368"/>
                  </a:lnTo>
                  <a:lnTo>
                    <a:pt x="3681" y="11876"/>
                  </a:lnTo>
                  <a:lnTo>
                    <a:pt x="4204" y="10423"/>
                  </a:lnTo>
                  <a:lnTo>
                    <a:pt x="4708" y="8970"/>
                  </a:lnTo>
                  <a:lnTo>
                    <a:pt x="4940" y="8253"/>
                  </a:lnTo>
                  <a:lnTo>
                    <a:pt x="5153" y="7556"/>
                  </a:lnTo>
                  <a:lnTo>
                    <a:pt x="5676" y="5696"/>
                  </a:lnTo>
                  <a:lnTo>
                    <a:pt x="6180" y="3856"/>
                  </a:lnTo>
                  <a:lnTo>
                    <a:pt x="6703" y="2016"/>
                  </a:lnTo>
                  <a:lnTo>
                    <a:pt x="6974" y="1086"/>
                  </a:lnTo>
                  <a:lnTo>
                    <a:pt x="7062" y="810"/>
                  </a:lnTo>
                  <a:close/>
                  <a:moveTo>
                    <a:pt x="7129" y="1"/>
                  </a:moveTo>
                  <a:lnTo>
                    <a:pt x="7052" y="20"/>
                  </a:lnTo>
                  <a:lnTo>
                    <a:pt x="7013" y="78"/>
                  </a:lnTo>
                  <a:lnTo>
                    <a:pt x="6761" y="911"/>
                  </a:lnTo>
                  <a:lnTo>
                    <a:pt x="6509" y="1764"/>
                  </a:lnTo>
                  <a:lnTo>
                    <a:pt x="6025" y="3468"/>
                  </a:lnTo>
                  <a:lnTo>
                    <a:pt x="5560" y="5173"/>
                  </a:lnTo>
                  <a:lnTo>
                    <a:pt x="5095" y="6878"/>
                  </a:lnTo>
                  <a:lnTo>
                    <a:pt x="4843" y="7711"/>
                  </a:lnTo>
                  <a:lnTo>
                    <a:pt x="4591" y="8544"/>
                  </a:lnTo>
                  <a:lnTo>
                    <a:pt x="4030" y="10191"/>
                  </a:lnTo>
                  <a:lnTo>
                    <a:pt x="3448" y="11818"/>
                  </a:lnTo>
                  <a:lnTo>
                    <a:pt x="2828" y="13445"/>
                  </a:lnTo>
                  <a:lnTo>
                    <a:pt x="2305" y="14918"/>
                  </a:lnTo>
                  <a:lnTo>
                    <a:pt x="1782" y="16390"/>
                  </a:lnTo>
                  <a:lnTo>
                    <a:pt x="1531" y="17126"/>
                  </a:lnTo>
                  <a:lnTo>
                    <a:pt x="1298" y="17862"/>
                  </a:lnTo>
                  <a:lnTo>
                    <a:pt x="1066" y="18618"/>
                  </a:lnTo>
                  <a:lnTo>
                    <a:pt x="872" y="19354"/>
                  </a:lnTo>
                  <a:lnTo>
                    <a:pt x="678" y="20109"/>
                  </a:lnTo>
                  <a:lnTo>
                    <a:pt x="504" y="20884"/>
                  </a:lnTo>
                  <a:lnTo>
                    <a:pt x="349" y="21640"/>
                  </a:lnTo>
                  <a:lnTo>
                    <a:pt x="233" y="22395"/>
                  </a:lnTo>
                  <a:lnTo>
                    <a:pt x="136" y="23170"/>
                  </a:lnTo>
                  <a:lnTo>
                    <a:pt x="58" y="23945"/>
                  </a:lnTo>
                  <a:lnTo>
                    <a:pt x="20" y="24720"/>
                  </a:lnTo>
                  <a:lnTo>
                    <a:pt x="0" y="25514"/>
                  </a:lnTo>
                  <a:lnTo>
                    <a:pt x="39" y="26289"/>
                  </a:lnTo>
                  <a:lnTo>
                    <a:pt x="97" y="27083"/>
                  </a:lnTo>
                  <a:lnTo>
                    <a:pt x="194" y="27858"/>
                  </a:lnTo>
                  <a:lnTo>
                    <a:pt x="329" y="28614"/>
                  </a:lnTo>
                  <a:lnTo>
                    <a:pt x="523" y="29389"/>
                  </a:lnTo>
                  <a:lnTo>
                    <a:pt x="736" y="30125"/>
                  </a:lnTo>
                  <a:lnTo>
                    <a:pt x="872" y="30493"/>
                  </a:lnTo>
                  <a:lnTo>
                    <a:pt x="1008" y="30861"/>
                  </a:lnTo>
                  <a:lnTo>
                    <a:pt x="1162" y="31229"/>
                  </a:lnTo>
                  <a:lnTo>
                    <a:pt x="1317" y="31578"/>
                  </a:lnTo>
                  <a:lnTo>
                    <a:pt x="1356" y="31636"/>
                  </a:lnTo>
                  <a:lnTo>
                    <a:pt x="1369" y="31642"/>
                  </a:lnTo>
                  <a:lnTo>
                    <a:pt x="1376" y="31655"/>
                  </a:lnTo>
                  <a:lnTo>
                    <a:pt x="1414" y="31675"/>
                  </a:lnTo>
                  <a:lnTo>
                    <a:pt x="1453" y="31694"/>
                  </a:lnTo>
                  <a:lnTo>
                    <a:pt x="1531" y="31694"/>
                  </a:lnTo>
                  <a:lnTo>
                    <a:pt x="1569" y="31655"/>
                  </a:lnTo>
                  <a:lnTo>
                    <a:pt x="1608" y="31636"/>
                  </a:lnTo>
                  <a:lnTo>
                    <a:pt x="3274" y="28711"/>
                  </a:lnTo>
                  <a:lnTo>
                    <a:pt x="4126" y="27277"/>
                  </a:lnTo>
                  <a:lnTo>
                    <a:pt x="4572" y="26560"/>
                  </a:lnTo>
                  <a:lnTo>
                    <a:pt x="5018" y="25863"/>
                  </a:lnTo>
                  <a:lnTo>
                    <a:pt x="5405" y="25282"/>
                  </a:lnTo>
                  <a:lnTo>
                    <a:pt x="5812" y="24701"/>
                  </a:lnTo>
                  <a:lnTo>
                    <a:pt x="6625" y="23558"/>
                  </a:lnTo>
                  <a:lnTo>
                    <a:pt x="7032" y="22996"/>
                  </a:lnTo>
                  <a:lnTo>
                    <a:pt x="7420" y="22415"/>
                  </a:lnTo>
                  <a:lnTo>
                    <a:pt x="7807" y="21833"/>
                  </a:lnTo>
                  <a:lnTo>
                    <a:pt x="8156" y="21233"/>
                  </a:lnTo>
                  <a:lnTo>
                    <a:pt x="8582" y="20439"/>
                  </a:lnTo>
                  <a:lnTo>
                    <a:pt x="8969" y="19625"/>
                  </a:lnTo>
                  <a:lnTo>
                    <a:pt x="9318" y="18811"/>
                  </a:lnTo>
                  <a:lnTo>
                    <a:pt x="9609" y="17978"/>
                  </a:lnTo>
                  <a:lnTo>
                    <a:pt x="9880" y="17126"/>
                  </a:lnTo>
                  <a:lnTo>
                    <a:pt x="10112" y="16254"/>
                  </a:lnTo>
                  <a:lnTo>
                    <a:pt x="10306" y="15382"/>
                  </a:lnTo>
                  <a:lnTo>
                    <a:pt x="10461" y="14511"/>
                  </a:lnTo>
                  <a:lnTo>
                    <a:pt x="10577" y="13620"/>
                  </a:lnTo>
                  <a:lnTo>
                    <a:pt x="10674" y="12748"/>
                  </a:lnTo>
                  <a:lnTo>
                    <a:pt x="10713" y="11857"/>
                  </a:lnTo>
                  <a:lnTo>
                    <a:pt x="10713" y="10946"/>
                  </a:lnTo>
                  <a:lnTo>
                    <a:pt x="10674" y="10055"/>
                  </a:lnTo>
                  <a:lnTo>
                    <a:pt x="10597" y="9183"/>
                  </a:lnTo>
                  <a:lnTo>
                    <a:pt x="10481" y="8292"/>
                  </a:lnTo>
                  <a:lnTo>
                    <a:pt x="10326" y="7401"/>
                  </a:lnTo>
                  <a:lnTo>
                    <a:pt x="10229" y="6917"/>
                  </a:lnTo>
                  <a:lnTo>
                    <a:pt x="10112" y="6432"/>
                  </a:lnTo>
                  <a:lnTo>
                    <a:pt x="9977" y="5948"/>
                  </a:lnTo>
                  <a:lnTo>
                    <a:pt x="9841" y="5464"/>
                  </a:lnTo>
                  <a:lnTo>
                    <a:pt x="9686" y="4980"/>
                  </a:lnTo>
                  <a:lnTo>
                    <a:pt x="9531" y="4495"/>
                  </a:lnTo>
                  <a:lnTo>
                    <a:pt x="9357" y="4030"/>
                  </a:lnTo>
                  <a:lnTo>
                    <a:pt x="9163" y="3565"/>
                  </a:lnTo>
                  <a:lnTo>
                    <a:pt x="8969" y="3100"/>
                  </a:lnTo>
                  <a:lnTo>
                    <a:pt x="8756" y="2655"/>
                  </a:lnTo>
                  <a:lnTo>
                    <a:pt x="8524" y="2209"/>
                  </a:lnTo>
                  <a:lnTo>
                    <a:pt x="8291" y="1764"/>
                  </a:lnTo>
                  <a:lnTo>
                    <a:pt x="8040" y="1318"/>
                  </a:lnTo>
                  <a:lnTo>
                    <a:pt x="7788" y="892"/>
                  </a:lnTo>
                  <a:lnTo>
                    <a:pt x="7517" y="466"/>
                  </a:lnTo>
                  <a:lnTo>
                    <a:pt x="7400" y="283"/>
                  </a:lnTo>
                  <a:lnTo>
                    <a:pt x="7400" y="233"/>
                  </a:lnTo>
                  <a:lnTo>
                    <a:pt x="7381" y="195"/>
                  </a:lnTo>
                  <a:lnTo>
                    <a:pt x="7342" y="175"/>
                  </a:lnTo>
                  <a:lnTo>
                    <a:pt x="7327" y="167"/>
                  </a:lnTo>
                  <a:lnTo>
                    <a:pt x="7327" y="167"/>
                  </a:lnTo>
                  <a:lnTo>
                    <a:pt x="7245" y="40"/>
                  </a:lnTo>
                  <a:lnTo>
                    <a:pt x="7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8" name="Google Shape;2768;p33"/>
            <p:cNvSpPr/>
            <p:nvPr/>
          </p:nvSpPr>
          <p:spPr>
            <a:xfrm>
              <a:off x="2164800" y="495275"/>
              <a:ext cx="492075" cy="918275"/>
            </a:xfrm>
            <a:custGeom>
              <a:avLst/>
              <a:gdLst/>
              <a:ahLst/>
              <a:cxnLst/>
              <a:rect l="l" t="t" r="r" b="b"/>
              <a:pathLst>
                <a:path w="19683" h="36731" extrusionOk="0">
                  <a:moveTo>
                    <a:pt x="2222" y="1553"/>
                  </a:moveTo>
                  <a:lnTo>
                    <a:pt x="2383" y="1860"/>
                  </a:lnTo>
                  <a:lnTo>
                    <a:pt x="2635" y="2248"/>
                  </a:lnTo>
                  <a:lnTo>
                    <a:pt x="2887" y="2635"/>
                  </a:lnTo>
                  <a:lnTo>
                    <a:pt x="3177" y="3003"/>
                  </a:lnTo>
                  <a:lnTo>
                    <a:pt x="3468" y="3352"/>
                  </a:lnTo>
                  <a:lnTo>
                    <a:pt x="3778" y="3701"/>
                  </a:lnTo>
                  <a:lnTo>
                    <a:pt x="4107" y="4030"/>
                  </a:lnTo>
                  <a:lnTo>
                    <a:pt x="4436" y="4359"/>
                  </a:lnTo>
                  <a:lnTo>
                    <a:pt x="4766" y="4669"/>
                  </a:lnTo>
                  <a:lnTo>
                    <a:pt x="5482" y="5289"/>
                  </a:lnTo>
                  <a:lnTo>
                    <a:pt x="6180" y="5870"/>
                  </a:lnTo>
                  <a:lnTo>
                    <a:pt x="6974" y="6549"/>
                  </a:lnTo>
                  <a:lnTo>
                    <a:pt x="7749" y="7227"/>
                  </a:lnTo>
                  <a:lnTo>
                    <a:pt x="8505" y="7924"/>
                  </a:lnTo>
                  <a:lnTo>
                    <a:pt x="9221" y="8660"/>
                  </a:lnTo>
                  <a:lnTo>
                    <a:pt x="9919" y="9416"/>
                  </a:lnTo>
                  <a:lnTo>
                    <a:pt x="10597" y="10191"/>
                  </a:lnTo>
                  <a:lnTo>
                    <a:pt x="10907" y="10597"/>
                  </a:lnTo>
                  <a:lnTo>
                    <a:pt x="11236" y="11004"/>
                  </a:lnTo>
                  <a:lnTo>
                    <a:pt x="11527" y="11411"/>
                  </a:lnTo>
                  <a:lnTo>
                    <a:pt x="11837" y="11857"/>
                  </a:lnTo>
                  <a:lnTo>
                    <a:pt x="12418" y="12748"/>
                  </a:lnTo>
                  <a:lnTo>
                    <a:pt x="12960" y="13658"/>
                  </a:lnTo>
                  <a:lnTo>
                    <a:pt x="13464" y="14588"/>
                  </a:lnTo>
                  <a:lnTo>
                    <a:pt x="13948" y="15537"/>
                  </a:lnTo>
                  <a:lnTo>
                    <a:pt x="14394" y="16506"/>
                  </a:lnTo>
                  <a:lnTo>
                    <a:pt x="14820" y="17494"/>
                  </a:lnTo>
                  <a:lnTo>
                    <a:pt x="15207" y="18482"/>
                  </a:lnTo>
                  <a:lnTo>
                    <a:pt x="15556" y="19489"/>
                  </a:lnTo>
                  <a:lnTo>
                    <a:pt x="15885" y="20516"/>
                  </a:lnTo>
                  <a:lnTo>
                    <a:pt x="16195" y="21543"/>
                  </a:lnTo>
                  <a:lnTo>
                    <a:pt x="16467" y="22569"/>
                  </a:lnTo>
                  <a:lnTo>
                    <a:pt x="16718" y="23615"/>
                  </a:lnTo>
                  <a:lnTo>
                    <a:pt x="16931" y="24662"/>
                  </a:lnTo>
                  <a:lnTo>
                    <a:pt x="17145" y="25708"/>
                  </a:lnTo>
                  <a:lnTo>
                    <a:pt x="17319" y="26754"/>
                  </a:lnTo>
                  <a:lnTo>
                    <a:pt x="17474" y="27800"/>
                  </a:lnTo>
                  <a:lnTo>
                    <a:pt x="17629" y="28924"/>
                  </a:lnTo>
                  <a:lnTo>
                    <a:pt x="17745" y="30047"/>
                  </a:lnTo>
                  <a:lnTo>
                    <a:pt x="17881" y="31190"/>
                  </a:lnTo>
                  <a:lnTo>
                    <a:pt x="18036" y="32333"/>
                  </a:lnTo>
                  <a:lnTo>
                    <a:pt x="18133" y="32895"/>
                  </a:lnTo>
                  <a:lnTo>
                    <a:pt x="18249" y="33457"/>
                  </a:lnTo>
                  <a:lnTo>
                    <a:pt x="18384" y="33999"/>
                  </a:lnTo>
                  <a:lnTo>
                    <a:pt x="18539" y="34561"/>
                  </a:lnTo>
                  <a:lnTo>
                    <a:pt x="18733" y="35084"/>
                  </a:lnTo>
                  <a:lnTo>
                    <a:pt x="18927" y="35626"/>
                  </a:lnTo>
                  <a:lnTo>
                    <a:pt x="19159" y="36130"/>
                  </a:lnTo>
                  <a:lnTo>
                    <a:pt x="18714" y="35684"/>
                  </a:lnTo>
                  <a:lnTo>
                    <a:pt x="18055" y="34968"/>
                  </a:lnTo>
                  <a:lnTo>
                    <a:pt x="17416" y="34232"/>
                  </a:lnTo>
                  <a:lnTo>
                    <a:pt x="16815" y="33476"/>
                  </a:lnTo>
                  <a:lnTo>
                    <a:pt x="16234" y="32701"/>
                  </a:lnTo>
                  <a:lnTo>
                    <a:pt x="15653" y="31887"/>
                  </a:lnTo>
                  <a:lnTo>
                    <a:pt x="15110" y="31093"/>
                  </a:lnTo>
                  <a:lnTo>
                    <a:pt x="14587" y="30260"/>
                  </a:lnTo>
                  <a:lnTo>
                    <a:pt x="14064" y="29427"/>
                  </a:lnTo>
                  <a:lnTo>
                    <a:pt x="13561" y="28575"/>
                  </a:lnTo>
                  <a:lnTo>
                    <a:pt x="12573" y="26889"/>
                  </a:lnTo>
                  <a:lnTo>
                    <a:pt x="10655" y="23499"/>
                  </a:lnTo>
                  <a:lnTo>
                    <a:pt x="9589" y="21659"/>
                  </a:lnTo>
                  <a:lnTo>
                    <a:pt x="8543" y="19819"/>
                  </a:lnTo>
                  <a:lnTo>
                    <a:pt x="8020" y="18889"/>
                  </a:lnTo>
                  <a:lnTo>
                    <a:pt x="7497" y="17959"/>
                  </a:lnTo>
                  <a:lnTo>
                    <a:pt x="7013" y="17029"/>
                  </a:lnTo>
                  <a:lnTo>
                    <a:pt x="6529" y="16099"/>
                  </a:lnTo>
                  <a:lnTo>
                    <a:pt x="6102" y="15208"/>
                  </a:lnTo>
                  <a:lnTo>
                    <a:pt x="5696" y="14297"/>
                  </a:lnTo>
                  <a:lnTo>
                    <a:pt x="5328" y="13387"/>
                  </a:lnTo>
                  <a:lnTo>
                    <a:pt x="4979" y="12457"/>
                  </a:lnTo>
                  <a:lnTo>
                    <a:pt x="4649" y="11527"/>
                  </a:lnTo>
                  <a:lnTo>
                    <a:pt x="4340" y="10597"/>
                  </a:lnTo>
                  <a:lnTo>
                    <a:pt x="4068" y="9648"/>
                  </a:lnTo>
                  <a:lnTo>
                    <a:pt x="3797" y="8699"/>
                  </a:lnTo>
                  <a:lnTo>
                    <a:pt x="3526" y="7633"/>
                  </a:lnTo>
                  <a:lnTo>
                    <a:pt x="3255" y="6568"/>
                  </a:lnTo>
                  <a:lnTo>
                    <a:pt x="3022" y="5502"/>
                  </a:lnTo>
                  <a:lnTo>
                    <a:pt x="2790" y="4418"/>
                  </a:lnTo>
                  <a:lnTo>
                    <a:pt x="2364" y="2267"/>
                  </a:lnTo>
                  <a:lnTo>
                    <a:pt x="2222" y="1553"/>
                  </a:lnTo>
                  <a:close/>
                  <a:moveTo>
                    <a:pt x="1741" y="430"/>
                  </a:moveTo>
                  <a:lnTo>
                    <a:pt x="2054" y="2093"/>
                  </a:lnTo>
                  <a:lnTo>
                    <a:pt x="2441" y="4049"/>
                  </a:lnTo>
                  <a:lnTo>
                    <a:pt x="2867" y="5987"/>
                  </a:lnTo>
                  <a:lnTo>
                    <a:pt x="3080" y="6955"/>
                  </a:lnTo>
                  <a:lnTo>
                    <a:pt x="3313" y="7924"/>
                  </a:lnTo>
                  <a:lnTo>
                    <a:pt x="3565" y="8873"/>
                  </a:lnTo>
                  <a:lnTo>
                    <a:pt x="3836" y="9842"/>
                  </a:lnTo>
                  <a:lnTo>
                    <a:pt x="4126" y="10772"/>
                  </a:lnTo>
                  <a:lnTo>
                    <a:pt x="4436" y="11721"/>
                  </a:lnTo>
                  <a:lnTo>
                    <a:pt x="4766" y="12651"/>
                  </a:lnTo>
                  <a:lnTo>
                    <a:pt x="5134" y="13581"/>
                  </a:lnTo>
                  <a:lnTo>
                    <a:pt x="5502" y="14511"/>
                  </a:lnTo>
                  <a:lnTo>
                    <a:pt x="5909" y="15402"/>
                  </a:lnTo>
                  <a:lnTo>
                    <a:pt x="6374" y="16370"/>
                  </a:lnTo>
                  <a:lnTo>
                    <a:pt x="6858" y="17320"/>
                  </a:lnTo>
                  <a:lnTo>
                    <a:pt x="7362" y="18249"/>
                  </a:lnTo>
                  <a:lnTo>
                    <a:pt x="7885" y="19179"/>
                  </a:lnTo>
                  <a:lnTo>
                    <a:pt x="8950" y="21039"/>
                  </a:lnTo>
                  <a:lnTo>
                    <a:pt x="10016" y="22879"/>
                  </a:lnTo>
                  <a:lnTo>
                    <a:pt x="12030" y="26463"/>
                  </a:lnTo>
                  <a:lnTo>
                    <a:pt x="13057" y="28226"/>
                  </a:lnTo>
                  <a:lnTo>
                    <a:pt x="13599" y="29117"/>
                  </a:lnTo>
                  <a:lnTo>
                    <a:pt x="14122" y="29989"/>
                  </a:lnTo>
                  <a:lnTo>
                    <a:pt x="14684" y="30861"/>
                  </a:lnTo>
                  <a:lnTo>
                    <a:pt x="15265" y="31732"/>
                  </a:lnTo>
                  <a:lnTo>
                    <a:pt x="15866" y="32604"/>
                  </a:lnTo>
                  <a:lnTo>
                    <a:pt x="16486" y="33437"/>
                  </a:lnTo>
                  <a:lnTo>
                    <a:pt x="17145" y="34270"/>
                  </a:lnTo>
                  <a:lnTo>
                    <a:pt x="17803" y="35065"/>
                  </a:lnTo>
                  <a:lnTo>
                    <a:pt x="18520" y="35839"/>
                  </a:lnTo>
                  <a:lnTo>
                    <a:pt x="18888" y="36227"/>
                  </a:lnTo>
                  <a:lnTo>
                    <a:pt x="18972" y="36307"/>
                  </a:lnTo>
                  <a:lnTo>
                    <a:pt x="18972" y="36307"/>
                  </a:lnTo>
                  <a:lnTo>
                    <a:pt x="18501" y="36149"/>
                  </a:lnTo>
                  <a:lnTo>
                    <a:pt x="17997" y="35975"/>
                  </a:lnTo>
                  <a:lnTo>
                    <a:pt x="17474" y="35762"/>
                  </a:lnTo>
                  <a:lnTo>
                    <a:pt x="16990" y="35529"/>
                  </a:lnTo>
                  <a:lnTo>
                    <a:pt x="16505" y="35278"/>
                  </a:lnTo>
                  <a:lnTo>
                    <a:pt x="16040" y="35026"/>
                  </a:lnTo>
                  <a:lnTo>
                    <a:pt x="15575" y="34735"/>
                  </a:lnTo>
                  <a:lnTo>
                    <a:pt x="15130" y="34445"/>
                  </a:lnTo>
                  <a:lnTo>
                    <a:pt x="14684" y="34115"/>
                  </a:lnTo>
                  <a:lnTo>
                    <a:pt x="14258" y="33786"/>
                  </a:lnTo>
                  <a:lnTo>
                    <a:pt x="13832" y="33457"/>
                  </a:lnTo>
                  <a:lnTo>
                    <a:pt x="13406" y="33089"/>
                  </a:lnTo>
                  <a:lnTo>
                    <a:pt x="13018" y="32720"/>
                  </a:lnTo>
                  <a:lnTo>
                    <a:pt x="12611" y="32352"/>
                  </a:lnTo>
                  <a:lnTo>
                    <a:pt x="12224" y="31965"/>
                  </a:lnTo>
                  <a:lnTo>
                    <a:pt x="11468" y="31151"/>
                  </a:lnTo>
                  <a:lnTo>
                    <a:pt x="10752" y="30318"/>
                  </a:lnTo>
                  <a:lnTo>
                    <a:pt x="10035" y="29447"/>
                  </a:lnTo>
                  <a:lnTo>
                    <a:pt x="9357" y="28575"/>
                  </a:lnTo>
                  <a:lnTo>
                    <a:pt x="8698" y="27684"/>
                  </a:lnTo>
                  <a:lnTo>
                    <a:pt x="8078" y="26793"/>
                  </a:lnTo>
                  <a:lnTo>
                    <a:pt x="6839" y="25030"/>
                  </a:lnTo>
                  <a:lnTo>
                    <a:pt x="5579" y="23209"/>
                  </a:lnTo>
                  <a:lnTo>
                    <a:pt x="4959" y="22318"/>
                  </a:lnTo>
                  <a:lnTo>
                    <a:pt x="4340" y="21388"/>
                  </a:lnTo>
                  <a:lnTo>
                    <a:pt x="3739" y="20458"/>
                  </a:lnTo>
                  <a:lnTo>
                    <a:pt x="3177" y="19509"/>
                  </a:lnTo>
                  <a:lnTo>
                    <a:pt x="2654" y="18559"/>
                  </a:lnTo>
                  <a:lnTo>
                    <a:pt x="2402" y="18075"/>
                  </a:lnTo>
                  <a:lnTo>
                    <a:pt x="2150" y="17571"/>
                  </a:lnTo>
                  <a:lnTo>
                    <a:pt x="1937" y="17087"/>
                  </a:lnTo>
                  <a:lnTo>
                    <a:pt x="1724" y="16603"/>
                  </a:lnTo>
                  <a:lnTo>
                    <a:pt x="1531" y="16118"/>
                  </a:lnTo>
                  <a:lnTo>
                    <a:pt x="1356" y="15634"/>
                  </a:lnTo>
                  <a:lnTo>
                    <a:pt x="1182" y="15130"/>
                  </a:lnTo>
                  <a:lnTo>
                    <a:pt x="1046" y="14646"/>
                  </a:lnTo>
                  <a:lnTo>
                    <a:pt x="891" y="14142"/>
                  </a:lnTo>
                  <a:lnTo>
                    <a:pt x="775" y="13619"/>
                  </a:lnTo>
                  <a:lnTo>
                    <a:pt x="659" y="13116"/>
                  </a:lnTo>
                  <a:lnTo>
                    <a:pt x="562" y="12612"/>
                  </a:lnTo>
                  <a:lnTo>
                    <a:pt x="465" y="12089"/>
                  </a:lnTo>
                  <a:lnTo>
                    <a:pt x="388" y="11566"/>
                  </a:lnTo>
                  <a:lnTo>
                    <a:pt x="329" y="11062"/>
                  </a:lnTo>
                  <a:lnTo>
                    <a:pt x="291" y="10539"/>
                  </a:lnTo>
                  <a:lnTo>
                    <a:pt x="252" y="10016"/>
                  </a:lnTo>
                  <a:lnTo>
                    <a:pt x="213" y="9493"/>
                  </a:lnTo>
                  <a:lnTo>
                    <a:pt x="213" y="8893"/>
                  </a:lnTo>
                  <a:lnTo>
                    <a:pt x="213" y="8311"/>
                  </a:lnTo>
                  <a:lnTo>
                    <a:pt x="252" y="7711"/>
                  </a:lnTo>
                  <a:lnTo>
                    <a:pt x="291" y="7130"/>
                  </a:lnTo>
                  <a:lnTo>
                    <a:pt x="349" y="6549"/>
                  </a:lnTo>
                  <a:lnTo>
                    <a:pt x="426" y="5967"/>
                  </a:lnTo>
                  <a:lnTo>
                    <a:pt x="504" y="5386"/>
                  </a:lnTo>
                  <a:lnTo>
                    <a:pt x="620" y="4805"/>
                  </a:lnTo>
                  <a:lnTo>
                    <a:pt x="736" y="4224"/>
                  </a:lnTo>
                  <a:lnTo>
                    <a:pt x="853" y="3643"/>
                  </a:lnTo>
                  <a:lnTo>
                    <a:pt x="1143" y="2500"/>
                  </a:lnTo>
                  <a:lnTo>
                    <a:pt x="1453" y="1357"/>
                  </a:lnTo>
                  <a:lnTo>
                    <a:pt x="1741" y="430"/>
                  </a:lnTo>
                  <a:close/>
                  <a:moveTo>
                    <a:pt x="1802" y="1"/>
                  </a:moveTo>
                  <a:lnTo>
                    <a:pt x="1744" y="20"/>
                  </a:lnTo>
                  <a:lnTo>
                    <a:pt x="1705" y="39"/>
                  </a:lnTo>
                  <a:lnTo>
                    <a:pt x="1691" y="80"/>
                  </a:lnTo>
                  <a:lnTo>
                    <a:pt x="1686" y="78"/>
                  </a:lnTo>
                  <a:lnTo>
                    <a:pt x="1627" y="59"/>
                  </a:lnTo>
                  <a:lnTo>
                    <a:pt x="1569" y="78"/>
                  </a:lnTo>
                  <a:lnTo>
                    <a:pt x="1511" y="117"/>
                  </a:lnTo>
                  <a:lnTo>
                    <a:pt x="1472" y="156"/>
                  </a:lnTo>
                  <a:lnTo>
                    <a:pt x="1182" y="1163"/>
                  </a:lnTo>
                  <a:lnTo>
                    <a:pt x="891" y="2190"/>
                  </a:lnTo>
                  <a:lnTo>
                    <a:pt x="659" y="3216"/>
                  </a:lnTo>
                  <a:lnTo>
                    <a:pt x="446" y="4263"/>
                  </a:lnTo>
                  <a:lnTo>
                    <a:pt x="271" y="5309"/>
                  </a:lnTo>
                  <a:lnTo>
                    <a:pt x="155" y="6355"/>
                  </a:lnTo>
                  <a:lnTo>
                    <a:pt x="58" y="7401"/>
                  </a:lnTo>
                  <a:lnTo>
                    <a:pt x="20" y="8447"/>
                  </a:lnTo>
                  <a:lnTo>
                    <a:pt x="0" y="8970"/>
                  </a:lnTo>
                  <a:lnTo>
                    <a:pt x="20" y="9493"/>
                  </a:lnTo>
                  <a:lnTo>
                    <a:pt x="39" y="10016"/>
                  </a:lnTo>
                  <a:lnTo>
                    <a:pt x="58" y="10539"/>
                  </a:lnTo>
                  <a:lnTo>
                    <a:pt x="97" y="11062"/>
                  </a:lnTo>
                  <a:lnTo>
                    <a:pt x="155" y="11585"/>
                  </a:lnTo>
                  <a:lnTo>
                    <a:pt x="233" y="12108"/>
                  </a:lnTo>
                  <a:lnTo>
                    <a:pt x="310" y="12612"/>
                  </a:lnTo>
                  <a:lnTo>
                    <a:pt x="407" y="13135"/>
                  </a:lnTo>
                  <a:lnTo>
                    <a:pt x="523" y="13658"/>
                  </a:lnTo>
                  <a:lnTo>
                    <a:pt x="639" y="14162"/>
                  </a:lnTo>
                  <a:lnTo>
                    <a:pt x="775" y="14666"/>
                  </a:lnTo>
                  <a:lnTo>
                    <a:pt x="930" y="15169"/>
                  </a:lnTo>
                  <a:lnTo>
                    <a:pt x="1085" y="15673"/>
                  </a:lnTo>
                  <a:lnTo>
                    <a:pt x="1279" y="16177"/>
                  </a:lnTo>
                  <a:lnTo>
                    <a:pt x="1472" y="16680"/>
                  </a:lnTo>
                  <a:lnTo>
                    <a:pt x="1686" y="17203"/>
                  </a:lnTo>
                  <a:lnTo>
                    <a:pt x="1937" y="17707"/>
                  </a:lnTo>
                  <a:lnTo>
                    <a:pt x="2170" y="18211"/>
                  </a:lnTo>
                  <a:lnTo>
                    <a:pt x="2441" y="18714"/>
                  </a:lnTo>
                  <a:lnTo>
                    <a:pt x="2983" y="19683"/>
                  </a:lnTo>
                  <a:lnTo>
                    <a:pt x="3565" y="20652"/>
                  </a:lnTo>
                  <a:lnTo>
                    <a:pt x="4165" y="21601"/>
                  </a:lnTo>
                  <a:lnTo>
                    <a:pt x="4804" y="22531"/>
                  </a:lnTo>
                  <a:lnTo>
                    <a:pt x="6083" y="24390"/>
                  </a:lnTo>
                  <a:lnTo>
                    <a:pt x="7381" y="26270"/>
                  </a:lnTo>
                  <a:lnTo>
                    <a:pt x="8059" y="27199"/>
                  </a:lnTo>
                  <a:lnTo>
                    <a:pt x="8737" y="28129"/>
                  </a:lnTo>
                  <a:lnTo>
                    <a:pt x="9415" y="29040"/>
                  </a:lnTo>
                  <a:lnTo>
                    <a:pt x="10132" y="29950"/>
                  </a:lnTo>
                  <a:lnTo>
                    <a:pt x="10868" y="30822"/>
                  </a:lnTo>
                  <a:lnTo>
                    <a:pt x="11623" y="31674"/>
                  </a:lnTo>
                  <a:lnTo>
                    <a:pt x="12050" y="32101"/>
                  </a:lnTo>
                  <a:lnTo>
                    <a:pt x="12476" y="32527"/>
                  </a:lnTo>
                  <a:lnTo>
                    <a:pt x="12902" y="32934"/>
                  </a:lnTo>
                  <a:lnTo>
                    <a:pt x="13348" y="33340"/>
                  </a:lnTo>
                  <a:lnTo>
                    <a:pt x="13793" y="33728"/>
                  </a:lnTo>
                  <a:lnTo>
                    <a:pt x="14258" y="34096"/>
                  </a:lnTo>
                  <a:lnTo>
                    <a:pt x="14742" y="34445"/>
                  </a:lnTo>
                  <a:lnTo>
                    <a:pt x="15227" y="34793"/>
                  </a:lnTo>
                  <a:lnTo>
                    <a:pt x="15711" y="35103"/>
                  </a:lnTo>
                  <a:lnTo>
                    <a:pt x="16234" y="35413"/>
                  </a:lnTo>
                  <a:lnTo>
                    <a:pt x="16757" y="35684"/>
                  </a:lnTo>
                  <a:lnTo>
                    <a:pt x="17280" y="35936"/>
                  </a:lnTo>
                  <a:lnTo>
                    <a:pt x="17823" y="36169"/>
                  </a:lnTo>
                  <a:lnTo>
                    <a:pt x="18384" y="36382"/>
                  </a:lnTo>
                  <a:lnTo>
                    <a:pt x="18966" y="36556"/>
                  </a:lnTo>
                  <a:lnTo>
                    <a:pt x="19547" y="36711"/>
                  </a:lnTo>
                  <a:lnTo>
                    <a:pt x="19566" y="36731"/>
                  </a:lnTo>
                  <a:lnTo>
                    <a:pt x="19605" y="36711"/>
                  </a:lnTo>
                  <a:lnTo>
                    <a:pt x="19663" y="36672"/>
                  </a:lnTo>
                  <a:lnTo>
                    <a:pt x="19682" y="36614"/>
                  </a:lnTo>
                  <a:lnTo>
                    <a:pt x="19682" y="36576"/>
                  </a:lnTo>
                  <a:lnTo>
                    <a:pt x="19682" y="36537"/>
                  </a:lnTo>
                  <a:lnTo>
                    <a:pt x="19430" y="36091"/>
                  </a:lnTo>
                  <a:lnTo>
                    <a:pt x="19217" y="35607"/>
                  </a:lnTo>
                  <a:lnTo>
                    <a:pt x="19024" y="35142"/>
                  </a:lnTo>
                  <a:lnTo>
                    <a:pt x="18849" y="34658"/>
                  </a:lnTo>
                  <a:lnTo>
                    <a:pt x="18694" y="34154"/>
                  </a:lnTo>
                  <a:lnTo>
                    <a:pt x="18578" y="33650"/>
                  </a:lnTo>
                  <a:lnTo>
                    <a:pt x="18462" y="33147"/>
                  </a:lnTo>
                  <a:lnTo>
                    <a:pt x="18365" y="32643"/>
                  </a:lnTo>
                  <a:lnTo>
                    <a:pt x="18191" y="31616"/>
                  </a:lnTo>
                  <a:lnTo>
                    <a:pt x="18074" y="30570"/>
                  </a:lnTo>
                  <a:lnTo>
                    <a:pt x="17842" y="28517"/>
                  </a:lnTo>
                  <a:lnTo>
                    <a:pt x="17706" y="27509"/>
                  </a:lnTo>
                  <a:lnTo>
                    <a:pt x="17551" y="26502"/>
                  </a:lnTo>
                  <a:lnTo>
                    <a:pt x="17377" y="25495"/>
                  </a:lnTo>
                  <a:lnTo>
                    <a:pt x="17164" y="24487"/>
                  </a:lnTo>
                  <a:lnTo>
                    <a:pt x="16951" y="23480"/>
                  </a:lnTo>
                  <a:lnTo>
                    <a:pt x="16699" y="22492"/>
                  </a:lnTo>
                  <a:lnTo>
                    <a:pt x="16428" y="21504"/>
                  </a:lnTo>
                  <a:lnTo>
                    <a:pt x="16157" y="20516"/>
                  </a:lnTo>
                  <a:lnTo>
                    <a:pt x="15847" y="19547"/>
                  </a:lnTo>
                  <a:lnTo>
                    <a:pt x="15498" y="18598"/>
                  </a:lnTo>
                  <a:lnTo>
                    <a:pt x="15130" y="17649"/>
                  </a:lnTo>
                  <a:lnTo>
                    <a:pt x="14742" y="16700"/>
                  </a:lnTo>
                  <a:lnTo>
                    <a:pt x="14336" y="15770"/>
                  </a:lnTo>
                  <a:lnTo>
                    <a:pt x="13890" y="14859"/>
                  </a:lnTo>
                  <a:lnTo>
                    <a:pt x="13406" y="13968"/>
                  </a:lnTo>
                  <a:lnTo>
                    <a:pt x="12902" y="13077"/>
                  </a:lnTo>
                  <a:lnTo>
                    <a:pt x="12379" y="12225"/>
                  </a:lnTo>
                  <a:lnTo>
                    <a:pt x="11817" y="11372"/>
                  </a:lnTo>
                  <a:lnTo>
                    <a:pt x="11217" y="10559"/>
                  </a:lnTo>
                  <a:lnTo>
                    <a:pt x="10597" y="9764"/>
                  </a:lnTo>
                  <a:lnTo>
                    <a:pt x="9938" y="8989"/>
                  </a:lnTo>
                  <a:lnTo>
                    <a:pt x="9241" y="8253"/>
                  </a:lnTo>
                  <a:lnTo>
                    <a:pt x="8505" y="7537"/>
                  </a:lnTo>
                  <a:lnTo>
                    <a:pt x="7749" y="6839"/>
                  </a:lnTo>
                  <a:lnTo>
                    <a:pt x="6897" y="6122"/>
                  </a:lnTo>
                  <a:lnTo>
                    <a:pt x="6025" y="5406"/>
                  </a:lnTo>
                  <a:lnTo>
                    <a:pt x="5153" y="4669"/>
                  </a:lnTo>
                  <a:lnTo>
                    <a:pt x="4727" y="4282"/>
                  </a:lnTo>
                  <a:lnTo>
                    <a:pt x="4301" y="3895"/>
                  </a:lnTo>
                  <a:lnTo>
                    <a:pt x="3913" y="3488"/>
                  </a:lnTo>
                  <a:lnTo>
                    <a:pt x="3526" y="3062"/>
                  </a:lnTo>
                  <a:lnTo>
                    <a:pt x="3177" y="2616"/>
                  </a:lnTo>
                  <a:lnTo>
                    <a:pt x="2867" y="2170"/>
                  </a:lnTo>
                  <a:lnTo>
                    <a:pt x="2577" y="1686"/>
                  </a:lnTo>
                  <a:lnTo>
                    <a:pt x="2325" y="1182"/>
                  </a:lnTo>
                  <a:lnTo>
                    <a:pt x="2209" y="931"/>
                  </a:lnTo>
                  <a:lnTo>
                    <a:pt x="2112" y="659"/>
                  </a:lnTo>
                  <a:lnTo>
                    <a:pt x="2034" y="388"/>
                  </a:lnTo>
                  <a:lnTo>
                    <a:pt x="1937" y="117"/>
                  </a:lnTo>
                  <a:lnTo>
                    <a:pt x="1918" y="59"/>
                  </a:lnTo>
                  <a:lnTo>
                    <a:pt x="1879" y="20"/>
                  </a:lnTo>
                  <a:lnTo>
                    <a:pt x="18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9" name="Google Shape;2769;p33"/>
            <p:cNvSpPr/>
            <p:nvPr/>
          </p:nvSpPr>
          <p:spPr>
            <a:xfrm>
              <a:off x="2233575" y="576650"/>
              <a:ext cx="25675" cy="47475"/>
            </a:xfrm>
            <a:custGeom>
              <a:avLst/>
              <a:gdLst/>
              <a:ahLst/>
              <a:cxnLst/>
              <a:rect l="l" t="t" r="r" b="b"/>
              <a:pathLst>
                <a:path w="1027" h="1899" extrusionOk="0">
                  <a:moveTo>
                    <a:pt x="891" y="0"/>
                  </a:moveTo>
                  <a:lnTo>
                    <a:pt x="852" y="20"/>
                  </a:lnTo>
                  <a:lnTo>
                    <a:pt x="814" y="58"/>
                  </a:lnTo>
                  <a:lnTo>
                    <a:pt x="562" y="446"/>
                  </a:lnTo>
                  <a:lnTo>
                    <a:pt x="349" y="853"/>
                  </a:lnTo>
                  <a:lnTo>
                    <a:pt x="174" y="1279"/>
                  </a:lnTo>
                  <a:lnTo>
                    <a:pt x="19" y="1705"/>
                  </a:lnTo>
                  <a:lnTo>
                    <a:pt x="0" y="1763"/>
                  </a:lnTo>
                  <a:lnTo>
                    <a:pt x="19" y="1821"/>
                  </a:lnTo>
                  <a:lnTo>
                    <a:pt x="58" y="1860"/>
                  </a:lnTo>
                  <a:lnTo>
                    <a:pt x="97" y="1879"/>
                  </a:lnTo>
                  <a:lnTo>
                    <a:pt x="136" y="1899"/>
                  </a:lnTo>
                  <a:lnTo>
                    <a:pt x="194" y="1879"/>
                  </a:lnTo>
                  <a:lnTo>
                    <a:pt x="232" y="1860"/>
                  </a:lnTo>
                  <a:lnTo>
                    <a:pt x="252" y="1821"/>
                  </a:lnTo>
                  <a:lnTo>
                    <a:pt x="407" y="1395"/>
                  </a:lnTo>
                  <a:lnTo>
                    <a:pt x="581" y="988"/>
                  </a:lnTo>
                  <a:lnTo>
                    <a:pt x="775" y="601"/>
                  </a:lnTo>
                  <a:lnTo>
                    <a:pt x="1007" y="213"/>
                  </a:lnTo>
                  <a:lnTo>
                    <a:pt x="1027" y="155"/>
                  </a:lnTo>
                  <a:lnTo>
                    <a:pt x="1027" y="116"/>
                  </a:lnTo>
                  <a:lnTo>
                    <a:pt x="1007" y="78"/>
                  </a:lnTo>
                  <a:lnTo>
                    <a:pt x="969" y="39"/>
                  </a:lnTo>
                  <a:lnTo>
                    <a:pt x="930" y="20"/>
                  </a:lnTo>
                  <a:lnTo>
                    <a:pt x="8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0" name="Google Shape;2770;p33"/>
            <p:cNvSpPr/>
            <p:nvPr/>
          </p:nvSpPr>
          <p:spPr>
            <a:xfrm>
              <a:off x="2242775" y="604250"/>
              <a:ext cx="39250" cy="74600"/>
            </a:xfrm>
            <a:custGeom>
              <a:avLst/>
              <a:gdLst/>
              <a:ahLst/>
              <a:cxnLst/>
              <a:rect l="l" t="t" r="r" b="b"/>
              <a:pathLst>
                <a:path w="1570" h="2984" extrusionOk="0">
                  <a:moveTo>
                    <a:pt x="1434" y="0"/>
                  </a:moveTo>
                  <a:lnTo>
                    <a:pt x="1395" y="20"/>
                  </a:lnTo>
                  <a:lnTo>
                    <a:pt x="1356" y="59"/>
                  </a:lnTo>
                  <a:lnTo>
                    <a:pt x="969" y="717"/>
                  </a:lnTo>
                  <a:lnTo>
                    <a:pt x="639" y="1415"/>
                  </a:lnTo>
                  <a:lnTo>
                    <a:pt x="310" y="2112"/>
                  </a:lnTo>
                  <a:lnTo>
                    <a:pt x="19" y="2809"/>
                  </a:lnTo>
                  <a:lnTo>
                    <a:pt x="0" y="2868"/>
                  </a:lnTo>
                  <a:lnTo>
                    <a:pt x="19" y="2926"/>
                  </a:lnTo>
                  <a:lnTo>
                    <a:pt x="58" y="2964"/>
                  </a:lnTo>
                  <a:lnTo>
                    <a:pt x="97" y="2984"/>
                  </a:lnTo>
                  <a:lnTo>
                    <a:pt x="194" y="2984"/>
                  </a:lnTo>
                  <a:lnTo>
                    <a:pt x="233" y="2964"/>
                  </a:lnTo>
                  <a:lnTo>
                    <a:pt x="252" y="2906"/>
                  </a:lnTo>
                  <a:lnTo>
                    <a:pt x="542" y="2228"/>
                  </a:lnTo>
                  <a:lnTo>
                    <a:pt x="852" y="1531"/>
                  </a:lnTo>
                  <a:lnTo>
                    <a:pt x="1201" y="872"/>
                  </a:lnTo>
                  <a:lnTo>
                    <a:pt x="1550" y="214"/>
                  </a:lnTo>
                  <a:lnTo>
                    <a:pt x="1569" y="155"/>
                  </a:lnTo>
                  <a:lnTo>
                    <a:pt x="1569" y="117"/>
                  </a:lnTo>
                  <a:lnTo>
                    <a:pt x="1550" y="59"/>
                  </a:lnTo>
                  <a:lnTo>
                    <a:pt x="1511" y="20"/>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1" name="Google Shape;2771;p33"/>
            <p:cNvSpPr/>
            <p:nvPr/>
          </p:nvSpPr>
          <p:spPr>
            <a:xfrm>
              <a:off x="2263600" y="631375"/>
              <a:ext cx="48925" cy="109950"/>
            </a:xfrm>
            <a:custGeom>
              <a:avLst/>
              <a:gdLst/>
              <a:ahLst/>
              <a:cxnLst/>
              <a:rect l="l" t="t" r="r" b="b"/>
              <a:pathLst>
                <a:path w="1957" h="4398" extrusionOk="0">
                  <a:moveTo>
                    <a:pt x="1782" y="0"/>
                  </a:moveTo>
                  <a:lnTo>
                    <a:pt x="1744" y="20"/>
                  </a:lnTo>
                  <a:lnTo>
                    <a:pt x="1724" y="78"/>
                  </a:lnTo>
                  <a:lnTo>
                    <a:pt x="0" y="4223"/>
                  </a:lnTo>
                  <a:lnTo>
                    <a:pt x="0" y="4282"/>
                  </a:lnTo>
                  <a:lnTo>
                    <a:pt x="19" y="4340"/>
                  </a:lnTo>
                  <a:lnTo>
                    <a:pt x="39" y="4378"/>
                  </a:lnTo>
                  <a:lnTo>
                    <a:pt x="78" y="4398"/>
                  </a:lnTo>
                  <a:lnTo>
                    <a:pt x="174" y="4398"/>
                  </a:lnTo>
                  <a:lnTo>
                    <a:pt x="213" y="4378"/>
                  </a:lnTo>
                  <a:lnTo>
                    <a:pt x="252" y="4320"/>
                  </a:lnTo>
                  <a:lnTo>
                    <a:pt x="1957" y="175"/>
                  </a:lnTo>
                  <a:lnTo>
                    <a:pt x="1957" y="117"/>
                  </a:lnTo>
                  <a:lnTo>
                    <a:pt x="1957" y="58"/>
                  </a:lnTo>
                  <a:lnTo>
                    <a:pt x="1918" y="20"/>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2" name="Google Shape;2772;p33"/>
            <p:cNvSpPr/>
            <p:nvPr/>
          </p:nvSpPr>
          <p:spPr>
            <a:xfrm>
              <a:off x="2280050" y="655575"/>
              <a:ext cx="63950" cy="143875"/>
            </a:xfrm>
            <a:custGeom>
              <a:avLst/>
              <a:gdLst/>
              <a:ahLst/>
              <a:cxnLst/>
              <a:rect l="l" t="t" r="r" b="b"/>
              <a:pathLst>
                <a:path w="2558" h="5755" extrusionOk="0">
                  <a:moveTo>
                    <a:pt x="2403" y="1"/>
                  </a:moveTo>
                  <a:lnTo>
                    <a:pt x="2345" y="20"/>
                  </a:lnTo>
                  <a:lnTo>
                    <a:pt x="2306" y="78"/>
                  </a:lnTo>
                  <a:lnTo>
                    <a:pt x="1957" y="737"/>
                  </a:lnTo>
                  <a:lnTo>
                    <a:pt x="1628" y="1415"/>
                  </a:lnTo>
                  <a:lnTo>
                    <a:pt x="1318" y="2074"/>
                  </a:lnTo>
                  <a:lnTo>
                    <a:pt x="1008" y="2771"/>
                  </a:lnTo>
                  <a:lnTo>
                    <a:pt x="718" y="3469"/>
                  </a:lnTo>
                  <a:lnTo>
                    <a:pt x="466" y="4166"/>
                  </a:lnTo>
                  <a:lnTo>
                    <a:pt x="214" y="4863"/>
                  </a:lnTo>
                  <a:lnTo>
                    <a:pt x="1" y="5580"/>
                  </a:lnTo>
                  <a:lnTo>
                    <a:pt x="1" y="5638"/>
                  </a:lnTo>
                  <a:lnTo>
                    <a:pt x="1" y="5696"/>
                  </a:lnTo>
                  <a:lnTo>
                    <a:pt x="39" y="5735"/>
                  </a:lnTo>
                  <a:lnTo>
                    <a:pt x="78" y="5754"/>
                  </a:lnTo>
                  <a:lnTo>
                    <a:pt x="175" y="5754"/>
                  </a:lnTo>
                  <a:lnTo>
                    <a:pt x="214" y="5735"/>
                  </a:lnTo>
                  <a:lnTo>
                    <a:pt x="233" y="5677"/>
                  </a:lnTo>
                  <a:lnTo>
                    <a:pt x="466" y="4960"/>
                  </a:lnTo>
                  <a:lnTo>
                    <a:pt x="698" y="4263"/>
                  </a:lnTo>
                  <a:lnTo>
                    <a:pt x="969" y="3565"/>
                  </a:lnTo>
                  <a:lnTo>
                    <a:pt x="1241" y="2868"/>
                  </a:lnTo>
                  <a:lnTo>
                    <a:pt x="1551" y="2190"/>
                  </a:lnTo>
                  <a:lnTo>
                    <a:pt x="1860" y="1512"/>
                  </a:lnTo>
                  <a:lnTo>
                    <a:pt x="2209" y="834"/>
                  </a:lnTo>
                  <a:lnTo>
                    <a:pt x="2558" y="175"/>
                  </a:lnTo>
                  <a:lnTo>
                    <a:pt x="2558" y="117"/>
                  </a:lnTo>
                  <a:lnTo>
                    <a:pt x="2558" y="78"/>
                  </a:lnTo>
                  <a:lnTo>
                    <a:pt x="2538" y="40"/>
                  </a:lnTo>
                  <a:lnTo>
                    <a:pt x="2500" y="20"/>
                  </a:lnTo>
                  <a:lnTo>
                    <a:pt x="2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3" name="Google Shape;2773;p33"/>
            <p:cNvSpPr/>
            <p:nvPr/>
          </p:nvSpPr>
          <p:spPr>
            <a:xfrm>
              <a:off x="2303775" y="686575"/>
              <a:ext cx="72675" cy="169050"/>
            </a:xfrm>
            <a:custGeom>
              <a:avLst/>
              <a:gdLst/>
              <a:ahLst/>
              <a:cxnLst/>
              <a:rect l="l" t="t" r="r" b="b"/>
              <a:pathLst>
                <a:path w="2907" h="6762" extrusionOk="0">
                  <a:moveTo>
                    <a:pt x="2732" y="1"/>
                  </a:moveTo>
                  <a:lnTo>
                    <a:pt x="2674" y="20"/>
                  </a:lnTo>
                  <a:lnTo>
                    <a:pt x="2636" y="59"/>
                  </a:lnTo>
                  <a:lnTo>
                    <a:pt x="2229" y="834"/>
                  </a:lnTo>
                  <a:lnTo>
                    <a:pt x="1841" y="1628"/>
                  </a:lnTo>
                  <a:lnTo>
                    <a:pt x="1493" y="2442"/>
                  </a:lnTo>
                  <a:lnTo>
                    <a:pt x="1163" y="3255"/>
                  </a:lnTo>
                  <a:lnTo>
                    <a:pt x="853" y="4069"/>
                  </a:lnTo>
                  <a:lnTo>
                    <a:pt x="543" y="4902"/>
                  </a:lnTo>
                  <a:lnTo>
                    <a:pt x="272" y="5735"/>
                  </a:lnTo>
                  <a:lnTo>
                    <a:pt x="1" y="6587"/>
                  </a:lnTo>
                  <a:lnTo>
                    <a:pt x="1" y="6645"/>
                  </a:lnTo>
                  <a:lnTo>
                    <a:pt x="20" y="6684"/>
                  </a:lnTo>
                  <a:lnTo>
                    <a:pt x="40" y="6723"/>
                  </a:lnTo>
                  <a:lnTo>
                    <a:pt x="78" y="6742"/>
                  </a:lnTo>
                  <a:lnTo>
                    <a:pt x="137" y="6762"/>
                  </a:lnTo>
                  <a:lnTo>
                    <a:pt x="175" y="6762"/>
                  </a:lnTo>
                  <a:lnTo>
                    <a:pt x="214" y="6723"/>
                  </a:lnTo>
                  <a:lnTo>
                    <a:pt x="253" y="6684"/>
                  </a:lnTo>
                  <a:lnTo>
                    <a:pt x="505" y="5851"/>
                  </a:lnTo>
                  <a:lnTo>
                    <a:pt x="795" y="4999"/>
                  </a:lnTo>
                  <a:lnTo>
                    <a:pt x="1086" y="4185"/>
                  </a:lnTo>
                  <a:lnTo>
                    <a:pt x="1396" y="3352"/>
                  </a:lnTo>
                  <a:lnTo>
                    <a:pt x="1725" y="2539"/>
                  </a:lnTo>
                  <a:lnTo>
                    <a:pt x="2093" y="1725"/>
                  </a:lnTo>
                  <a:lnTo>
                    <a:pt x="2481" y="950"/>
                  </a:lnTo>
                  <a:lnTo>
                    <a:pt x="2887" y="156"/>
                  </a:lnTo>
                  <a:lnTo>
                    <a:pt x="2907" y="117"/>
                  </a:lnTo>
                  <a:lnTo>
                    <a:pt x="2887" y="59"/>
                  </a:lnTo>
                  <a:lnTo>
                    <a:pt x="2868" y="20"/>
                  </a:lnTo>
                  <a:lnTo>
                    <a:pt x="2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4" name="Google Shape;2774;p33"/>
            <p:cNvSpPr/>
            <p:nvPr/>
          </p:nvSpPr>
          <p:spPr>
            <a:xfrm>
              <a:off x="2321225" y="713225"/>
              <a:ext cx="80425" cy="181625"/>
            </a:xfrm>
            <a:custGeom>
              <a:avLst/>
              <a:gdLst/>
              <a:ahLst/>
              <a:cxnLst/>
              <a:rect l="l" t="t" r="r" b="b"/>
              <a:pathLst>
                <a:path w="3217" h="7265" extrusionOk="0">
                  <a:moveTo>
                    <a:pt x="3042" y="0"/>
                  </a:moveTo>
                  <a:lnTo>
                    <a:pt x="3003" y="20"/>
                  </a:lnTo>
                  <a:lnTo>
                    <a:pt x="2964" y="58"/>
                  </a:lnTo>
                  <a:lnTo>
                    <a:pt x="2170" y="1802"/>
                  </a:lnTo>
                  <a:lnTo>
                    <a:pt x="1415" y="3545"/>
                  </a:lnTo>
                  <a:lnTo>
                    <a:pt x="698" y="5308"/>
                  </a:lnTo>
                  <a:lnTo>
                    <a:pt x="20" y="7090"/>
                  </a:lnTo>
                  <a:lnTo>
                    <a:pt x="0" y="7149"/>
                  </a:lnTo>
                  <a:lnTo>
                    <a:pt x="20" y="7187"/>
                  </a:lnTo>
                  <a:lnTo>
                    <a:pt x="58" y="7226"/>
                  </a:lnTo>
                  <a:lnTo>
                    <a:pt x="97" y="7265"/>
                  </a:lnTo>
                  <a:lnTo>
                    <a:pt x="175" y="7265"/>
                  </a:lnTo>
                  <a:lnTo>
                    <a:pt x="233" y="7245"/>
                  </a:lnTo>
                  <a:lnTo>
                    <a:pt x="252" y="7187"/>
                  </a:lnTo>
                  <a:lnTo>
                    <a:pt x="930" y="5405"/>
                  </a:lnTo>
                  <a:lnTo>
                    <a:pt x="1666" y="3642"/>
                  </a:lnTo>
                  <a:lnTo>
                    <a:pt x="2422" y="1899"/>
                  </a:lnTo>
                  <a:lnTo>
                    <a:pt x="3216" y="155"/>
                  </a:lnTo>
                  <a:lnTo>
                    <a:pt x="3216" y="116"/>
                  </a:lnTo>
                  <a:lnTo>
                    <a:pt x="3216" y="58"/>
                  </a:lnTo>
                  <a:lnTo>
                    <a:pt x="3177" y="20"/>
                  </a:lnTo>
                  <a:lnTo>
                    <a:pt x="3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5" name="Google Shape;2775;p33"/>
            <p:cNvSpPr/>
            <p:nvPr/>
          </p:nvSpPr>
          <p:spPr>
            <a:xfrm>
              <a:off x="2357050" y="757775"/>
              <a:ext cx="86725" cy="211175"/>
            </a:xfrm>
            <a:custGeom>
              <a:avLst/>
              <a:gdLst/>
              <a:ahLst/>
              <a:cxnLst/>
              <a:rect l="l" t="t" r="r" b="b"/>
              <a:pathLst>
                <a:path w="3469" h="8447" extrusionOk="0">
                  <a:moveTo>
                    <a:pt x="3333" y="0"/>
                  </a:moveTo>
                  <a:lnTo>
                    <a:pt x="3294" y="20"/>
                  </a:lnTo>
                  <a:lnTo>
                    <a:pt x="3255" y="59"/>
                  </a:lnTo>
                  <a:lnTo>
                    <a:pt x="2945" y="524"/>
                  </a:lnTo>
                  <a:lnTo>
                    <a:pt x="2655" y="1008"/>
                  </a:lnTo>
                  <a:lnTo>
                    <a:pt x="2384" y="1492"/>
                  </a:lnTo>
                  <a:lnTo>
                    <a:pt x="2112" y="1976"/>
                  </a:lnTo>
                  <a:lnTo>
                    <a:pt x="1861" y="2480"/>
                  </a:lnTo>
                  <a:lnTo>
                    <a:pt x="1628" y="2984"/>
                  </a:lnTo>
                  <a:lnTo>
                    <a:pt x="1396" y="3487"/>
                  </a:lnTo>
                  <a:lnTo>
                    <a:pt x="1183" y="4011"/>
                  </a:lnTo>
                  <a:lnTo>
                    <a:pt x="989" y="4534"/>
                  </a:lnTo>
                  <a:lnTo>
                    <a:pt x="795" y="5057"/>
                  </a:lnTo>
                  <a:lnTo>
                    <a:pt x="640" y="5580"/>
                  </a:lnTo>
                  <a:lnTo>
                    <a:pt x="485" y="6122"/>
                  </a:lnTo>
                  <a:lnTo>
                    <a:pt x="350" y="6665"/>
                  </a:lnTo>
                  <a:lnTo>
                    <a:pt x="214" y="7207"/>
                  </a:lnTo>
                  <a:lnTo>
                    <a:pt x="98" y="7749"/>
                  </a:lnTo>
                  <a:lnTo>
                    <a:pt x="1" y="8311"/>
                  </a:lnTo>
                  <a:lnTo>
                    <a:pt x="1" y="8369"/>
                  </a:lnTo>
                  <a:lnTo>
                    <a:pt x="40" y="8408"/>
                  </a:lnTo>
                  <a:lnTo>
                    <a:pt x="78" y="8427"/>
                  </a:lnTo>
                  <a:lnTo>
                    <a:pt x="117" y="8447"/>
                  </a:lnTo>
                  <a:lnTo>
                    <a:pt x="156" y="8447"/>
                  </a:lnTo>
                  <a:lnTo>
                    <a:pt x="214" y="8427"/>
                  </a:lnTo>
                  <a:lnTo>
                    <a:pt x="253" y="8389"/>
                  </a:lnTo>
                  <a:lnTo>
                    <a:pt x="272" y="8331"/>
                  </a:lnTo>
                  <a:lnTo>
                    <a:pt x="350" y="7788"/>
                  </a:lnTo>
                  <a:lnTo>
                    <a:pt x="466" y="7246"/>
                  </a:lnTo>
                  <a:lnTo>
                    <a:pt x="582" y="6723"/>
                  </a:lnTo>
                  <a:lnTo>
                    <a:pt x="737" y="6180"/>
                  </a:lnTo>
                  <a:lnTo>
                    <a:pt x="873" y="5657"/>
                  </a:lnTo>
                  <a:lnTo>
                    <a:pt x="1047" y="5134"/>
                  </a:lnTo>
                  <a:lnTo>
                    <a:pt x="1221" y="4611"/>
                  </a:lnTo>
                  <a:lnTo>
                    <a:pt x="1415" y="4107"/>
                  </a:lnTo>
                  <a:lnTo>
                    <a:pt x="1628" y="3584"/>
                  </a:lnTo>
                  <a:lnTo>
                    <a:pt x="1841" y="3100"/>
                  </a:lnTo>
                  <a:lnTo>
                    <a:pt x="2074" y="2596"/>
                  </a:lnTo>
                  <a:lnTo>
                    <a:pt x="2326" y="2112"/>
                  </a:lnTo>
                  <a:lnTo>
                    <a:pt x="2597" y="1628"/>
                  </a:lnTo>
                  <a:lnTo>
                    <a:pt x="2868" y="1143"/>
                  </a:lnTo>
                  <a:lnTo>
                    <a:pt x="3159" y="678"/>
                  </a:lnTo>
                  <a:lnTo>
                    <a:pt x="3449" y="214"/>
                  </a:lnTo>
                  <a:lnTo>
                    <a:pt x="3469" y="155"/>
                  </a:lnTo>
                  <a:lnTo>
                    <a:pt x="3469" y="117"/>
                  </a:lnTo>
                  <a:lnTo>
                    <a:pt x="3449" y="59"/>
                  </a:lnTo>
                  <a:lnTo>
                    <a:pt x="3430" y="20"/>
                  </a:lnTo>
                  <a:lnTo>
                    <a:pt x="3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6" name="Google Shape;2776;p33"/>
            <p:cNvSpPr/>
            <p:nvPr/>
          </p:nvSpPr>
          <p:spPr>
            <a:xfrm>
              <a:off x="2378850" y="785875"/>
              <a:ext cx="87700" cy="219400"/>
            </a:xfrm>
            <a:custGeom>
              <a:avLst/>
              <a:gdLst/>
              <a:ahLst/>
              <a:cxnLst/>
              <a:rect l="l" t="t" r="r" b="b"/>
              <a:pathLst>
                <a:path w="3508" h="8776" extrusionOk="0">
                  <a:moveTo>
                    <a:pt x="3391" y="0"/>
                  </a:moveTo>
                  <a:lnTo>
                    <a:pt x="3333" y="19"/>
                  </a:lnTo>
                  <a:lnTo>
                    <a:pt x="3294" y="39"/>
                  </a:lnTo>
                  <a:lnTo>
                    <a:pt x="3255" y="78"/>
                  </a:lnTo>
                  <a:lnTo>
                    <a:pt x="2771" y="1124"/>
                  </a:lnTo>
                  <a:lnTo>
                    <a:pt x="2287" y="2150"/>
                  </a:lnTo>
                  <a:lnTo>
                    <a:pt x="1822" y="3216"/>
                  </a:lnTo>
                  <a:lnTo>
                    <a:pt x="1376" y="4262"/>
                  </a:lnTo>
                  <a:lnTo>
                    <a:pt x="969" y="5327"/>
                  </a:lnTo>
                  <a:lnTo>
                    <a:pt x="776" y="5870"/>
                  </a:lnTo>
                  <a:lnTo>
                    <a:pt x="582" y="6412"/>
                  </a:lnTo>
                  <a:lnTo>
                    <a:pt x="427" y="6974"/>
                  </a:lnTo>
                  <a:lnTo>
                    <a:pt x="272" y="7517"/>
                  </a:lnTo>
                  <a:lnTo>
                    <a:pt x="136" y="8078"/>
                  </a:lnTo>
                  <a:lnTo>
                    <a:pt x="1" y="8640"/>
                  </a:lnTo>
                  <a:lnTo>
                    <a:pt x="1" y="8698"/>
                  </a:lnTo>
                  <a:lnTo>
                    <a:pt x="20" y="8737"/>
                  </a:lnTo>
                  <a:lnTo>
                    <a:pt x="59" y="8756"/>
                  </a:lnTo>
                  <a:lnTo>
                    <a:pt x="117" y="8776"/>
                  </a:lnTo>
                  <a:lnTo>
                    <a:pt x="156" y="8776"/>
                  </a:lnTo>
                  <a:lnTo>
                    <a:pt x="214" y="8756"/>
                  </a:lnTo>
                  <a:lnTo>
                    <a:pt x="233" y="8718"/>
                  </a:lnTo>
                  <a:lnTo>
                    <a:pt x="272" y="8679"/>
                  </a:lnTo>
                  <a:lnTo>
                    <a:pt x="388" y="8117"/>
                  </a:lnTo>
                  <a:lnTo>
                    <a:pt x="524" y="7555"/>
                  </a:lnTo>
                  <a:lnTo>
                    <a:pt x="679" y="7013"/>
                  </a:lnTo>
                  <a:lnTo>
                    <a:pt x="853" y="6470"/>
                  </a:lnTo>
                  <a:lnTo>
                    <a:pt x="1027" y="5928"/>
                  </a:lnTo>
                  <a:lnTo>
                    <a:pt x="1221" y="5386"/>
                  </a:lnTo>
                  <a:lnTo>
                    <a:pt x="1628" y="4339"/>
                  </a:lnTo>
                  <a:lnTo>
                    <a:pt x="2054" y="3274"/>
                  </a:lnTo>
                  <a:lnTo>
                    <a:pt x="2538" y="2247"/>
                  </a:lnTo>
                  <a:lnTo>
                    <a:pt x="3003" y="1201"/>
                  </a:lnTo>
                  <a:lnTo>
                    <a:pt x="3507" y="174"/>
                  </a:lnTo>
                  <a:lnTo>
                    <a:pt x="3507" y="136"/>
                  </a:lnTo>
                  <a:lnTo>
                    <a:pt x="3507" y="78"/>
                  </a:lnTo>
                  <a:lnTo>
                    <a:pt x="3468" y="39"/>
                  </a:lnTo>
                  <a:lnTo>
                    <a:pt x="3430" y="19"/>
                  </a:lnTo>
                  <a:lnTo>
                    <a:pt x="3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7" name="Google Shape;2777;p33"/>
            <p:cNvSpPr/>
            <p:nvPr/>
          </p:nvSpPr>
          <p:spPr>
            <a:xfrm>
              <a:off x="2411300" y="836225"/>
              <a:ext cx="83325" cy="217000"/>
            </a:xfrm>
            <a:custGeom>
              <a:avLst/>
              <a:gdLst/>
              <a:ahLst/>
              <a:cxnLst/>
              <a:rect l="l" t="t" r="r" b="b"/>
              <a:pathLst>
                <a:path w="3333" h="8680" extrusionOk="0">
                  <a:moveTo>
                    <a:pt x="3197" y="1"/>
                  </a:moveTo>
                  <a:lnTo>
                    <a:pt x="3158" y="20"/>
                  </a:lnTo>
                  <a:lnTo>
                    <a:pt x="3120" y="40"/>
                  </a:lnTo>
                  <a:lnTo>
                    <a:pt x="3081" y="78"/>
                  </a:lnTo>
                  <a:lnTo>
                    <a:pt x="2093" y="2209"/>
                  </a:lnTo>
                  <a:lnTo>
                    <a:pt x="1608" y="3294"/>
                  </a:lnTo>
                  <a:lnTo>
                    <a:pt x="1144" y="4379"/>
                  </a:lnTo>
                  <a:lnTo>
                    <a:pt x="737" y="5386"/>
                  </a:lnTo>
                  <a:lnTo>
                    <a:pt x="543" y="5890"/>
                  </a:lnTo>
                  <a:lnTo>
                    <a:pt x="369" y="6413"/>
                  </a:lnTo>
                  <a:lnTo>
                    <a:pt x="233" y="6936"/>
                  </a:lnTo>
                  <a:lnTo>
                    <a:pt x="117" y="7459"/>
                  </a:lnTo>
                  <a:lnTo>
                    <a:pt x="39" y="8002"/>
                  </a:lnTo>
                  <a:lnTo>
                    <a:pt x="1" y="8544"/>
                  </a:lnTo>
                  <a:lnTo>
                    <a:pt x="1" y="8602"/>
                  </a:lnTo>
                  <a:lnTo>
                    <a:pt x="39" y="8641"/>
                  </a:lnTo>
                  <a:lnTo>
                    <a:pt x="78" y="8660"/>
                  </a:lnTo>
                  <a:lnTo>
                    <a:pt x="117" y="8680"/>
                  </a:lnTo>
                  <a:lnTo>
                    <a:pt x="156" y="8680"/>
                  </a:lnTo>
                  <a:lnTo>
                    <a:pt x="214" y="8660"/>
                  </a:lnTo>
                  <a:lnTo>
                    <a:pt x="233" y="8621"/>
                  </a:lnTo>
                  <a:lnTo>
                    <a:pt x="252" y="8583"/>
                  </a:lnTo>
                  <a:lnTo>
                    <a:pt x="272" y="8292"/>
                  </a:lnTo>
                  <a:lnTo>
                    <a:pt x="291" y="8021"/>
                  </a:lnTo>
                  <a:lnTo>
                    <a:pt x="369" y="7459"/>
                  </a:lnTo>
                  <a:lnTo>
                    <a:pt x="504" y="6917"/>
                  </a:lnTo>
                  <a:lnTo>
                    <a:pt x="659" y="6374"/>
                  </a:lnTo>
                  <a:lnTo>
                    <a:pt x="834" y="5851"/>
                  </a:lnTo>
                  <a:lnTo>
                    <a:pt x="1027" y="5328"/>
                  </a:lnTo>
                  <a:lnTo>
                    <a:pt x="1454" y="4282"/>
                  </a:lnTo>
                  <a:lnTo>
                    <a:pt x="1899" y="3255"/>
                  </a:lnTo>
                  <a:lnTo>
                    <a:pt x="2364" y="2229"/>
                  </a:lnTo>
                  <a:lnTo>
                    <a:pt x="3313" y="175"/>
                  </a:lnTo>
                  <a:lnTo>
                    <a:pt x="3333" y="117"/>
                  </a:lnTo>
                  <a:lnTo>
                    <a:pt x="3313" y="78"/>
                  </a:lnTo>
                  <a:lnTo>
                    <a:pt x="3294" y="40"/>
                  </a:lnTo>
                  <a:lnTo>
                    <a:pt x="3255" y="20"/>
                  </a:lnTo>
                  <a:lnTo>
                    <a:pt x="3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 name="Google Shape;2778;p33"/>
            <p:cNvSpPr/>
            <p:nvPr/>
          </p:nvSpPr>
          <p:spPr>
            <a:xfrm>
              <a:off x="2430200" y="914700"/>
              <a:ext cx="104150" cy="181625"/>
            </a:xfrm>
            <a:custGeom>
              <a:avLst/>
              <a:gdLst/>
              <a:ahLst/>
              <a:cxnLst/>
              <a:rect l="l" t="t" r="r" b="b"/>
              <a:pathLst>
                <a:path w="4166" h="7265" extrusionOk="0">
                  <a:moveTo>
                    <a:pt x="4030" y="0"/>
                  </a:moveTo>
                  <a:lnTo>
                    <a:pt x="3991" y="19"/>
                  </a:lnTo>
                  <a:lnTo>
                    <a:pt x="3933" y="39"/>
                  </a:lnTo>
                  <a:lnTo>
                    <a:pt x="3913" y="78"/>
                  </a:lnTo>
                  <a:lnTo>
                    <a:pt x="3661" y="523"/>
                  </a:lnTo>
                  <a:lnTo>
                    <a:pt x="3410" y="969"/>
                  </a:lnTo>
                  <a:lnTo>
                    <a:pt x="3138" y="1395"/>
                  </a:lnTo>
                  <a:lnTo>
                    <a:pt x="2848" y="1821"/>
                  </a:lnTo>
                  <a:lnTo>
                    <a:pt x="2267" y="2654"/>
                  </a:lnTo>
                  <a:lnTo>
                    <a:pt x="1685" y="3468"/>
                  </a:lnTo>
                  <a:lnTo>
                    <a:pt x="1395" y="3894"/>
                  </a:lnTo>
                  <a:lnTo>
                    <a:pt x="1124" y="4320"/>
                  </a:lnTo>
                  <a:lnTo>
                    <a:pt x="872" y="4746"/>
                  </a:lnTo>
                  <a:lnTo>
                    <a:pt x="639" y="5192"/>
                  </a:lnTo>
                  <a:lnTo>
                    <a:pt x="426" y="5637"/>
                  </a:lnTo>
                  <a:lnTo>
                    <a:pt x="252" y="6122"/>
                  </a:lnTo>
                  <a:lnTo>
                    <a:pt x="97" y="6606"/>
                  </a:lnTo>
                  <a:lnTo>
                    <a:pt x="0" y="7129"/>
                  </a:lnTo>
                  <a:lnTo>
                    <a:pt x="0" y="7168"/>
                  </a:lnTo>
                  <a:lnTo>
                    <a:pt x="19" y="7226"/>
                  </a:lnTo>
                  <a:lnTo>
                    <a:pt x="58" y="7245"/>
                  </a:lnTo>
                  <a:lnTo>
                    <a:pt x="97" y="7265"/>
                  </a:lnTo>
                  <a:lnTo>
                    <a:pt x="155" y="7265"/>
                  </a:lnTo>
                  <a:lnTo>
                    <a:pt x="194" y="7245"/>
                  </a:lnTo>
                  <a:lnTo>
                    <a:pt x="233" y="7207"/>
                  </a:lnTo>
                  <a:lnTo>
                    <a:pt x="252" y="7148"/>
                  </a:lnTo>
                  <a:lnTo>
                    <a:pt x="368" y="6645"/>
                  </a:lnTo>
                  <a:lnTo>
                    <a:pt x="504" y="6160"/>
                  </a:lnTo>
                  <a:lnTo>
                    <a:pt x="678" y="5696"/>
                  </a:lnTo>
                  <a:lnTo>
                    <a:pt x="891" y="5250"/>
                  </a:lnTo>
                  <a:lnTo>
                    <a:pt x="1124" y="4804"/>
                  </a:lnTo>
                  <a:lnTo>
                    <a:pt x="1376" y="4378"/>
                  </a:lnTo>
                  <a:lnTo>
                    <a:pt x="1647" y="3952"/>
                  </a:lnTo>
                  <a:lnTo>
                    <a:pt x="1937" y="3545"/>
                  </a:lnTo>
                  <a:lnTo>
                    <a:pt x="2519" y="2712"/>
                  </a:lnTo>
                  <a:lnTo>
                    <a:pt x="3100" y="1899"/>
                  </a:lnTo>
                  <a:lnTo>
                    <a:pt x="3390" y="1492"/>
                  </a:lnTo>
                  <a:lnTo>
                    <a:pt x="3661" y="1066"/>
                  </a:lnTo>
                  <a:lnTo>
                    <a:pt x="3913" y="620"/>
                  </a:lnTo>
                  <a:lnTo>
                    <a:pt x="4146" y="174"/>
                  </a:lnTo>
                  <a:lnTo>
                    <a:pt x="4165" y="116"/>
                  </a:lnTo>
                  <a:lnTo>
                    <a:pt x="4146" y="78"/>
                  </a:lnTo>
                  <a:lnTo>
                    <a:pt x="4126" y="39"/>
                  </a:lnTo>
                  <a:lnTo>
                    <a:pt x="4088" y="19"/>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9" name="Google Shape;2779;p33"/>
            <p:cNvSpPr/>
            <p:nvPr/>
          </p:nvSpPr>
          <p:spPr>
            <a:xfrm>
              <a:off x="2452950" y="962150"/>
              <a:ext cx="96900" cy="171475"/>
            </a:xfrm>
            <a:custGeom>
              <a:avLst/>
              <a:gdLst/>
              <a:ahLst/>
              <a:cxnLst/>
              <a:rect l="l" t="t" r="r" b="b"/>
              <a:pathLst>
                <a:path w="3876" h="6859" extrusionOk="0">
                  <a:moveTo>
                    <a:pt x="3701" y="1"/>
                  </a:moveTo>
                  <a:lnTo>
                    <a:pt x="3662" y="20"/>
                  </a:lnTo>
                  <a:lnTo>
                    <a:pt x="3623" y="59"/>
                  </a:lnTo>
                  <a:lnTo>
                    <a:pt x="3410" y="504"/>
                  </a:lnTo>
                  <a:lnTo>
                    <a:pt x="3178" y="911"/>
                  </a:lnTo>
                  <a:lnTo>
                    <a:pt x="2945" y="1318"/>
                  </a:lnTo>
                  <a:lnTo>
                    <a:pt x="2693" y="1725"/>
                  </a:lnTo>
                  <a:lnTo>
                    <a:pt x="2170" y="2519"/>
                  </a:lnTo>
                  <a:lnTo>
                    <a:pt x="1647" y="3313"/>
                  </a:lnTo>
                  <a:lnTo>
                    <a:pt x="1144" y="4107"/>
                  </a:lnTo>
                  <a:lnTo>
                    <a:pt x="911" y="4514"/>
                  </a:lnTo>
                  <a:lnTo>
                    <a:pt x="679" y="4940"/>
                  </a:lnTo>
                  <a:lnTo>
                    <a:pt x="485" y="5367"/>
                  </a:lnTo>
                  <a:lnTo>
                    <a:pt x="291" y="5812"/>
                  </a:lnTo>
                  <a:lnTo>
                    <a:pt x="136" y="6258"/>
                  </a:lnTo>
                  <a:lnTo>
                    <a:pt x="1" y="6723"/>
                  </a:lnTo>
                  <a:lnTo>
                    <a:pt x="1" y="6781"/>
                  </a:lnTo>
                  <a:lnTo>
                    <a:pt x="20" y="6820"/>
                  </a:lnTo>
                  <a:lnTo>
                    <a:pt x="59" y="6858"/>
                  </a:lnTo>
                  <a:lnTo>
                    <a:pt x="156" y="6858"/>
                  </a:lnTo>
                  <a:lnTo>
                    <a:pt x="194" y="6839"/>
                  </a:lnTo>
                  <a:lnTo>
                    <a:pt x="233" y="6800"/>
                  </a:lnTo>
                  <a:lnTo>
                    <a:pt x="272" y="6761"/>
                  </a:lnTo>
                  <a:lnTo>
                    <a:pt x="388" y="6297"/>
                  </a:lnTo>
                  <a:lnTo>
                    <a:pt x="543" y="5851"/>
                  </a:lnTo>
                  <a:lnTo>
                    <a:pt x="737" y="5425"/>
                  </a:lnTo>
                  <a:lnTo>
                    <a:pt x="930" y="4999"/>
                  </a:lnTo>
                  <a:lnTo>
                    <a:pt x="1163" y="4572"/>
                  </a:lnTo>
                  <a:lnTo>
                    <a:pt x="1395" y="4166"/>
                  </a:lnTo>
                  <a:lnTo>
                    <a:pt x="1899" y="3371"/>
                  </a:lnTo>
                  <a:lnTo>
                    <a:pt x="2422" y="2596"/>
                  </a:lnTo>
                  <a:lnTo>
                    <a:pt x="2945" y="1802"/>
                  </a:lnTo>
                  <a:lnTo>
                    <a:pt x="3197" y="1415"/>
                  </a:lnTo>
                  <a:lnTo>
                    <a:pt x="3429" y="1008"/>
                  </a:lnTo>
                  <a:lnTo>
                    <a:pt x="3662" y="582"/>
                  </a:lnTo>
                  <a:lnTo>
                    <a:pt x="3875" y="175"/>
                  </a:lnTo>
                  <a:lnTo>
                    <a:pt x="3875" y="117"/>
                  </a:lnTo>
                  <a:lnTo>
                    <a:pt x="3875" y="59"/>
                  </a:lnTo>
                  <a:lnTo>
                    <a:pt x="3836" y="20"/>
                  </a:lnTo>
                  <a:lnTo>
                    <a:pt x="3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0" name="Google Shape;2780;p33"/>
            <p:cNvSpPr/>
            <p:nvPr/>
          </p:nvSpPr>
          <p:spPr>
            <a:xfrm>
              <a:off x="2479100" y="1018325"/>
              <a:ext cx="89625" cy="162750"/>
            </a:xfrm>
            <a:custGeom>
              <a:avLst/>
              <a:gdLst/>
              <a:ahLst/>
              <a:cxnLst/>
              <a:rect l="l" t="t" r="r" b="b"/>
              <a:pathLst>
                <a:path w="3585" h="6510" extrusionOk="0">
                  <a:moveTo>
                    <a:pt x="3391" y="1"/>
                  </a:moveTo>
                  <a:lnTo>
                    <a:pt x="3352" y="39"/>
                  </a:lnTo>
                  <a:lnTo>
                    <a:pt x="2848" y="795"/>
                  </a:lnTo>
                  <a:lnTo>
                    <a:pt x="2364" y="1551"/>
                  </a:lnTo>
                  <a:lnTo>
                    <a:pt x="1919" y="2306"/>
                  </a:lnTo>
                  <a:lnTo>
                    <a:pt x="1473" y="3081"/>
                  </a:lnTo>
                  <a:lnTo>
                    <a:pt x="1086" y="3875"/>
                  </a:lnTo>
                  <a:lnTo>
                    <a:pt x="698" y="4689"/>
                  </a:lnTo>
                  <a:lnTo>
                    <a:pt x="349" y="5502"/>
                  </a:lnTo>
                  <a:lnTo>
                    <a:pt x="20" y="6335"/>
                  </a:lnTo>
                  <a:lnTo>
                    <a:pt x="1" y="6394"/>
                  </a:lnTo>
                  <a:lnTo>
                    <a:pt x="20" y="6452"/>
                  </a:lnTo>
                  <a:lnTo>
                    <a:pt x="39" y="6490"/>
                  </a:lnTo>
                  <a:lnTo>
                    <a:pt x="98" y="6510"/>
                  </a:lnTo>
                  <a:lnTo>
                    <a:pt x="175" y="6510"/>
                  </a:lnTo>
                  <a:lnTo>
                    <a:pt x="214" y="6490"/>
                  </a:lnTo>
                  <a:lnTo>
                    <a:pt x="253" y="6432"/>
                  </a:lnTo>
                  <a:lnTo>
                    <a:pt x="582" y="5619"/>
                  </a:lnTo>
                  <a:lnTo>
                    <a:pt x="931" y="4805"/>
                  </a:lnTo>
                  <a:lnTo>
                    <a:pt x="1299" y="3991"/>
                  </a:lnTo>
                  <a:lnTo>
                    <a:pt x="1705" y="3217"/>
                  </a:lnTo>
                  <a:lnTo>
                    <a:pt x="2132" y="2442"/>
                  </a:lnTo>
                  <a:lnTo>
                    <a:pt x="2577" y="1686"/>
                  </a:lnTo>
                  <a:lnTo>
                    <a:pt x="3062" y="950"/>
                  </a:lnTo>
                  <a:lnTo>
                    <a:pt x="3565" y="214"/>
                  </a:lnTo>
                  <a:lnTo>
                    <a:pt x="3585" y="156"/>
                  </a:lnTo>
                  <a:lnTo>
                    <a:pt x="3585" y="98"/>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1" name="Google Shape;2781;p33"/>
            <p:cNvSpPr/>
            <p:nvPr/>
          </p:nvSpPr>
          <p:spPr>
            <a:xfrm>
              <a:off x="2509625" y="1077425"/>
              <a:ext cx="78000" cy="156925"/>
            </a:xfrm>
            <a:custGeom>
              <a:avLst/>
              <a:gdLst/>
              <a:ahLst/>
              <a:cxnLst/>
              <a:rect l="l" t="t" r="r" b="b"/>
              <a:pathLst>
                <a:path w="3120" h="6277" extrusionOk="0">
                  <a:moveTo>
                    <a:pt x="2964" y="0"/>
                  </a:moveTo>
                  <a:lnTo>
                    <a:pt x="2925" y="20"/>
                  </a:lnTo>
                  <a:lnTo>
                    <a:pt x="2887" y="58"/>
                  </a:lnTo>
                  <a:lnTo>
                    <a:pt x="2460" y="775"/>
                  </a:lnTo>
                  <a:lnTo>
                    <a:pt x="2054" y="1511"/>
                  </a:lnTo>
                  <a:lnTo>
                    <a:pt x="1647" y="2247"/>
                  </a:lnTo>
                  <a:lnTo>
                    <a:pt x="1279" y="3003"/>
                  </a:lnTo>
                  <a:lnTo>
                    <a:pt x="930" y="3758"/>
                  </a:lnTo>
                  <a:lnTo>
                    <a:pt x="581" y="4533"/>
                  </a:lnTo>
                  <a:lnTo>
                    <a:pt x="271" y="5308"/>
                  </a:lnTo>
                  <a:lnTo>
                    <a:pt x="0" y="6102"/>
                  </a:lnTo>
                  <a:lnTo>
                    <a:pt x="0" y="6141"/>
                  </a:lnTo>
                  <a:lnTo>
                    <a:pt x="0" y="6199"/>
                  </a:lnTo>
                  <a:lnTo>
                    <a:pt x="39" y="6238"/>
                  </a:lnTo>
                  <a:lnTo>
                    <a:pt x="78" y="6257"/>
                  </a:lnTo>
                  <a:lnTo>
                    <a:pt x="136" y="6277"/>
                  </a:lnTo>
                  <a:lnTo>
                    <a:pt x="175" y="6257"/>
                  </a:lnTo>
                  <a:lnTo>
                    <a:pt x="213" y="6238"/>
                  </a:lnTo>
                  <a:lnTo>
                    <a:pt x="233" y="6199"/>
                  </a:lnTo>
                  <a:lnTo>
                    <a:pt x="523" y="5405"/>
                  </a:lnTo>
                  <a:lnTo>
                    <a:pt x="814" y="4630"/>
                  </a:lnTo>
                  <a:lnTo>
                    <a:pt x="1143" y="3875"/>
                  </a:lnTo>
                  <a:lnTo>
                    <a:pt x="1511" y="3119"/>
                  </a:lnTo>
                  <a:lnTo>
                    <a:pt x="1879" y="2383"/>
                  </a:lnTo>
                  <a:lnTo>
                    <a:pt x="2267" y="1647"/>
                  </a:lnTo>
                  <a:lnTo>
                    <a:pt x="2674" y="930"/>
                  </a:lnTo>
                  <a:lnTo>
                    <a:pt x="3100" y="213"/>
                  </a:lnTo>
                  <a:lnTo>
                    <a:pt x="3119" y="155"/>
                  </a:lnTo>
                  <a:lnTo>
                    <a:pt x="3119" y="116"/>
                  </a:lnTo>
                  <a:lnTo>
                    <a:pt x="3100" y="58"/>
                  </a:lnTo>
                  <a:lnTo>
                    <a:pt x="3061" y="20"/>
                  </a:lnTo>
                  <a:lnTo>
                    <a:pt x="30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2" name="Google Shape;2782;p33"/>
            <p:cNvSpPr/>
            <p:nvPr/>
          </p:nvSpPr>
          <p:spPr>
            <a:xfrm>
              <a:off x="2524150" y="1126825"/>
              <a:ext cx="71700" cy="132225"/>
            </a:xfrm>
            <a:custGeom>
              <a:avLst/>
              <a:gdLst/>
              <a:ahLst/>
              <a:cxnLst/>
              <a:rect l="l" t="t" r="r" b="b"/>
              <a:pathLst>
                <a:path w="2868" h="5289" extrusionOk="0">
                  <a:moveTo>
                    <a:pt x="2712" y="0"/>
                  </a:moveTo>
                  <a:lnTo>
                    <a:pt x="2674" y="20"/>
                  </a:lnTo>
                  <a:lnTo>
                    <a:pt x="2635" y="58"/>
                  </a:lnTo>
                  <a:lnTo>
                    <a:pt x="1899" y="1279"/>
                  </a:lnTo>
                  <a:lnTo>
                    <a:pt x="1550" y="1899"/>
                  </a:lnTo>
                  <a:lnTo>
                    <a:pt x="1201" y="2519"/>
                  </a:lnTo>
                  <a:lnTo>
                    <a:pt x="872" y="3158"/>
                  </a:lnTo>
                  <a:lnTo>
                    <a:pt x="562" y="3797"/>
                  </a:lnTo>
                  <a:lnTo>
                    <a:pt x="272" y="4456"/>
                  </a:lnTo>
                  <a:lnTo>
                    <a:pt x="0" y="5114"/>
                  </a:lnTo>
                  <a:lnTo>
                    <a:pt x="0" y="5173"/>
                  </a:lnTo>
                  <a:lnTo>
                    <a:pt x="20" y="5211"/>
                  </a:lnTo>
                  <a:lnTo>
                    <a:pt x="39" y="5250"/>
                  </a:lnTo>
                  <a:lnTo>
                    <a:pt x="78" y="5289"/>
                  </a:lnTo>
                  <a:lnTo>
                    <a:pt x="175" y="5289"/>
                  </a:lnTo>
                  <a:lnTo>
                    <a:pt x="213" y="5269"/>
                  </a:lnTo>
                  <a:lnTo>
                    <a:pt x="252" y="5211"/>
                  </a:lnTo>
                  <a:lnTo>
                    <a:pt x="504" y="4553"/>
                  </a:lnTo>
                  <a:lnTo>
                    <a:pt x="795" y="3913"/>
                  </a:lnTo>
                  <a:lnTo>
                    <a:pt x="1105" y="3274"/>
                  </a:lnTo>
                  <a:lnTo>
                    <a:pt x="1434" y="2654"/>
                  </a:lnTo>
                  <a:lnTo>
                    <a:pt x="1763" y="2034"/>
                  </a:lnTo>
                  <a:lnTo>
                    <a:pt x="2112" y="1414"/>
                  </a:lnTo>
                  <a:lnTo>
                    <a:pt x="2848" y="213"/>
                  </a:lnTo>
                  <a:lnTo>
                    <a:pt x="2867" y="155"/>
                  </a:lnTo>
                  <a:lnTo>
                    <a:pt x="2867" y="97"/>
                  </a:lnTo>
                  <a:lnTo>
                    <a:pt x="2829" y="58"/>
                  </a:lnTo>
                  <a:lnTo>
                    <a:pt x="2809" y="20"/>
                  </a:lnTo>
                  <a:lnTo>
                    <a:pt x="2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3" name="Google Shape;2783;p33"/>
            <p:cNvSpPr/>
            <p:nvPr/>
          </p:nvSpPr>
          <p:spPr>
            <a:xfrm>
              <a:off x="2552225" y="1184450"/>
              <a:ext cx="55725" cy="115775"/>
            </a:xfrm>
            <a:custGeom>
              <a:avLst/>
              <a:gdLst/>
              <a:ahLst/>
              <a:cxnLst/>
              <a:rect l="l" t="t" r="r" b="b"/>
              <a:pathLst>
                <a:path w="2229" h="4631" extrusionOk="0">
                  <a:moveTo>
                    <a:pt x="2074" y="0"/>
                  </a:moveTo>
                  <a:lnTo>
                    <a:pt x="2035" y="20"/>
                  </a:lnTo>
                  <a:lnTo>
                    <a:pt x="1996" y="59"/>
                  </a:lnTo>
                  <a:lnTo>
                    <a:pt x="1686" y="582"/>
                  </a:lnTo>
                  <a:lnTo>
                    <a:pt x="1396" y="1105"/>
                  </a:lnTo>
                  <a:lnTo>
                    <a:pt x="1105" y="1647"/>
                  </a:lnTo>
                  <a:lnTo>
                    <a:pt x="853" y="2190"/>
                  </a:lnTo>
                  <a:lnTo>
                    <a:pt x="601" y="2751"/>
                  </a:lnTo>
                  <a:lnTo>
                    <a:pt x="369" y="3313"/>
                  </a:lnTo>
                  <a:lnTo>
                    <a:pt x="175" y="3894"/>
                  </a:lnTo>
                  <a:lnTo>
                    <a:pt x="1" y="4456"/>
                  </a:lnTo>
                  <a:lnTo>
                    <a:pt x="1" y="4514"/>
                  </a:lnTo>
                  <a:lnTo>
                    <a:pt x="20" y="4572"/>
                  </a:lnTo>
                  <a:lnTo>
                    <a:pt x="40" y="4611"/>
                  </a:lnTo>
                  <a:lnTo>
                    <a:pt x="78" y="4630"/>
                  </a:lnTo>
                  <a:lnTo>
                    <a:pt x="175" y="4630"/>
                  </a:lnTo>
                  <a:lnTo>
                    <a:pt x="214" y="4611"/>
                  </a:lnTo>
                  <a:lnTo>
                    <a:pt x="233" y="4553"/>
                  </a:lnTo>
                  <a:lnTo>
                    <a:pt x="408" y="3991"/>
                  </a:lnTo>
                  <a:lnTo>
                    <a:pt x="601" y="3429"/>
                  </a:lnTo>
                  <a:lnTo>
                    <a:pt x="834" y="2868"/>
                  </a:lnTo>
                  <a:lnTo>
                    <a:pt x="1066" y="2325"/>
                  </a:lnTo>
                  <a:lnTo>
                    <a:pt x="1338" y="1783"/>
                  </a:lnTo>
                  <a:lnTo>
                    <a:pt x="1609" y="1240"/>
                  </a:lnTo>
                  <a:lnTo>
                    <a:pt x="1899" y="717"/>
                  </a:lnTo>
                  <a:lnTo>
                    <a:pt x="2209" y="214"/>
                  </a:lnTo>
                  <a:lnTo>
                    <a:pt x="2229" y="155"/>
                  </a:lnTo>
                  <a:lnTo>
                    <a:pt x="2229" y="117"/>
                  </a:lnTo>
                  <a:lnTo>
                    <a:pt x="2209" y="78"/>
                  </a:lnTo>
                  <a:lnTo>
                    <a:pt x="2171" y="39"/>
                  </a:lnTo>
                  <a:lnTo>
                    <a:pt x="2132" y="20"/>
                  </a:lnTo>
                  <a:lnTo>
                    <a:pt x="2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4" name="Google Shape;2784;p33"/>
            <p:cNvSpPr/>
            <p:nvPr/>
          </p:nvSpPr>
          <p:spPr>
            <a:xfrm>
              <a:off x="2567250" y="1233375"/>
              <a:ext cx="43600" cy="83800"/>
            </a:xfrm>
            <a:custGeom>
              <a:avLst/>
              <a:gdLst/>
              <a:ahLst/>
              <a:cxnLst/>
              <a:rect l="l" t="t" r="r" b="b"/>
              <a:pathLst>
                <a:path w="1744" h="3352" extrusionOk="0">
                  <a:moveTo>
                    <a:pt x="1550" y="0"/>
                  </a:moveTo>
                  <a:lnTo>
                    <a:pt x="1511" y="19"/>
                  </a:lnTo>
                  <a:lnTo>
                    <a:pt x="1492" y="58"/>
                  </a:lnTo>
                  <a:lnTo>
                    <a:pt x="20" y="3177"/>
                  </a:lnTo>
                  <a:lnTo>
                    <a:pt x="0" y="3235"/>
                  </a:lnTo>
                  <a:lnTo>
                    <a:pt x="20" y="3293"/>
                  </a:lnTo>
                  <a:lnTo>
                    <a:pt x="39" y="3332"/>
                  </a:lnTo>
                  <a:lnTo>
                    <a:pt x="97" y="3351"/>
                  </a:lnTo>
                  <a:lnTo>
                    <a:pt x="175" y="3351"/>
                  </a:lnTo>
                  <a:lnTo>
                    <a:pt x="233" y="3332"/>
                  </a:lnTo>
                  <a:lnTo>
                    <a:pt x="252" y="3293"/>
                  </a:lnTo>
                  <a:lnTo>
                    <a:pt x="1725" y="155"/>
                  </a:lnTo>
                  <a:lnTo>
                    <a:pt x="1744" y="116"/>
                  </a:lnTo>
                  <a:lnTo>
                    <a:pt x="1725" y="58"/>
                  </a:lnTo>
                  <a:lnTo>
                    <a:pt x="1686" y="19"/>
                  </a:lnTo>
                  <a:lnTo>
                    <a:pt x="16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5" name="Google Shape;2785;p33"/>
            <p:cNvSpPr/>
            <p:nvPr/>
          </p:nvSpPr>
          <p:spPr>
            <a:xfrm>
              <a:off x="2175925" y="595050"/>
              <a:ext cx="65400" cy="47475"/>
            </a:xfrm>
            <a:custGeom>
              <a:avLst/>
              <a:gdLst/>
              <a:ahLst/>
              <a:cxnLst/>
              <a:rect l="l" t="t" r="r" b="b"/>
              <a:pathLst>
                <a:path w="2616" h="1899" extrusionOk="0">
                  <a:moveTo>
                    <a:pt x="117" y="0"/>
                  </a:moveTo>
                  <a:lnTo>
                    <a:pt x="59" y="20"/>
                  </a:lnTo>
                  <a:lnTo>
                    <a:pt x="20" y="58"/>
                  </a:lnTo>
                  <a:lnTo>
                    <a:pt x="1" y="97"/>
                  </a:lnTo>
                  <a:lnTo>
                    <a:pt x="1" y="136"/>
                  </a:lnTo>
                  <a:lnTo>
                    <a:pt x="1" y="194"/>
                  </a:lnTo>
                  <a:lnTo>
                    <a:pt x="20" y="233"/>
                  </a:lnTo>
                  <a:lnTo>
                    <a:pt x="78" y="252"/>
                  </a:lnTo>
                  <a:lnTo>
                    <a:pt x="408" y="368"/>
                  </a:lnTo>
                  <a:lnTo>
                    <a:pt x="717" y="523"/>
                  </a:lnTo>
                  <a:lnTo>
                    <a:pt x="1027" y="717"/>
                  </a:lnTo>
                  <a:lnTo>
                    <a:pt x="1318" y="950"/>
                  </a:lnTo>
                  <a:lnTo>
                    <a:pt x="1609" y="1163"/>
                  </a:lnTo>
                  <a:lnTo>
                    <a:pt x="1880" y="1415"/>
                  </a:lnTo>
                  <a:lnTo>
                    <a:pt x="2422" y="1879"/>
                  </a:lnTo>
                  <a:lnTo>
                    <a:pt x="2461" y="1899"/>
                  </a:lnTo>
                  <a:lnTo>
                    <a:pt x="2500" y="1899"/>
                  </a:lnTo>
                  <a:lnTo>
                    <a:pt x="2558" y="1879"/>
                  </a:lnTo>
                  <a:lnTo>
                    <a:pt x="2577" y="1860"/>
                  </a:lnTo>
                  <a:lnTo>
                    <a:pt x="2616" y="1802"/>
                  </a:lnTo>
                  <a:lnTo>
                    <a:pt x="2616" y="1763"/>
                  </a:lnTo>
                  <a:lnTo>
                    <a:pt x="2597" y="1705"/>
                  </a:lnTo>
                  <a:lnTo>
                    <a:pt x="2577" y="1666"/>
                  </a:lnTo>
                  <a:lnTo>
                    <a:pt x="2035" y="1201"/>
                  </a:lnTo>
                  <a:lnTo>
                    <a:pt x="1744" y="950"/>
                  </a:lnTo>
                  <a:lnTo>
                    <a:pt x="1454" y="717"/>
                  </a:lnTo>
                  <a:lnTo>
                    <a:pt x="1144" y="504"/>
                  </a:lnTo>
                  <a:lnTo>
                    <a:pt x="834" y="291"/>
                  </a:lnTo>
                  <a:lnTo>
                    <a:pt x="504" y="136"/>
                  </a:lnTo>
                  <a:lnTo>
                    <a:pt x="349" y="78"/>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6" name="Google Shape;2786;p33"/>
            <p:cNvSpPr/>
            <p:nvPr/>
          </p:nvSpPr>
          <p:spPr>
            <a:xfrm>
              <a:off x="2172050" y="628475"/>
              <a:ext cx="78975" cy="55700"/>
            </a:xfrm>
            <a:custGeom>
              <a:avLst/>
              <a:gdLst/>
              <a:ahLst/>
              <a:cxnLst/>
              <a:rect l="l" t="t" r="r" b="b"/>
              <a:pathLst>
                <a:path w="3159" h="2228" extrusionOk="0">
                  <a:moveTo>
                    <a:pt x="78" y="0"/>
                  </a:moveTo>
                  <a:lnTo>
                    <a:pt x="39" y="39"/>
                  </a:lnTo>
                  <a:lnTo>
                    <a:pt x="20" y="78"/>
                  </a:lnTo>
                  <a:lnTo>
                    <a:pt x="1" y="116"/>
                  </a:lnTo>
                  <a:lnTo>
                    <a:pt x="1" y="174"/>
                  </a:lnTo>
                  <a:lnTo>
                    <a:pt x="39" y="213"/>
                  </a:lnTo>
                  <a:lnTo>
                    <a:pt x="78" y="233"/>
                  </a:lnTo>
                  <a:lnTo>
                    <a:pt x="485" y="407"/>
                  </a:lnTo>
                  <a:lnTo>
                    <a:pt x="872" y="581"/>
                  </a:lnTo>
                  <a:lnTo>
                    <a:pt x="1260" y="794"/>
                  </a:lnTo>
                  <a:lnTo>
                    <a:pt x="1628" y="1027"/>
                  </a:lnTo>
                  <a:lnTo>
                    <a:pt x="1977" y="1279"/>
                  </a:lnTo>
                  <a:lnTo>
                    <a:pt x="2306" y="1550"/>
                  </a:lnTo>
                  <a:lnTo>
                    <a:pt x="2635" y="1860"/>
                  </a:lnTo>
                  <a:lnTo>
                    <a:pt x="2926" y="2170"/>
                  </a:lnTo>
                  <a:lnTo>
                    <a:pt x="2965" y="2209"/>
                  </a:lnTo>
                  <a:lnTo>
                    <a:pt x="3023" y="2228"/>
                  </a:lnTo>
                  <a:lnTo>
                    <a:pt x="3062" y="2209"/>
                  </a:lnTo>
                  <a:lnTo>
                    <a:pt x="3100" y="2189"/>
                  </a:lnTo>
                  <a:lnTo>
                    <a:pt x="3139" y="2170"/>
                  </a:lnTo>
                  <a:lnTo>
                    <a:pt x="3158" y="2112"/>
                  </a:lnTo>
                  <a:lnTo>
                    <a:pt x="3158" y="2073"/>
                  </a:lnTo>
                  <a:lnTo>
                    <a:pt x="3139" y="2015"/>
                  </a:lnTo>
                  <a:lnTo>
                    <a:pt x="2829" y="1685"/>
                  </a:lnTo>
                  <a:lnTo>
                    <a:pt x="2500" y="1375"/>
                  </a:lnTo>
                  <a:lnTo>
                    <a:pt x="2151" y="1085"/>
                  </a:lnTo>
                  <a:lnTo>
                    <a:pt x="1783" y="814"/>
                  </a:lnTo>
                  <a:lnTo>
                    <a:pt x="1396" y="581"/>
                  </a:lnTo>
                  <a:lnTo>
                    <a:pt x="1008" y="368"/>
                  </a:lnTo>
                  <a:lnTo>
                    <a:pt x="601" y="174"/>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7" name="Google Shape;2787;p33"/>
            <p:cNvSpPr/>
            <p:nvPr/>
          </p:nvSpPr>
          <p:spPr>
            <a:xfrm>
              <a:off x="2165750" y="679325"/>
              <a:ext cx="104650" cy="75075"/>
            </a:xfrm>
            <a:custGeom>
              <a:avLst/>
              <a:gdLst/>
              <a:ahLst/>
              <a:cxnLst/>
              <a:rect l="l" t="t" r="r" b="b"/>
              <a:pathLst>
                <a:path w="4186" h="3003" extrusionOk="0">
                  <a:moveTo>
                    <a:pt x="156" y="0"/>
                  </a:moveTo>
                  <a:lnTo>
                    <a:pt x="98" y="20"/>
                  </a:lnTo>
                  <a:lnTo>
                    <a:pt x="59" y="39"/>
                  </a:lnTo>
                  <a:lnTo>
                    <a:pt x="20" y="78"/>
                  </a:lnTo>
                  <a:lnTo>
                    <a:pt x="1" y="116"/>
                  </a:lnTo>
                  <a:lnTo>
                    <a:pt x="20" y="175"/>
                  </a:lnTo>
                  <a:lnTo>
                    <a:pt x="40" y="213"/>
                  </a:lnTo>
                  <a:lnTo>
                    <a:pt x="59" y="252"/>
                  </a:lnTo>
                  <a:lnTo>
                    <a:pt x="117" y="271"/>
                  </a:lnTo>
                  <a:lnTo>
                    <a:pt x="427" y="329"/>
                  </a:lnTo>
                  <a:lnTo>
                    <a:pt x="698" y="407"/>
                  </a:lnTo>
                  <a:lnTo>
                    <a:pt x="970" y="523"/>
                  </a:lnTo>
                  <a:lnTo>
                    <a:pt x="1241" y="659"/>
                  </a:lnTo>
                  <a:lnTo>
                    <a:pt x="1473" y="814"/>
                  </a:lnTo>
                  <a:lnTo>
                    <a:pt x="1725" y="1008"/>
                  </a:lnTo>
                  <a:lnTo>
                    <a:pt x="1957" y="1182"/>
                  </a:lnTo>
                  <a:lnTo>
                    <a:pt x="2171" y="1395"/>
                  </a:lnTo>
                  <a:lnTo>
                    <a:pt x="2616" y="1821"/>
                  </a:lnTo>
                  <a:lnTo>
                    <a:pt x="3042" y="2247"/>
                  </a:lnTo>
                  <a:lnTo>
                    <a:pt x="3507" y="2635"/>
                  </a:lnTo>
                  <a:lnTo>
                    <a:pt x="3740" y="2809"/>
                  </a:lnTo>
                  <a:lnTo>
                    <a:pt x="3972" y="2983"/>
                  </a:lnTo>
                  <a:lnTo>
                    <a:pt x="4030" y="3003"/>
                  </a:lnTo>
                  <a:lnTo>
                    <a:pt x="4069" y="3003"/>
                  </a:lnTo>
                  <a:lnTo>
                    <a:pt x="4127" y="2983"/>
                  </a:lnTo>
                  <a:lnTo>
                    <a:pt x="4166" y="2945"/>
                  </a:lnTo>
                  <a:lnTo>
                    <a:pt x="4185" y="2906"/>
                  </a:lnTo>
                  <a:lnTo>
                    <a:pt x="4185" y="2867"/>
                  </a:lnTo>
                  <a:lnTo>
                    <a:pt x="4166" y="2809"/>
                  </a:lnTo>
                  <a:lnTo>
                    <a:pt x="4127" y="2770"/>
                  </a:lnTo>
                  <a:lnTo>
                    <a:pt x="3875" y="2615"/>
                  </a:lnTo>
                  <a:lnTo>
                    <a:pt x="3643" y="2422"/>
                  </a:lnTo>
                  <a:lnTo>
                    <a:pt x="3178" y="2015"/>
                  </a:lnTo>
                  <a:lnTo>
                    <a:pt x="2732" y="1589"/>
                  </a:lnTo>
                  <a:lnTo>
                    <a:pt x="2267" y="1162"/>
                  </a:lnTo>
                  <a:lnTo>
                    <a:pt x="2035" y="949"/>
                  </a:lnTo>
                  <a:lnTo>
                    <a:pt x="1803" y="756"/>
                  </a:lnTo>
                  <a:lnTo>
                    <a:pt x="1570" y="581"/>
                  </a:lnTo>
                  <a:lnTo>
                    <a:pt x="1299" y="407"/>
                  </a:lnTo>
                  <a:lnTo>
                    <a:pt x="1047" y="271"/>
                  </a:lnTo>
                  <a:lnTo>
                    <a:pt x="756" y="155"/>
                  </a:lnTo>
                  <a:lnTo>
                    <a:pt x="466" y="58"/>
                  </a:lnTo>
                  <a:lnTo>
                    <a:pt x="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8" name="Google Shape;2788;p33"/>
            <p:cNvSpPr/>
            <p:nvPr/>
          </p:nvSpPr>
          <p:spPr>
            <a:xfrm>
              <a:off x="2168675" y="728725"/>
              <a:ext cx="111900" cy="59575"/>
            </a:xfrm>
            <a:custGeom>
              <a:avLst/>
              <a:gdLst/>
              <a:ahLst/>
              <a:cxnLst/>
              <a:rect l="l" t="t" r="r" b="b"/>
              <a:pathLst>
                <a:path w="4476" h="2383" extrusionOk="0">
                  <a:moveTo>
                    <a:pt x="136" y="0"/>
                  </a:moveTo>
                  <a:lnTo>
                    <a:pt x="78" y="19"/>
                  </a:lnTo>
                  <a:lnTo>
                    <a:pt x="39" y="58"/>
                  </a:lnTo>
                  <a:lnTo>
                    <a:pt x="20" y="97"/>
                  </a:lnTo>
                  <a:lnTo>
                    <a:pt x="0" y="136"/>
                  </a:lnTo>
                  <a:lnTo>
                    <a:pt x="20" y="194"/>
                  </a:lnTo>
                  <a:lnTo>
                    <a:pt x="39" y="233"/>
                  </a:lnTo>
                  <a:lnTo>
                    <a:pt x="97" y="252"/>
                  </a:lnTo>
                  <a:lnTo>
                    <a:pt x="639" y="465"/>
                  </a:lnTo>
                  <a:lnTo>
                    <a:pt x="1182" y="698"/>
                  </a:lnTo>
                  <a:lnTo>
                    <a:pt x="1724" y="930"/>
                  </a:lnTo>
                  <a:lnTo>
                    <a:pt x="2247" y="1182"/>
                  </a:lnTo>
                  <a:lnTo>
                    <a:pt x="2770" y="1453"/>
                  </a:lnTo>
                  <a:lnTo>
                    <a:pt x="3274" y="1744"/>
                  </a:lnTo>
                  <a:lnTo>
                    <a:pt x="3778" y="2054"/>
                  </a:lnTo>
                  <a:lnTo>
                    <a:pt x="4262" y="2364"/>
                  </a:lnTo>
                  <a:lnTo>
                    <a:pt x="4320" y="2383"/>
                  </a:lnTo>
                  <a:lnTo>
                    <a:pt x="4378" y="2383"/>
                  </a:lnTo>
                  <a:lnTo>
                    <a:pt x="4417" y="2364"/>
                  </a:lnTo>
                  <a:lnTo>
                    <a:pt x="4456" y="2325"/>
                  </a:lnTo>
                  <a:lnTo>
                    <a:pt x="4475" y="2286"/>
                  </a:lnTo>
                  <a:lnTo>
                    <a:pt x="4475" y="2247"/>
                  </a:lnTo>
                  <a:lnTo>
                    <a:pt x="4475" y="2189"/>
                  </a:lnTo>
                  <a:lnTo>
                    <a:pt x="4436" y="2150"/>
                  </a:lnTo>
                  <a:lnTo>
                    <a:pt x="3933" y="1840"/>
                  </a:lnTo>
                  <a:lnTo>
                    <a:pt x="3410" y="1531"/>
                  </a:lnTo>
                  <a:lnTo>
                    <a:pt x="2906" y="1240"/>
                  </a:lnTo>
                  <a:lnTo>
                    <a:pt x="2364" y="969"/>
                  </a:lnTo>
                  <a:lnTo>
                    <a:pt x="1840" y="698"/>
                  </a:lnTo>
                  <a:lnTo>
                    <a:pt x="1298" y="465"/>
                  </a:lnTo>
                  <a:lnTo>
                    <a:pt x="736" y="233"/>
                  </a:lnTo>
                  <a:lnTo>
                    <a:pt x="194"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9" name="Google Shape;2789;p33"/>
            <p:cNvSpPr/>
            <p:nvPr/>
          </p:nvSpPr>
          <p:spPr>
            <a:xfrm>
              <a:off x="2175450" y="785375"/>
              <a:ext cx="134650" cy="70250"/>
            </a:xfrm>
            <a:custGeom>
              <a:avLst/>
              <a:gdLst/>
              <a:ahLst/>
              <a:cxnLst/>
              <a:rect l="l" t="t" r="r" b="b"/>
              <a:pathLst>
                <a:path w="5386" h="2810" extrusionOk="0">
                  <a:moveTo>
                    <a:pt x="78" y="1"/>
                  </a:moveTo>
                  <a:lnTo>
                    <a:pt x="39" y="39"/>
                  </a:lnTo>
                  <a:lnTo>
                    <a:pt x="20" y="78"/>
                  </a:lnTo>
                  <a:lnTo>
                    <a:pt x="0" y="117"/>
                  </a:lnTo>
                  <a:lnTo>
                    <a:pt x="20" y="175"/>
                  </a:lnTo>
                  <a:lnTo>
                    <a:pt x="39" y="214"/>
                  </a:lnTo>
                  <a:lnTo>
                    <a:pt x="78" y="233"/>
                  </a:lnTo>
                  <a:lnTo>
                    <a:pt x="1415" y="776"/>
                  </a:lnTo>
                  <a:lnTo>
                    <a:pt x="2073" y="1047"/>
                  </a:lnTo>
                  <a:lnTo>
                    <a:pt x="2732" y="1337"/>
                  </a:lnTo>
                  <a:lnTo>
                    <a:pt x="3352" y="1647"/>
                  </a:lnTo>
                  <a:lnTo>
                    <a:pt x="3991" y="1977"/>
                  </a:lnTo>
                  <a:lnTo>
                    <a:pt x="4592" y="2364"/>
                  </a:lnTo>
                  <a:lnTo>
                    <a:pt x="4882" y="2558"/>
                  </a:lnTo>
                  <a:lnTo>
                    <a:pt x="5173" y="2790"/>
                  </a:lnTo>
                  <a:lnTo>
                    <a:pt x="5231" y="2810"/>
                  </a:lnTo>
                  <a:lnTo>
                    <a:pt x="5270" y="2810"/>
                  </a:lnTo>
                  <a:lnTo>
                    <a:pt x="5328" y="2790"/>
                  </a:lnTo>
                  <a:lnTo>
                    <a:pt x="5347" y="2752"/>
                  </a:lnTo>
                  <a:lnTo>
                    <a:pt x="5386" y="2713"/>
                  </a:lnTo>
                  <a:lnTo>
                    <a:pt x="5386" y="2674"/>
                  </a:lnTo>
                  <a:lnTo>
                    <a:pt x="5366" y="2616"/>
                  </a:lnTo>
                  <a:lnTo>
                    <a:pt x="5328" y="2577"/>
                  </a:lnTo>
                  <a:lnTo>
                    <a:pt x="5037" y="2364"/>
                  </a:lnTo>
                  <a:lnTo>
                    <a:pt x="4747" y="2151"/>
                  </a:lnTo>
                  <a:lnTo>
                    <a:pt x="4127" y="1764"/>
                  </a:lnTo>
                  <a:lnTo>
                    <a:pt x="3507" y="1434"/>
                  </a:lnTo>
                  <a:lnTo>
                    <a:pt x="2848" y="1105"/>
                  </a:lnTo>
                  <a:lnTo>
                    <a:pt x="2189" y="814"/>
                  </a:lnTo>
                  <a:lnTo>
                    <a:pt x="1531" y="543"/>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0" name="Google Shape;2790;p33"/>
            <p:cNvSpPr/>
            <p:nvPr/>
          </p:nvSpPr>
          <p:spPr>
            <a:xfrm>
              <a:off x="2176900" y="833800"/>
              <a:ext cx="144350" cy="54275"/>
            </a:xfrm>
            <a:custGeom>
              <a:avLst/>
              <a:gdLst/>
              <a:ahLst/>
              <a:cxnLst/>
              <a:rect l="l" t="t" r="r" b="b"/>
              <a:pathLst>
                <a:path w="5774" h="2171" extrusionOk="0">
                  <a:moveTo>
                    <a:pt x="117" y="1"/>
                  </a:moveTo>
                  <a:lnTo>
                    <a:pt x="78" y="20"/>
                  </a:lnTo>
                  <a:lnTo>
                    <a:pt x="39" y="40"/>
                  </a:lnTo>
                  <a:lnTo>
                    <a:pt x="20" y="98"/>
                  </a:lnTo>
                  <a:lnTo>
                    <a:pt x="0" y="137"/>
                  </a:lnTo>
                  <a:lnTo>
                    <a:pt x="20" y="175"/>
                  </a:lnTo>
                  <a:lnTo>
                    <a:pt x="59" y="214"/>
                  </a:lnTo>
                  <a:lnTo>
                    <a:pt x="698" y="601"/>
                  </a:lnTo>
                  <a:lnTo>
                    <a:pt x="1357" y="970"/>
                  </a:lnTo>
                  <a:lnTo>
                    <a:pt x="2035" y="1318"/>
                  </a:lnTo>
                  <a:lnTo>
                    <a:pt x="2383" y="1473"/>
                  </a:lnTo>
                  <a:lnTo>
                    <a:pt x="2732" y="1609"/>
                  </a:lnTo>
                  <a:lnTo>
                    <a:pt x="3100" y="1744"/>
                  </a:lnTo>
                  <a:lnTo>
                    <a:pt x="3449" y="1861"/>
                  </a:lnTo>
                  <a:lnTo>
                    <a:pt x="3817" y="1958"/>
                  </a:lnTo>
                  <a:lnTo>
                    <a:pt x="4185" y="2035"/>
                  </a:lnTo>
                  <a:lnTo>
                    <a:pt x="4553" y="2112"/>
                  </a:lnTo>
                  <a:lnTo>
                    <a:pt x="4921" y="2151"/>
                  </a:lnTo>
                  <a:lnTo>
                    <a:pt x="5308" y="2171"/>
                  </a:lnTo>
                  <a:lnTo>
                    <a:pt x="5677" y="2171"/>
                  </a:lnTo>
                  <a:lnTo>
                    <a:pt x="5735" y="2151"/>
                  </a:lnTo>
                  <a:lnTo>
                    <a:pt x="5773" y="2132"/>
                  </a:lnTo>
                  <a:lnTo>
                    <a:pt x="5773" y="2093"/>
                  </a:lnTo>
                  <a:lnTo>
                    <a:pt x="5773" y="2035"/>
                  </a:lnTo>
                  <a:lnTo>
                    <a:pt x="5773" y="1996"/>
                  </a:lnTo>
                  <a:lnTo>
                    <a:pt x="5735" y="1958"/>
                  </a:lnTo>
                  <a:lnTo>
                    <a:pt x="5696" y="1919"/>
                  </a:lnTo>
                  <a:lnTo>
                    <a:pt x="5289" y="1919"/>
                  </a:lnTo>
                  <a:lnTo>
                    <a:pt x="4921" y="1899"/>
                  </a:lnTo>
                  <a:lnTo>
                    <a:pt x="4553" y="1861"/>
                  </a:lnTo>
                  <a:lnTo>
                    <a:pt x="4204" y="1783"/>
                  </a:lnTo>
                  <a:lnTo>
                    <a:pt x="3856" y="1706"/>
                  </a:lnTo>
                  <a:lnTo>
                    <a:pt x="3487" y="1609"/>
                  </a:lnTo>
                  <a:lnTo>
                    <a:pt x="3139" y="1493"/>
                  </a:lnTo>
                  <a:lnTo>
                    <a:pt x="2809" y="1376"/>
                  </a:lnTo>
                  <a:lnTo>
                    <a:pt x="2461" y="1221"/>
                  </a:lnTo>
                  <a:lnTo>
                    <a:pt x="2131" y="1086"/>
                  </a:lnTo>
                  <a:lnTo>
                    <a:pt x="1473" y="737"/>
                  </a:lnTo>
                  <a:lnTo>
                    <a:pt x="833" y="388"/>
                  </a:lnTo>
                  <a:lnTo>
                    <a:pt x="214" y="20"/>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1" name="Google Shape;2791;p33"/>
            <p:cNvSpPr/>
            <p:nvPr/>
          </p:nvSpPr>
          <p:spPr>
            <a:xfrm>
              <a:off x="2190950" y="877875"/>
              <a:ext cx="138050" cy="39250"/>
            </a:xfrm>
            <a:custGeom>
              <a:avLst/>
              <a:gdLst/>
              <a:ahLst/>
              <a:cxnLst/>
              <a:rect l="l" t="t" r="r" b="b"/>
              <a:pathLst>
                <a:path w="5522" h="1570" extrusionOk="0">
                  <a:moveTo>
                    <a:pt x="116" y="1"/>
                  </a:moveTo>
                  <a:lnTo>
                    <a:pt x="58" y="20"/>
                  </a:lnTo>
                  <a:lnTo>
                    <a:pt x="39" y="59"/>
                  </a:lnTo>
                  <a:lnTo>
                    <a:pt x="0" y="98"/>
                  </a:lnTo>
                  <a:lnTo>
                    <a:pt x="0" y="136"/>
                  </a:lnTo>
                  <a:lnTo>
                    <a:pt x="0" y="195"/>
                  </a:lnTo>
                  <a:lnTo>
                    <a:pt x="20" y="233"/>
                  </a:lnTo>
                  <a:lnTo>
                    <a:pt x="78" y="253"/>
                  </a:lnTo>
                  <a:lnTo>
                    <a:pt x="2848" y="1202"/>
                  </a:lnTo>
                  <a:lnTo>
                    <a:pt x="3487" y="1396"/>
                  </a:lnTo>
                  <a:lnTo>
                    <a:pt x="3817" y="1473"/>
                  </a:lnTo>
                  <a:lnTo>
                    <a:pt x="4127" y="1531"/>
                  </a:lnTo>
                  <a:lnTo>
                    <a:pt x="4456" y="1570"/>
                  </a:lnTo>
                  <a:lnTo>
                    <a:pt x="4785" y="1570"/>
                  </a:lnTo>
                  <a:lnTo>
                    <a:pt x="5115" y="1531"/>
                  </a:lnTo>
                  <a:lnTo>
                    <a:pt x="5444" y="1454"/>
                  </a:lnTo>
                  <a:lnTo>
                    <a:pt x="5483" y="1434"/>
                  </a:lnTo>
                  <a:lnTo>
                    <a:pt x="5521" y="1396"/>
                  </a:lnTo>
                  <a:lnTo>
                    <a:pt x="5521" y="1337"/>
                  </a:lnTo>
                  <a:lnTo>
                    <a:pt x="5502" y="1299"/>
                  </a:lnTo>
                  <a:lnTo>
                    <a:pt x="5483" y="1260"/>
                  </a:lnTo>
                  <a:lnTo>
                    <a:pt x="5444" y="1221"/>
                  </a:lnTo>
                  <a:lnTo>
                    <a:pt x="5405" y="1202"/>
                  </a:lnTo>
                  <a:lnTo>
                    <a:pt x="5347" y="1221"/>
                  </a:lnTo>
                  <a:lnTo>
                    <a:pt x="5173" y="1260"/>
                  </a:lnTo>
                  <a:lnTo>
                    <a:pt x="4979" y="1299"/>
                  </a:lnTo>
                  <a:lnTo>
                    <a:pt x="4805" y="1318"/>
                  </a:lnTo>
                  <a:lnTo>
                    <a:pt x="4630" y="1318"/>
                  </a:lnTo>
                  <a:lnTo>
                    <a:pt x="4282" y="1299"/>
                  </a:lnTo>
                  <a:lnTo>
                    <a:pt x="3933" y="1241"/>
                  </a:lnTo>
                  <a:lnTo>
                    <a:pt x="3584" y="1163"/>
                  </a:lnTo>
                  <a:lnTo>
                    <a:pt x="3235" y="1047"/>
                  </a:lnTo>
                  <a:lnTo>
                    <a:pt x="2557" y="814"/>
                  </a:lnTo>
                  <a:lnTo>
                    <a:pt x="175" y="20"/>
                  </a:lnTo>
                  <a:lnTo>
                    <a:pt x="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2" name="Google Shape;2792;p33"/>
            <p:cNvSpPr/>
            <p:nvPr/>
          </p:nvSpPr>
          <p:spPr>
            <a:xfrm>
              <a:off x="2215150" y="932125"/>
              <a:ext cx="145800" cy="34400"/>
            </a:xfrm>
            <a:custGeom>
              <a:avLst/>
              <a:gdLst/>
              <a:ahLst/>
              <a:cxnLst/>
              <a:rect l="l" t="t" r="r" b="b"/>
              <a:pathLst>
                <a:path w="5832" h="1376" extrusionOk="0">
                  <a:moveTo>
                    <a:pt x="117" y="0"/>
                  </a:moveTo>
                  <a:lnTo>
                    <a:pt x="78" y="20"/>
                  </a:lnTo>
                  <a:lnTo>
                    <a:pt x="40" y="39"/>
                  </a:lnTo>
                  <a:lnTo>
                    <a:pt x="20" y="78"/>
                  </a:lnTo>
                  <a:lnTo>
                    <a:pt x="1" y="136"/>
                  </a:lnTo>
                  <a:lnTo>
                    <a:pt x="1" y="175"/>
                  </a:lnTo>
                  <a:lnTo>
                    <a:pt x="40" y="214"/>
                  </a:lnTo>
                  <a:lnTo>
                    <a:pt x="78" y="252"/>
                  </a:lnTo>
                  <a:lnTo>
                    <a:pt x="756" y="504"/>
                  </a:lnTo>
                  <a:lnTo>
                    <a:pt x="1434" y="717"/>
                  </a:lnTo>
                  <a:lnTo>
                    <a:pt x="2132" y="911"/>
                  </a:lnTo>
                  <a:lnTo>
                    <a:pt x="2829" y="1066"/>
                  </a:lnTo>
                  <a:lnTo>
                    <a:pt x="3527" y="1202"/>
                  </a:lnTo>
                  <a:lnTo>
                    <a:pt x="4243" y="1298"/>
                  </a:lnTo>
                  <a:lnTo>
                    <a:pt x="4960" y="1357"/>
                  </a:lnTo>
                  <a:lnTo>
                    <a:pt x="5677" y="1376"/>
                  </a:lnTo>
                  <a:lnTo>
                    <a:pt x="5735" y="1376"/>
                  </a:lnTo>
                  <a:lnTo>
                    <a:pt x="5774" y="1337"/>
                  </a:lnTo>
                  <a:lnTo>
                    <a:pt x="5813" y="1298"/>
                  </a:lnTo>
                  <a:lnTo>
                    <a:pt x="5832" y="1260"/>
                  </a:lnTo>
                  <a:lnTo>
                    <a:pt x="5813" y="1202"/>
                  </a:lnTo>
                  <a:lnTo>
                    <a:pt x="5813" y="1163"/>
                  </a:lnTo>
                  <a:lnTo>
                    <a:pt x="5774" y="1143"/>
                  </a:lnTo>
                  <a:lnTo>
                    <a:pt x="5716" y="1124"/>
                  </a:lnTo>
                  <a:lnTo>
                    <a:pt x="4999" y="1085"/>
                  </a:lnTo>
                  <a:lnTo>
                    <a:pt x="4301" y="1027"/>
                  </a:lnTo>
                  <a:lnTo>
                    <a:pt x="3585" y="950"/>
                  </a:lnTo>
                  <a:lnTo>
                    <a:pt x="2887" y="814"/>
                  </a:lnTo>
                  <a:lnTo>
                    <a:pt x="2209" y="659"/>
                  </a:lnTo>
                  <a:lnTo>
                    <a:pt x="1531" y="485"/>
                  </a:lnTo>
                  <a:lnTo>
                    <a:pt x="853" y="272"/>
                  </a:lnTo>
                  <a:lnTo>
                    <a:pt x="175" y="20"/>
                  </a:lnTo>
                  <a:lnTo>
                    <a:pt x="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3" name="Google Shape;2793;p33"/>
            <p:cNvSpPr/>
            <p:nvPr/>
          </p:nvSpPr>
          <p:spPr>
            <a:xfrm>
              <a:off x="2241800" y="985875"/>
              <a:ext cx="146775" cy="39250"/>
            </a:xfrm>
            <a:custGeom>
              <a:avLst/>
              <a:gdLst/>
              <a:ahLst/>
              <a:cxnLst/>
              <a:rect l="l" t="t" r="r" b="b"/>
              <a:pathLst>
                <a:path w="5871" h="1570" extrusionOk="0">
                  <a:moveTo>
                    <a:pt x="117" y="1"/>
                  </a:moveTo>
                  <a:lnTo>
                    <a:pt x="78" y="20"/>
                  </a:lnTo>
                  <a:lnTo>
                    <a:pt x="39" y="40"/>
                  </a:lnTo>
                  <a:lnTo>
                    <a:pt x="0" y="98"/>
                  </a:lnTo>
                  <a:lnTo>
                    <a:pt x="0" y="136"/>
                  </a:lnTo>
                  <a:lnTo>
                    <a:pt x="0" y="175"/>
                  </a:lnTo>
                  <a:lnTo>
                    <a:pt x="39" y="214"/>
                  </a:lnTo>
                  <a:lnTo>
                    <a:pt x="78" y="253"/>
                  </a:lnTo>
                  <a:lnTo>
                    <a:pt x="756" y="504"/>
                  </a:lnTo>
                  <a:lnTo>
                    <a:pt x="1453" y="737"/>
                  </a:lnTo>
                  <a:lnTo>
                    <a:pt x="2151" y="931"/>
                  </a:lnTo>
                  <a:lnTo>
                    <a:pt x="2848" y="1105"/>
                  </a:lnTo>
                  <a:lnTo>
                    <a:pt x="3565" y="1260"/>
                  </a:lnTo>
                  <a:lnTo>
                    <a:pt x="4282" y="1396"/>
                  </a:lnTo>
                  <a:lnTo>
                    <a:pt x="4998" y="1492"/>
                  </a:lnTo>
                  <a:lnTo>
                    <a:pt x="5735" y="1570"/>
                  </a:lnTo>
                  <a:lnTo>
                    <a:pt x="5793" y="1551"/>
                  </a:lnTo>
                  <a:lnTo>
                    <a:pt x="5831" y="1531"/>
                  </a:lnTo>
                  <a:lnTo>
                    <a:pt x="5851" y="1492"/>
                  </a:lnTo>
                  <a:lnTo>
                    <a:pt x="5870" y="1454"/>
                  </a:lnTo>
                  <a:lnTo>
                    <a:pt x="5870" y="1396"/>
                  </a:lnTo>
                  <a:lnTo>
                    <a:pt x="5851" y="1357"/>
                  </a:lnTo>
                  <a:lnTo>
                    <a:pt x="5812" y="1318"/>
                  </a:lnTo>
                  <a:lnTo>
                    <a:pt x="5754" y="1318"/>
                  </a:lnTo>
                  <a:lnTo>
                    <a:pt x="5037" y="1241"/>
                  </a:lnTo>
                  <a:lnTo>
                    <a:pt x="4340" y="1124"/>
                  </a:lnTo>
                  <a:lnTo>
                    <a:pt x="3623" y="1008"/>
                  </a:lnTo>
                  <a:lnTo>
                    <a:pt x="2926" y="853"/>
                  </a:lnTo>
                  <a:lnTo>
                    <a:pt x="2228" y="679"/>
                  </a:lnTo>
                  <a:lnTo>
                    <a:pt x="1531" y="485"/>
                  </a:lnTo>
                  <a:lnTo>
                    <a:pt x="853" y="253"/>
                  </a:lnTo>
                  <a:lnTo>
                    <a:pt x="175" y="20"/>
                  </a:lnTo>
                  <a:lnTo>
                    <a:pt x="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4" name="Google Shape;2794;p33"/>
            <p:cNvSpPr/>
            <p:nvPr/>
          </p:nvSpPr>
          <p:spPr>
            <a:xfrm>
              <a:off x="2274250" y="1032375"/>
              <a:ext cx="139500" cy="30050"/>
            </a:xfrm>
            <a:custGeom>
              <a:avLst/>
              <a:gdLst/>
              <a:ahLst/>
              <a:cxnLst/>
              <a:rect l="l" t="t" r="r" b="b"/>
              <a:pathLst>
                <a:path w="5580" h="1202" extrusionOk="0">
                  <a:moveTo>
                    <a:pt x="117" y="1"/>
                  </a:moveTo>
                  <a:lnTo>
                    <a:pt x="78" y="20"/>
                  </a:lnTo>
                  <a:lnTo>
                    <a:pt x="39" y="39"/>
                  </a:lnTo>
                  <a:lnTo>
                    <a:pt x="0" y="78"/>
                  </a:lnTo>
                  <a:lnTo>
                    <a:pt x="0" y="136"/>
                  </a:lnTo>
                  <a:lnTo>
                    <a:pt x="0" y="175"/>
                  </a:lnTo>
                  <a:lnTo>
                    <a:pt x="20" y="214"/>
                  </a:lnTo>
                  <a:lnTo>
                    <a:pt x="78" y="233"/>
                  </a:lnTo>
                  <a:lnTo>
                    <a:pt x="736" y="427"/>
                  </a:lnTo>
                  <a:lnTo>
                    <a:pt x="1395" y="601"/>
                  </a:lnTo>
                  <a:lnTo>
                    <a:pt x="2054" y="756"/>
                  </a:lnTo>
                  <a:lnTo>
                    <a:pt x="2732" y="892"/>
                  </a:lnTo>
                  <a:lnTo>
                    <a:pt x="3410" y="989"/>
                  </a:lnTo>
                  <a:lnTo>
                    <a:pt x="4068" y="1085"/>
                  </a:lnTo>
                  <a:lnTo>
                    <a:pt x="4766" y="1163"/>
                  </a:lnTo>
                  <a:lnTo>
                    <a:pt x="5444" y="1202"/>
                  </a:lnTo>
                  <a:lnTo>
                    <a:pt x="5502" y="1202"/>
                  </a:lnTo>
                  <a:lnTo>
                    <a:pt x="5541" y="1163"/>
                  </a:lnTo>
                  <a:lnTo>
                    <a:pt x="5560" y="1124"/>
                  </a:lnTo>
                  <a:lnTo>
                    <a:pt x="5579" y="1085"/>
                  </a:lnTo>
                  <a:lnTo>
                    <a:pt x="5579" y="1027"/>
                  </a:lnTo>
                  <a:lnTo>
                    <a:pt x="5560" y="989"/>
                  </a:lnTo>
                  <a:lnTo>
                    <a:pt x="5521" y="969"/>
                  </a:lnTo>
                  <a:lnTo>
                    <a:pt x="5463" y="950"/>
                  </a:lnTo>
                  <a:lnTo>
                    <a:pt x="4805" y="892"/>
                  </a:lnTo>
                  <a:lnTo>
                    <a:pt x="4127" y="834"/>
                  </a:lnTo>
                  <a:lnTo>
                    <a:pt x="3468" y="737"/>
                  </a:lnTo>
                  <a:lnTo>
                    <a:pt x="2790" y="640"/>
                  </a:lnTo>
                  <a:lnTo>
                    <a:pt x="2131" y="504"/>
                  </a:lnTo>
                  <a:lnTo>
                    <a:pt x="1473" y="349"/>
                  </a:lnTo>
                  <a:lnTo>
                    <a:pt x="814" y="194"/>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5" name="Google Shape;2795;p33"/>
            <p:cNvSpPr/>
            <p:nvPr/>
          </p:nvSpPr>
          <p:spPr>
            <a:xfrm>
              <a:off x="2316375" y="1093400"/>
              <a:ext cx="136600" cy="38275"/>
            </a:xfrm>
            <a:custGeom>
              <a:avLst/>
              <a:gdLst/>
              <a:ahLst/>
              <a:cxnLst/>
              <a:rect l="l" t="t" r="r" b="b"/>
              <a:pathLst>
                <a:path w="5464" h="1531" extrusionOk="0">
                  <a:moveTo>
                    <a:pt x="78" y="0"/>
                  </a:moveTo>
                  <a:lnTo>
                    <a:pt x="39" y="39"/>
                  </a:lnTo>
                  <a:lnTo>
                    <a:pt x="20" y="78"/>
                  </a:lnTo>
                  <a:lnTo>
                    <a:pt x="1" y="117"/>
                  </a:lnTo>
                  <a:lnTo>
                    <a:pt x="1" y="175"/>
                  </a:lnTo>
                  <a:lnTo>
                    <a:pt x="39" y="214"/>
                  </a:lnTo>
                  <a:lnTo>
                    <a:pt x="78" y="252"/>
                  </a:lnTo>
                  <a:lnTo>
                    <a:pt x="698" y="485"/>
                  </a:lnTo>
                  <a:lnTo>
                    <a:pt x="1337" y="717"/>
                  </a:lnTo>
                  <a:lnTo>
                    <a:pt x="1996" y="911"/>
                  </a:lnTo>
                  <a:lnTo>
                    <a:pt x="2655" y="1105"/>
                  </a:lnTo>
                  <a:lnTo>
                    <a:pt x="3313" y="1240"/>
                  </a:lnTo>
                  <a:lnTo>
                    <a:pt x="3991" y="1376"/>
                  </a:lnTo>
                  <a:lnTo>
                    <a:pt x="4650" y="1453"/>
                  </a:lnTo>
                  <a:lnTo>
                    <a:pt x="5328" y="1531"/>
                  </a:lnTo>
                  <a:lnTo>
                    <a:pt x="5386" y="1511"/>
                  </a:lnTo>
                  <a:lnTo>
                    <a:pt x="5425" y="1492"/>
                  </a:lnTo>
                  <a:lnTo>
                    <a:pt x="5444" y="1453"/>
                  </a:lnTo>
                  <a:lnTo>
                    <a:pt x="5464" y="1415"/>
                  </a:lnTo>
                  <a:lnTo>
                    <a:pt x="5464" y="1357"/>
                  </a:lnTo>
                  <a:lnTo>
                    <a:pt x="5444" y="1318"/>
                  </a:lnTo>
                  <a:lnTo>
                    <a:pt x="5405" y="1279"/>
                  </a:lnTo>
                  <a:lnTo>
                    <a:pt x="5347" y="1279"/>
                  </a:lnTo>
                  <a:lnTo>
                    <a:pt x="4689" y="1202"/>
                  </a:lnTo>
                  <a:lnTo>
                    <a:pt x="4030" y="1105"/>
                  </a:lnTo>
                  <a:lnTo>
                    <a:pt x="3371" y="988"/>
                  </a:lnTo>
                  <a:lnTo>
                    <a:pt x="2713" y="853"/>
                  </a:lnTo>
                  <a:lnTo>
                    <a:pt x="2073" y="678"/>
                  </a:lnTo>
                  <a:lnTo>
                    <a:pt x="1434" y="465"/>
                  </a:lnTo>
                  <a:lnTo>
                    <a:pt x="795" y="252"/>
                  </a:lnTo>
                  <a:lnTo>
                    <a:pt x="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6" name="Google Shape;2796;p33"/>
            <p:cNvSpPr/>
            <p:nvPr/>
          </p:nvSpPr>
          <p:spPr>
            <a:xfrm>
              <a:off x="2353175" y="1142325"/>
              <a:ext cx="121100" cy="29075"/>
            </a:xfrm>
            <a:custGeom>
              <a:avLst/>
              <a:gdLst/>
              <a:ahLst/>
              <a:cxnLst/>
              <a:rect l="l" t="t" r="r" b="b"/>
              <a:pathLst>
                <a:path w="4844" h="1163" extrusionOk="0">
                  <a:moveTo>
                    <a:pt x="98" y="0"/>
                  </a:moveTo>
                  <a:lnTo>
                    <a:pt x="59" y="19"/>
                  </a:lnTo>
                  <a:lnTo>
                    <a:pt x="20" y="58"/>
                  </a:lnTo>
                  <a:lnTo>
                    <a:pt x="1" y="97"/>
                  </a:lnTo>
                  <a:lnTo>
                    <a:pt x="20" y="155"/>
                  </a:lnTo>
                  <a:lnTo>
                    <a:pt x="20" y="194"/>
                  </a:lnTo>
                  <a:lnTo>
                    <a:pt x="59" y="233"/>
                  </a:lnTo>
                  <a:lnTo>
                    <a:pt x="117" y="252"/>
                  </a:lnTo>
                  <a:lnTo>
                    <a:pt x="1260" y="523"/>
                  </a:lnTo>
                  <a:lnTo>
                    <a:pt x="2403" y="775"/>
                  </a:lnTo>
                  <a:lnTo>
                    <a:pt x="3546" y="969"/>
                  </a:lnTo>
                  <a:lnTo>
                    <a:pt x="4708" y="1162"/>
                  </a:lnTo>
                  <a:lnTo>
                    <a:pt x="4766" y="1162"/>
                  </a:lnTo>
                  <a:lnTo>
                    <a:pt x="4805" y="1124"/>
                  </a:lnTo>
                  <a:lnTo>
                    <a:pt x="4844" y="1085"/>
                  </a:lnTo>
                  <a:lnTo>
                    <a:pt x="4844" y="1046"/>
                  </a:lnTo>
                  <a:lnTo>
                    <a:pt x="4844" y="1007"/>
                  </a:lnTo>
                  <a:lnTo>
                    <a:pt x="4825" y="949"/>
                  </a:lnTo>
                  <a:lnTo>
                    <a:pt x="4805" y="911"/>
                  </a:lnTo>
                  <a:lnTo>
                    <a:pt x="4747" y="891"/>
                  </a:lnTo>
                  <a:lnTo>
                    <a:pt x="3585" y="717"/>
                  </a:lnTo>
                  <a:lnTo>
                    <a:pt x="2442" y="504"/>
                  </a:lnTo>
                  <a:lnTo>
                    <a:pt x="1280" y="271"/>
                  </a:ln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33"/>
            <p:cNvSpPr/>
            <p:nvPr/>
          </p:nvSpPr>
          <p:spPr>
            <a:xfrm>
              <a:off x="2379825" y="1188800"/>
              <a:ext cx="124500" cy="26175"/>
            </a:xfrm>
            <a:custGeom>
              <a:avLst/>
              <a:gdLst/>
              <a:ahLst/>
              <a:cxnLst/>
              <a:rect l="l" t="t" r="r" b="b"/>
              <a:pathLst>
                <a:path w="4980" h="1047" extrusionOk="0">
                  <a:moveTo>
                    <a:pt x="136" y="1"/>
                  </a:moveTo>
                  <a:lnTo>
                    <a:pt x="78" y="20"/>
                  </a:lnTo>
                  <a:lnTo>
                    <a:pt x="39" y="59"/>
                  </a:lnTo>
                  <a:lnTo>
                    <a:pt x="20" y="98"/>
                  </a:lnTo>
                  <a:lnTo>
                    <a:pt x="0" y="136"/>
                  </a:lnTo>
                  <a:lnTo>
                    <a:pt x="20" y="195"/>
                  </a:lnTo>
                  <a:lnTo>
                    <a:pt x="39" y="233"/>
                  </a:lnTo>
                  <a:lnTo>
                    <a:pt x="97" y="253"/>
                  </a:lnTo>
                  <a:lnTo>
                    <a:pt x="659" y="427"/>
                  </a:lnTo>
                  <a:lnTo>
                    <a:pt x="1260" y="563"/>
                  </a:lnTo>
                  <a:lnTo>
                    <a:pt x="1841" y="679"/>
                  </a:lnTo>
                  <a:lnTo>
                    <a:pt x="2441" y="776"/>
                  </a:lnTo>
                  <a:lnTo>
                    <a:pt x="3042" y="873"/>
                  </a:lnTo>
                  <a:lnTo>
                    <a:pt x="3642" y="931"/>
                  </a:lnTo>
                  <a:lnTo>
                    <a:pt x="4824" y="1047"/>
                  </a:lnTo>
                  <a:lnTo>
                    <a:pt x="4882" y="1028"/>
                  </a:lnTo>
                  <a:lnTo>
                    <a:pt x="4921" y="1008"/>
                  </a:lnTo>
                  <a:lnTo>
                    <a:pt x="4960" y="969"/>
                  </a:lnTo>
                  <a:lnTo>
                    <a:pt x="4979" y="931"/>
                  </a:lnTo>
                  <a:lnTo>
                    <a:pt x="4979" y="873"/>
                  </a:lnTo>
                  <a:lnTo>
                    <a:pt x="4960" y="834"/>
                  </a:lnTo>
                  <a:lnTo>
                    <a:pt x="4921" y="795"/>
                  </a:lnTo>
                  <a:lnTo>
                    <a:pt x="4863" y="776"/>
                  </a:lnTo>
                  <a:lnTo>
                    <a:pt x="3681" y="679"/>
                  </a:lnTo>
                  <a:lnTo>
                    <a:pt x="3100" y="621"/>
                  </a:lnTo>
                  <a:lnTo>
                    <a:pt x="2499" y="524"/>
                  </a:lnTo>
                  <a:lnTo>
                    <a:pt x="1918" y="427"/>
                  </a:lnTo>
                  <a:lnTo>
                    <a:pt x="1337" y="311"/>
                  </a:lnTo>
                  <a:lnTo>
                    <a:pt x="756" y="175"/>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8" name="Google Shape;2798;p33"/>
            <p:cNvSpPr/>
            <p:nvPr/>
          </p:nvSpPr>
          <p:spPr>
            <a:xfrm>
              <a:off x="2435025" y="1255650"/>
              <a:ext cx="98825" cy="11150"/>
            </a:xfrm>
            <a:custGeom>
              <a:avLst/>
              <a:gdLst/>
              <a:ahLst/>
              <a:cxnLst/>
              <a:rect l="l" t="t" r="r" b="b"/>
              <a:pathLst>
                <a:path w="3953" h="446" extrusionOk="0">
                  <a:moveTo>
                    <a:pt x="98" y="0"/>
                  </a:moveTo>
                  <a:lnTo>
                    <a:pt x="40" y="39"/>
                  </a:lnTo>
                  <a:lnTo>
                    <a:pt x="20" y="58"/>
                  </a:lnTo>
                  <a:lnTo>
                    <a:pt x="1" y="116"/>
                  </a:lnTo>
                  <a:lnTo>
                    <a:pt x="1" y="155"/>
                  </a:lnTo>
                  <a:lnTo>
                    <a:pt x="20" y="213"/>
                  </a:lnTo>
                  <a:lnTo>
                    <a:pt x="59" y="233"/>
                  </a:lnTo>
                  <a:lnTo>
                    <a:pt x="117" y="252"/>
                  </a:lnTo>
                  <a:lnTo>
                    <a:pt x="582" y="330"/>
                  </a:lnTo>
                  <a:lnTo>
                    <a:pt x="1028" y="368"/>
                  </a:lnTo>
                  <a:lnTo>
                    <a:pt x="1512" y="407"/>
                  </a:lnTo>
                  <a:lnTo>
                    <a:pt x="1977" y="426"/>
                  </a:lnTo>
                  <a:lnTo>
                    <a:pt x="2442" y="446"/>
                  </a:lnTo>
                  <a:lnTo>
                    <a:pt x="2907" y="426"/>
                  </a:lnTo>
                  <a:lnTo>
                    <a:pt x="3372" y="407"/>
                  </a:lnTo>
                  <a:lnTo>
                    <a:pt x="3837" y="368"/>
                  </a:lnTo>
                  <a:lnTo>
                    <a:pt x="3895" y="349"/>
                  </a:lnTo>
                  <a:lnTo>
                    <a:pt x="3933" y="310"/>
                  </a:lnTo>
                  <a:lnTo>
                    <a:pt x="3953" y="271"/>
                  </a:lnTo>
                  <a:lnTo>
                    <a:pt x="3953" y="233"/>
                  </a:lnTo>
                  <a:lnTo>
                    <a:pt x="3933" y="175"/>
                  </a:lnTo>
                  <a:lnTo>
                    <a:pt x="3895" y="136"/>
                  </a:lnTo>
                  <a:lnTo>
                    <a:pt x="3856" y="116"/>
                  </a:lnTo>
                  <a:lnTo>
                    <a:pt x="3798" y="116"/>
                  </a:lnTo>
                  <a:lnTo>
                    <a:pt x="3352" y="155"/>
                  </a:lnTo>
                  <a:lnTo>
                    <a:pt x="2887" y="175"/>
                  </a:lnTo>
                  <a:lnTo>
                    <a:pt x="1977" y="175"/>
                  </a:lnTo>
                  <a:lnTo>
                    <a:pt x="1512" y="155"/>
                  </a:lnTo>
                  <a:lnTo>
                    <a:pt x="1047" y="116"/>
                  </a:lnTo>
                  <a:lnTo>
                    <a:pt x="601" y="58"/>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9" name="Google Shape;2799;p33"/>
            <p:cNvSpPr/>
            <p:nvPr/>
          </p:nvSpPr>
          <p:spPr>
            <a:xfrm>
              <a:off x="2459725" y="1283250"/>
              <a:ext cx="88175" cy="12125"/>
            </a:xfrm>
            <a:custGeom>
              <a:avLst/>
              <a:gdLst/>
              <a:ahLst/>
              <a:cxnLst/>
              <a:rect l="l" t="t" r="r" b="b"/>
              <a:pathLst>
                <a:path w="3527" h="485" extrusionOk="0">
                  <a:moveTo>
                    <a:pt x="3391" y="0"/>
                  </a:moveTo>
                  <a:lnTo>
                    <a:pt x="3004" y="78"/>
                  </a:lnTo>
                  <a:lnTo>
                    <a:pt x="2616" y="155"/>
                  </a:lnTo>
                  <a:lnTo>
                    <a:pt x="2190" y="194"/>
                  </a:lnTo>
                  <a:lnTo>
                    <a:pt x="1783" y="233"/>
                  </a:lnTo>
                  <a:lnTo>
                    <a:pt x="1357" y="233"/>
                  </a:lnTo>
                  <a:lnTo>
                    <a:pt x="950" y="213"/>
                  </a:lnTo>
                  <a:lnTo>
                    <a:pt x="563" y="155"/>
                  </a:lnTo>
                  <a:lnTo>
                    <a:pt x="175" y="78"/>
                  </a:lnTo>
                  <a:lnTo>
                    <a:pt x="117" y="59"/>
                  </a:lnTo>
                  <a:lnTo>
                    <a:pt x="78" y="78"/>
                  </a:lnTo>
                  <a:lnTo>
                    <a:pt x="40" y="117"/>
                  </a:lnTo>
                  <a:lnTo>
                    <a:pt x="1" y="155"/>
                  </a:lnTo>
                  <a:lnTo>
                    <a:pt x="1" y="194"/>
                  </a:lnTo>
                  <a:lnTo>
                    <a:pt x="1" y="252"/>
                  </a:lnTo>
                  <a:lnTo>
                    <a:pt x="40" y="291"/>
                  </a:lnTo>
                  <a:lnTo>
                    <a:pt x="78" y="310"/>
                  </a:lnTo>
                  <a:lnTo>
                    <a:pt x="466" y="407"/>
                  </a:lnTo>
                  <a:lnTo>
                    <a:pt x="892" y="465"/>
                  </a:lnTo>
                  <a:lnTo>
                    <a:pt x="1318" y="485"/>
                  </a:lnTo>
                  <a:lnTo>
                    <a:pt x="1744" y="485"/>
                  </a:lnTo>
                  <a:lnTo>
                    <a:pt x="2190" y="465"/>
                  </a:lnTo>
                  <a:lnTo>
                    <a:pt x="2616" y="407"/>
                  </a:lnTo>
                  <a:lnTo>
                    <a:pt x="3023" y="349"/>
                  </a:lnTo>
                  <a:lnTo>
                    <a:pt x="3430" y="252"/>
                  </a:lnTo>
                  <a:lnTo>
                    <a:pt x="3468" y="233"/>
                  </a:lnTo>
                  <a:lnTo>
                    <a:pt x="3507" y="194"/>
                  </a:lnTo>
                  <a:lnTo>
                    <a:pt x="3527" y="136"/>
                  </a:lnTo>
                  <a:lnTo>
                    <a:pt x="3527" y="97"/>
                  </a:lnTo>
                  <a:lnTo>
                    <a:pt x="3507" y="59"/>
                  </a:lnTo>
                  <a:lnTo>
                    <a:pt x="3488" y="20"/>
                  </a:lnTo>
                  <a:lnTo>
                    <a:pt x="3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0" name="Google Shape;2800;p33"/>
            <p:cNvSpPr/>
            <p:nvPr/>
          </p:nvSpPr>
          <p:spPr>
            <a:xfrm>
              <a:off x="2491225" y="1313750"/>
              <a:ext cx="83325" cy="12625"/>
            </a:xfrm>
            <a:custGeom>
              <a:avLst/>
              <a:gdLst/>
              <a:ahLst/>
              <a:cxnLst/>
              <a:rect l="l" t="t" r="r" b="b"/>
              <a:pathLst>
                <a:path w="3333" h="505" extrusionOk="0">
                  <a:moveTo>
                    <a:pt x="78" y="1"/>
                  </a:moveTo>
                  <a:lnTo>
                    <a:pt x="39" y="20"/>
                  </a:lnTo>
                  <a:lnTo>
                    <a:pt x="19" y="59"/>
                  </a:lnTo>
                  <a:lnTo>
                    <a:pt x="0" y="98"/>
                  </a:lnTo>
                  <a:lnTo>
                    <a:pt x="0" y="156"/>
                  </a:lnTo>
                  <a:lnTo>
                    <a:pt x="19" y="195"/>
                  </a:lnTo>
                  <a:lnTo>
                    <a:pt x="58" y="233"/>
                  </a:lnTo>
                  <a:lnTo>
                    <a:pt x="116" y="272"/>
                  </a:lnTo>
                  <a:lnTo>
                    <a:pt x="484" y="330"/>
                  </a:lnTo>
                  <a:lnTo>
                    <a:pt x="872" y="388"/>
                  </a:lnTo>
                  <a:lnTo>
                    <a:pt x="1259" y="427"/>
                  </a:lnTo>
                  <a:lnTo>
                    <a:pt x="1647" y="446"/>
                  </a:lnTo>
                  <a:lnTo>
                    <a:pt x="2422" y="466"/>
                  </a:lnTo>
                  <a:lnTo>
                    <a:pt x="3196" y="505"/>
                  </a:lnTo>
                  <a:lnTo>
                    <a:pt x="3255" y="505"/>
                  </a:lnTo>
                  <a:lnTo>
                    <a:pt x="3293" y="466"/>
                  </a:lnTo>
                  <a:lnTo>
                    <a:pt x="3332" y="427"/>
                  </a:lnTo>
                  <a:lnTo>
                    <a:pt x="3332" y="388"/>
                  </a:lnTo>
                  <a:lnTo>
                    <a:pt x="3332" y="330"/>
                  </a:lnTo>
                  <a:lnTo>
                    <a:pt x="3313" y="291"/>
                  </a:lnTo>
                  <a:lnTo>
                    <a:pt x="3293" y="253"/>
                  </a:lnTo>
                  <a:lnTo>
                    <a:pt x="3235" y="253"/>
                  </a:lnTo>
                  <a:lnTo>
                    <a:pt x="2460" y="214"/>
                  </a:lnTo>
                  <a:lnTo>
                    <a:pt x="1685" y="195"/>
                  </a:lnTo>
                  <a:lnTo>
                    <a:pt x="1279" y="175"/>
                  </a:lnTo>
                  <a:lnTo>
                    <a:pt x="891" y="136"/>
                  </a:lnTo>
                  <a:lnTo>
                    <a:pt x="523" y="78"/>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1" name="Google Shape;2801;p33"/>
            <p:cNvSpPr/>
            <p:nvPr/>
          </p:nvSpPr>
          <p:spPr>
            <a:xfrm>
              <a:off x="2675725" y="1249350"/>
              <a:ext cx="77525" cy="47975"/>
            </a:xfrm>
            <a:custGeom>
              <a:avLst/>
              <a:gdLst/>
              <a:ahLst/>
              <a:cxnLst/>
              <a:rect l="l" t="t" r="r" b="b"/>
              <a:pathLst>
                <a:path w="3101" h="1919" extrusionOk="0">
                  <a:moveTo>
                    <a:pt x="2945" y="0"/>
                  </a:moveTo>
                  <a:lnTo>
                    <a:pt x="2887" y="39"/>
                  </a:lnTo>
                  <a:lnTo>
                    <a:pt x="2209" y="485"/>
                  </a:lnTo>
                  <a:lnTo>
                    <a:pt x="1531" y="911"/>
                  </a:lnTo>
                  <a:lnTo>
                    <a:pt x="814" y="1298"/>
                  </a:lnTo>
                  <a:lnTo>
                    <a:pt x="78" y="1666"/>
                  </a:lnTo>
                  <a:lnTo>
                    <a:pt x="40" y="1686"/>
                  </a:lnTo>
                  <a:lnTo>
                    <a:pt x="20" y="1744"/>
                  </a:lnTo>
                  <a:lnTo>
                    <a:pt x="1" y="1783"/>
                  </a:lnTo>
                  <a:lnTo>
                    <a:pt x="20" y="1821"/>
                  </a:lnTo>
                  <a:lnTo>
                    <a:pt x="40" y="1879"/>
                  </a:lnTo>
                  <a:lnTo>
                    <a:pt x="78" y="1899"/>
                  </a:lnTo>
                  <a:lnTo>
                    <a:pt x="136" y="1918"/>
                  </a:lnTo>
                  <a:lnTo>
                    <a:pt x="175" y="1899"/>
                  </a:lnTo>
                  <a:lnTo>
                    <a:pt x="931" y="1531"/>
                  </a:lnTo>
                  <a:lnTo>
                    <a:pt x="1647" y="1124"/>
                  </a:lnTo>
                  <a:lnTo>
                    <a:pt x="2364" y="698"/>
                  </a:lnTo>
                  <a:lnTo>
                    <a:pt x="3042" y="233"/>
                  </a:lnTo>
                  <a:lnTo>
                    <a:pt x="3081" y="194"/>
                  </a:lnTo>
                  <a:lnTo>
                    <a:pt x="3100" y="155"/>
                  </a:lnTo>
                  <a:lnTo>
                    <a:pt x="3100" y="97"/>
                  </a:lnTo>
                  <a:lnTo>
                    <a:pt x="3081" y="58"/>
                  </a:lnTo>
                  <a:lnTo>
                    <a:pt x="3042" y="20"/>
                  </a:lnTo>
                  <a:lnTo>
                    <a:pt x="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2" name="Google Shape;2802;p33"/>
            <p:cNvSpPr/>
            <p:nvPr/>
          </p:nvSpPr>
          <p:spPr>
            <a:xfrm>
              <a:off x="2682025" y="1184450"/>
              <a:ext cx="116750" cy="62975"/>
            </a:xfrm>
            <a:custGeom>
              <a:avLst/>
              <a:gdLst/>
              <a:ahLst/>
              <a:cxnLst/>
              <a:rect l="l" t="t" r="r" b="b"/>
              <a:pathLst>
                <a:path w="4670" h="2519" extrusionOk="0">
                  <a:moveTo>
                    <a:pt x="4553" y="0"/>
                  </a:moveTo>
                  <a:lnTo>
                    <a:pt x="4495" y="20"/>
                  </a:lnTo>
                  <a:lnTo>
                    <a:pt x="3410" y="620"/>
                  </a:lnTo>
                  <a:lnTo>
                    <a:pt x="2306" y="1202"/>
                  </a:lnTo>
                  <a:lnTo>
                    <a:pt x="1202" y="1744"/>
                  </a:lnTo>
                  <a:lnTo>
                    <a:pt x="78" y="2267"/>
                  </a:lnTo>
                  <a:lnTo>
                    <a:pt x="39" y="2306"/>
                  </a:lnTo>
                  <a:lnTo>
                    <a:pt x="1" y="2344"/>
                  </a:lnTo>
                  <a:lnTo>
                    <a:pt x="1" y="2383"/>
                  </a:lnTo>
                  <a:lnTo>
                    <a:pt x="20" y="2441"/>
                  </a:lnTo>
                  <a:lnTo>
                    <a:pt x="39" y="2480"/>
                  </a:lnTo>
                  <a:lnTo>
                    <a:pt x="78" y="2499"/>
                  </a:lnTo>
                  <a:lnTo>
                    <a:pt x="117" y="2519"/>
                  </a:lnTo>
                  <a:lnTo>
                    <a:pt x="175" y="2499"/>
                  </a:lnTo>
                  <a:lnTo>
                    <a:pt x="1299" y="1976"/>
                  </a:lnTo>
                  <a:lnTo>
                    <a:pt x="2422" y="1434"/>
                  </a:lnTo>
                  <a:lnTo>
                    <a:pt x="3507" y="853"/>
                  </a:lnTo>
                  <a:lnTo>
                    <a:pt x="4592" y="252"/>
                  </a:lnTo>
                  <a:lnTo>
                    <a:pt x="4650" y="214"/>
                  </a:lnTo>
                  <a:lnTo>
                    <a:pt x="4669" y="175"/>
                  </a:lnTo>
                  <a:lnTo>
                    <a:pt x="4669" y="117"/>
                  </a:lnTo>
                  <a:lnTo>
                    <a:pt x="4650" y="78"/>
                  </a:lnTo>
                  <a:lnTo>
                    <a:pt x="4631" y="39"/>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3" name="Google Shape;2803;p33"/>
            <p:cNvSpPr/>
            <p:nvPr/>
          </p:nvSpPr>
          <p:spPr>
            <a:xfrm>
              <a:off x="2696550" y="1108900"/>
              <a:ext cx="141925" cy="86725"/>
            </a:xfrm>
            <a:custGeom>
              <a:avLst/>
              <a:gdLst/>
              <a:ahLst/>
              <a:cxnLst/>
              <a:rect l="l" t="t" r="r" b="b"/>
              <a:pathLst>
                <a:path w="5677" h="3469" extrusionOk="0">
                  <a:moveTo>
                    <a:pt x="5503" y="0"/>
                  </a:moveTo>
                  <a:lnTo>
                    <a:pt x="5464" y="20"/>
                  </a:lnTo>
                  <a:lnTo>
                    <a:pt x="4185" y="930"/>
                  </a:lnTo>
                  <a:lnTo>
                    <a:pt x="3527" y="1376"/>
                  </a:lnTo>
                  <a:lnTo>
                    <a:pt x="2868" y="1783"/>
                  </a:lnTo>
                  <a:lnTo>
                    <a:pt x="2190" y="2189"/>
                  </a:lnTo>
                  <a:lnTo>
                    <a:pt x="1512" y="2558"/>
                  </a:lnTo>
                  <a:lnTo>
                    <a:pt x="814" y="2906"/>
                  </a:lnTo>
                  <a:lnTo>
                    <a:pt x="78" y="3216"/>
                  </a:lnTo>
                  <a:lnTo>
                    <a:pt x="40" y="3255"/>
                  </a:lnTo>
                  <a:lnTo>
                    <a:pt x="1" y="3294"/>
                  </a:lnTo>
                  <a:lnTo>
                    <a:pt x="1" y="3332"/>
                  </a:lnTo>
                  <a:lnTo>
                    <a:pt x="20" y="3371"/>
                  </a:lnTo>
                  <a:lnTo>
                    <a:pt x="40" y="3429"/>
                  </a:lnTo>
                  <a:lnTo>
                    <a:pt x="78" y="3449"/>
                  </a:lnTo>
                  <a:lnTo>
                    <a:pt x="117" y="3468"/>
                  </a:lnTo>
                  <a:lnTo>
                    <a:pt x="175" y="3449"/>
                  </a:lnTo>
                  <a:lnTo>
                    <a:pt x="911" y="3139"/>
                  </a:lnTo>
                  <a:lnTo>
                    <a:pt x="1628" y="2790"/>
                  </a:lnTo>
                  <a:lnTo>
                    <a:pt x="2325" y="2422"/>
                  </a:lnTo>
                  <a:lnTo>
                    <a:pt x="3004" y="2015"/>
                  </a:lnTo>
                  <a:lnTo>
                    <a:pt x="3662" y="1589"/>
                  </a:lnTo>
                  <a:lnTo>
                    <a:pt x="4321" y="1143"/>
                  </a:lnTo>
                  <a:lnTo>
                    <a:pt x="5619" y="233"/>
                  </a:lnTo>
                  <a:lnTo>
                    <a:pt x="5658" y="194"/>
                  </a:lnTo>
                  <a:lnTo>
                    <a:pt x="5677" y="136"/>
                  </a:lnTo>
                  <a:lnTo>
                    <a:pt x="5658" y="97"/>
                  </a:lnTo>
                  <a:lnTo>
                    <a:pt x="5638" y="58"/>
                  </a:lnTo>
                  <a:lnTo>
                    <a:pt x="5599" y="20"/>
                  </a:lnTo>
                  <a:lnTo>
                    <a:pt x="5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4" name="Google Shape;2804;p33"/>
            <p:cNvSpPr/>
            <p:nvPr/>
          </p:nvSpPr>
          <p:spPr>
            <a:xfrm>
              <a:off x="2707225" y="1009125"/>
              <a:ext cx="163700" cy="106575"/>
            </a:xfrm>
            <a:custGeom>
              <a:avLst/>
              <a:gdLst/>
              <a:ahLst/>
              <a:cxnLst/>
              <a:rect l="l" t="t" r="r" b="b"/>
              <a:pathLst>
                <a:path w="6548" h="4263" extrusionOk="0">
                  <a:moveTo>
                    <a:pt x="6393" y="1"/>
                  </a:moveTo>
                  <a:lnTo>
                    <a:pt x="6335" y="20"/>
                  </a:lnTo>
                  <a:lnTo>
                    <a:pt x="4785" y="1047"/>
                  </a:lnTo>
                  <a:lnTo>
                    <a:pt x="3216" y="2054"/>
                  </a:lnTo>
                  <a:lnTo>
                    <a:pt x="1647" y="3061"/>
                  </a:lnTo>
                  <a:lnTo>
                    <a:pt x="58" y="4030"/>
                  </a:lnTo>
                  <a:lnTo>
                    <a:pt x="19" y="4069"/>
                  </a:lnTo>
                  <a:lnTo>
                    <a:pt x="0" y="4108"/>
                  </a:lnTo>
                  <a:lnTo>
                    <a:pt x="0" y="4166"/>
                  </a:lnTo>
                  <a:lnTo>
                    <a:pt x="39" y="4204"/>
                  </a:lnTo>
                  <a:lnTo>
                    <a:pt x="58" y="4243"/>
                  </a:lnTo>
                  <a:lnTo>
                    <a:pt x="116" y="4263"/>
                  </a:lnTo>
                  <a:lnTo>
                    <a:pt x="155" y="4263"/>
                  </a:lnTo>
                  <a:lnTo>
                    <a:pt x="213" y="4243"/>
                  </a:lnTo>
                  <a:lnTo>
                    <a:pt x="1802" y="3255"/>
                  </a:lnTo>
                  <a:lnTo>
                    <a:pt x="3371" y="2267"/>
                  </a:lnTo>
                  <a:lnTo>
                    <a:pt x="4940" y="1241"/>
                  </a:lnTo>
                  <a:lnTo>
                    <a:pt x="6509" y="214"/>
                  </a:lnTo>
                  <a:lnTo>
                    <a:pt x="6548" y="175"/>
                  </a:lnTo>
                  <a:lnTo>
                    <a:pt x="6548" y="136"/>
                  </a:lnTo>
                  <a:lnTo>
                    <a:pt x="6548" y="98"/>
                  </a:lnTo>
                  <a:lnTo>
                    <a:pt x="6528" y="39"/>
                  </a:lnTo>
                  <a:lnTo>
                    <a:pt x="6490" y="20"/>
                  </a:lnTo>
                  <a:lnTo>
                    <a:pt x="64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5" name="Google Shape;2805;p33"/>
            <p:cNvSpPr/>
            <p:nvPr/>
          </p:nvSpPr>
          <p:spPr>
            <a:xfrm>
              <a:off x="2727075" y="935525"/>
              <a:ext cx="156925" cy="112850"/>
            </a:xfrm>
            <a:custGeom>
              <a:avLst/>
              <a:gdLst/>
              <a:ahLst/>
              <a:cxnLst/>
              <a:rect l="l" t="t" r="r" b="b"/>
              <a:pathLst>
                <a:path w="6277" h="4514" extrusionOk="0">
                  <a:moveTo>
                    <a:pt x="6122" y="0"/>
                  </a:moveTo>
                  <a:lnTo>
                    <a:pt x="6064" y="19"/>
                  </a:lnTo>
                  <a:lnTo>
                    <a:pt x="5366" y="601"/>
                  </a:lnTo>
                  <a:lnTo>
                    <a:pt x="4630" y="1182"/>
                  </a:lnTo>
                  <a:lnTo>
                    <a:pt x="3894" y="1724"/>
                  </a:lnTo>
                  <a:lnTo>
                    <a:pt x="3139" y="2267"/>
                  </a:lnTo>
                  <a:lnTo>
                    <a:pt x="2383" y="2790"/>
                  </a:lnTo>
                  <a:lnTo>
                    <a:pt x="1628" y="3313"/>
                  </a:lnTo>
                  <a:lnTo>
                    <a:pt x="833" y="3797"/>
                  </a:lnTo>
                  <a:lnTo>
                    <a:pt x="58" y="4281"/>
                  </a:lnTo>
                  <a:lnTo>
                    <a:pt x="20" y="4320"/>
                  </a:lnTo>
                  <a:lnTo>
                    <a:pt x="0" y="4359"/>
                  </a:lnTo>
                  <a:lnTo>
                    <a:pt x="0" y="4398"/>
                  </a:lnTo>
                  <a:lnTo>
                    <a:pt x="20" y="4456"/>
                  </a:lnTo>
                  <a:lnTo>
                    <a:pt x="58" y="4475"/>
                  </a:lnTo>
                  <a:lnTo>
                    <a:pt x="97" y="4494"/>
                  </a:lnTo>
                  <a:lnTo>
                    <a:pt x="155" y="4514"/>
                  </a:lnTo>
                  <a:lnTo>
                    <a:pt x="213" y="4494"/>
                  </a:lnTo>
                  <a:lnTo>
                    <a:pt x="1008" y="4010"/>
                  </a:lnTo>
                  <a:lnTo>
                    <a:pt x="1783" y="3506"/>
                  </a:lnTo>
                  <a:lnTo>
                    <a:pt x="2538" y="3003"/>
                  </a:lnTo>
                  <a:lnTo>
                    <a:pt x="3313" y="2480"/>
                  </a:lnTo>
                  <a:lnTo>
                    <a:pt x="4049" y="1937"/>
                  </a:lnTo>
                  <a:lnTo>
                    <a:pt x="4785" y="1376"/>
                  </a:lnTo>
                  <a:lnTo>
                    <a:pt x="5521" y="814"/>
                  </a:lnTo>
                  <a:lnTo>
                    <a:pt x="6238" y="233"/>
                  </a:lnTo>
                  <a:lnTo>
                    <a:pt x="6257" y="174"/>
                  </a:lnTo>
                  <a:lnTo>
                    <a:pt x="6277" y="136"/>
                  </a:lnTo>
                  <a:lnTo>
                    <a:pt x="6277" y="78"/>
                  </a:lnTo>
                  <a:lnTo>
                    <a:pt x="6238" y="39"/>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6" name="Google Shape;2806;p33"/>
            <p:cNvSpPr/>
            <p:nvPr/>
          </p:nvSpPr>
          <p:spPr>
            <a:xfrm>
              <a:off x="2738700" y="840600"/>
              <a:ext cx="142400" cy="120125"/>
            </a:xfrm>
            <a:custGeom>
              <a:avLst/>
              <a:gdLst/>
              <a:ahLst/>
              <a:cxnLst/>
              <a:rect l="l" t="t" r="r" b="b"/>
              <a:pathLst>
                <a:path w="5696" h="4805" extrusionOk="0">
                  <a:moveTo>
                    <a:pt x="5541" y="0"/>
                  </a:moveTo>
                  <a:lnTo>
                    <a:pt x="5483" y="19"/>
                  </a:lnTo>
                  <a:lnTo>
                    <a:pt x="4165" y="1201"/>
                  </a:lnTo>
                  <a:lnTo>
                    <a:pt x="2809" y="2344"/>
                  </a:lnTo>
                  <a:lnTo>
                    <a:pt x="1434" y="3468"/>
                  </a:lnTo>
                  <a:lnTo>
                    <a:pt x="58" y="4572"/>
                  </a:lnTo>
                  <a:lnTo>
                    <a:pt x="20" y="4611"/>
                  </a:lnTo>
                  <a:lnTo>
                    <a:pt x="0" y="4669"/>
                  </a:lnTo>
                  <a:lnTo>
                    <a:pt x="0" y="4708"/>
                  </a:lnTo>
                  <a:lnTo>
                    <a:pt x="20" y="4746"/>
                  </a:lnTo>
                  <a:lnTo>
                    <a:pt x="58" y="4785"/>
                  </a:lnTo>
                  <a:lnTo>
                    <a:pt x="116" y="4804"/>
                  </a:lnTo>
                  <a:lnTo>
                    <a:pt x="155" y="4804"/>
                  </a:lnTo>
                  <a:lnTo>
                    <a:pt x="213" y="4785"/>
                  </a:lnTo>
                  <a:lnTo>
                    <a:pt x="1589" y="3681"/>
                  </a:lnTo>
                  <a:lnTo>
                    <a:pt x="2964" y="2557"/>
                  </a:lnTo>
                  <a:lnTo>
                    <a:pt x="4320" y="1395"/>
                  </a:lnTo>
                  <a:lnTo>
                    <a:pt x="5657" y="233"/>
                  </a:lnTo>
                  <a:lnTo>
                    <a:pt x="5676" y="194"/>
                  </a:lnTo>
                  <a:lnTo>
                    <a:pt x="5696" y="136"/>
                  </a:lnTo>
                  <a:lnTo>
                    <a:pt x="5696" y="97"/>
                  </a:lnTo>
                  <a:lnTo>
                    <a:pt x="5657" y="39"/>
                  </a:lnTo>
                  <a:lnTo>
                    <a:pt x="5638" y="19"/>
                  </a:lnTo>
                  <a:lnTo>
                    <a:pt x="5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7" name="Google Shape;2807;p33"/>
            <p:cNvSpPr/>
            <p:nvPr/>
          </p:nvSpPr>
          <p:spPr>
            <a:xfrm>
              <a:off x="2747900" y="795075"/>
              <a:ext cx="124475" cy="120600"/>
            </a:xfrm>
            <a:custGeom>
              <a:avLst/>
              <a:gdLst/>
              <a:ahLst/>
              <a:cxnLst/>
              <a:rect l="l" t="t" r="r" b="b"/>
              <a:pathLst>
                <a:path w="4979" h="4824" extrusionOk="0">
                  <a:moveTo>
                    <a:pt x="4824" y="0"/>
                  </a:moveTo>
                  <a:lnTo>
                    <a:pt x="4785" y="39"/>
                  </a:lnTo>
                  <a:lnTo>
                    <a:pt x="2441" y="2325"/>
                  </a:lnTo>
                  <a:lnTo>
                    <a:pt x="1240" y="3468"/>
                  </a:lnTo>
                  <a:lnTo>
                    <a:pt x="39" y="4591"/>
                  </a:lnTo>
                  <a:lnTo>
                    <a:pt x="20" y="4630"/>
                  </a:lnTo>
                  <a:lnTo>
                    <a:pt x="0" y="4688"/>
                  </a:lnTo>
                  <a:lnTo>
                    <a:pt x="0" y="4727"/>
                  </a:lnTo>
                  <a:lnTo>
                    <a:pt x="39" y="4766"/>
                  </a:lnTo>
                  <a:lnTo>
                    <a:pt x="58" y="4804"/>
                  </a:lnTo>
                  <a:lnTo>
                    <a:pt x="117" y="4824"/>
                  </a:lnTo>
                  <a:lnTo>
                    <a:pt x="155" y="4824"/>
                  </a:lnTo>
                  <a:lnTo>
                    <a:pt x="194" y="4785"/>
                  </a:lnTo>
                  <a:lnTo>
                    <a:pt x="1414" y="3661"/>
                  </a:lnTo>
                  <a:lnTo>
                    <a:pt x="2596" y="2538"/>
                  </a:lnTo>
                  <a:lnTo>
                    <a:pt x="4940" y="233"/>
                  </a:lnTo>
                  <a:lnTo>
                    <a:pt x="4979" y="194"/>
                  </a:lnTo>
                  <a:lnTo>
                    <a:pt x="4979" y="136"/>
                  </a:lnTo>
                  <a:lnTo>
                    <a:pt x="4979" y="97"/>
                  </a:lnTo>
                  <a:lnTo>
                    <a:pt x="4960" y="39"/>
                  </a:lnTo>
                  <a:lnTo>
                    <a:pt x="4921" y="20"/>
                  </a:lnTo>
                  <a:lnTo>
                    <a:pt x="4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8" name="Google Shape;2808;p33"/>
            <p:cNvSpPr/>
            <p:nvPr/>
          </p:nvSpPr>
          <p:spPr>
            <a:xfrm>
              <a:off x="2757575" y="757300"/>
              <a:ext cx="100275" cy="103175"/>
            </a:xfrm>
            <a:custGeom>
              <a:avLst/>
              <a:gdLst/>
              <a:ahLst/>
              <a:cxnLst/>
              <a:rect l="l" t="t" r="r" b="b"/>
              <a:pathLst>
                <a:path w="4011" h="4127" extrusionOk="0">
                  <a:moveTo>
                    <a:pt x="3856" y="0"/>
                  </a:moveTo>
                  <a:lnTo>
                    <a:pt x="3817" y="19"/>
                  </a:lnTo>
                  <a:lnTo>
                    <a:pt x="3759" y="39"/>
                  </a:lnTo>
                  <a:lnTo>
                    <a:pt x="20" y="3913"/>
                  </a:lnTo>
                  <a:lnTo>
                    <a:pt x="1" y="3971"/>
                  </a:lnTo>
                  <a:lnTo>
                    <a:pt x="1" y="4010"/>
                  </a:lnTo>
                  <a:lnTo>
                    <a:pt x="20" y="4049"/>
                  </a:lnTo>
                  <a:lnTo>
                    <a:pt x="39" y="4088"/>
                  </a:lnTo>
                  <a:lnTo>
                    <a:pt x="78" y="4107"/>
                  </a:lnTo>
                  <a:lnTo>
                    <a:pt x="136" y="4126"/>
                  </a:lnTo>
                  <a:lnTo>
                    <a:pt x="194" y="4107"/>
                  </a:lnTo>
                  <a:lnTo>
                    <a:pt x="233" y="4068"/>
                  </a:lnTo>
                  <a:lnTo>
                    <a:pt x="3972" y="194"/>
                  </a:lnTo>
                  <a:lnTo>
                    <a:pt x="3991" y="155"/>
                  </a:lnTo>
                  <a:lnTo>
                    <a:pt x="4011" y="116"/>
                  </a:lnTo>
                  <a:lnTo>
                    <a:pt x="3991" y="78"/>
                  </a:lnTo>
                  <a:lnTo>
                    <a:pt x="3953" y="39"/>
                  </a:lnTo>
                  <a:lnTo>
                    <a:pt x="3914" y="19"/>
                  </a:lnTo>
                  <a:lnTo>
                    <a:pt x="3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9" name="Google Shape;2809;p33"/>
            <p:cNvSpPr/>
            <p:nvPr/>
          </p:nvSpPr>
          <p:spPr>
            <a:xfrm>
              <a:off x="2756125" y="709825"/>
              <a:ext cx="89625" cy="78475"/>
            </a:xfrm>
            <a:custGeom>
              <a:avLst/>
              <a:gdLst/>
              <a:ahLst/>
              <a:cxnLst/>
              <a:rect l="l" t="t" r="r" b="b"/>
              <a:pathLst>
                <a:path w="3585" h="3139" extrusionOk="0">
                  <a:moveTo>
                    <a:pt x="3391" y="1"/>
                  </a:moveTo>
                  <a:lnTo>
                    <a:pt x="3352" y="39"/>
                  </a:lnTo>
                  <a:lnTo>
                    <a:pt x="820" y="2814"/>
                  </a:lnTo>
                  <a:lnTo>
                    <a:pt x="233" y="2093"/>
                  </a:lnTo>
                  <a:lnTo>
                    <a:pt x="194" y="2054"/>
                  </a:lnTo>
                  <a:lnTo>
                    <a:pt x="156" y="2035"/>
                  </a:lnTo>
                  <a:lnTo>
                    <a:pt x="97" y="2054"/>
                  </a:lnTo>
                  <a:lnTo>
                    <a:pt x="59" y="2073"/>
                  </a:lnTo>
                  <a:lnTo>
                    <a:pt x="20" y="2112"/>
                  </a:lnTo>
                  <a:lnTo>
                    <a:pt x="1" y="2151"/>
                  </a:lnTo>
                  <a:lnTo>
                    <a:pt x="1" y="2190"/>
                  </a:lnTo>
                  <a:lnTo>
                    <a:pt x="39" y="2248"/>
                  </a:lnTo>
                  <a:lnTo>
                    <a:pt x="698" y="3081"/>
                  </a:lnTo>
                  <a:lnTo>
                    <a:pt x="756" y="3120"/>
                  </a:lnTo>
                  <a:lnTo>
                    <a:pt x="814" y="3139"/>
                  </a:lnTo>
                  <a:lnTo>
                    <a:pt x="872" y="3120"/>
                  </a:lnTo>
                  <a:lnTo>
                    <a:pt x="911" y="3081"/>
                  </a:lnTo>
                  <a:lnTo>
                    <a:pt x="3546" y="194"/>
                  </a:lnTo>
                  <a:lnTo>
                    <a:pt x="3584" y="156"/>
                  </a:lnTo>
                  <a:lnTo>
                    <a:pt x="3584" y="97"/>
                  </a:lnTo>
                  <a:lnTo>
                    <a:pt x="3565" y="59"/>
                  </a:lnTo>
                  <a:lnTo>
                    <a:pt x="3526" y="20"/>
                  </a:lnTo>
                  <a:lnTo>
                    <a:pt x="3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0" name="Google Shape;2810;p33"/>
            <p:cNvSpPr/>
            <p:nvPr/>
          </p:nvSpPr>
          <p:spPr>
            <a:xfrm>
              <a:off x="2619550" y="1210600"/>
              <a:ext cx="53300" cy="84300"/>
            </a:xfrm>
            <a:custGeom>
              <a:avLst/>
              <a:gdLst/>
              <a:ahLst/>
              <a:cxnLst/>
              <a:rect l="l" t="t" r="r" b="b"/>
              <a:pathLst>
                <a:path w="2132" h="3372" extrusionOk="0">
                  <a:moveTo>
                    <a:pt x="136" y="1"/>
                  </a:moveTo>
                  <a:lnTo>
                    <a:pt x="98" y="20"/>
                  </a:lnTo>
                  <a:lnTo>
                    <a:pt x="59" y="39"/>
                  </a:lnTo>
                  <a:lnTo>
                    <a:pt x="20" y="78"/>
                  </a:lnTo>
                  <a:lnTo>
                    <a:pt x="1" y="117"/>
                  </a:lnTo>
                  <a:lnTo>
                    <a:pt x="1" y="156"/>
                  </a:lnTo>
                  <a:lnTo>
                    <a:pt x="20" y="214"/>
                  </a:lnTo>
                  <a:lnTo>
                    <a:pt x="504" y="989"/>
                  </a:lnTo>
                  <a:lnTo>
                    <a:pt x="969" y="1763"/>
                  </a:lnTo>
                  <a:lnTo>
                    <a:pt x="1434" y="2558"/>
                  </a:lnTo>
                  <a:lnTo>
                    <a:pt x="1899" y="3313"/>
                  </a:lnTo>
                  <a:lnTo>
                    <a:pt x="1957" y="3352"/>
                  </a:lnTo>
                  <a:lnTo>
                    <a:pt x="1996" y="3371"/>
                  </a:lnTo>
                  <a:lnTo>
                    <a:pt x="2035" y="3371"/>
                  </a:lnTo>
                  <a:lnTo>
                    <a:pt x="2073" y="3352"/>
                  </a:lnTo>
                  <a:lnTo>
                    <a:pt x="2112" y="3313"/>
                  </a:lnTo>
                  <a:lnTo>
                    <a:pt x="2132" y="3274"/>
                  </a:lnTo>
                  <a:lnTo>
                    <a:pt x="2132" y="3216"/>
                  </a:lnTo>
                  <a:lnTo>
                    <a:pt x="2112" y="3158"/>
                  </a:lnTo>
                  <a:lnTo>
                    <a:pt x="1628" y="2403"/>
                  </a:lnTo>
                  <a:lnTo>
                    <a:pt x="1163" y="1608"/>
                  </a:lnTo>
                  <a:lnTo>
                    <a:pt x="717" y="83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1" name="Google Shape;2811;p33"/>
            <p:cNvSpPr/>
            <p:nvPr/>
          </p:nvSpPr>
          <p:spPr>
            <a:xfrm>
              <a:off x="2628750" y="1155400"/>
              <a:ext cx="59125" cy="69750"/>
            </a:xfrm>
            <a:custGeom>
              <a:avLst/>
              <a:gdLst/>
              <a:ahLst/>
              <a:cxnLst/>
              <a:rect l="l" t="t" r="r" b="b"/>
              <a:pathLst>
                <a:path w="2365" h="2790" extrusionOk="0">
                  <a:moveTo>
                    <a:pt x="98" y="0"/>
                  </a:moveTo>
                  <a:lnTo>
                    <a:pt x="39" y="19"/>
                  </a:lnTo>
                  <a:lnTo>
                    <a:pt x="20" y="58"/>
                  </a:lnTo>
                  <a:lnTo>
                    <a:pt x="1" y="116"/>
                  </a:lnTo>
                  <a:lnTo>
                    <a:pt x="1" y="155"/>
                  </a:lnTo>
                  <a:lnTo>
                    <a:pt x="20" y="213"/>
                  </a:lnTo>
                  <a:lnTo>
                    <a:pt x="543" y="852"/>
                  </a:lnTo>
                  <a:lnTo>
                    <a:pt x="1086" y="1472"/>
                  </a:lnTo>
                  <a:lnTo>
                    <a:pt x="1628" y="2112"/>
                  </a:lnTo>
                  <a:lnTo>
                    <a:pt x="2151" y="2751"/>
                  </a:lnTo>
                  <a:lnTo>
                    <a:pt x="2190" y="2790"/>
                  </a:lnTo>
                  <a:lnTo>
                    <a:pt x="2287" y="2790"/>
                  </a:lnTo>
                  <a:lnTo>
                    <a:pt x="2325" y="2770"/>
                  </a:lnTo>
                  <a:lnTo>
                    <a:pt x="2345" y="2732"/>
                  </a:lnTo>
                  <a:lnTo>
                    <a:pt x="2364" y="2693"/>
                  </a:lnTo>
                  <a:lnTo>
                    <a:pt x="2364" y="2635"/>
                  </a:lnTo>
                  <a:lnTo>
                    <a:pt x="2345" y="2596"/>
                  </a:lnTo>
                  <a:lnTo>
                    <a:pt x="1822" y="1937"/>
                  </a:lnTo>
                  <a:lnTo>
                    <a:pt x="1279" y="1317"/>
                  </a:lnTo>
                  <a:lnTo>
                    <a:pt x="756" y="698"/>
                  </a:lnTo>
                  <a:lnTo>
                    <a:pt x="233" y="58"/>
                  </a:lnTo>
                  <a:lnTo>
                    <a:pt x="175" y="19"/>
                  </a:lnTo>
                  <a:lnTo>
                    <a:pt x="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2" name="Google Shape;2812;p33"/>
            <p:cNvSpPr/>
            <p:nvPr/>
          </p:nvSpPr>
          <p:spPr>
            <a:xfrm>
              <a:off x="2644725" y="1083225"/>
              <a:ext cx="58650" cy="75100"/>
            </a:xfrm>
            <a:custGeom>
              <a:avLst/>
              <a:gdLst/>
              <a:ahLst/>
              <a:cxnLst/>
              <a:rect l="l" t="t" r="r" b="b"/>
              <a:pathLst>
                <a:path w="2346" h="3004" extrusionOk="0">
                  <a:moveTo>
                    <a:pt x="117" y="1"/>
                  </a:moveTo>
                  <a:lnTo>
                    <a:pt x="78" y="20"/>
                  </a:lnTo>
                  <a:lnTo>
                    <a:pt x="40" y="59"/>
                  </a:lnTo>
                  <a:lnTo>
                    <a:pt x="20" y="97"/>
                  </a:lnTo>
                  <a:lnTo>
                    <a:pt x="1" y="136"/>
                  </a:lnTo>
                  <a:lnTo>
                    <a:pt x="20" y="194"/>
                  </a:lnTo>
                  <a:lnTo>
                    <a:pt x="59" y="233"/>
                  </a:lnTo>
                  <a:lnTo>
                    <a:pt x="350" y="524"/>
                  </a:lnTo>
                  <a:lnTo>
                    <a:pt x="621" y="834"/>
                  </a:lnTo>
                  <a:lnTo>
                    <a:pt x="911" y="1163"/>
                  </a:lnTo>
                  <a:lnTo>
                    <a:pt x="1163" y="1512"/>
                  </a:lnTo>
                  <a:lnTo>
                    <a:pt x="1415" y="1860"/>
                  </a:lnTo>
                  <a:lnTo>
                    <a:pt x="1667" y="2228"/>
                  </a:lnTo>
                  <a:lnTo>
                    <a:pt x="1880" y="2577"/>
                  </a:lnTo>
                  <a:lnTo>
                    <a:pt x="2093" y="2926"/>
                  </a:lnTo>
                  <a:lnTo>
                    <a:pt x="2132" y="2965"/>
                  </a:lnTo>
                  <a:lnTo>
                    <a:pt x="2171" y="3003"/>
                  </a:lnTo>
                  <a:lnTo>
                    <a:pt x="2229" y="3003"/>
                  </a:lnTo>
                  <a:lnTo>
                    <a:pt x="2268" y="2984"/>
                  </a:lnTo>
                  <a:lnTo>
                    <a:pt x="2326" y="2965"/>
                  </a:lnTo>
                  <a:lnTo>
                    <a:pt x="2345" y="2926"/>
                  </a:lnTo>
                  <a:lnTo>
                    <a:pt x="2345" y="2887"/>
                  </a:lnTo>
                  <a:lnTo>
                    <a:pt x="2326" y="2829"/>
                  </a:lnTo>
                  <a:lnTo>
                    <a:pt x="2113" y="2461"/>
                  </a:lnTo>
                  <a:lnTo>
                    <a:pt x="1880" y="2093"/>
                  </a:lnTo>
                  <a:lnTo>
                    <a:pt x="1628" y="1725"/>
                  </a:lnTo>
                  <a:lnTo>
                    <a:pt x="1376" y="1357"/>
                  </a:lnTo>
                  <a:lnTo>
                    <a:pt x="1105" y="1008"/>
                  </a:lnTo>
                  <a:lnTo>
                    <a:pt x="815" y="659"/>
                  </a:lnTo>
                  <a:lnTo>
                    <a:pt x="524" y="330"/>
                  </a:lnTo>
                  <a:lnTo>
                    <a:pt x="214" y="39"/>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3" name="Google Shape;2813;p33"/>
            <p:cNvSpPr/>
            <p:nvPr/>
          </p:nvSpPr>
          <p:spPr>
            <a:xfrm>
              <a:off x="2658300" y="1049325"/>
              <a:ext cx="55725" cy="66375"/>
            </a:xfrm>
            <a:custGeom>
              <a:avLst/>
              <a:gdLst/>
              <a:ahLst/>
              <a:cxnLst/>
              <a:rect l="l" t="t" r="r" b="b"/>
              <a:pathLst>
                <a:path w="2229" h="2655" extrusionOk="0">
                  <a:moveTo>
                    <a:pt x="97" y="1"/>
                  </a:moveTo>
                  <a:lnTo>
                    <a:pt x="59" y="20"/>
                  </a:lnTo>
                  <a:lnTo>
                    <a:pt x="20" y="59"/>
                  </a:lnTo>
                  <a:lnTo>
                    <a:pt x="0" y="97"/>
                  </a:lnTo>
                  <a:lnTo>
                    <a:pt x="0" y="156"/>
                  </a:lnTo>
                  <a:lnTo>
                    <a:pt x="39" y="194"/>
                  </a:lnTo>
                  <a:lnTo>
                    <a:pt x="504" y="814"/>
                  </a:lnTo>
                  <a:lnTo>
                    <a:pt x="1008" y="1395"/>
                  </a:lnTo>
                  <a:lnTo>
                    <a:pt x="1511" y="1996"/>
                  </a:lnTo>
                  <a:lnTo>
                    <a:pt x="1996" y="2616"/>
                  </a:lnTo>
                  <a:lnTo>
                    <a:pt x="2035" y="2635"/>
                  </a:lnTo>
                  <a:lnTo>
                    <a:pt x="2073" y="2655"/>
                  </a:lnTo>
                  <a:lnTo>
                    <a:pt x="2131" y="2655"/>
                  </a:lnTo>
                  <a:lnTo>
                    <a:pt x="2170" y="2635"/>
                  </a:lnTo>
                  <a:lnTo>
                    <a:pt x="2209" y="2596"/>
                  </a:lnTo>
                  <a:lnTo>
                    <a:pt x="2228" y="2558"/>
                  </a:lnTo>
                  <a:lnTo>
                    <a:pt x="2228" y="2500"/>
                  </a:lnTo>
                  <a:lnTo>
                    <a:pt x="2189" y="2441"/>
                  </a:lnTo>
                  <a:lnTo>
                    <a:pt x="1725" y="1841"/>
                  </a:lnTo>
                  <a:lnTo>
                    <a:pt x="1221" y="1240"/>
                  </a:lnTo>
                  <a:lnTo>
                    <a:pt x="717" y="659"/>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4" name="Google Shape;2814;p33"/>
            <p:cNvSpPr/>
            <p:nvPr/>
          </p:nvSpPr>
          <p:spPr>
            <a:xfrm>
              <a:off x="2676700" y="987325"/>
              <a:ext cx="51850" cy="63975"/>
            </a:xfrm>
            <a:custGeom>
              <a:avLst/>
              <a:gdLst/>
              <a:ahLst/>
              <a:cxnLst/>
              <a:rect l="l" t="t" r="r" b="b"/>
              <a:pathLst>
                <a:path w="2074" h="2559" extrusionOk="0">
                  <a:moveTo>
                    <a:pt x="97" y="1"/>
                  </a:moveTo>
                  <a:lnTo>
                    <a:pt x="59" y="20"/>
                  </a:lnTo>
                  <a:lnTo>
                    <a:pt x="20" y="59"/>
                  </a:lnTo>
                  <a:lnTo>
                    <a:pt x="1" y="98"/>
                  </a:lnTo>
                  <a:lnTo>
                    <a:pt x="1" y="156"/>
                  </a:lnTo>
                  <a:lnTo>
                    <a:pt x="39" y="214"/>
                  </a:lnTo>
                  <a:lnTo>
                    <a:pt x="485" y="776"/>
                  </a:lnTo>
                  <a:lnTo>
                    <a:pt x="969" y="1338"/>
                  </a:lnTo>
                  <a:lnTo>
                    <a:pt x="1415" y="1899"/>
                  </a:lnTo>
                  <a:lnTo>
                    <a:pt x="1628" y="2190"/>
                  </a:lnTo>
                  <a:lnTo>
                    <a:pt x="1841" y="2500"/>
                  </a:lnTo>
                  <a:lnTo>
                    <a:pt x="1880" y="2539"/>
                  </a:lnTo>
                  <a:lnTo>
                    <a:pt x="1918" y="2558"/>
                  </a:lnTo>
                  <a:lnTo>
                    <a:pt x="1977" y="2539"/>
                  </a:lnTo>
                  <a:lnTo>
                    <a:pt x="2015" y="2519"/>
                  </a:lnTo>
                  <a:lnTo>
                    <a:pt x="2035" y="2481"/>
                  </a:lnTo>
                  <a:lnTo>
                    <a:pt x="2054" y="2442"/>
                  </a:lnTo>
                  <a:lnTo>
                    <a:pt x="2073" y="2384"/>
                  </a:lnTo>
                  <a:lnTo>
                    <a:pt x="2054" y="2345"/>
                  </a:lnTo>
                  <a:lnTo>
                    <a:pt x="1841" y="2035"/>
                  </a:lnTo>
                  <a:lnTo>
                    <a:pt x="1628" y="1744"/>
                  </a:lnTo>
                  <a:lnTo>
                    <a:pt x="1163" y="1183"/>
                  </a:lnTo>
                  <a:lnTo>
                    <a:pt x="698" y="621"/>
                  </a:lnTo>
                  <a:lnTo>
                    <a:pt x="233" y="40"/>
                  </a:lnTo>
                  <a:lnTo>
                    <a:pt x="194" y="20"/>
                  </a:lnTo>
                  <a:lnTo>
                    <a:pt x="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5" name="Google Shape;2815;p33"/>
            <p:cNvSpPr/>
            <p:nvPr/>
          </p:nvSpPr>
          <p:spPr>
            <a:xfrm>
              <a:off x="2697050" y="942775"/>
              <a:ext cx="40225" cy="53775"/>
            </a:xfrm>
            <a:custGeom>
              <a:avLst/>
              <a:gdLst/>
              <a:ahLst/>
              <a:cxnLst/>
              <a:rect l="l" t="t" r="r" b="b"/>
              <a:pathLst>
                <a:path w="1609" h="2151" extrusionOk="0">
                  <a:moveTo>
                    <a:pt x="97" y="1"/>
                  </a:moveTo>
                  <a:lnTo>
                    <a:pt x="58" y="20"/>
                  </a:lnTo>
                  <a:lnTo>
                    <a:pt x="20" y="59"/>
                  </a:lnTo>
                  <a:lnTo>
                    <a:pt x="0" y="117"/>
                  </a:lnTo>
                  <a:lnTo>
                    <a:pt x="0" y="156"/>
                  </a:lnTo>
                  <a:lnTo>
                    <a:pt x="20" y="214"/>
                  </a:lnTo>
                  <a:lnTo>
                    <a:pt x="349" y="698"/>
                  </a:lnTo>
                  <a:lnTo>
                    <a:pt x="698" y="1163"/>
                  </a:lnTo>
                  <a:lnTo>
                    <a:pt x="1046" y="1628"/>
                  </a:lnTo>
                  <a:lnTo>
                    <a:pt x="1376" y="2093"/>
                  </a:lnTo>
                  <a:lnTo>
                    <a:pt x="1414" y="2132"/>
                  </a:lnTo>
                  <a:lnTo>
                    <a:pt x="1453" y="2151"/>
                  </a:lnTo>
                  <a:lnTo>
                    <a:pt x="1511" y="2151"/>
                  </a:lnTo>
                  <a:lnTo>
                    <a:pt x="1550" y="2132"/>
                  </a:lnTo>
                  <a:lnTo>
                    <a:pt x="1589" y="2093"/>
                  </a:lnTo>
                  <a:lnTo>
                    <a:pt x="1608" y="2035"/>
                  </a:lnTo>
                  <a:lnTo>
                    <a:pt x="1608" y="1996"/>
                  </a:lnTo>
                  <a:lnTo>
                    <a:pt x="1589" y="1938"/>
                  </a:lnTo>
                  <a:lnTo>
                    <a:pt x="1259" y="1454"/>
                  </a:lnTo>
                  <a:lnTo>
                    <a:pt x="911" y="989"/>
                  </a:lnTo>
                  <a:lnTo>
                    <a:pt x="562" y="524"/>
                  </a:lnTo>
                  <a:lnTo>
                    <a:pt x="233" y="59"/>
                  </a:lnTo>
                  <a:lnTo>
                    <a:pt x="194"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6" name="Google Shape;2816;p33"/>
            <p:cNvSpPr/>
            <p:nvPr/>
          </p:nvSpPr>
          <p:spPr>
            <a:xfrm>
              <a:off x="2713025" y="903550"/>
              <a:ext cx="34400" cy="41675"/>
            </a:xfrm>
            <a:custGeom>
              <a:avLst/>
              <a:gdLst/>
              <a:ahLst/>
              <a:cxnLst/>
              <a:rect l="l" t="t" r="r" b="b"/>
              <a:pathLst>
                <a:path w="1376" h="1667" extrusionOk="0">
                  <a:moveTo>
                    <a:pt x="97" y="1"/>
                  </a:moveTo>
                  <a:lnTo>
                    <a:pt x="59" y="20"/>
                  </a:lnTo>
                  <a:lnTo>
                    <a:pt x="20" y="59"/>
                  </a:lnTo>
                  <a:lnTo>
                    <a:pt x="0" y="97"/>
                  </a:lnTo>
                  <a:lnTo>
                    <a:pt x="0" y="155"/>
                  </a:lnTo>
                  <a:lnTo>
                    <a:pt x="39" y="194"/>
                  </a:lnTo>
                  <a:lnTo>
                    <a:pt x="1143" y="1608"/>
                  </a:lnTo>
                  <a:lnTo>
                    <a:pt x="1182" y="1647"/>
                  </a:lnTo>
                  <a:lnTo>
                    <a:pt x="1240" y="1667"/>
                  </a:lnTo>
                  <a:lnTo>
                    <a:pt x="1279" y="1647"/>
                  </a:lnTo>
                  <a:lnTo>
                    <a:pt x="1337" y="1628"/>
                  </a:lnTo>
                  <a:lnTo>
                    <a:pt x="1357" y="1589"/>
                  </a:lnTo>
                  <a:lnTo>
                    <a:pt x="1376" y="1550"/>
                  </a:lnTo>
                  <a:lnTo>
                    <a:pt x="1376" y="1512"/>
                  </a:lnTo>
                  <a:lnTo>
                    <a:pt x="1357" y="1453"/>
                  </a:lnTo>
                  <a:lnTo>
                    <a:pt x="233" y="39"/>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7" name="Google Shape;2817;p33"/>
            <p:cNvSpPr/>
            <p:nvPr/>
          </p:nvSpPr>
          <p:spPr>
            <a:xfrm>
              <a:off x="2731425" y="834775"/>
              <a:ext cx="25200" cy="50400"/>
            </a:xfrm>
            <a:custGeom>
              <a:avLst/>
              <a:gdLst/>
              <a:ahLst/>
              <a:cxnLst/>
              <a:rect l="l" t="t" r="r" b="b"/>
              <a:pathLst>
                <a:path w="1008" h="2016" extrusionOk="0">
                  <a:moveTo>
                    <a:pt x="136" y="1"/>
                  </a:moveTo>
                  <a:lnTo>
                    <a:pt x="97" y="20"/>
                  </a:lnTo>
                  <a:lnTo>
                    <a:pt x="39" y="39"/>
                  </a:lnTo>
                  <a:lnTo>
                    <a:pt x="20" y="78"/>
                  </a:lnTo>
                  <a:lnTo>
                    <a:pt x="1" y="136"/>
                  </a:lnTo>
                  <a:lnTo>
                    <a:pt x="20" y="194"/>
                  </a:lnTo>
                  <a:lnTo>
                    <a:pt x="194" y="621"/>
                  </a:lnTo>
                  <a:lnTo>
                    <a:pt x="388" y="1066"/>
                  </a:lnTo>
                  <a:lnTo>
                    <a:pt x="582" y="1492"/>
                  </a:lnTo>
                  <a:lnTo>
                    <a:pt x="756" y="1938"/>
                  </a:lnTo>
                  <a:lnTo>
                    <a:pt x="795" y="1977"/>
                  </a:lnTo>
                  <a:lnTo>
                    <a:pt x="834" y="2015"/>
                  </a:lnTo>
                  <a:lnTo>
                    <a:pt x="872" y="2015"/>
                  </a:lnTo>
                  <a:lnTo>
                    <a:pt x="930" y="1996"/>
                  </a:lnTo>
                  <a:lnTo>
                    <a:pt x="969" y="1977"/>
                  </a:lnTo>
                  <a:lnTo>
                    <a:pt x="989" y="1938"/>
                  </a:lnTo>
                  <a:lnTo>
                    <a:pt x="1008" y="1899"/>
                  </a:lnTo>
                  <a:lnTo>
                    <a:pt x="1008" y="1841"/>
                  </a:lnTo>
                  <a:lnTo>
                    <a:pt x="814" y="1395"/>
                  </a:lnTo>
                  <a:lnTo>
                    <a:pt x="621" y="969"/>
                  </a:lnTo>
                  <a:lnTo>
                    <a:pt x="427" y="524"/>
                  </a:lnTo>
                  <a:lnTo>
                    <a:pt x="252" y="78"/>
                  </a:lnTo>
                  <a:lnTo>
                    <a:pt x="214" y="39"/>
                  </a:lnTo>
                  <a:lnTo>
                    <a:pt x="175" y="20"/>
                  </a:lnTo>
                  <a:lnTo>
                    <a:pt x="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18" name="Google Shape;2818;p33"/>
          <p:cNvSpPr/>
          <p:nvPr/>
        </p:nvSpPr>
        <p:spPr>
          <a:xfrm>
            <a:off x="2428758" y="4946100"/>
            <a:ext cx="2725734" cy="1423117"/>
          </a:xfrm>
          <a:custGeom>
            <a:avLst/>
            <a:gdLst/>
            <a:ahLst/>
            <a:cxnLst/>
            <a:rect l="l" t="t" r="r" b="b"/>
            <a:pathLst>
              <a:path w="31578" h="16487" extrusionOk="0">
                <a:moveTo>
                  <a:pt x="11798" y="214"/>
                </a:moveTo>
                <a:lnTo>
                  <a:pt x="11992" y="233"/>
                </a:lnTo>
                <a:lnTo>
                  <a:pt x="12205" y="253"/>
                </a:lnTo>
                <a:lnTo>
                  <a:pt x="12399" y="291"/>
                </a:lnTo>
                <a:lnTo>
                  <a:pt x="12593" y="369"/>
                </a:lnTo>
                <a:lnTo>
                  <a:pt x="12767" y="466"/>
                </a:lnTo>
                <a:lnTo>
                  <a:pt x="12941" y="582"/>
                </a:lnTo>
                <a:lnTo>
                  <a:pt x="13077" y="718"/>
                </a:lnTo>
                <a:lnTo>
                  <a:pt x="13212" y="853"/>
                </a:lnTo>
                <a:lnTo>
                  <a:pt x="13348" y="1028"/>
                </a:lnTo>
                <a:lnTo>
                  <a:pt x="13445" y="1183"/>
                </a:lnTo>
                <a:lnTo>
                  <a:pt x="13542" y="1376"/>
                </a:lnTo>
                <a:lnTo>
                  <a:pt x="13562" y="1437"/>
                </a:lnTo>
                <a:lnTo>
                  <a:pt x="13329" y="1473"/>
                </a:lnTo>
                <a:lnTo>
                  <a:pt x="12903" y="1531"/>
                </a:lnTo>
                <a:lnTo>
                  <a:pt x="12457" y="1570"/>
                </a:lnTo>
                <a:lnTo>
                  <a:pt x="12031" y="1609"/>
                </a:lnTo>
                <a:lnTo>
                  <a:pt x="11605" y="1628"/>
                </a:lnTo>
                <a:lnTo>
                  <a:pt x="11159" y="1609"/>
                </a:lnTo>
                <a:lnTo>
                  <a:pt x="10713" y="1589"/>
                </a:lnTo>
                <a:lnTo>
                  <a:pt x="10268" y="1551"/>
                </a:lnTo>
                <a:lnTo>
                  <a:pt x="9945" y="1495"/>
                </a:lnTo>
                <a:lnTo>
                  <a:pt x="9945" y="1495"/>
                </a:lnTo>
                <a:lnTo>
                  <a:pt x="9977" y="1415"/>
                </a:lnTo>
                <a:lnTo>
                  <a:pt x="10074" y="1241"/>
                </a:lnTo>
                <a:lnTo>
                  <a:pt x="10190" y="1066"/>
                </a:lnTo>
                <a:lnTo>
                  <a:pt x="10326" y="911"/>
                </a:lnTo>
                <a:lnTo>
                  <a:pt x="10462" y="756"/>
                </a:lnTo>
                <a:lnTo>
                  <a:pt x="10636" y="621"/>
                </a:lnTo>
                <a:lnTo>
                  <a:pt x="10810" y="524"/>
                </a:lnTo>
                <a:lnTo>
                  <a:pt x="10985" y="427"/>
                </a:lnTo>
                <a:lnTo>
                  <a:pt x="11178" y="330"/>
                </a:lnTo>
                <a:lnTo>
                  <a:pt x="11372" y="272"/>
                </a:lnTo>
                <a:lnTo>
                  <a:pt x="11585" y="233"/>
                </a:lnTo>
                <a:lnTo>
                  <a:pt x="11798" y="214"/>
                </a:lnTo>
                <a:close/>
                <a:moveTo>
                  <a:pt x="11895" y="1"/>
                </a:moveTo>
                <a:lnTo>
                  <a:pt x="11643" y="20"/>
                </a:lnTo>
                <a:lnTo>
                  <a:pt x="11411" y="59"/>
                </a:lnTo>
                <a:lnTo>
                  <a:pt x="11178" y="117"/>
                </a:lnTo>
                <a:lnTo>
                  <a:pt x="10965" y="195"/>
                </a:lnTo>
                <a:lnTo>
                  <a:pt x="10752" y="311"/>
                </a:lnTo>
                <a:lnTo>
                  <a:pt x="10539" y="427"/>
                </a:lnTo>
                <a:lnTo>
                  <a:pt x="10345" y="582"/>
                </a:lnTo>
                <a:lnTo>
                  <a:pt x="10171" y="737"/>
                </a:lnTo>
                <a:lnTo>
                  <a:pt x="10016" y="911"/>
                </a:lnTo>
                <a:lnTo>
                  <a:pt x="9900" y="1124"/>
                </a:lnTo>
                <a:lnTo>
                  <a:pt x="9784" y="1337"/>
                </a:lnTo>
                <a:lnTo>
                  <a:pt x="9687" y="1551"/>
                </a:lnTo>
                <a:lnTo>
                  <a:pt x="9687" y="1589"/>
                </a:lnTo>
                <a:lnTo>
                  <a:pt x="9706" y="1628"/>
                </a:lnTo>
                <a:lnTo>
                  <a:pt x="9725" y="1667"/>
                </a:lnTo>
                <a:lnTo>
                  <a:pt x="9764" y="1686"/>
                </a:lnTo>
                <a:lnTo>
                  <a:pt x="10190" y="1744"/>
                </a:lnTo>
                <a:lnTo>
                  <a:pt x="10617" y="1802"/>
                </a:lnTo>
                <a:lnTo>
                  <a:pt x="11043" y="1822"/>
                </a:lnTo>
                <a:lnTo>
                  <a:pt x="11876" y="1822"/>
                </a:lnTo>
                <a:lnTo>
                  <a:pt x="12302" y="1802"/>
                </a:lnTo>
                <a:lnTo>
                  <a:pt x="12709" y="1764"/>
                </a:lnTo>
                <a:lnTo>
                  <a:pt x="13135" y="1725"/>
                </a:lnTo>
                <a:lnTo>
                  <a:pt x="13628" y="1645"/>
                </a:lnTo>
                <a:lnTo>
                  <a:pt x="13628" y="1645"/>
                </a:lnTo>
                <a:lnTo>
                  <a:pt x="13658" y="1744"/>
                </a:lnTo>
                <a:lnTo>
                  <a:pt x="13697" y="1938"/>
                </a:lnTo>
                <a:lnTo>
                  <a:pt x="13716" y="2151"/>
                </a:lnTo>
                <a:lnTo>
                  <a:pt x="13716" y="2345"/>
                </a:lnTo>
                <a:lnTo>
                  <a:pt x="13697" y="2539"/>
                </a:lnTo>
                <a:lnTo>
                  <a:pt x="13658" y="2732"/>
                </a:lnTo>
                <a:lnTo>
                  <a:pt x="13600" y="2926"/>
                </a:lnTo>
                <a:lnTo>
                  <a:pt x="13503" y="3100"/>
                </a:lnTo>
                <a:lnTo>
                  <a:pt x="13367" y="3313"/>
                </a:lnTo>
                <a:lnTo>
                  <a:pt x="13232" y="3507"/>
                </a:lnTo>
                <a:lnTo>
                  <a:pt x="13057" y="3682"/>
                </a:lnTo>
                <a:lnTo>
                  <a:pt x="12864" y="3837"/>
                </a:lnTo>
                <a:lnTo>
                  <a:pt x="12670" y="3972"/>
                </a:lnTo>
                <a:lnTo>
                  <a:pt x="12457" y="4088"/>
                </a:lnTo>
                <a:lnTo>
                  <a:pt x="12031" y="4321"/>
                </a:lnTo>
                <a:lnTo>
                  <a:pt x="11508" y="4553"/>
                </a:lnTo>
                <a:lnTo>
                  <a:pt x="10985" y="4766"/>
                </a:lnTo>
                <a:lnTo>
                  <a:pt x="9919" y="5154"/>
                </a:lnTo>
                <a:lnTo>
                  <a:pt x="8815" y="5522"/>
                </a:lnTo>
                <a:lnTo>
                  <a:pt x="7691" y="5851"/>
                </a:lnTo>
                <a:lnTo>
                  <a:pt x="6548" y="6142"/>
                </a:lnTo>
                <a:lnTo>
                  <a:pt x="5405" y="6374"/>
                </a:lnTo>
                <a:lnTo>
                  <a:pt x="4766" y="6491"/>
                </a:lnTo>
                <a:lnTo>
                  <a:pt x="4108" y="6607"/>
                </a:lnTo>
                <a:lnTo>
                  <a:pt x="3430" y="6684"/>
                </a:lnTo>
                <a:lnTo>
                  <a:pt x="2771" y="6762"/>
                </a:lnTo>
                <a:lnTo>
                  <a:pt x="2112" y="6839"/>
                </a:lnTo>
                <a:lnTo>
                  <a:pt x="1454" y="6878"/>
                </a:lnTo>
                <a:lnTo>
                  <a:pt x="776" y="6917"/>
                </a:lnTo>
                <a:lnTo>
                  <a:pt x="117" y="6936"/>
                </a:lnTo>
                <a:lnTo>
                  <a:pt x="59" y="6955"/>
                </a:lnTo>
                <a:lnTo>
                  <a:pt x="39" y="6975"/>
                </a:lnTo>
                <a:lnTo>
                  <a:pt x="20" y="7014"/>
                </a:lnTo>
                <a:lnTo>
                  <a:pt x="1" y="7052"/>
                </a:lnTo>
                <a:lnTo>
                  <a:pt x="20" y="7091"/>
                </a:lnTo>
                <a:lnTo>
                  <a:pt x="39" y="7130"/>
                </a:lnTo>
                <a:lnTo>
                  <a:pt x="59" y="7149"/>
                </a:lnTo>
                <a:lnTo>
                  <a:pt x="117" y="7169"/>
                </a:lnTo>
                <a:lnTo>
                  <a:pt x="756" y="7130"/>
                </a:lnTo>
                <a:lnTo>
                  <a:pt x="1376" y="7110"/>
                </a:lnTo>
                <a:lnTo>
                  <a:pt x="2015" y="7052"/>
                </a:lnTo>
                <a:lnTo>
                  <a:pt x="2655" y="6994"/>
                </a:lnTo>
                <a:lnTo>
                  <a:pt x="3275" y="6936"/>
                </a:lnTo>
                <a:lnTo>
                  <a:pt x="3914" y="6839"/>
                </a:lnTo>
                <a:lnTo>
                  <a:pt x="4534" y="6742"/>
                </a:lnTo>
                <a:lnTo>
                  <a:pt x="5173" y="6645"/>
                </a:lnTo>
                <a:lnTo>
                  <a:pt x="5793" y="6510"/>
                </a:lnTo>
                <a:lnTo>
                  <a:pt x="6413" y="6394"/>
                </a:lnTo>
                <a:lnTo>
                  <a:pt x="7033" y="6239"/>
                </a:lnTo>
                <a:lnTo>
                  <a:pt x="7653" y="6084"/>
                </a:lnTo>
                <a:lnTo>
                  <a:pt x="8273" y="5909"/>
                </a:lnTo>
                <a:lnTo>
                  <a:pt x="8873" y="5735"/>
                </a:lnTo>
                <a:lnTo>
                  <a:pt x="9474" y="5541"/>
                </a:lnTo>
                <a:lnTo>
                  <a:pt x="10074" y="5328"/>
                </a:lnTo>
                <a:lnTo>
                  <a:pt x="10636" y="5134"/>
                </a:lnTo>
                <a:lnTo>
                  <a:pt x="11178" y="4921"/>
                </a:lnTo>
                <a:lnTo>
                  <a:pt x="11721" y="4708"/>
                </a:lnTo>
                <a:lnTo>
                  <a:pt x="12244" y="4456"/>
                </a:lnTo>
                <a:lnTo>
                  <a:pt x="12476" y="4340"/>
                </a:lnTo>
                <a:lnTo>
                  <a:pt x="12689" y="4205"/>
                </a:lnTo>
                <a:lnTo>
                  <a:pt x="12903" y="4069"/>
                </a:lnTo>
                <a:lnTo>
                  <a:pt x="13096" y="3914"/>
                </a:lnTo>
                <a:lnTo>
                  <a:pt x="13290" y="3759"/>
                </a:lnTo>
                <a:lnTo>
                  <a:pt x="13464" y="3565"/>
                </a:lnTo>
                <a:lnTo>
                  <a:pt x="13600" y="3372"/>
                </a:lnTo>
                <a:lnTo>
                  <a:pt x="13736" y="3139"/>
                </a:lnTo>
                <a:lnTo>
                  <a:pt x="13813" y="2945"/>
                </a:lnTo>
                <a:lnTo>
                  <a:pt x="13871" y="2752"/>
                </a:lnTo>
                <a:lnTo>
                  <a:pt x="13910" y="2558"/>
                </a:lnTo>
                <a:lnTo>
                  <a:pt x="13929" y="2345"/>
                </a:lnTo>
                <a:lnTo>
                  <a:pt x="13929" y="2132"/>
                </a:lnTo>
                <a:lnTo>
                  <a:pt x="13910" y="1919"/>
                </a:lnTo>
                <a:lnTo>
                  <a:pt x="13871" y="1725"/>
                </a:lnTo>
                <a:lnTo>
                  <a:pt x="13840" y="1610"/>
                </a:lnTo>
                <a:lnTo>
                  <a:pt x="13968" y="1589"/>
                </a:lnTo>
                <a:lnTo>
                  <a:pt x="14801" y="1454"/>
                </a:lnTo>
                <a:lnTo>
                  <a:pt x="16467" y="1105"/>
                </a:lnTo>
                <a:lnTo>
                  <a:pt x="17300" y="931"/>
                </a:lnTo>
                <a:lnTo>
                  <a:pt x="18152" y="776"/>
                </a:lnTo>
                <a:lnTo>
                  <a:pt x="19005" y="659"/>
                </a:lnTo>
                <a:lnTo>
                  <a:pt x="19857" y="563"/>
                </a:lnTo>
                <a:lnTo>
                  <a:pt x="20690" y="524"/>
                </a:lnTo>
                <a:lnTo>
                  <a:pt x="21523" y="524"/>
                </a:lnTo>
                <a:lnTo>
                  <a:pt x="22376" y="563"/>
                </a:lnTo>
                <a:lnTo>
                  <a:pt x="23189" y="640"/>
                </a:lnTo>
                <a:lnTo>
                  <a:pt x="24042" y="737"/>
                </a:lnTo>
                <a:lnTo>
                  <a:pt x="24875" y="911"/>
                </a:lnTo>
                <a:lnTo>
                  <a:pt x="25708" y="1105"/>
                </a:lnTo>
                <a:lnTo>
                  <a:pt x="26521" y="1337"/>
                </a:lnTo>
                <a:lnTo>
                  <a:pt x="27277" y="1570"/>
                </a:lnTo>
                <a:lnTo>
                  <a:pt x="27645" y="1706"/>
                </a:lnTo>
                <a:lnTo>
                  <a:pt x="28013" y="1861"/>
                </a:lnTo>
                <a:lnTo>
                  <a:pt x="28381" y="2016"/>
                </a:lnTo>
                <a:lnTo>
                  <a:pt x="28749" y="2209"/>
                </a:lnTo>
                <a:lnTo>
                  <a:pt x="29078" y="2403"/>
                </a:lnTo>
                <a:lnTo>
                  <a:pt x="29427" y="2597"/>
                </a:lnTo>
                <a:lnTo>
                  <a:pt x="29718" y="2829"/>
                </a:lnTo>
                <a:lnTo>
                  <a:pt x="30008" y="3081"/>
                </a:lnTo>
                <a:lnTo>
                  <a:pt x="30260" y="3372"/>
                </a:lnTo>
                <a:lnTo>
                  <a:pt x="30492" y="3682"/>
                </a:lnTo>
                <a:lnTo>
                  <a:pt x="30667" y="4011"/>
                </a:lnTo>
                <a:lnTo>
                  <a:pt x="30822" y="4360"/>
                </a:lnTo>
                <a:lnTo>
                  <a:pt x="30938" y="4708"/>
                </a:lnTo>
                <a:lnTo>
                  <a:pt x="31035" y="5076"/>
                </a:lnTo>
                <a:lnTo>
                  <a:pt x="31112" y="5483"/>
                </a:lnTo>
                <a:lnTo>
                  <a:pt x="31190" y="5890"/>
                </a:lnTo>
                <a:lnTo>
                  <a:pt x="31229" y="6297"/>
                </a:lnTo>
                <a:lnTo>
                  <a:pt x="31267" y="6704"/>
                </a:lnTo>
                <a:lnTo>
                  <a:pt x="31306" y="7537"/>
                </a:lnTo>
                <a:lnTo>
                  <a:pt x="31345" y="8350"/>
                </a:lnTo>
                <a:lnTo>
                  <a:pt x="31345" y="9241"/>
                </a:lnTo>
                <a:lnTo>
                  <a:pt x="31345" y="10133"/>
                </a:lnTo>
                <a:lnTo>
                  <a:pt x="31325" y="11043"/>
                </a:lnTo>
                <a:lnTo>
                  <a:pt x="31267" y="11934"/>
                </a:lnTo>
                <a:lnTo>
                  <a:pt x="31190" y="12825"/>
                </a:lnTo>
                <a:lnTo>
                  <a:pt x="31093" y="13716"/>
                </a:lnTo>
                <a:lnTo>
                  <a:pt x="30977" y="14608"/>
                </a:lnTo>
                <a:lnTo>
                  <a:pt x="30841" y="15479"/>
                </a:lnTo>
                <a:lnTo>
                  <a:pt x="30686" y="16351"/>
                </a:lnTo>
                <a:lnTo>
                  <a:pt x="30686" y="16409"/>
                </a:lnTo>
                <a:lnTo>
                  <a:pt x="30706" y="16448"/>
                </a:lnTo>
                <a:lnTo>
                  <a:pt x="30725" y="16467"/>
                </a:lnTo>
                <a:lnTo>
                  <a:pt x="30764" y="16487"/>
                </a:lnTo>
                <a:lnTo>
                  <a:pt x="30841" y="16487"/>
                </a:lnTo>
                <a:lnTo>
                  <a:pt x="30880" y="16448"/>
                </a:lnTo>
                <a:lnTo>
                  <a:pt x="30899" y="16409"/>
                </a:lnTo>
                <a:lnTo>
                  <a:pt x="31054" y="15518"/>
                </a:lnTo>
                <a:lnTo>
                  <a:pt x="31190" y="14627"/>
                </a:lnTo>
                <a:lnTo>
                  <a:pt x="31306" y="13736"/>
                </a:lnTo>
                <a:lnTo>
                  <a:pt x="31403" y="12825"/>
                </a:lnTo>
                <a:lnTo>
                  <a:pt x="31480" y="11915"/>
                </a:lnTo>
                <a:lnTo>
                  <a:pt x="31539" y="11024"/>
                </a:lnTo>
                <a:lnTo>
                  <a:pt x="31558" y="10113"/>
                </a:lnTo>
                <a:lnTo>
                  <a:pt x="31577" y="9203"/>
                </a:lnTo>
                <a:lnTo>
                  <a:pt x="31558" y="8350"/>
                </a:lnTo>
                <a:lnTo>
                  <a:pt x="31539" y="7479"/>
                </a:lnTo>
                <a:lnTo>
                  <a:pt x="31480" y="6607"/>
                </a:lnTo>
                <a:lnTo>
                  <a:pt x="31384" y="5754"/>
                </a:lnTo>
                <a:lnTo>
                  <a:pt x="31325" y="5386"/>
                </a:lnTo>
                <a:lnTo>
                  <a:pt x="31248" y="5018"/>
                </a:lnTo>
                <a:lnTo>
                  <a:pt x="31151" y="4650"/>
                </a:lnTo>
                <a:lnTo>
                  <a:pt x="31035" y="4301"/>
                </a:lnTo>
                <a:lnTo>
                  <a:pt x="30880" y="3972"/>
                </a:lnTo>
                <a:lnTo>
                  <a:pt x="30706" y="3643"/>
                </a:lnTo>
                <a:lnTo>
                  <a:pt x="30512" y="3333"/>
                </a:lnTo>
                <a:lnTo>
                  <a:pt x="30260" y="3042"/>
                </a:lnTo>
                <a:lnTo>
                  <a:pt x="29989" y="2771"/>
                </a:lnTo>
                <a:lnTo>
                  <a:pt x="29698" y="2539"/>
                </a:lnTo>
                <a:lnTo>
                  <a:pt x="29388" y="2325"/>
                </a:lnTo>
                <a:lnTo>
                  <a:pt x="29059" y="2132"/>
                </a:lnTo>
                <a:lnTo>
                  <a:pt x="28730" y="1957"/>
                </a:lnTo>
                <a:lnTo>
                  <a:pt x="28381" y="1802"/>
                </a:lnTo>
                <a:lnTo>
                  <a:pt x="27684" y="1512"/>
                </a:lnTo>
                <a:lnTo>
                  <a:pt x="26870" y="1221"/>
                </a:lnTo>
                <a:lnTo>
                  <a:pt x="26056" y="969"/>
                </a:lnTo>
                <a:lnTo>
                  <a:pt x="25223" y="756"/>
                </a:lnTo>
                <a:lnTo>
                  <a:pt x="24390" y="582"/>
                </a:lnTo>
                <a:lnTo>
                  <a:pt x="23538" y="466"/>
                </a:lnTo>
                <a:lnTo>
                  <a:pt x="22685" y="369"/>
                </a:lnTo>
                <a:lnTo>
                  <a:pt x="21852" y="330"/>
                </a:lnTo>
                <a:lnTo>
                  <a:pt x="21000" y="311"/>
                </a:lnTo>
                <a:lnTo>
                  <a:pt x="20148" y="350"/>
                </a:lnTo>
                <a:lnTo>
                  <a:pt x="19315" y="408"/>
                </a:lnTo>
                <a:lnTo>
                  <a:pt x="18462" y="504"/>
                </a:lnTo>
                <a:lnTo>
                  <a:pt x="17629" y="659"/>
                </a:lnTo>
                <a:lnTo>
                  <a:pt x="16777" y="814"/>
                </a:lnTo>
                <a:lnTo>
                  <a:pt x="15905" y="1008"/>
                </a:lnTo>
                <a:lnTo>
                  <a:pt x="15053" y="1183"/>
                </a:lnTo>
                <a:lnTo>
                  <a:pt x="14200" y="1337"/>
                </a:lnTo>
                <a:lnTo>
                  <a:pt x="13780" y="1403"/>
                </a:lnTo>
                <a:lnTo>
                  <a:pt x="13780" y="1403"/>
                </a:lnTo>
                <a:lnTo>
                  <a:pt x="13755" y="1318"/>
                </a:lnTo>
                <a:lnTo>
                  <a:pt x="13658" y="1124"/>
                </a:lnTo>
                <a:lnTo>
                  <a:pt x="13561" y="950"/>
                </a:lnTo>
                <a:lnTo>
                  <a:pt x="13445" y="776"/>
                </a:lnTo>
                <a:lnTo>
                  <a:pt x="13309" y="621"/>
                </a:lnTo>
                <a:lnTo>
                  <a:pt x="13154" y="485"/>
                </a:lnTo>
                <a:lnTo>
                  <a:pt x="12980" y="350"/>
                </a:lnTo>
                <a:lnTo>
                  <a:pt x="12806" y="253"/>
                </a:lnTo>
                <a:lnTo>
                  <a:pt x="12593" y="136"/>
                </a:lnTo>
                <a:lnTo>
                  <a:pt x="12360" y="59"/>
                </a:lnTo>
                <a:lnTo>
                  <a:pt x="12128" y="20"/>
                </a:lnTo>
                <a:lnTo>
                  <a:pt x="118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9" name="Google Shape;2819;p33"/>
          <p:cNvSpPr txBox="1"/>
          <p:nvPr/>
        </p:nvSpPr>
        <p:spPr>
          <a:xfrm>
            <a:off x="2260050" y="3461375"/>
            <a:ext cx="46239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lt1"/>
                </a:solidFill>
                <a:latin typeface="Mulish"/>
                <a:ea typeface="Mulish"/>
                <a:cs typeface="Mulish"/>
                <a:sym typeface="Mulish"/>
              </a:rPr>
              <a:t>CREDITS: This presentation template was created by </a:t>
            </a:r>
            <a:r>
              <a:rPr lang="en-GB" sz="1200" b="1" u="sng">
                <a:solidFill>
                  <a:schemeClr val="lt1"/>
                </a:solidFill>
                <a:latin typeface="Mulish"/>
                <a:ea typeface="Mulish"/>
                <a:cs typeface="Mulish"/>
                <a:sym typeface="Mulish"/>
                <a:hlinkClick r:id="rId3"/>
              </a:rPr>
              <a:t>Slidesgo</a:t>
            </a:r>
            <a:r>
              <a:rPr lang="en-GB" sz="1200">
                <a:solidFill>
                  <a:schemeClr val="lt1"/>
                </a:solidFill>
                <a:latin typeface="Mulish"/>
                <a:ea typeface="Mulish"/>
                <a:cs typeface="Mulish"/>
                <a:sym typeface="Mulish"/>
              </a:rPr>
              <a:t>, including icons by </a:t>
            </a:r>
            <a:r>
              <a:rPr lang="en-GB" sz="1200" b="1" u="sng">
                <a:solidFill>
                  <a:schemeClr val="lt1"/>
                </a:solidFill>
                <a:latin typeface="Mulish"/>
                <a:ea typeface="Mulish"/>
                <a:cs typeface="Mulish"/>
                <a:sym typeface="Mulish"/>
                <a:hlinkClick r:id="rId4"/>
              </a:rPr>
              <a:t>Flaticon</a:t>
            </a:r>
            <a:r>
              <a:rPr lang="en-GB" sz="1200">
                <a:solidFill>
                  <a:schemeClr val="lt1"/>
                </a:solidFill>
                <a:latin typeface="Mulish"/>
                <a:ea typeface="Mulish"/>
                <a:cs typeface="Mulish"/>
                <a:sym typeface="Mulish"/>
              </a:rPr>
              <a:t>, infographics &amp; images by </a:t>
            </a:r>
            <a:r>
              <a:rPr lang="en-GB" sz="1200" b="1" u="sng">
                <a:solidFill>
                  <a:schemeClr val="lt1"/>
                </a:solidFill>
                <a:latin typeface="Mulish"/>
                <a:ea typeface="Mulish"/>
                <a:cs typeface="Mulish"/>
                <a:sym typeface="Mulish"/>
                <a:hlinkClick r:id="rId5"/>
              </a:rPr>
              <a:t>Freepik</a:t>
            </a:r>
            <a:r>
              <a:rPr lang="en-GB" sz="1200" b="1" u="sng">
                <a:solidFill>
                  <a:schemeClr val="lt1"/>
                </a:solidFill>
                <a:latin typeface="Mulish"/>
                <a:ea typeface="Mulish"/>
                <a:cs typeface="Mulish"/>
                <a:sym typeface="Mulish"/>
              </a:rPr>
              <a:t>  </a:t>
            </a:r>
            <a:endParaRPr sz="1200" b="1" u="sng" dirty="0">
              <a:solidFill>
                <a:schemeClr val="lt1"/>
              </a:solidFill>
              <a:latin typeface="Mulish"/>
              <a:ea typeface="Mulish"/>
              <a:cs typeface="Mulish"/>
              <a:sym typeface="Mulish"/>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arcellus" panose="020E0602050203020307"/>
              <a:buNone/>
              <a:defRPr sz="3000">
                <a:solidFill>
                  <a:schemeClr val="dk1"/>
                </a:solidFill>
                <a:latin typeface="Marcellus" panose="020E0602050203020307"/>
                <a:ea typeface="Marcellus" panose="020E0602050203020307"/>
                <a:cs typeface="Marcellus" panose="020E0602050203020307"/>
                <a:sym typeface="Marcellus" panose="020E0602050203020307"/>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1pPr>
            <a:lvl2pPr marL="914400" lvl="1"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2pPr>
            <a:lvl3pPr marL="1371600" lvl="2"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3pPr>
            <a:lvl4pPr marL="1828800" lvl="3"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4pPr>
            <a:lvl5pPr marL="2286000" lvl="4"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5pPr>
            <a:lvl6pPr marL="2743200" lvl="5"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6pPr>
            <a:lvl7pPr marL="3200400" lvl="6"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7pPr>
            <a:lvl8pPr marL="3657600" lvl="7"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8pPr>
            <a:lvl9pPr marL="4114800" lvl="8" indent="-317500">
              <a:lnSpc>
                <a:spcPct val="100000"/>
              </a:lnSpc>
              <a:spcBef>
                <a:spcPts val="0"/>
              </a:spcBef>
              <a:spcAft>
                <a:spcPts val="0"/>
              </a:spcAft>
              <a:buClr>
                <a:schemeClr val="lt1"/>
              </a:buClr>
              <a:buSzPts val="1400"/>
              <a:buFont typeface="Mulish"/>
              <a:buChar char="■"/>
              <a:defRPr>
                <a:solidFill>
                  <a:schemeClr val="lt1"/>
                </a:solidFill>
                <a:latin typeface="Mulish"/>
                <a:ea typeface="Mulish"/>
                <a:cs typeface="Mulish"/>
                <a:sym typeface="Mulish"/>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49"/>
        <p:cNvGrpSpPr/>
        <p:nvPr/>
      </p:nvGrpSpPr>
      <p:grpSpPr>
        <a:xfrm>
          <a:off x="0" y="0"/>
          <a:ext cx="0" cy="0"/>
          <a:chOff x="0" y="0"/>
          <a:chExt cx="0" cy="0"/>
        </a:xfrm>
      </p:grpSpPr>
      <p:sp>
        <p:nvSpPr>
          <p:cNvPr id="3050" name="Google Shape;3050;p39"/>
          <p:cNvSpPr txBox="1">
            <a:spLocks noGrp="1"/>
          </p:cNvSpPr>
          <p:nvPr>
            <p:ph type="ctrTitle"/>
          </p:nvPr>
        </p:nvSpPr>
        <p:spPr>
          <a:xfrm>
            <a:off x="820187" y="0"/>
            <a:ext cx="7227000" cy="16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GB" sz="3600" dirty="0"/>
            </a:br>
            <a:r>
              <a:rPr lang="en-GB" sz="3600" b="1" dirty="0">
                <a:solidFill>
                  <a:schemeClr val="dk1"/>
                </a:solidFill>
              </a:rPr>
              <a:t>Language and Culture</a:t>
            </a:r>
            <a:br>
              <a:rPr lang="en-GB" sz="3600" dirty="0">
                <a:solidFill>
                  <a:schemeClr val="dk1"/>
                </a:solidFill>
              </a:rPr>
            </a:br>
            <a:br>
              <a:rPr lang="en-GB" sz="3600" dirty="0">
                <a:solidFill>
                  <a:schemeClr val="dk1"/>
                </a:solidFill>
              </a:rPr>
            </a:br>
            <a:br>
              <a:rPr lang="en-GB" sz="3600" dirty="0">
                <a:solidFill>
                  <a:schemeClr val="dk1"/>
                </a:solidFill>
              </a:rPr>
            </a:br>
            <a:r>
              <a:rPr lang="en-GB" sz="3600" dirty="0">
                <a:solidFill>
                  <a:schemeClr val="dk1"/>
                </a:solidFill>
              </a:rPr>
              <a:t>What is culture?</a:t>
            </a:r>
            <a:br>
              <a:rPr lang="en-GB" sz="3600" dirty="0">
                <a:solidFill>
                  <a:schemeClr val="dk1"/>
                </a:solidFill>
              </a:rPr>
            </a:br>
            <a:endParaRPr sz="3600" dirty="0">
              <a:solidFill>
                <a:schemeClr val="lt2"/>
              </a:solidFill>
            </a:endParaRPr>
          </a:p>
        </p:txBody>
      </p:sp>
      <p:sp>
        <p:nvSpPr>
          <p:cNvPr id="3051" name="Google Shape;3051;p39"/>
          <p:cNvSpPr txBox="1">
            <a:spLocks noGrp="1"/>
          </p:cNvSpPr>
          <p:nvPr>
            <p:ph type="subTitle" idx="1"/>
          </p:nvPr>
        </p:nvSpPr>
        <p:spPr>
          <a:xfrm>
            <a:off x="1376917" y="3316190"/>
            <a:ext cx="4930200" cy="117896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dirty="0">
                <a:latin typeface="Times New Roman" panose="02020603050405020304" pitchFamily="18" charset="0"/>
                <a:cs typeface="Times New Roman" panose="02020603050405020304" pitchFamily="18" charset="0"/>
              </a:rPr>
              <a:t>Presented by: Dr. Hamida Bouzekria</a:t>
            </a:r>
            <a:endParaRPr lang="en-GB"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None/>
            </a:pPr>
            <a:r>
              <a:rPr lang="en-GB" dirty="0">
                <a:latin typeface="Times New Roman" panose="02020603050405020304" pitchFamily="18" charset="0"/>
                <a:cs typeface="Times New Roman" panose="02020603050405020304" pitchFamily="18" charset="0"/>
              </a:rPr>
              <a:t>For: Master 1 EFL learners|S1</a:t>
            </a:r>
            <a:endParaRPr lang="en-GB"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None/>
            </a:pPr>
            <a:r>
              <a:rPr lang="en-GB" dirty="0">
                <a:latin typeface="Times New Roman" panose="02020603050405020304" pitchFamily="18" charset="0"/>
                <a:cs typeface="Times New Roman" panose="02020603050405020304" pitchFamily="18" charset="0"/>
              </a:rPr>
              <a:t>University of Jijel</a:t>
            </a:r>
            <a:endParaRPr lang="en-GB"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None/>
            </a:pPr>
            <a:r>
              <a:rPr lang="en-GB" dirty="0">
                <a:latin typeface="Times New Roman" panose="02020603050405020304" pitchFamily="18" charset="0"/>
                <a:cs typeface="Times New Roman" panose="02020603050405020304" pitchFamily="18" charset="0"/>
              </a:rPr>
              <a:t>Department of English</a:t>
            </a:r>
            <a:endParaRPr lang="en-GB"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None/>
            </a:pPr>
            <a:r>
              <a:rPr lang="en-GB" dirty="0">
                <a:latin typeface="Times New Roman" panose="02020603050405020304" pitchFamily="18" charset="0"/>
                <a:cs typeface="Times New Roman" panose="02020603050405020304" pitchFamily="18" charset="0"/>
              </a:rPr>
              <a:t>2023\2024</a:t>
            </a:r>
            <a:endParaRPr dirty="0">
              <a:latin typeface="Times New Roman" panose="02020603050405020304" pitchFamily="18" charset="0"/>
              <a:cs typeface="Times New Roman" panose="02020603050405020304" pitchFamily="18" charset="0"/>
            </a:endParaRPr>
          </a:p>
        </p:txBody>
      </p:sp>
      <p:cxnSp>
        <p:nvCxnSpPr>
          <p:cNvPr id="3052" name="Google Shape;3052;p39"/>
          <p:cNvCxnSpPr/>
          <p:nvPr/>
        </p:nvCxnSpPr>
        <p:spPr>
          <a:xfrm>
            <a:off x="3255450" y="3213950"/>
            <a:ext cx="2633100" cy="0"/>
          </a:xfrm>
          <a:prstGeom prst="straightConnector1">
            <a:avLst/>
          </a:prstGeom>
          <a:noFill/>
          <a:ln w="9525" cap="flat" cmpd="sng">
            <a:solidFill>
              <a:schemeClr val="lt2"/>
            </a:solidFill>
            <a:prstDash val="solid"/>
            <a:round/>
            <a:headEnd type="diamond" w="med" len="med"/>
            <a:tailEnd type="diamond"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36114" y="421419"/>
            <a:ext cx="3535800" cy="4754879"/>
          </a:xfrm>
        </p:spPr>
        <p:txBody>
          <a:bodyPr/>
          <a:lstStyle/>
          <a:p>
            <a:pPr algn="just"/>
            <a:r>
              <a:rPr lang="en-US" sz="1800" dirty="0">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Margaret Mead (1995: 1) puts it: ‘I have spent most of my life studying the lives of other people, faraway people, so that Americans might better understand themselves.’</a:t>
            </a:r>
            <a:endParaRPr lang="en-US" sz="1800" dirty="0"/>
          </a:p>
          <a:p>
            <a:pPr algn="just"/>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algn="just"/>
            <a:r>
              <a:rPr lang="en-US" sz="1800" dirty="0">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Mead and others analyzed different social systems in order to ‘illuminate the social practices of our own times, and ... show us, if we are ready to listen to its teachings, what to do and what to avoid’ (Boas, 1928). </a:t>
            </a:r>
            <a:endParaRPr lang="en-US" sz="1800" dirty="0"/>
          </a:p>
        </p:txBody>
      </p:sp>
      <p:sp>
        <p:nvSpPr>
          <p:cNvPr id="3" name="Subtitle 2"/>
          <p:cNvSpPr>
            <a:spLocks noGrp="1"/>
          </p:cNvSpPr>
          <p:nvPr>
            <p:ph type="subTitle" idx="2"/>
          </p:nvPr>
        </p:nvSpPr>
        <p:spPr>
          <a:xfrm>
            <a:off x="1035600" y="421419"/>
            <a:ext cx="3536400" cy="4540195"/>
          </a:xfrm>
        </p:spPr>
        <p:txBody>
          <a:bodyPr/>
          <a:lstStyle/>
          <a:p>
            <a:pPr marL="0" indent="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Benedict’s (1943: 9–10) defined culture as ‘behavior which in man is not given at birth, which is not determined by his germ cells as is the behavior of wasps or the social ants, but must be learned anew from grown people by each generation’</a:t>
            </a:r>
            <a:endParaRPr lang="en-US" sz="18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r>
              <a:rPr lang="en-US" sz="1800" dirty="0">
                <a:effectLst/>
                <a:latin typeface="Times New Roman" panose="02020603050405020304" pitchFamily="18" charset="0"/>
                <a:ea typeface="Calibri" panose="020F0502020204030204" pitchFamily="34" charset="0"/>
              </a:rPr>
              <a:t>For many of these early researchers the study of cultural systems was a method to gain insights into the ways in which our own socialization limits our self-understanding.</a:t>
            </a:r>
            <a:endParaRPr lang="en-US" sz="18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40698" y="1097280"/>
            <a:ext cx="3535800" cy="2855070"/>
          </a:xfrm>
        </p:spPr>
        <p:txBody>
          <a:bodyPr/>
          <a:lstStyle/>
          <a:p>
            <a:pPr algn="just"/>
            <a:r>
              <a:rPr lang="en-US" sz="16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Our perception of the world is determined in large part by the language we speak and the socialization of our cultural environment</a:t>
            </a:r>
            <a:endParaRPr lang="en-US" sz="1800" dirty="0"/>
          </a:p>
        </p:txBody>
      </p:sp>
      <p:sp>
        <p:nvSpPr>
          <p:cNvPr id="3" name="Subtitle 2"/>
          <p:cNvSpPr>
            <a:spLocks noGrp="1"/>
          </p:cNvSpPr>
          <p:nvPr>
            <p:ph type="subTitle" idx="2"/>
          </p:nvPr>
        </p:nvSpPr>
        <p:spPr>
          <a:xfrm>
            <a:off x="967502" y="1097280"/>
            <a:ext cx="3536400" cy="2855070"/>
          </a:xfrm>
        </p:spPr>
        <p:txBody>
          <a:bodyPr/>
          <a:lstStyle/>
          <a:p>
            <a:pPr algn="just"/>
            <a:r>
              <a:rPr lang="en-US" sz="16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Benedict (1934: 9) remarks that in the past ‘custom did not challenge the attention of social theorists because it was the very stuff of their own thinking: it was the lens without which they could not see at all’. </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967501" y="1089329"/>
            <a:ext cx="7596053" cy="2863021"/>
          </a:xfrm>
        </p:spPr>
        <p:txBody>
          <a:bodyPr/>
          <a:lstStyle/>
          <a:p>
            <a:pPr algn="just"/>
            <a:r>
              <a:rPr lang="en-US" sz="1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 very comprehensive definition adopted by the World Conference on Cultural Policies, Mexico City (1982) considered culture as “</a:t>
            </a:r>
            <a:r>
              <a:rPr lang="en-US" sz="1800" i="1" dirty="0">
                <a:latin typeface="Times New Roman" panose="02020603050405020304" pitchFamily="18" charset="0"/>
                <a:cs typeface="Times New Roman" panose="02020603050405020304" pitchFamily="18" charset="0"/>
              </a:rPr>
              <a:t> the whole complex of distinctive spiritual, material, intellectual, and emotional features that characterizes a society or social group”. </a:t>
            </a:r>
            <a:endParaRPr lang="en-US" sz="1800" i="1" dirty="0">
              <a:latin typeface="Times New Roman" panose="02020603050405020304" pitchFamily="18" charset="0"/>
              <a:cs typeface="Times New Roman" panose="02020603050405020304" pitchFamily="18" charset="0"/>
            </a:endParaRPr>
          </a:p>
          <a:p>
            <a:pPr algn="just"/>
            <a:endParaRPr lang="en-US" sz="1800" dirty="0">
              <a:effectLst/>
              <a:latin typeface="Times New Roman" panose="02020603050405020304" pitchFamily="18" charset="0"/>
              <a:ea typeface="Calibri" panose="020F0502020204030204" pitchFamily="34" charset="0"/>
            </a:endParaRPr>
          </a:p>
          <a:p>
            <a:pPr algn="just"/>
            <a:r>
              <a:rPr lang="en-US" sz="1800" dirty="0">
                <a:latin typeface="Times New Roman" panose="02020603050405020304" pitchFamily="18" charset="0"/>
                <a:cs typeface="Times New Roman" panose="02020603050405020304" pitchFamily="18" charset="0"/>
              </a:rPr>
              <a:t>      According to Mazumdar, “</a:t>
            </a:r>
            <a:r>
              <a:rPr lang="en-US" sz="1800" i="1" dirty="0">
                <a:latin typeface="Times New Roman" panose="02020603050405020304" pitchFamily="18" charset="0"/>
                <a:cs typeface="Times New Roman" panose="02020603050405020304" pitchFamily="18" charset="0"/>
              </a:rPr>
              <a:t>Culture is the </a:t>
            </a:r>
            <a:r>
              <a:rPr lang="en-US" sz="1800" dirty="0">
                <a:latin typeface="Times New Roman" panose="02020603050405020304" pitchFamily="18" charset="0"/>
                <a:cs typeface="Times New Roman" panose="02020603050405020304" pitchFamily="18" charset="0"/>
              </a:rPr>
              <a:t>sum total of human achievements</a:t>
            </a:r>
            <a:r>
              <a:rPr lang="en-US" sz="1800" i="1"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material</a:t>
            </a:r>
            <a:r>
              <a:rPr lang="en-US" sz="1800" i="1" dirty="0">
                <a:latin typeface="Times New Roman" panose="02020603050405020304" pitchFamily="18" charset="0"/>
                <a:cs typeface="Times New Roman" panose="02020603050405020304" pitchFamily="18" charset="0"/>
              </a:rPr>
              <a:t> as well as </a:t>
            </a:r>
            <a:r>
              <a:rPr lang="en-US" sz="1800" b="1" i="1" dirty="0">
                <a:latin typeface="Times New Roman" panose="02020603050405020304" pitchFamily="18" charset="0"/>
                <a:cs typeface="Times New Roman" panose="02020603050405020304" pitchFamily="18" charset="0"/>
              </a:rPr>
              <a:t>non-material </a:t>
            </a:r>
            <a:r>
              <a:rPr lang="en-US" sz="1800" i="1" dirty="0">
                <a:latin typeface="Times New Roman" panose="02020603050405020304" pitchFamily="18" charset="0"/>
                <a:cs typeface="Times New Roman" panose="02020603050405020304" pitchFamily="18" charset="0"/>
              </a:rPr>
              <a:t>capable of transmission socially, i.e., by tradition and communication, </a:t>
            </a:r>
            <a:r>
              <a:rPr lang="en-US" sz="1800" b="1" i="1" dirty="0">
                <a:latin typeface="Times New Roman" panose="02020603050405020304" pitchFamily="18" charset="0"/>
                <a:cs typeface="Times New Roman" panose="02020603050405020304" pitchFamily="18" charset="0"/>
              </a:rPr>
              <a:t>virtually</a:t>
            </a:r>
            <a:r>
              <a:rPr lang="en-US" sz="1800" i="1" dirty="0">
                <a:latin typeface="Times New Roman" panose="02020603050405020304" pitchFamily="18" charset="0"/>
                <a:cs typeface="Times New Roman" panose="02020603050405020304" pitchFamily="18" charset="0"/>
              </a:rPr>
              <a:t> as well as </a:t>
            </a:r>
            <a:r>
              <a:rPr lang="en-US" sz="1800" b="1" i="1" dirty="0">
                <a:latin typeface="Times New Roman" panose="02020603050405020304" pitchFamily="18" charset="0"/>
                <a:cs typeface="Times New Roman" panose="02020603050405020304" pitchFamily="18" charset="0"/>
              </a:rPr>
              <a:t>horizontally</a:t>
            </a:r>
            <a:r>
              <a:rPr lang="en-US" sz="1800" i="1" dirty="0">
                <a:latin typeface="Times New Roman" panose="02020603050405020304" pitchFamily="18" charset="0"/>
                <a:cs typeface="Times New Roman" panose="02020603050405020304" pitchFamily="18" charset="0"/>
              </a:rPr>
              <a:t>”</a:t>
            </a:r>
            <a:endParaRPr lang="en-US" sz="1800" i="1" dirty="0">
              <a:latin typeface="Times New Roman" panose="02020603050405020304" pitchFamily="18" charset="0"/>
              <a:cs typeface="Times New Roman" panose="02020603050405020304" pitchFamily="18" charset="0"/>
            </a:endParaRPr>
          </a:p>
          <a:p>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0" y="720919"/>
            <a:ext cx="3535800" cy="3000291"/>
          </a:xfrm>
        </p:spPr>
        <p:txBody>
          <a:bodyPr/>
          <a:lstStyle/>
          <a:p>
            <a:pPr>
              <a:buFont typeface="Wingdings" panose="05000000000000000000" pitchFamily="2" charset="2"/>
              <a:buChar char="q"/>
            </a:pPr>
            <a:endParaRPr lang="en-US" sz="16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6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1" dirty="0">
                <a:latin typeface="Times New Roman" panose="02020603050405020304" pitchFamily="18" charset="0"/>
                <a:cs typeface="Times New Roman" panose="02020603050405020304" pitchFamily="18" charset="0"/>
              </a:rPr>
              <a:t>Non-material </a:t>
            </a:r>
            <a:r>
              <a:rPr lang="en-US" sz="1800" dirty="0">
                <a:latin typeface="Times New Roman" panose="02020603050405020304" pitchFamily="18" charset="0"/>
                <a:cs typeface="Times New Roman" panose="02020603050405020304" pitchFamily="18" charset="0"/>
              </a:rPr>
              <a:t>culture includes those intangible (invisible traits) ideals, attitudes and values which bring modification in behavior of an individual  such as language, literature, customs, tradition, values, beliefs, etc. </a:t>
            </a:r>
            <a:endParaRPr lang="en-US" sz="1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2"/>
          </p:nvPr>
        </p:nvSpPr>
        <p:spPr>
          <a:xfrm>
            <a:off x="848232" y="1319916"/>
            <a:ext cx="3536400" cy="3578639"/>
          </a:xfrm>
        </p:spPr>
        <p:txBody>
          <a:bodyPr/>
          <a:lstStyle/>
          <a:p>
            <a:pPr marL="139700" indent="0"/>
            <a:endParaRPr 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1" dirty="0">
                <a:latin typeface="Times New Roman" panose="02020603050405020304" pitchFamily="18" charset="0"/>
                <a:cs typeface="Times New Roman" panose="02020603050405020304" pitchFamily="18" charset="0"/>
              </a:rPr>
              <a:t>Material culture </a:t>
            </a:r>
            <a:r>
              <a:rPr lang="en-US" sz="1800" dirty="0">
                <a:latin typeface="Times New Roman" panose="02020603050405020304" pitchFamily="18" charset="0"/>
                <a:cs typeface="Times New Roman" panose="02020603050405020304" pitchFamily="18" charset="0"/>
              </a:rPr>
              <a:t>includes  all tangible (visible traits) man-made things or objects created by human interaction such as clothes, books, tools, vehicles, utensils, TV, radio. Etc.</a:t>
            </a:r>
            <a:endParaRPr lang="en-US" sz="18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341906" y="118872"/>
            <a:ext cx="8094428" cy="4636008"/>
          </a:xfrm>
        </p:spPr>
        <p:txBody>
          <a:bodyPr/>
          <a:lstStyle/>
          <a:p>
            <a:pPr algn="just"/>
            <a:r>
              <a:rPr lang="en-US" sz="1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Samovar and Porter (2003:8) argued that …culture [is] the deposit of knowledge, experience, beliefs, values, attitudes, meanings, social hierarchies, religion, notions of time , roles, spatial relationships, concepts of the universe, and material objects and possessions acquired by a group of people in the course of generations through individual and group striving. </a:t>
            </a:r>
            <a:endParaRPr lang="en-US" sz="1800" dirty="0">
              <a:latin typeface="Times New Roman" panose="02020603050405020304" pitchFamily="18" charset="0"/>
              <a:cs typeface="Times New Roman" panose="02020603050405020304" pitchFamily="18" charset="0"/>
            </a:endParaRPr>
          </a:p>
          <a:p>
            <a:pPr algn="just"/>
            <a:endParaRPr lang="en-US" sz="1400" dirty="0"/>
          </a:p>
          <a:p>
            <a:pPr algn="just"/>
            <a:r>
              <a:rPr lang="en-US" sz="1800" dirty="0">
                <a:latin typeface="Times New Roman" panose="02020603050405020304" pitchFamily="18" charset="0"/>
                <a:cs typeface="Times New Roman" panose="02020603050405020304" pitchFamily="18" charset="0"/>
              </a:rPr>
              <a:t>     All-inclusive features that characterize culture give it the power to dictate the way things work in any society (Peck, 1998).</a:t>
            </a:r>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967501" y="516834"/>
            <a:ext cx="7611955" cy="4468634"/>
          </a:xfrm>
        </p:spPr>
        <p:txBody>
          <a:bodyPr/>
          <a:lstStyle/>
          <a:p>
            <a:pPr algn="just"/>
            <a:r>
              <a:rPr lang="en-US" sz="1800" dirty="0">
                <a:effectLst/>
                <a:latin typeface="Times New Roman" panose="02020603050405020304" pitchFamily="18" charset="0"/>
                <a:ea typeface="Calibri" panose="020F0502020204030204" pitchFamily="34" charset="0"/>
              </a:rPr>
              <a:t>      Brooks (2004: 17) pens: “Culture is the relatively stable set of inner values and beliefs generally held by groups of people in countries or regions and the noticeable impact those values and beliefs have on the peoples’ outward behaviors and environment.” </a:t>
            </a:r>
            <a:endParaRPr lang="en-US" sz="1800" dirty="0">
              <a:effectLst/>
              <a:latin typeface="Times New Roman" panose="02020603050405020304" pitchFamily="18" charset="0"/>
              <a:ea typeface="Calibri" panose="020F0502020204030204" pitchFamily="34" charset="0"/>
            </a:endParaRPr>
          </a:p>
          <a:p>
            <a:pPr algn="just"/>
            <a:endParaRPr lang="en-US" sz="1800" dirty="0">
              <a:effectLst/>
              <a:latin typeface="Times New Roman" panose="02020603050405020304" pitchFamily="18" charset="0"/>
              <a:ea typeface="Calibri" panose="020F0502020204030204" pitchFamily="34" charset="0"/>
            </a:endParaRPr>
          </a:p>
          <a:p>
            <a:pPr marL="425450" indent="-285750" algn="just">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      C</a:t>
            </a:r>
            <a:r>
              <a:rPr lang="en-US" sz="1800" dirty="0">
                <a:effectLst/>
                <a:latin typeface="Times New Roman" panose="02020603050405020304" pitchFamily="18" charset="0"/>
                <a:ea typeface="Calibri" panose="020F0502020204030204" pitchFamily="34" charset="0"/>
              </a:rPr>
              <a:t>ulture encompasses a set of </a:t>
            </a:r>
            <a:r>
              <a:rPr lang="en-US" sz="1800" b="1" dirty="0">
                <a:effectLst/>
                <a:latin typeface="Times New Roman" panose="02020603050405020304" pitchFamily="18" charset="0"/>
                <a:ea typeface="Calibri" panose="020F0502020204030204" pitchFamily="34" charset="0"/>
              </a:rPr>
              <a:t>explicit</a:t>
            </a:r>
            <a:r>
              <a:rPr lang="en-US" sz="1800" dirty="0">
                <a:effectLst/>
                <a:latin typeface="Times New Roman" panose="02020603050405020304" pitchFamily="18" charset="0"/>
                <a:ea typeface="Calibri" panose="020F0502020204030204" pitchFamily="34" charset="0"/>
              </a:rPr>
              <a:t> and </a:t>
            </a:r>
            <a:r>
              <a:rPr lang="en-US" sz="1800" b="1" dirty="0">
                <a:effectLst/>
                <a:latin typeface="Times New Roman" panose="02020603050405020304" pitchFamily="18" charset="0"/>
                <a:ea typeface="Calibri" panose="020F0502020204030204" pitchFamily="34" charset="0"/>
              </a:rPr>
              <a:t>implicit behavioral patterns </a:t>
            </a:r>
            <a:r>
              <a:rPr lang="en-US" sz="1800" dirty="0">
                <a:effectLst/>
                <a:latin typeface="Times New Roman" panose="02020603050405020304" pitchFamily="18" charset="0"/>
                <a:ea typeface="Calibri" panose="020F0502020204030204" pitchFamily="34" charset="0"/>
              </a:rPr>
              <a:t>that are </a:t>
            </a:r>
            <a:r>
              <a:rPr lang="en-US" sz="1800" b="1" dirty="0">
                <a:effectLst/>
                <a:latin typeface="Times New Roman" panose="02020603050405020304" pitchFamily="18" charset="0"/>
                <a:ea typeface="Calibri" panose="020F0502020204030204" pitchFamily="34" charset="0"/>
              </a:rPr>
              <a:t>learnt </a:t>
            </a:r>
            <a:r>
              <a:rPr lang="en-US" sz="1800" dirty="0">
                <a:effectLst/>
                <a:latin typeface="Times New Roman" panose="02020603050405020304" pitchFamily="18" charset="0"/>
                <a:ea typeface="Calibri" panose="020F0502020204030204" pitchFamily="34" charset="0"/>
              </a:rPr>
              <a:t>and </a:t>
            </a:r>
            <a:r>
              <a:rPr lang="en-US" sz="1800" b="1" dirty="0">
                <a:effectLst/>
                <a:latin typeface="Times New Roman" panose="02020603050405020304" pitchFamily="18" charset="0"/>
                <a:ea typeface="Calibri" panose="020F0502020204030204" pitchFamily="34" charset="0"/>
              </a:rPr>
              <a:t>acquired</a:t>
            </a:r>
            <a:r>
              <a:rPr lang="en-US" sz="1800" dirty="0">
                <a:effectLst/>
                <a:latin typeface="Times New Roman" panose="02020603050405020304" pitchFamily="18" charset="0"/>
                <a:ea typeface="Calibri" panose="020F0502020204030204" pitchFamily="34" charset="0"/>
              </a:rPr>
              <a:t>; </a:t>
            </a:r>
            <a:r>
              <a:rPr lang="en-US" sz="1800" dirty="0">
                <a:latin typeface="Times New Roman" panose="02020603050405020304" pitchFamily="18" charset="0"/>
                <a:cs typeface="Times New Roman" panose="02020603050405020304" pitchFamily="18" charset="0"/>
              </a:rPr>
              <a:t>and transmitted from one generation to another.</a:t>
            </a:r>
            <a:endParaRPr lang="en-US" sz="1800" dirty="0">
              <a:latin typeface="Times New Roman" panose="02020603050405020304" pitchFamily="18" charset="0"/>
              <a:cs typeface="Times New Roman" panose="02020603050405020304" pitchFamily="18" charset="0"/>
            </a:endParaRPr>
          </a:p>
          <a:p>
            <a:pPr marL="139700" indent="0" algn="just"/>
            <a:r>
              <a:rPr lang="en-US"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425450" indent="-285750" algn="jus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Culture affects all what people do in their communities, and manifests itself in their attitudes, values, life orientations, assumptions and acquired and learnt normative behavioral conventions. It also characterizes specific society’s life styles and functions as a foundation for people’s rituals and customs. </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1007259" y="1375575"/>
            <a:ext cx="7325708" cy="2878924"/>
          </a:xfrm>
        </p:spPr>
        <p:txBody>
          <a:bodyPr/>
          <a:lstStyle/>
          <a:p>
            <a:pPr algn="just"/>
            <a:r>
              <a:rPr lang="en-US" sz="1800" dirty="0">
                <a:effectLst/>
                <a:latin typeface="Times New Roman" panose="02020603050405020304" pitchFamily="18" charset="0"/>
                <a:ea typeface="Calibri" panose="020F0502020204030204" pitchFamily="34" charset="0"/>
              </a:rPr>
              <a:t>     These behavioral and functional standpoints of culture are of great significance in the FLT context. Learners should be given the opportunity to observe foreigners’ behavioral patterns and rituals and be able to interpret their behaviours within the target beliefs, convictions and values. They should be made aware of the influence people’s beliefs and values have on their interaction with others.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935697" y="301752"/>
            <a:ext cx="7516540" cy="4206638"/>
          </a:xfrm>
        </p:spPr>
        <p:txBody>
          <a:bodyPr/>
          <a:lstStyle/>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One of the main disciplines that is concerned with culture is anthropology; a field that, in general terms, focuses on human beings, their evolution and characteristics, and considers culture as an aspect in human beings life (Nanda and Warms, 2007). </a:t>
            </a:r>
            <a:endParaRPr lang="en-US" sz="1800" dirty="0">
              <a:latin typeface="Times New Roman" panose="02020603050405020304" pitchFamily="18" charset="0"/>
              <a:cs typeface="Times New Roman" panose="02020603050405020304" pitchFamily="18" charset="0"/>
            </a:endParaRPr>
          </a:p>
          <a:p>
            <a:pPr marL="139700" indent="0"/>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anthropologist Benedict (1959) considers culture as the glue that joins the members of any society, while Hofstede (1994:5) describes it as “… the collective programming of the mind which distinguishes the members of one group or category of people from another”.</a:t>
            </a:r>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Culture is significant in creating a cohesive and harmonious social fabric among diverse individuals within a society. It</a:t>
            </a:r>
            <a:r>
              <a:rPr lang="en-US" sz="1800" dirty="0">
                <a:effectLst/>
                <a:latin typeface="Times New Roman" panose="02020603050405020304" pitchFamily="18" charset="0"/>
                <a:ea typeface="Calibri" panose="020F0502020204030204" pitchFamily="34" charset="0"/>
              </a:rPr>
              <a:t> has to do with all the abstract aspects and features that characterize and unify the actions of people belonging to the same community. </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40698" y="771277"/>
            <a:ext cx="3535800" cy="3181073"/>
          </a:xfrm>
        </p:spPr>
        <p:txBody>
          <a:bodyPr/>
          <a:lstStyle/>
          <a:p>
            <a:pPr algn="just"/>
            <a:r>
              <a:rPr lang="en-US" sz="1800" dirty="0">
                <a:effectLst/>
                <a:latin typeface="Times New Roman" panose="02020603050405020304" pitchFamily="18" charset="0"/>
                <a:ea typeface="Calibri" panose="020F0502020204030204" pitchFamily="34" charset="0"/>
              </a:rPr>
              <a:t>      From a cognitive view, culture refers to the way people organize things in their heads, and on which their behaviours are based. It is deemed as a sum of shared </a:t>
            </a:r>
            <a:r>
              <a:rPr lang="en-US" sz="1800" b="1" dirty="0">
                <a:effectLst/>
                <a:latin typeface="Times New Roman" panose="02020603050405020304" pitchFamily="18" charset="0"/>
                <a:ea typeface="Calibri" panose="020F0502020204030204" pitchFamily="34" charset="0"/>
              </a:rPr>
              <a:t>knowledge</a:t>
            </a:r>
            <a:r>
              <a:rPr lang="en-US" sz="1800" dirty="0">
                <a:effectLst/>
                <a:latin typeface="Times New Roman" panose="02020603050405020304" pitchFamily="18" charset="0"/>
                <a:ea typeface="Calibri" panose="020F0502020204030204" pitchFamily="34" charset="0"/>
              </a:rPr>
              <a:t> which is </a:t>
            </a:r>
            <a:r>
              <a:rPr lang="en-US" sz="1800" b="1" dirty="0">
                <a:effectLst/>
                <a:latin typeface="Times New Roman" panose="02020603050405020304" pitchFamily="18" charset="0"/>
                <a:ea typeface="Calibri" panose="020F0502020204030204" pitchFamily="34" charset="0"/>
              </a:rPr>
              <a:t>processed</a:t>
            </a:r>
            <a:r>
              <a:rPr lang="en-US" sz="1800" dirty="0">
                <a:effectLst/>
                <a:latin typeface="Times New Roman" panose="02020603050405020304" pitchFamily="18" charset="0"/>
                <a:ea typeface="Calibri" panose="020F0502020204030204" pitchFamily="34" charset="0"/>
              </a:rPr>
              <a:t> by members of a community in order to behave in an acceptable manner. </a:t>
            </a:r>
            <a:endParaRPr lang="en-US" sz="1800" dirty="0"/>
          </a:p>
        </p:txBody>
      </p:sp>
      <p:sp>
        <p:nvSpPr>
          <p:cNvPr id="3" name="Subtitle 2"/>
          <p:cNvSpPr>
            <a:spLocks noGrp="1"/>
          </p:cNvSpPr>
          <p:nvPr>
            <p:ph type="subTitle" idx="2"/>
          </p:nvPr>
        </p:nvSpPr>
        <p:spPr>
          <a:xfrm>
            <a:off x="872087" y="771277"/>
            <a:ext cx="3536400" cy="3745616"/>
          </a:xfrm>
        </p:spPr>
        <p:txBody>
          <a:bodyPr/>
          <a:lstStyle/>
          <a:p>
            <a:pPr algn="just"/>
            <a:r>
              <a:rPr lang="en-US" sz="16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One prominent figure associated with the cognitive view of culture is the anthropologist Goodenough (1964; in Damen, 1987: 85) who defines culture as follows: A society’s culture consists of whatever it is one has to know or believe in order to operate in a manner acceptable to its members. . </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40698" y="866692"/>
            <a:ext cx="3535800" cy="3085658"/>
          </a:xfrm>
        </p:spPr>
        <p:txBody>
          <a:bodyPr/>
          <a:lstStyle/>
          <a:p>
            <a:pPr algn="just"/>
            <a:r>
              <a:rPr lang="en-US" sz="16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Thus, two types of culture are distinguished and called ‘formal and deep culture’ referring to Big C and small c culture respectively. </a:t>
            </a:r>
            <a:endParaRPr lang="en-US" sz="1800" dirty="0"/>
          </a:p>
        </p:txBody>
      </p:sp>
      <p:sp>
        <p:nvSpPr>
          <p:cNvPr id="3" name="Subtitle 2"/>
          <p:cNvSpPr>
            <a:spLocks noGrp="1"/>
          </p:cNvSpPr>
          <p:nvPr>
            <p:ph type="subTitle" idx="2"/>
          </p:nvPr>
        </p:nvSpPr>
        <p:spPr>
          <a:xfrm>
            <a:off x="967502" y="755374"/>
            <a:ext cx="3536400" cy="4110824"/>
          </a:xfrm>
        </p:spPr>
        <p:txBody>
          <a:bodyPr/>
          <a:lstStyle/>
          <a:p>
            <a:pPr algn="just"/>
            <a:r>
              <a:rPr lang="en-US" sz="16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Apart from anthropology, a distinction of the notion of culture was made with the emergence of cultural studies during 1960s and 1970s. Cultural studies challenged the commonly held views about culture as civilization and history, and considered the daily life information that typify cultures (Turner, 1996). </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grpSp>
        <p:nvGrpSpPr>
          <p:cNvPr id="3072" name="Google Shape;3072;p41"/>
          <p:cNvGrpSpPr/>
          <p:nvPr/>
        </p:nvGrpSpPr>
        <p:grpSpPr>
          <a:xfrm>
            <a:off x="940384" y="3526148"/>
            <a:ext cx="774768" cy="758950"/>
            <a:chOff x="4058213" y="1144989"/>
            <a:chExt cx="121368" cy="118863"/>
          </a:xfrm>
        </p:grpSpPr>
        <p:sp>
          <p:nvSpPr>
            <p:cNvPr id="3073" name="Google Shape;3073;p41"/>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074" name="Google Shape;3074;p41"/>
            <p:cNvGrpSpPr/>
            <p:nvPr/>
          </p:nvGrpSpPr>
          <p:grpSpPr>
            <a:xfrm>
              <a:off x="4058213" y="1144989"/>
              <a:ext cx="121368" cy="118863"/>
              <a:chOff x="4102294" y="-1137452"/>
              <a:chExt cx="701956" cy="647400"/>
            </a:xfrm>
          </p:grpSpPr>
          <p:sp>
            <p:nvSpPr>
              <p:cNvPr id="3075" name="Google Shape;3075;p41"/>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6" name="Google Shape;3076;p41"/>
              <p:cNvSpPr/>
              <p:nvPr/>
            </p:nvSpPr>
            <p:spPr>
              <a:xfrm>
                <a:off x="4102294" y="-1118918"/>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2000" dirty="0">
                    <a:latin typeface="Times New Roman" panose="02020603050405020304" pitchFamily="18" charset="0"/>
                    <a:cs typeface="Times New Roman" panose="02020603050405020304" pitchFamily="18" charset="0"/>
                  </a:rPr>
                  <a:t>3</a:t>
                </a:r>
                <a:endParaRPr sz="2000" dirty="0">
                  <a:latin typeface="Times New Roman" panose="02020603050405020304" pitchFamily="18" charset="0"/>
                  <a:cs typeface="Times New Roman" panose="02020603050405020304" pitchFamily="18" charset="0"/>
                </a:endParaRPr>
              </a:p>
            </p:txBody>
          </p:sp>
        </p:grpSp>
      </p:grpSp>
      <p:grpSp>
        <p:nvGrpSpPr>
          <p:cNvPr id="3087" name="Google Shape;3087;p41"/>
          <p:cNvGrpSpPr/>
          <p:nvPr/>
        </p:nvGrpSpPr>
        <p:grpSpPr>
          <a:xfrm>
            <a:off x="968084" y="2424658"/>
            <a:ext cx="758949" cy="758950"/>
            <a:chOff x="4060690" y="1144989"/>
            <a:chExt cx="118890" cy="118863"/>
          </a:xfrm>
        </p:grpSpPr>
        <p:sp>
          <p:nvSpPr>
            <p:cNvPr id="3088" name="Google Shape;3088;p41"/>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089" name="Google Shape;3089;p41"/>
            <p:cNvGrpSpPr/>
            <p:nvPr/>
          </p:nvGrpSpPr>
          <p:grpSpPr>
            <a:xfrm>
              <a:off x="4060690" y="1144989"/>
              <a:ext cx="118890" cy="118863"/>
              <a:chOff x="4116625" y="-1137452"/>
              <a:chExt cx="687625" cy="647400"/>
            </a:xfrm>
          </p:grpSpPr>
          <p:sp>
            <p:nvSpPr>
              <p:cNvPr id="3090" name="Google Shape;3090;p41"/>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1" name="Google Shape;3091;p41"/>
              <p:cNvSpPr/>
              <p:nvPr/>
            </p:nvSpPr>
            <p:spPr>
              <a:xfrm>
                <a:off x="4116625" y="-1128125"/>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latin typeface="Times New Roman" panose="02020603050405020304" pitchFamily="18" charset="0"/>
                    <a:cs typeface="Times New Roman" panose="02020603050405020304" pitchFamily="18" charset="0"/>
                  </a:rPr>
                  <a:t>         2</a:t>
                </a:r>
                <a:endParaRPr sz="2000" dirty="0">
                  <a:latin typeface="Times New Roman" panose="02020603050405020304" pitchFamily="18" charset="0"/>
                  <a:cs typeface="Times New Roman" panose="02020603050405020304" pitchFamily="18" charset="0"/>
                </a:endParaRPr>
              </a:p>
            </p:txBody>
          </p:sp>
        </p:grpSp>
      </p:grpSp>
      <p:grpSp>
        <p:nvGrpSpPr>
          <p:cNvPr id="3092" name="Google Shape;3092;p41"/>
          <p:cNvGrpSpPr/>
          <p:nvPr/>
        </p:nvGrpSpPr>
        <p:grpSpPr>
          <a:xfrm>
            <a:off x="968302" y="1257000"/>
            <a:ext cx="758949" cy="758950"/>
            <a:chOff x="4060690" y="1144989"/>
            <a:chExt cx="118890" cy="118863"/>
          </a:xfrm>
        </p:grpSpPr>
        <p:sp>
          <p:nvSpPr>
            <p:cNvPr id="3093" name="Google Shape;3093;p41"/>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094" name="Google Shape;3094;p41"/>
            <p:cNvGrpSpPr/>
            <p:nvPr/>
          </p:nvGrpSpPr>
          <p:grpSpPr>
            <a:xfrm>
              <a:off x="4060690" y="1144989"/>
              <a:ext cx="118890" cy="118863"/>
              <a:chOff x="4116625" y="-1137452"/>
              <a:chExt cx="687625" cy="647400"/>
            </a:xfrm>
          </p:grpSpPr>
          <p:sp>
            <p:nvSpPr>
              <p:cNvPr id="3095" name="Google Shape;3095;p41"/>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6" name="Google Shape;3096;p41"/>
              <p:cNvSpPr/>
              <p:nvPr/>
            </p:nvSpPr>
            <p:spPr>
              <a:xfrm>
                <a:off x="4116625" y="-1128125"/>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097" name="Google Shape;3097;p41"/>
          <p:cNvSpPr txBox="1">
            <a:spLocks noGrp="1"/>
          </p:cNvSpPr>
          <p:nvPr>
            <p:ph type="title" idx="4"/>
          </p:nvPr>
        </p:nvSpPr>
        <p:spPr>
          <a:xfrm>
            <a:off x="980452" y="14039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1</a:t>
            </a:r>
            <a:endParaRPr dirty="0"/>
          </a:p>
        </p:txBody>
      </p:sp>
      <p:sp>
        <p:nvSpPr>
          <p:cNvPr id="3098" name="Google Shape;3098;p41"/>
          <p:cNvSpPr txBox="1">
            <a:spLocks noGrp="1"/>
          </p:cNvSpPr>
          <p:nvPr>
            <p:ph type="title" idx="6"/>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Table of contents</a:t>
            </a:r>
            <a:endParaRPr dirty="0"/>
          </a:p>
        </p:txBody>
      </p:sp>
      <p:sp>
        <p:nvSpPr>
          <p:cNvPr id="3100" name="Google Shape;3100;p41"/>
          <p:cNvSpPr txBox="1">
            <a:spLocks noGrp="1"/>
          </p:cNvSpPr>
          <p:nvPr>
            <p:ph type="title"/>
          </p:nvPr>
        </p:nvSpPr>
        <p:spPr>
          <a:xfrm>
            <a:off x="1912358" y="2424658"/>
            <a:ext cx="2406600" cy="70204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GB" dirty="0"/>
            </a:br>
            <a:br>
              <a:rPr lang="en-GB" dirty="0"/>
            </a:br>
            <a:r>
              <a:rPr lang="en-GB" dirty="0"/>
              <a:t>Definition of Culture</a:t>
            </a:r>
            <a:endParaRPr dirty="0"/>
          </a:p>
        </p:txBody>
      </p:sp>
      <p:sp>
        <p:nvSpPr>
          <p:cNvPr id="3102" name="Google Shape;3102;p41"/>
          <p:cNvSpPr txBox="1">
            <a:spLocks noGrp="1"/>
          </p:cNvSpPr>
          <p:nvPr>
            <p:ph type="title" idx="2"/>
          </p:nvPr>
        </p:nvSpPr>
        <p:spPr>
          <a:xfrm flipH="1">
            <a:off x="1839882" y="3526148"/>
            <a:ext cx="2404800" cy="7589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Characteristics of Culture</a:t>
            </a:r>
            <a:endParaRPr dirty="0"/>
          </a:p>
        </p:txBody>
      </p:sp>
      <p:cxnSp>
        <p:nvCxnSpPr>
          <p:cNvPr id="3116" name="Google Shape;3116;p41"/>
          <p:cNvCxnSpPr/>
          <p:nvPr/>
        </p:nvCxnSpPr>
        <p:spPr>
          <a:xfrm>
            <a:off x="3255450" y="1003439"/>
            <a:ext cx="2633100" cy="0"/>
          </a:xfrm>
          <a:prstGeom prst="straightConnector1">
            <a:avLst/>
          </a:prstGeom>
          <a:noFill/>
          <a:ln w="9525" cap="flat" cmpd="sng">
            <a:solidFill>
              <a:schemeClr val="lt2"/>
            </a:solidFill>
            <a:prstDash val="solid"/>
            <a:round/>
            <a:headEnd type="diamond" w="med" len="med"/>
            <a:tailEnd type="diamond" w="med" len="med"/>
          </a:ln>
        </p:spPr>
      </p:cxnSp>
      <p:sp>
        <p:nvSpPr>
          <p:cNvPr id="21" name="Title 20"/>
          <p:cNvSpPr>
            <a:spLocks noGrp="1"/>
          </p:cNvSpPr>
          <p:nvPr>
            <p:ph type="title" idx="16"/>
          </p:nvPr>
        </p:nvSpPr>
        <p:spPr>
          <a:xfrm>
            <a:off x="1839882" y="1449700"/>
            <a:ext cx="2406600" cy="365700"/>
          </a:xfrm>
        </p:spPr>
        <p:txBody>
          <a:bodyPr/>
          <a:lstStyle/>
          <a:p>
            <a:r>
              <a:rPr lang="en-US" dirty="0"/>
              <a:t>Introduction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just"/>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Deep culture </a:t>
            </a:r>
            <a:r>
              <a:rPr lang="en-US" sz="1800" dirty="0">
                <a:effectLst/>
                <a:latin typeface="Times New Roman" panose="02020603050405020304" pitchFamily="18" charset="0"/>
                <a:ea typeface="Calibri" panose="020F0502020204030204" pitchFamily="34" charset="0"/>
              </a:rPr>
              <a:t>,the small c culture, concerns the behavioral aspect of people in a given group; the way they live, their etiquette in different settings as well as their attitudes and beliefs (Kramsch, 1996).</a:t>
            </a:r>
            <a:endParaRPr lang="en-US" sz="1800" dirty="0"/>
          </a:p>
        </p:txBody>
      </p:sp>
      <p:sp>
        <p:nvSpPr>
          <p:cNvPr id="3" name="Subtitle 2"/>
          <p:cNvSpPr>
            <a:spLocks noGrp="1"/>
          </p:cNvSpPr>
          <p:nvPr>
            <p:ph type="subTitle" idx="2"/>
          </p:nvPr>
        </p:nvSpPr>
        <p:spPr/>
        <p:txBody>
          <a:bodyPr/>
          <a:lstStyle/>
          <a:p>
            <a:pPr algn="just"/>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Formal culture, </a:t>
            </a:r>
            <a:r>
              <a:rPr lang="en-US" sz="1800" dirty="0">
                <a:effectLst/>
                <a:latin typeface="Times New Roman" panose="02020603050405020304" pitchFamily="18" charset="0"/>
                <a:ea typeface="Calibri" panose="020F0502020204030204" pitchFamily="34" charset="0"/>
              </a:rPr>
              <a:t>Big C culture, a concept that is brought from and bears on humanities, relates to the achievements of a given society or community (art, music, literature, among others).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967501" y="636104"/>
            <a:ext cx="7278001" cy="4214192"/>
          </a:xfrm>
        </p:spPr>
        <p:txBody>
          <a:bodyPr/>
          <a:lstStyle/>
          <a:p>
            <a:pPr marL="139700" indent="0"/>
            <a:r>
              <a:rPr lang="en-US" sz="1800" dirty="0">
                <a:latin typeface="Times New Roman" panose="02020603050405020304" pitchFamily="18" charset="0"/>
                <a:cs typeface="Times New Roman" panose="02020603050405020304" pitchFamily="18" charset="0"/>
              </a:rPr>
              <a:t> Culture has two facets: </a:t>
            </a:r>
            <a:r>
              <a:rPr lang="en-US" sz="1800" b="1" dirty="0">
                <a:latin typeface="Times New Roman" panose="02020603050405020304" pitchFamily="18" charset="0"/>
                <a:cs typeface="Times New Roman" panose="02020603050405020304" pitchFamily="18" charset="0"/>
              </a:rPr>
              <a:t>Objective  </a:t>
            </a:r>
            <a:r>
              <a:rPr lang="en-US" sz="1800" dirty="0">
                <a:latin typeface="Times New Roman" panose="02020603050405020304" pitchFamily="18" charset="0"/>
                <a:cs typeface="Times New Roman" panose="02020603050405020304" pitchFamily="18" charset="0"/>
              </a:rPr>
              <a:t>culture and </a:t>
            </a:r>
            <a:r>
              <a:rPr lang="en-US" sz="1800" b="1" dirty="0">
                <a:latin typeface="Times New Roman" panose="02020603050405020304" pitchFamily="18" charset="0"/>
                <a:cs typeface="Times New Roman" panose="02020603050405020304" pitchFamily="18" charset="0"/>
              </a:rPr>
              <a:t>Subjective</a:t>
            </a:r>
            <a:r>
              <a:rPr lang="en-US" sz="1800" dirty="0">
                <a:latin typeface="Times New Roman" panose="02020603050405020304" pitchFamily="18" charset="0"/>
                <a:cs typeface="Times New Roman" panose="02020603050405020304" pitchFamily="18" charset="0"/>
              </a:rPr>
              <a:t> culture </a:t>
            </a:r>
            <a:endParaRPr lang="en-US" sz="1800" dirty="0">
              <a:latin typeface="Times New Roman" panose="02020603050405020304" pitchFamily="18" charset="0"/>
              <a:cs typeface="Times New Roman" panose="02020603050405020304" pitchFamily="18" charset="0"/>
            </a:endParaRPr>
          </a:p>
          <a:p>
            <a:pPr marL="139700" indent="0"/>
            <a:endParaRPr lang="en-US" sz="1800" dirty="0">
              <a:effectLst/>
              <a:latin typeface="Times New Roman" panose="02020603050405020304" pitchFamily="18" charset="0"/>
              <a:ea typeface="Calibri" panose="020F0502020204030204" pitchFamily="34" charset="0"/>
            </a:endParaRPr>
          </a:p>
          <a:p>
            <a:pPr marL="139700" indent="0"/>
            <a:r>
              <a:rPr lang="en-US" sz="1800" b="1" dirty="0">
                <a:effectLst/>
                <a:latin typeface="Times New Roman" panose="02020603050405020304" pitchFamily="18" charset="0"/>
                <a:ea typeface="Calibri" panose="020F0502020204030204" pitchFamily="34" charset="0"/>
              </a:rPr>
              <a:t>Subjective culture </a:t>
            </a:r>
            <a:r>
              <a:rPr lang="en-US" sz="1800" dirty="0">
                <a:effectLst/>
                <a:latin typeface="Times New Roman" panose="02020603050405020304" pitchFamily="18" charset="0"/>
                <a:ea typeface="Calibri" panose="020F0502020204030204" pitchFamily="34" charset="0"/>
              </a:rPr>
              <a:t>relates to small c culture, and signifies the invisible traits of culture. It has to do with the less tangible manifestations of culture such as: beliefs, values, norms and assumptions. Meanwhile, all the visible, seen and material cultural aspects are part of what is called </a:t>
            </a:r>
            <a:r>
              <a:rPr lang="en-US" sz="1800" b="1" dirty="0">
                <a:effectLst/>
                <a:latin typeface="Times New Roman" panose="02020603050405020304" pitchFamily="18" charset="0"/>
                <a:ea typeface="Calibri" panose="020F0502020204030204" pitchFamily="34" charset="0"/>
              </a:rPr>
              <a:t>objective culture.</a:t>
            </a:r>
            <a:endParaRPr lang="en-US" sz="1800" b="1" dirty="0">
              <a:effectLst/>
              <a:latin typeface="Times New Roman" panose="02020603050405020304" pitchFamily="18" charset="0"/>
              <a:ea typeface="Calibri" panose="020F0502020204030204" pitchFamily="34" charset="0"/>
            </a:endParaRPr>
          </a:p>
          <a:p>
            <a:pPr marL="139700" indent="0"/>
            <a:endParaRPr lang="en-US" sz="1800" kern="100" dirty="0">
              <a:effectLst/>
              <a:latin typeface="Times New Roman" panose="02020603050405020304" pitchFamily="18" charset="0"/>
              <a:ea typeface="Calibri" panose="020F0502020204030204" pitchFamily="34" charset="0"/>
              <a:cs typeface="Arial" panose="020B0604020202020204" pitchFamily="34" charset="0"/>
            </a:endParaRPr>
          </a:p>
          <a:p>
            <a:pPr marL="139700" indent="0"/>
            <a:r>
              <a:rPr lang="en-US" sz="1800" kern="100" dirty="0">
                <a:effectLst/>
                <a:latin typeface="Times New Roman" panose="02020603050405020304" pitchFamily="18" charset="0"/>
                <a:ea typeface="Calibri" panose="020F0502020204030204" pitchFamily="34" charset="0"/>
                <a:cs typeface="Arial" panose="020B0604020202020204" pitchFamily="34" charset="0"/>
              </a:rPr>
              <a:t>The distinction between two facets of culture was argued for by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Alptekin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(2002) who states that culture is not restricted solely to civilization, but encompasses cultural-loaded visions towards life, and which characterize human’s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behaviour</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and their communicative styles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39700" indent="0"/>
            <a:r>
              <a:rPr lang="en-US" sz="1800" dirty="0">
                <a:effectLst/>
                <a:latin typeface="Times New Roman" panose="02020603050405020304" pitchFamily="18" charset="0"/>
                <a:ea typeface="Calibri" panose="020F0502020204030204" pitchFamily="34" charset="0"/>
              </a:rPr>
              <a:t> </a:t>
            </a: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0140" y="794059"/>
            <a:ext cx="6903720" cy="3416320"/>
          </a:xfrm>
          <a:prstGeom prst="rect">
            <a:avLst/>
          </a:prstGeom>
          <a:noFill/>
        </p:spPr>
        <p:txBody>
          <a:bodyPr wrap="square">
            <a:spAutoFit/>
          </a:bodyPr>
          <a:lstStyle/>
          <a:p>
            <a:pPr algn="just"/>
            <a:r>
              <a:rPr lang="en-US" sz="1800" dirty="0">
                <a:effectLst/>
                <a:latin typeface="Times New Roman" panose="02020603050405020304" pitchFamily="18" charset="0"/>
                <a:ea typeface="Calibri" panose="020F0502020204030204" pitchFamily="34" charset="0"/>
              </a:rPr>
              <a:t>Other researchers hold contrasting views of how precisely to define culture. According to Thompson (1990:132), Culture is of symbolic nature and function. It refers to “… the pattern of meanings embodied in symbolic forms, including actions, utterances, and meaningful objects of various kinds, by virtue of which individuals communicate with one another and share their experiences, conceptions and beliefs”. </a:t>
            </a:r>
            <a:endParaRPr lang="en-US" sz="1800" dirty="0">
              <a:effectLst/>
              <a:latin typeface="Times New Roman" panose="02020603050405020304" pitchFamily="18" charset="0"/>
              <a:ea typeface="Calibri" panose="020F0502020204030204" pitchFamily="34" charset="0"/>
            </a:endParaRPr>
          </a:p>
          <a:p>
            <a:pPr algn="just"/>
            <a:endParaRPr lang="en-US" sz="1800" dirty="0">
              <a:latin typeface="Times New Roman" panose="02020603050405020304" pitchFamily="18" charset="0"/>
              <a:ea typeface="Calibri" panose="020F0502020204030204" pitchFamily="34" charset="0"/>
            </a:endParaRPr>
          </a:p>
          <a:p>
            <a:pPr algn="just"/>
            <a:r>
              <a:rPr lang="en-US" sz="1800" dirty="0">
                <a:effectLst/>
                <a:latin typeface="Times New Roman" panose="02020603050405020304" pitchFamily="18" charset="0"/>
                <a:ea typeface="Calibri" panose="020F0502020204030204" pitchFamily="34" charset="0"/>
              </a:rPr>
              <a:t>Geertz (1973) defined culture as: “It denotes an historically transmitted pattern of meaning embodied in symbols. A system of inherited conceptions expressed in symbolic forms by means of which men communicate, perpetuate and develop their knowledge about attitudes towards life” (89</a:t>
            </a:r>
            <a:r>
              <a:rPr lang="en-US" sz="180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967501" y="691763"/>
            <a:ext cx="7389319" cy="3260587"/>
          </a:xfrm>
        </p:spPr>
        <p:txBody>
          <a:bodyPr/>
          <a:lstStyle/>
          <a:p>
            <a:r>
              <a:rPr lang="en-US" sz="1800" dirty="0">
                <a:effectLst/>
                <a:latin typeface="Times New Roman" panose="02020603050405020304" pitchFamily="18" charset="0"/>
                <a:ea typeface="Calibri" panose="020F0502020204030204" pitchFamily="34" charset="0"/>
              </a:rPr>
              <a:t>     The importance of meaning in culture is quite evident in the sense that even the visible aspects of culture are not easily interpreted or understood by foreigners. </a:t>
            </a:r>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     Hofstede (1991: 8) reports the foreigners’ situation as follows: “their cultural meaning … lies precisely and only in the way these practices are interpreted by the insiders”. </a:t>
            </a:r>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r>
              <a:rPr lang="en-US" sz="1800" dirty="0">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While teaching culture, teachers should help learners join both the native and the TL system, and use each in a meaningful and appropriate way.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967502" y="1516050"/>
            <a:ext cx="7325708" cy="2436300"/>
          </a:xfrm>
        </p:spPr>
        <p:txBody>
          <a:bodyPr/>
          <a:lstStyle/>
          <a:p>
            <a:r>
              <a:rPr lang="en-US" sz="1800" dirty="0">
                <a:effectLst/>
                <a:latin typeface="Times New Roman" panose="02020603050405020304" pitchFamily="18" charset="0"/>
                <a:ea typeface="Calibri" panose="020F0502020204030204" pitchFamily="34" charset="0"/>
              </a:rPr>
              <a:t>     Moran (2001:24) delineates the concept of culture in these words: “Culture is the evolving way of life of a group of persons, consisting of a shared set of practices associated with a shared set of products, based upon a shared set of perspectives on the world, and set within specific social contexts”.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47"/>
          <p:cNvGrpSpPr/>
          <p:nvPr/>
        </p:nvGrpSpPr>
        <p:grpSpPr>
          <a:xfrm>
            <a:off x="1593277" y="1682475"/>
            <a:ext cx="758949" cy="758950"/>
            <a:chOff x="4060690" y="1144989"/>
            <a:chExt cx="118890" cy="118863"/>
          </a:xfrm>
        </p:grpSpPr>
        <p:sp>
          <p:nvSpPr>
            <p:cNvPr id="3202" name="Google Shape;3202;p47"/>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03" name="Google Shape;3203;p47"/>
            <p:cNvGrpSpPr/>
            <p:nvPr/>
          </p:nvGrpSpPr>
          <p:grpSpPr>
            <a:xfrm>
              <a:off x="4060690" y="1144989"/>
              <a:ext cx="118890" cy="118863"/>
              <a:chOff x="4116625" y="-1137452"/>
              <a:chExt cx="687625" cy="647400"/>
            </a:xfrm>
          </p:grpSpPr>
          <p:sp>
            <p:nvSpPr>
              <p:cNvPr id="3204" name="Google Shape;3204;p47"/>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5" name="Google Shape;3205;p47"/>
              <p:cNvSpPr/>
              <p:nvPr/>
            </p:nvSpPr>
            <p:spPr>
              <a:xfrm>
                <a:off x="4116625" y="-1128125"/>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2400" dirty="0">
                    <a:latin typeface="Times New Roman" panose="02020603050405020304" pitchFamily="18" charset="0"/>
                    <a:cs typeface="Times New Roman" panose="02020603050405020304" pitchFamily="18" charset="0"/>
                  </a:rPr>
                  <a:t>1</a:t>
                </a:r>
                <a:endParaRPr sz="2400" dirty="0">
                  <a:latin typeface="Times New Roman" panose="02020603050405020304" pitchFamily="18" charset="0"/>
                  <a:cs typeface="Times New Roman" panose="02020603050405020304" pitchFamily="18" charset="0"/>
                </a:endParaRPr>
              </a:p>
            </p:txBody>
          </p:sp>
        </p:grpSp>
      </p:grpSp>
      <p:grpSp>
        <p:nvGrpSpPr>
          <p:cNvPr id="3206" name="Google Shape;3206;p47"/>
          <p:cNvGrpSpPr/>
          <p:nvPr/>
        </p:nvGrpSpPr>
        <p:grpSpPr>
          <a:xfrm>
            <a:off x="4192880" y="1682475"/>
            <a:ext cx="758585" cy="758950"/>
            <a:chOff x="4060746" y="1144989"/>
            <a:chExt cx="118833" cy="118863"/>
          </a:xfrm>
        </p:grpSpPr>
        <p:sp>
          <p:nvSpPr>
            <p:cNvPr id="3207" name="Google Shape;3207;p47"/>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08" name="Google Shape;3208;p47"/>
            <p:cNvGrpSpPr/>
            <p:nvPr/>
          </p:nvGrpSpPr>
          <p:grpSpPr>
            <a:xfrm>
              <a:off x="4067644" y="1144989"/>
              <a:ext cx="111935" cy="118863"/>
              <a:chOff x="4156850" y="-1137452"/>
              <a:chExt cx="647400" cy="647400"/>
            </a:xfrm>
          </p:grpSpPr>
          <p:sp>
            <p:nvSpPr>
              <p:cNvPr id="3209" name="Google Shape;3209;p47"/>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0" name="Google Shape;3210;p47"/>
              <p:cNvSpPr/>
              <p:nvPr/>
            </p:nvSpPr>
            <p:spPr>
              <a:xfrm>
                <a:off x="4176337" y="-1137092"/>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2400" dirty="0">
                    <a:latin typeface="Times New Roman" panose="02020603050405020304" pitchFamily="18" charset="0"/>
                    <a:cs typeface="Times New Roman" panose="02020603050405020304" pitchFamily="18" charset="0"/>
                  </a:rPr>
                  <a:t> 2</a:t>
                </a:r>
                <a:endParaRPr sz="2400" dirty="0">
                  <a:latin typeface="Times New Roman" panose="02020603050405020304" pitchFamily="18" charset="0"/>
                  <a:cs typeface="Times New Roman" panose="02020603050405020304" pitchFamily="18" charset="0"/>
                </a:endParaRPr>
              </a:p>
            </p:txBody>
          </p:sp>
        </p:grpSp>
      </p:grpSp>
      <p:sp>
        <p:nvSpPr>
          <p:cNvPr id="3216" name="Google Shape;3216;p47"/>
          <p:cNvSpPr txBox="1">
            <a:spLocks noGrp="1"/>
          </p:cNvSpPr>
          <p:nvPr>
            <p:ph type="title" idx="4"/>
          </p:nvPr>
        </p:nvSpPr>
        <p:spPr>
          <a:xfrm>
            <a:off x="788970" y="2445877"/>
            <a:ext cx="2505600" cy="46761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GB" dirty="0"/>
            </a:br>
            <a:br>
              <a:rPr lang="en-GB" dirty="0"/>
            </a:br>
            <a:r>
              <a:rPr lang="en-GB" dirty="0"/>
              <a:t>Man-made</a:t>
            </a:r>
            <a:endParaRPr dirty="0"/>
          </a:p>
        </p:txBody>
      </p:sp>
      <p:sp>
        <p:nvSpPr>
          <p:cNvPr id="3217" name="Google Shape;3217;p47"/>
          <p:cNvSpPr txBox="1">
            <a:spLocks noGrp="1"/>
          </p:cNvSpPr>
          <p:nvPr>
            <p:ph type="title" idx="5"/>
          </p:nvPr>
        </p:nvSpPr>
        <p:spPr>
          <a:xfrm>
            <a:off x="3420370" y="2834818"/>
            <a:ext cx="2505600" cy="47077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GB" dirty="0"/>
            </a:br>
            <a:r>
              <a:rPr lang="en-GB" dirty="0"/>
              <a:t>Acquired Trait</a:t>
            </a:r>
            <a:endParaRPr dirty="0"/>
          </a:p>
        </p:txBody>
      </p:sp>
      <p:sp>
        <p:nvSpPr>
          <p:cNvPr id="3218" name="Google Shape;3218;p47"/>
          <p:cNvSpPr txBox="1">
            <a:spLocks noGrp="1"/>
          </p:cNvSpPr>
          <p:nvPr>
            <p:ph type="title" idx="6"/>
          </p:nvPr>
        </p:nvSpPr>
        <p:spPr>
          <a:xfrm>
            <a:off x="6051295" y="3041182"/>
            <a:ext cx="25056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Distince Entity</a:t>
            </a:r>
            <a:endParaRPr dirty="0"/>
          </a:p>
        </p:txBody>
      </p:sp>
      <p:sp>
        <p:nvSpPr>
          <p:cNvPr id="3219" name="Google Shape;3219;p47"/>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atin typeface="Times New Roman" panose="02020603050405020304" pitchFamily="18" charset="0"/>
                <a:cs typeface="Times New Roman" panose="02020603050405020304" pitchFamily="18" charset="0"/>
              </a:rPr>
              <a:t>3. Characteristics of Culture</a:t>
            </a:r>
            <a:endParaRPr b="1" dirty="0">
              <a:latin typeface="Times New Roman" panose="02020603050405020304" pitchFamily="18" charset="0"/>
              <a:cs typeface="Times New Roman" panose="02020603050405020304" pitchFamily="18" charset="0"/>
            </a:endParaRPr>
          </a:p>
        </p:txBody>
      </p:sp>
      <p:sp>
        <p:nvSpPr>
          <p:cNvPr id="3220" name="Google Shape;3220;p47"/>
          <p:cNvSpPr txBox="1">
            <a:spLocks noGrp="1"/>
          </p:cNvSpPr>
          <p:nvPr>
            <p:ph type="subTitle" idx="1"/>
          </p:nvPr>
        </p:nvSpPr>
        <p:spPr>
          <a:xfrm>
            <a:off x="714079" y="2834652"/>
            <a:ext cx="2501700" cy="16275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Kimball Young (1939) argued that “ the cultural world is the creation of man himself as he has learned how to manage nature and himself throughout his entire existence.</a:t>
            </a:r>
            <a:endParaRPr dirty="0"/>
          </a:p>
        </p:txBody>
      </p:sp>
      <p:sp>
        <p:nvSpPr>
          <p:cNvPr id="3221" name="Google Shape;3221;p47"/>
          <p:cNvSpPr txBox="1">
            <a:spLocks noGrp="1"/>
          </p:cNvSpPr>
          <p:nvPr>
            <p:ph type="subTitle" idx="2"/>
          </p:nvPr>
        </p:nvSpPr>
        <p:spPr>
          <a:xfrm>
            <a:off x="3410073" y="3188442"/>
            <a:ext cx="2501700" cy="16275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Robertson (1992). “Culture is that which individuals, groups, and societies produce and acquire in order to function effectively”</a:t>
            </a:r>
            <a:endParaRPr dirty="0"/>
          </a:p>
        </p:txBody>
      </p:sp>
      <p:sp>
        <p:nvSpPr>
          <p:cNvPr id="3222" name="Google Shape;3222;p47"/>
          <p:cNvSpPr txBox="1">
            <a:spLocks noGrp="1"/>
          </p:cNvSpPr>
          <p:nvPr>
            <p:ph type="subTitle" idx="3"/>
          </p:nvPr>
        </p:nvSpPr>
        <p:spPr>
          <a:xfrm>
            <a:off x="6106431" y="3411962"/>
            <a:ext cx="2501700"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Every society is characterized by its distinctive and unique culture.</a:t>
            </a:r>
            <a:endParaRPr dirty="0"/>
          </a:p>
        </p:txBody>
      </p:sp>
      <p:cxnSp>
        <p:nvCxnSpPr>
          <p:cNvPr id="3250" name="Google Shape;3250;p47"/>
          <p:cNvCxnSpPr/>
          <p:nvPr/>
        </p:nvCxnSpPr>
        <p:spPr>
          <a:xfrm>
            <a:off x="3255450" y="1003439"/>
            <a:ext cx="2633100" cy="0"/>
          </a:xfrm>
          <a:prstGeom prst="straightConnector1">
            <a:avLst/>
          </a:prstGeom>
          <a:noFill/>
          <a:ln w="9525" cap="flat" cmpd="sng">
            <a:solidFill>
              <a:schemeClr val="lt2"/>
            </a:solidFill>
            <a:prstDash val="solid"/>
            <a:round/>
            <a:headEnd type="diamond" w="med" len="med"/>
            <a:tailEnd type="diamond" w="med" len="med"/>
          </a:ln>
        </p:spPr>
      </p:cxnSp>
      <p:sp>
        <p:nvSpPr>
          <p:cNvPr id="3" name="Google Shape;3210;p47"/>
          <p:cNvSpPr/>
          <p:nvPr/>
        </p:nvSpPr>
        <p:spPr>
          <a:xfrm>
            <a:off x="6791908" y="1704099"/>
            <a:ext cx="714418" cy="71591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2400" dirty="0">
                <a:latin typeface="Times New Roman" panose="02020603050405020304" pitchFamily="18" charset="0"/>
                <a:cs typeface="Times New Roman" panose="02020603050405020304" pitchFamily="18" charset="0"/>
              </a:rPr>
              <a:t> 3</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grpSp>
        <p:nvGrpSpPr>
          <p:cNvPr id="3265" name="Google Shape;3265;p48"/>
          <p:cNvGrpSpPr/>
          <p:nvPr/>
        </p:nvGrpSpPr>
        <p:grpSpPr>
          <a:xfrm>
            <a:off x="1441534" y="3074643"/>
            <a:ext cx="761592" cy="762404"/>
            <a:chOff x="4060275" y="1144448"/>
            <a:chExt cx="119304" cy="119404"/>
          </a:xfrm>
        </p:grpSpPr>
        <p:sp>
          <p:nvSpPr>
            <p:cNvPr id="3266" name="Google Shape;3266;p48"/>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67" name="Google Shape;3267;p48"/>
            <p:cNvGrpSpPr/>
            <p:nvPr/>
          </p:nvGrpSpPr>
          <p:grpSpPr>
            <a:xfrm>
              <a:off x="4060275" y="1144448"/>
              <a:ext cx="119304" cy="119404"/>
              <a:chOff x="4114230" y="-1140397"/>
              <a:chExt cx="690020" cy="650345"/>
            </a:xfrm>
          </p:grpSpPr>
          <p:sp>
            <p:nvSpPr>
              <p:cNvPr id="3268" name="Google Shape;3268;p48"/>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9" name="Google Shape;3269;p48"/>
              <p:cNvSpPr/>
              <p:nvPr/>
            </p:nvSpPr>
            <p:spPr>
              <a:xfrm>
                <a:off x="4114230" y="-1140397"/>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2400" dirty="0">
                    <a:latin typeface="Times New Roman" panose="02020603050405020304" pitchFamily="18" charset="0"/>
                    <a:cs typeface="Times New Roman" panose="02020603050405020304" pitchFamily="18" charset="0"/>
                  </a:rPr>
                  <a:t>6</a:t>
                </a:r>
                <a:endParaRPr sz="2400" dirty="0">
                  <a:latin typeface="Times New Roman" panose="02020603050405020304" pitchFamily="18" charset="0"/>
                  <a:cs typeface="Times New Roman" panose="02020603050405020304" pitchFamily="18" charset="0"/>
                </a:endParaRPr>
              </a:p>
            </p:txBody>
          </p:sp>
        </p:grpSp>
      </p:grpSp>
      <p:sp>
        <p:nvSpPr>
          <p:cNvPr id="3276" name="Google Shape;3276;p48"/>
          <p:cNvSpPr txBox="1">
            <a:spLocks noGrp="1"/>
          </p:cNvSpPr>
          <p:nvPr>
            <p:ph type="title"/>
          </p:nvPr>
        </p:nvSpPr>
        <p:spPr>
          <a:xfrm>
            <a:off x="2365778" y="1552266"/>
            <a:ext cx="1978200" cy="36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Material &amp; Non-material</a:t>
            </a:r>
            <a:endParaRPr dirty="0"/>
          </a:p>
        </p:txBody>
      </p:sp>
      <p:sp>
        <p:nvSpPr>
          <p:cNvPr id="3277" name="Google Shape;3277;p48"/>
          <p:cNvSpPr txBox="1">
            <a:spLocks noGrp="1"/>
          </p:cNvSpPr>
          <p:nvPr>
            <p:ph type="subTitle" idx="1"/>
          </p:nvPr>
        </p:nvSpPr>
        <p:spPr>
          <a:xfrm>
            <a:off x="2365778" y="1763686"/>
            <a:ext cx="19782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Intangible ideas, customs, traditions…. Along with tangible objects …..</a:t>
            </a:r>
            <a:endParaRPr dirty="0"/>
          </a:p>
        </p:txBody>
      </p:sp>
      <p:sp>
        <p:nvSpPr>
          <p:cNvPr id="3278" name="Google Shape;3278;p48"/>
          <p:cNvSpPr txBox="1">
            <a:spLocks noGrp="1"/>
          </p:cNvSpPr>
          <p:nvPr>
            <p:ph type="title" idx="2"/>
          </p:nvPr>
        </p:nvSpPr>
        <p:spPr>
          <a:xfrm>
            <a:off x="5762069" y="1351747"/>
            <a:ext cx="1978200" cy="36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Transmittable</a:t>
            </a:r>
            <a:endParaRPr dirty="0"/>
          </a:p>
        </p:txBody>
      </p:sp>
      <p:sp>
        <p:nvSpPr>
          <p:cNvPr id="3279" name="Google Shape;3279;p48"/>
          <p:cNvSpPr txBox="1">
            <a:spLocks noGrp="1"/>
          </p:cNvSpPr>
          <p:nvPr>
            <p:ph type="subTitle" idx="3"/>
          </p:nvPr>
        </p:nvSpPr>
        <p:spPr>
          <a:xfrm>
            <a:off x="5762069" y="1691557"/>
            <a:ext cx="1978200" cy="9260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Cultural heritage is transmitted from one generation to another</a:t>
            </a:r>
            <a:endParaRPr dirty="0"/>
          </a:p>
        </p:txBody>
      </p:sp>
      <p:sp>
        <p:nvSpPr>
          <p:cNvPr id="3280" name="Google Shape;3280;p48"/>
          <p:cNvSpPr txBox="1">
            <a:spLocks noGrp="1"/>
          </p:cNvSpPr>
          <p:nvPr>
            <p:ph type="title" idx="4"/>
          </p:nvPr>
        </p:nvSpPr>
        <p:spPr>
          <a:xfrm>
            <a:off x="2365778" y="3077506"/>
            <a:ext cx="1975200" cy="36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Utility</a:t>
            </a:r>
            <a:endParaRPr dirty="0"/>
          </a:p>
        </p:txBody>
      </p:sp>
      <p:sp>
        <p:nvSpPr>
          <p:cNvPr id="3281" name="Google Shape;3281;p48"/>
          <p:cNvSpPr txBox="1">
            <a:spLocks noGrp="1"/>
          </p:cNvSpPr>
          <p:nvPr>
            <p:ph type="subTitle" idx="5"/>
          </p:nvPr>
        </p:nvSpPr>
        <p:spPr>
          <a:xfrm>
            <a:off x="2365778" y="3288924"/>
            <a:ext cx="1978200" cy="11824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decay of any cultural pattern dep</a:t>
            </a:r>
            <a:r>
              <a:rPr lang="en-US" altLang="en-GB" dirty="0"/>
              <a:t>e</a:t>
            </a:r>
            <a:r>
              <a:rPr lang="en-GB" dirty="0"/>
              <a:t>nds upon its level of utility.</a:t>
            </a:r>
            <a:endParaRPr dirty="0"/>
          </a:p>
        </p:txBody>
      </p:sp>
      <p:sp>
        <p:nvSpPr>
          <p:cNvPr id="3282" name="Google Shape;3282;p48"/>
          <p:cNvSpPr txBox="1">
            <a:spLocks noGrp="1"/>
          </p:cNvSpPr>
          <p:nvPr>
            <p:ph type="title" idx="6"/>
          </p:nvPr>
        </p:nvSpPr>
        <p:spPr>
          <a:xfrm>
            <a:off x="5721659" y="3077506"/>
            <a:ext cx="1978200" cy="36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Dynamic</a:t>
            </a:r>
            <a:endParaRPr dirty="0"/>
          </a:p>
        </p:txBody>
      </p:sp>
      <p:sp>
        <p:nvSpPr>
          <p:cNvPr id="3283" name="Google Shape;3283;p48"/>
          <p:cNvSpPr txBox="1">
            <a:spLocks noGrp="1"/>
          </p:cNvSpPr>
          <p:nvPr>
            <p:ph type="subTitle" idx="7"/>
          </p:nvPr>
        </p:nvSpPr>
        <p:spPr>
          <a:xfrm>
            <a:off x="5721659" y="3288925"/>
            <a:ext cx="19782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Culture is not static but dynamic.</a:t>
            </a:r>
            <a:endParaRPr dirty="0"/>
          </a:p>
        </p:txBody>
      </p:sp>
      <p:cxnSp>
        <p:nvCxnSpPr>
          <p:cNvPr id="3315" name="Google Shape;3315;p48"/>
          <p:cNvCxnSpPr/>
          <p:nvPr/>
        </p:nvCxnSpPr>
        <p:spPr>
          <a:xfrm>
            <a:off x="3255450" y="1020217"/>
            <a:ext cx="2633100" cy="0"/>
          </a:xfrm>
          <a:prstGeom prst="straightConnector1">
            <a:avLst/>
          </a:prstGeom>
          <a:noFill/>
          <a:ln w="9525" cap="flat" cmpd="sng">
            <a:solidFill>
              <a:schemeClr val="lt2"/>
            </a:solidFill>
            <a:prstDash val="solid"/>
            <a:round/>
            <a:headEnd type="diamond" w="med" len="med"/>
            <a:tailEnd type="diamond" w="med" len="med"/>
          </a:ln>
        </p:spPr>
      </p:cxnSp>
      <p:grpSp>
        <p:nvGrpSpPr>
          <p:cNvPr id="2" name="Google Shape;3265;p48"/>
          <p:cNvGrpSpPr/>
          <p:nvPr/>
        </p:nvGrpSpPr>
        <p:grpSpPr>
          <a:xfrm>
            <a:off x="1488593" y="1465354"/>
            <a:ext cx="866724" cy="2523881"/>
            <a:chOff x="4043773" y="868541"/>
            <a:chExt cx="135773" cy="395278"/>
          </a:xfrm>
        </p:grpSpPr>
        <p:sp>
          <p:nvSpPr>
            <p:cNvPr id="3" name="Google Shape;3266;p48"/>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3269;p48"/>
            <p:cNvSpPr/>
            <p:nvPr/>
          </p:nvSpPr>
          <p:spPr>
            <a:xfrm>
              <a:off x="4043773" y="868541"/>
              <a:ext cx="122170" cy="115444"/>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2400" dirty="0">
                  <a:latin typeface="Times New Roman" panose="02020603050405020304" pitchFamily="18" charset="0"/>
                  <a:cs typeface="Times New Roman" panose="02020603050405020304" pitchFamily="18" charset="0"/>
                </a:rPr>
                <a:t>4</a:t>
              </a:r>
              <a:endParaRPr sz="2400" dirty="0">
                <a:latin typeface="Times New Roman" panose="02020603050405020304" pitchFamily="18" charset="0"/>
                <a:cs typeface="Times New Roman" panose="02020603050405020304" pitchFamily="18" charset="0"/>
              </a:endParaRPr>
            </a:p>
          </p:txBody>
        </p:sp>
      </p:grpSp>
      <p:grpSp>
        <p:nvGrpSpPr>
          <p:cNvPr id="7" name="Google Shape;3265;p48"/>
          <p:cNvGrpSpPr/>
          <p:nvPr/>
        </p:nvGrpSpPr>
        <p:grpSpPr>
          <a:xfrm>
            <a:off x="4648812" y="1534597"/>
            <a:ext cx="761592" cy="762404"/>
            <a:chOff x="4060275" y="1144448"/>
            <a:chExt cx="119304" cy="119404"/>
          </a:xfrm>
        </p:grpSpPr>
        <p:sp>
          <p:nvSpPr>
            <p:cNvPr id="8" name="Google Shape;3266;p48"/>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3267;p48"/>
            <p:cNvGrpSpPr/>
            <p:nvPr/>
          </p:nvGrpSpPr>
          <p:grpSpPr>
            <a:xfrm>
              <a:off x="4060275" y="1144448"/>
              <a:ext cx="119304" cy="119404"/>
              <a:chOff x="4114230" y="-1140397"/>
              <a:chExt cx="690020" cy="650345"/>
            </a:xfrm>
          </p:grpSpPr>
          <p:sp>
            <p:nvSpPr>
              <p:cNvPr id="10" name="Google Shape;3268;p48"/>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3269;p48"/>
              <p:cNvSpPr/>
              <p:nvPr/>
            </p:nvSpPr>
            <p:spPr>
              <a:xfrm>
                <a:off x="4114230" y="-1140397"/>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2400" dirty="0">
                    <a:latin typeface="Times New Roman" panose="02020603050405020304" pitchFamily="18" charset="0"/>
                    <a:cs typeface="Times New Roman" panose="02020603050405020304" pitchFamily="18" charset="0"/>
                  </a:rPr>
                  <a:t>5</a:t>
                </a:r>
                <a:endParaRPr sz="2400" dirty="0">
                  <a:latin typeface="Times New Roman" panose="02020603050405020304" pitchFamily="18" charset="0"/>
                  <a:cs typeface="Times New Roman" panose="02020603050405020304" pitchFamily="18" charset="0"/>
                </a:endParaRPr>
              </a:p>
            </p:txBody>
          </p:sp>
        </p:grpSp>
      </p:grpSp>
      <p:grpSp>
        <p:nvGrpSpPr>
          <p:cNvPr id="12" name="Google Shape;3265;p48"/>
          <p:cNvGrpSpPr/>
          <p:nvPr/>
        </p:nvGrpSpPr>
        <p:grpSpPr>
          <a:xfrm>
            <a:off x="4649022" y="3006118"/>
            <a:ext cx="761592" cy="762404"/>
            <a:chOff x="4060275" y="1144448"/>
            <a:chExt cx="119304" cy="119404"/>
          </a:xfrm>
        </p:grpSpPr>
        <p:sp>
          <p:nvSpPr>
            <p:cNvPr id="13" name="Google Shape;3266;p48"/>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 name="Google Shape;3267;p48"/>
            <p:cNvGrpSpPr/>
            <p:nvPr/>
          </p:nvGrpSpPr>
          <p:grpSpPr>
            <a:xfrm>
              <a:off x="4060275" y="1144448"/>
              <a:ext cx="119304" cy="119404"/>
              <a:chOff x="4114230" y="-1140397"/>
              <a:chExt cx="690020" cy="650345"/>
            </a:xfrm>
          </p:grpSpPr>
          <p:sp>
            <p:nvSpPr>
              <p:cNvPr id="15" name="Google Shape;3268;p48"/>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3269;p48"/>
              <p:cNvSpPr/>
              <p:nvPr/>
            </p:nvSpPr>
            <p:spPr>
              <a:xfrm>
                <a:off x="4114230" y="-1140397"/>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2400" dirty="0">
                    <a:latin typeface="Times New Roman" panose="02020603050405020304" pitchFamily="18" charset="0"/>
                    <a:cs typeface="Times New Roman" panose="02020603050405020304" pitchFamily="18" charset="0"/>
                  </a:rPr>
                  <a:t>7</a:t>
                </a:r>
                <a:endParaRPr sz="2400" dirty="0">
                  <a:latin typeface="Times New Roman" panose="02020603050405020304" pitchFamily="18" charset="0"/>
                  <a:cs typeface="Times New Roman" panose="02020603050405020304" pitchFamily="18" charset="0"/>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grpSp>
        <p:nvGrpSpPr>
          <p:cNvPr id="3320" name="Google Shape;3320;p49"/>
          <p:cNvGrpSpPr/>
          <p:nvPr/>
        </p:nvGrpSpPr>
        <p:grpSpPr>
          <a:xfrm>
            <a:off x="2499646" y="1369140"/>
            <a:ext cx="758949" cy="758950"/>
            <a:chOff x="4060690" y="1144989"/>
            <a:chExt cx="118890" cy="118863"/>
          </a:xfrm>
        </p:grpSpPr>
        <p:sp>
          <p:nvSpPr>
            <p:cNvPr id="3321" name="Google Shape;3321;p49"/>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22" name="Google Shape;3322;p49"/>
            <p:cNvGrpSpPr/>
            <p:nvPr/>
          </p:nvGrpSpPr>
          <p:grpSpPr>
            <a:xfrm>
              <a:off x="4060690" y="1144989"/>
              <a:ext cx="118890" cy="118863"/>
              <a:chOff x="4116625" y="-1137452"/>
              <a:chExt cx="687625" cy="647400"/>
            </a:xfrm>
          </p:grpSpPr>
          <p:sp>
            <p:nvSpPr>
              <p:cNvPr id="3323" name="Google Shape;3323;p49"/>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4" name="Google Shape;3324;p49"/>
              <p:cNvSpPr/>
              <p:nvPr/>
            </p:nvSpPr>
            <p:spPr>
              <a:xfrm>
                <a:off x="4116625" y="-1128125"/>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  </a:t>
                </a:r>
                <a:r>
                  <a:rPr lang="en-US" sz="2400" dirty="0">
                    <a:latin typeface="Times New Roman" panose="02020603050405020304" pitchFamily="18" charset="0"/>
                    <a:cs typeface="Times New Roman" panose="02020603050405020304" pitchFamily="18" charset="0"/>
                  </a:rPr>
                  <a:t>8</a:t>
                </a:r>
                <a:endParaRPr sz="2400" dirty="0">
                  <a:latin typeface="Times New Roman" panose="02020603050405020304" pitchFamily="18" charset="0"/>
                  <a:cs typeface="Times New Roman" panose="02020603050405020304" pitchFamily="18" charset="0"/>
                </a:endParaRPr>
              </a:p>
            </p:txBody>
          </p:sp>
        </p:grpSp>
      </p:grpSp>
      <p:grpSp>
        <p:nvGrpSpPr>
          <p:cNvPr id="3335" name="Google Shape;3335;p49"/>
          <p:cNvGrpSpPr/>
          <p:nvPr/>
        </p:nvGrpSpPr>
        <p:grpSpPr>
          <a:xfrm>
            <a:off x="5823926" y="1394840"/>
            <a:ext cx="758592" cy="758950"/>
            <a:chOff x="4060746" y="1144989"/>
            <a:chExt cx="118834" cy="118863"/>
          </a:xfrm>
        </p:grpSpPr>
        <p:sp>
          <p:nvSpPr>
            <p:cNvPr id="3336" name="Google Shape;3336;p49"/>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8" name="Google Shape;3338;p49"/>
            <p:cNvSpPr/>
            <p:nvPr/>
          </p:nvSpPr>
          <p:spPr>
            <a:xfrm>
              <a:off x="4067645" y="1144989"/>
              <a:ext cx="111935" cy="118863"/>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9</a:t>
              </a:r>
              <a:endParaRPr sz="2400" dirty="0">
                <a:latin typeface="Times New Roman" panose="02020603050405020304" pitchFamily="18" charset="0"/>
                <a:cs typeface="Times New Roman" panose="02020603050405020304" pitchFamily="18" charset="0"/>
              </a:endParaRPr>
            </a:p>
          </p:txBody>
        </p:sp>
      </p:grpSp>
      <p:sp>
        <p:nvSpPr>
          <p:cNvPr id="3354" name="Google Shape;3354;p49"/>
          <p:cNvSpPr txBox="1">
            <a:spLocks noGrp="1"/>
          </p:cNvSpPr>
          <p:nvPr>
            <p:ph type="title" idx="4"/>
          </p:nvPr>
        </p:nvSpPr>
        <p:spPr>
          <a:xfrm>
            <a:off x="5232242" y="2348349"/>
            <a:ext cx="19860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Symbolic</a:t>
            </a:r>
            <a:endParaRPr dirty="0"/>
          </a:p>
        </p:txBody>
      </p:sp>
      <p:sp>
        <p:nvSpPr>
          <p:cNvPr id="3355" name="Google Shape;3355;p49"/>
          <p:cNvSpPr txBox="1">
            <a:spLocks noGrp="1"/>
          </p:cNvSpPr>
          <p:nvPr>
            <p:ph type="subTitle" idx="1"/>
          </p:nvPr>
        </p:nvSpPr>
        <p:spPr>
          <a:xfrm>
            <a:off x="1842412" y="2754600"/>
            <a:ext cx="1986000" cy="10892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Culture is not an individual product but a social product</a:t>
            </a:r>
            <a:endParaRPr dirty="0"/>
          </a:p>
        </p:txBody>
      </p:sp>
      <p:sp>
        <p:nvSpPr>
          <p:cNvPr id="3356" name="Google Shape;3356;p49"/>
          <p:cNvSpPr txBox="1">
            <a:spLocks noGrp="1"/>
          </p:cNvSpPr>
          <p:nvPr>
            <p:ph type="subTitle" idx="5"/>
          </p:nvPr>
        </p:nvSpPr>
        <p:spPr>
          <a:xfrm>
            <a:off x="5210113" y="2697198"/>
            <a:ext cx="1986000" cy="14428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Culture and its transmission are based on symbols which are exclusive to  human beings</a:t>
            </a:r>
            <a:endParaRPr dirty="0"/>
          </a:p>
        </p:txBody>
      </p:sp>
      <p:sp>
        <p:nvSpPr>
          <p:cNvPr id="3360" name="Google Shape;3360;p49"/>
          <p:cNvSpPr txBox="1">
            <a:spLocks noGrp="1"/>
          </p:cNvSpPr>
          <p:nvPr>
            <p:ph type="title"/>
          </p:nvPr>
        </p:nvSpPr>
        <p:spPr>
          <a:xfrm>
            <a:off x="1886190" y="2388900"/>
            <a:ext cx="19860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Social</a:t>
            </a:r>
            <a:endParaRPr dirty="0"/>
          </a:p>
        </p:txBody>
      </p:sp>
      <p:cxnSp>
        <p:nvCxnSpPr>
          <p:cNvPr id="3379" name="Google Shape;3379;p49"/>
          <p:cNvCxnSpPr/>
          <p:nvPr/>
        </p:nvCxnSpPr>
        <p:spPr>
          <a:xfrm>
            <a:off x="3255450" y="1003439"/>
            <a:ext cx="2633100" cy="0"/>
          </a:xfrm>
          <a:prstGeom prst="straightConnector1">
            <a:avLst/>
          </a:prstGeom>
          <a:noFill/>
          <a:ln w="9525" cap="flat" cmpd="sng">
            <a:solidFill>
              <a:schemeClr val="lt2"/>
            </a:solidFill>
            <a:prstDash val="solid"/>
            <a:round/>
            <a:headEnd type="diamond" w="med" len="med"/>
            <a:tailEnd type="diamond"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6"/>
        <p:cNvGrpSpPr/>
        <p:nvPr/>
      </p:nvGrpSpPr>
      <p:grpSpPr>
        <a:xfrm>
          <a:off x="0" y="0"/>
          <a:ext cx="0" cy="0"/>
          <a:chOff x="0" y="0"/>
          <a:chExt cx="0" cy="0"/>
        </a:xfrm>
      </p:grpSpPr>
      <p:sp>
        <p:nvSpPr>
          <p:cNvPr id="4297" name="Google Shape;4297;p73"/>
          <p:cNvSpPr txBox="1">
            <a:spLocks noGrp="1"/>
          </p:cNvSpPr>
          <p:nvPr>
            <p:ph type="subTitle" idx="1"/>
          </p:nvPr>
        </p:nvSpPr>
        <p:spPr>
          <a:xfrm>
            <a:off x="1937224" y="2393519"/>
            <a:ext cx="4951500"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panose="020B0604020202020204"/>
              <a:buNone/>
            </a:pPr>
            <a:r>
              <a:rPr lang="en-GB" dirty="0"/>
              <a:t>Does anyone have any questions?</a:t>
            </a:r>
            <a:endParaRPr dirty="0"/>
          </a:p>
        </p:txBody>
      </p:sp>
      <p:sp>
        <p:nvSpPr>
          <p:cNvPr id="4298" name="Google Shape;4298;p73"/>
          <p:cNvSpPr txBox="1">
            <a:spLocks noGrp="1"/>
          </p:cNvSpPr>
          <p:nvPr>
            <p:ph type="title"/>
          </p:nvPr>
        </p:nvSpPr>
        <p:spPr>
          <a:xfrm>
            <a:off x="2096250" y="347444"/>
            <a:ext cx="4947900" cy="109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Thanks!</a:t>
            </a:r>
            <a:endParaRPr dirty="0"/>
          </a:p>
        </p:txBody>
      </p:sp>
      <p:sp>
        <p:nvSpPr>
          <p:cNvPr id="4299" name="Google Shape;4299;p73"/>
          <p:cNvSpPr/>
          <p:nvPr/>
        </p:nvSpPr>
        <p:spPr>
          <a:xfrm>
            <a:off x="5644565" y="2933826"/>
            <a:ext cx="168474" cy="194358"/>
          </a:xfrm>
          <a:custGeom>
            <a:avLst/>
            <a:gdLst/>
            <a:ahLst/>
            <a:cxnLst/>
            <a:rect l="l" t="t" r="r" b="b"/>
            <a:pathLst>
              <a:path w="184125" h="209550" extrusionOk="0">
                <a:moveTo>
                  <a:pt x="96778" y="0"/>
                </a:moveTo>
                <a:lnTo>
                  <a:pt x="96778" y="93498"/>
                </a:lnTo>
                <a:lnTo>
                  <a:pt x="96778" y="144758"/>
                </a:lnTo>
                <a:lnTo>
                  <a:pt x="96676" y="147218"/>
                </a:lnTo>
                <a:lnTo>
                  <a:pt x="96368" y="149781"/>
                </a:lnTo>
                <a:lnTo>
                  <a:pt x="95856" y="152139"/>
                </a:lnTo>
                <a:lnTo>
                  <a:pt x="95138" y="154497"/>
                </a:lnTo>
                <a:lnTo>
                  <a:pt x="94318" y="156752"/>
                </a:lnTo>
                <a:lnTo>
                  <a:pt x="93293" y="159008"/>
                </a:lnTo>
                <a:lnTo>
                  <a:pt x="92063" y="161058"/>
                </a:lnTo>
                <a:lnTo>
                  <a:pt x="90730" y="163006"/>
                </a:lnTo>
                <a:lnTo>
                  <a:pt x="89294" y="164851"/>
                </a:lnTo>
                <a:lnTo>
                  <a:pt x="87654" y="166594"/>
                </a:lnTo>
                <a:lnTo>
                  <a:pt x="85911" y="168235"/>
                </a:lnTo>
                <a:lnTo>
                  <a:pt x="84066" y="169670"/>
                </a:lnTo>
                <a:lnTo>
                  <a:pt x="82016" y="171105"/>
                </a:lnTo>
                <a:lnTo>
                  <a:pt x="79965" y="172233"/>
                </a:lnTo>
                <a:lnTo>
                  <a:pt x="77710" y="173258"/>
                </a:lnTo>
                <a:lnTo>
                  <a:pt x="75454" y="174078"/>
                </a:lnTo>
                <a:lnTo>
                  <a:pt x="74122" y="174488"/>
                </a:lnTo>
                <a:lnTo>
                  <a:pt x="72789" y="174898"/>
                </a:lnTo>
                <a:lnTo>
                  <a:pt x="71354" y="175206"/>
                </a:lnTo>
                <a:lnTo>
                  <a:pt x="69918" y="175411"/>
                </a:lnTo>
                <a:lnTo>
                  <a:pt x="68483" y="175514"/>
                </a:lnTo>
                <a:lnTo>
                  <a:pt x="66945" y="175616"/>
                </a:lnTo>
                <a:lnTo>
                  <a:pt x="65510" y="175719"/>
                </a:lnTo>
                <a:lnTo>
                  <a:pt x="63972" y="175616"/>
                </a:lnTo>
                <a:lnTo>
                  <a:pt x="62024" y="175514"/>
                </a:lnTo>
                <a:lnTo>
                  <a:pt x="60179" y="175206"/>
                </a:lnTo>
                <a:lnTo>
                  <a:pt x="58334" y="174796"/>
                </a:lnTo>
                <a:lnTo>
                  <a:pt x="56591" y="174283"/>
                </a:lnTo>
                <a:lnTo>
                  <a:pt x="54745" y="173668"/>
                </a:lnTo>
                <a:lnTo>
                  <a:pt x="53105" y="172951"/>
                </a:lnTo>
                <a:lnTo>
                  <a:pt x="51465" y="172233"/>
                </a:lnTo>
                <a:lnTo>
                  <a:pt x="49824" y="171310"/>
                </a:lnTo>
                <a:lnTo>
                  <a:pt x="48184" y="170285"/>
                </a:lnTo>
                <a:lnTo>
                  <a:pt x="46646" y="169055"/>
                </a:lnTo>
                <a:lnTo>
                  <a:pt x="45109" y="167825"/>
                </a:lnTo>
                <a:lnTo>
                  <a:pt x="43673" y="166492"/>
                </a:lnTo>
                <a:lnTo>
                  <a:pt x="42341" y="165057"/>
                </a:lnTo>
                <a:lnTo>
                  <a:pt x="41110" y="163621"/>
                </a:lnTo>
                <a:lnTo>
                  <a:pt x="39983" y="162083"/>
                </a:lnTo>
                <a:lnTo>
                  <a:pt x="38957" y="160341"/>
                </a:lnTo>
                <a:lnTo>
                  <a:pt x="38035" y="158700"/>
                </a:lnTo>
                <a:lnTo>
                  <a:pt x="37215" y="156855"/>
                </a:lnTo>
                <a:lnTo>
                  <a:pt x="36497" y="155112"/>
                </a:lnTo>
                <a:lnTo>
                  <a:pt x="35882" y="153164"/>
                </a:lnTo>
                <a:lnTo>
                  <a:pt x="35369" y="151216"/>
                </a:lnTo>
                <a:lnTo>
                  <a:pt x="34959" y="149269"/>
                </a:lnTo>
                <a:lnTo>
                  <a:pt x="34754" y="147218"/>
                </a:lnTo>
                <a:lnTo>
                  <a:pt x="34652" y="145168"/>
                </a:lnTo>
                <a:lnTo>
                  <a:pt x="34652" y="143527"/>
                </a:lnTo>
                <a:lnTo>
                  <a:pt x="34754" y="141990"/>
                </a:lnTo>
                <a:lnTo>
                  <a:pt x="34959" y="140452"/>
                </a:lnTo>
                <a:lnTo>
                  <a:pt x="35267" y="138812"/>
                </a:lnTo>
                <a:lnTo>
                  <a:pt x="35574" y="137376"/>
                </a:lnTo>
                <a:lnTo>
                  <a:pt x="35984" y="135838"/>
                </a:lnTo>
                <a:lnTo>
                  <a:pt x="36394" y="134403"/>
                </a:lnTo>
                <a:lnTo>
                  <a:pt x="37010" y="132968"/>
                </a:lnTo>
                <a:lnTo>
                  <a:pt x="37625" y="131533"/>
                </a:lnTo>
                <a:lnTo>
                  <a:pt x="38240" y="130200"/>
                </a:lnTo>
                <a:lnTo>
                  <a:pt x="39060" y="128867"/>
                </a:lnTo>
                <a:lnTo>
                  <a:pt x="39778" y="127637"/>
                </a:lnTo>
                <a:lnTo>
                  <a:pt x="40700" y="126407"/>
                </a:lnTo>
                <a:lnTo>
                  <a:pt x="41623" y="125176"/>
                </a:lnTo>
                <a:lnTo>
                  <a:pt x="42546" y="124049"/>
                </a:lnTo>
                <a:lnTo>
                  <a:pt x="43571" y="122921"/>
                </a:lnTo>
                <a:lnTo>
                  <a:pt x="44699" y="121896"/>
                </a:lnTo>
                <a:lnTo>
                  <a:pt x="45826" y="120973"/>
                </a:lnTo>
                <a:lnTo>
                  <a:pt x="46954" y="120050"/>
                </a:lnTo>
                <a:lnTo>
                  <a:pt x="48184" y="119128"/>
                </a:lnTo>
                <a:lnTo>
                  <a:pt x="49517" y="118308"/>
                </a:lnTo>
                <a:lnTo>
                  <a:pt x="50747" y="117590"/>
                </a:lnTo>
                <a:lnTo>
                  <a:pt x="52182" y="116872"/>
                </a:lnTo>
                <a:lnTo>
                  <a:pt x="53515" y="116257"/>
                </a:lnTo>
                <a:lnTo>
                  <a:pt x="54950" y="115642"/>
                </a:lnTo>
                <a:lnTo>
                  <a:pt x="56386" y="115129"/>
                </a:lnTo>
                <a:lnTo>
                  <a:pt x="57924" y="114719"/>
                </a:lnTo>
                <a:lnTo>
                  <a:pt x="59359" y="114412"/>
                </a:lnTo>
                <a:lnTo>
                  <a:pt x="60897" y="114104"/>
                </a:lnTo>
                <a:lnTo>
                  <a:pt x="62537" y="113899"/>
                </a:lnTo>
                <a:lnTo>
                  <a:pt x="64075" y="113797"/>
                </a:lnTo>
                <a:lnTo>
                  <a:pt x="65715" y="113797"/>
                </a:lnTo>
                <a:lnTo>
                  <a:pt x="68278" y="113899"/>
                </a:lnTo>
                <a:lnTo>
                  <a:pt x="70738" y="114104"/>
                </a:lnTo>
                <a:lnTo>
                  <a:pt x="73096" y="114617"/>
                </a:lnTo>
                <a:lnTo>
                  <a:pt x="75454" y="115335"/>
                </a:lnTo>
                <a:lnTo>
                  <a:pt x="75454" y="89705"/>
                </a:lnTo>
                <a:lnTo>
                  <a:pt x="75454" y="80580"/>
                </a:lnTo>
                <a:lnTo>
                  <a:pt x="72994" y="80273"/>
                </a:lnTo>
                <a:lnTo>
                  <a:pt x="70533" y="80068"/>
                </a:lnTo>
                <a:lnTo>
                  <a:pt x="68073" y="79863"/>
                </a:lnTo>
                <a:lnTo>
                  <a:pt x="65612" y="79863"/>
                </a:lnTo>
                <a:lnTo>
                  <a:pt x="62127" y="79965"/>
                </a:lnTo>
                <a:lnTo>
                  <a:pt x="58539" y="80170"/>
                </a:lnTo>
                <a:lnTo>
                  <a:pt x="55155" y="80683"/>
                </a:lnTo>
                <a:lnTo>
                  <a:pt x="51670" y="81298"/>
                </a:lnTo>
                <a:lnTo>
                  <a:pt x="48287" y="82118"/>
                </a:lnTo>
                <a:lnTo>
                  <a:pt x="45006" y="83041"/>
                </a:lnTo>
                <a:lnTo>
                  <a:pt x="41725" y="84271"/>
                </a:lnTo>
                <a:lnTo>
                  <a:pt x="38547" y="85501"/>
                </a:lnTo>
                <a:lnTo>
                  <a:pt x="35472" y="87039"/>
                </a:lnTo>
                <a:lnTo>
                  <a:pt x="32499" y="88679"/>
                </a:lnTo>
                <a:lnTo>
                  <a:pt x="29526" y="90525"/>
                </a:lnTo>
                <a:lnTo>
                  <a:pt x="26655" y="92473"/>
                </a:lnTo>
                <a:lnTo>
                  <a:pt x="23887" y="94626"/>
                </a:lnTo>
                <a:lnTo>
                  <a:pt x="21222" y="96881"/>
                </a:lnTo>
                <a:lnTo>
                  <a:pt x="18761" y="99341"/>
                </a:lnTo>
                <a:lnTo>
                  <a:pt x="16301" y="101904"/>
                </a:lnTo>
                <a:lnTo>
                  <a:pt x="14558" y="103955"/>
                </a:lnTo>
                <a:lnTo>
                  <a:pt x="12917" y="106005"/>
                </a:lnTo>
                <a:lnTo>
                  <a:pt x="11277" y="108261"/>
                </a:lnTo>
                <a:lnTo>
                  <a:pt x="9842" y="110414"/>
                </a:lnTo>
                <a:lnTo>
                  <a:pt x="8509" y="112772"/>
                </a:lnTo>
                <a:lnTo>
                  <a:pt x="7176" y="115027"/>
                </a:lnTo>
                <a:lnTo>
                  <a:pt x="6049" y="117487"/>
                </a:lnTo>
                <a:lnTo>
                  <a:pt x="4921" y="119948"/>
                </a:lnTo>
                <a:lnTo>
                  <a:pt x="3998" y="122408"/>
                </a:lnTo>
                <a:lnTo>
                  <a:pt x="3076" y="124869"/>
                </a:lnTo>
                <a:lnTo>
                  <a:pt x="2358" y="127432"/>
                </a:lnTo>
                <a:lnTo>
                  <a:pt x="1640" y="129995"/>
                </a:lnTo>
                <a:lnTo>
                  <a:pt x="1128" y="132660"/>
                </a:lnTo>
                <a:lnTo>
                  <a:pt x="615" y="135326"/>
                </a:lnTo>
                <a:lnTo>
                  <a:pt x="308" y="137991"/>
                </a:lnTo>
                <a:lnTo>
                  <a:pt x="103" y="140657"/>
                </a:lnTo>
                <a:lnTo>
                  <a:pt x="0" y="144143"/>
                </a:lnTo>
                <a:lnTo>
                  <a:pt x="0" y="147628"/>
                </a:lnTo>
                <a:lnTo>
                  <a:pt x="308" y="151114"/>
                </a:lnTo>
                <a:lnTo>
                  <a:pt x="718" y="154497"/>
                </a:lnTo>
                <a:lnTo>
                  <a:pt x="1333" y="157880"/>
                </a:lnTo>
                <a:lnTo>
                  <a:pt x="2153" y="161263"/>
                </a:lnTo>
                <a:lnTo>
                  <a:pt x="3076" y="164544"/>
                </a:lnTo>
                <a:lnTo>
                  <a:pt x="4203" y="167722"/>
                </a:lnTo>
                <a:lnTo>
                  <a:pt x="5536" y="170900"/>
                </a:lnTo>
                <a:lnTo>
                  <a:pt x="6971" y="173976"/>
                </a:lnTo>
                <a:lnTo>
                  <a:pt x="8612" y="176949"/>
                </a:lnTo>
                <a:lnTo>
                  <a:pt x="10457" y="179819"/>
                </a:lnTo>
                <a:lnTo>
                  <a:pt x="12405" y="182690"/>
                </a:lnTo>
                <a:lnTo>
                  <a:pt x="14455" y="185458"/>
                </a:lnTo>
                <a:lnTo>
                  <a:pt x="16813" y="188021"/>
                </a:lnTo>
                <a:lnTo>
                  <a:pt x="19171" y="190584"/>
                </a:lnTo>
                <a:lnTo>
                  <a:pt x="20709" y="192019"/>
                </a:lnTo>
                <a:lnTo>
                  <a:pt x="22247" y="193352"/>
                </a:lnTo>
                <a:lnTo>
                  <a:pt x="23785" y="194685"/>
                </a:lnTo>
                <a:lnTo>
                  <a:pt x="25425" y="196017"/>
                </a:lnTo>
                <a:lnTo>
                  <a:pt x="27578" y="197555"/>
                </a:lnTo>
                <a:lnTo>
                  <a:pt x="29833" y="199093"/>
                </a:lnTo>
                <a:lnTo>
                  <a:pt x="32089" y="200528"/>
                </a:lnTo>
                <a:lnTo>
                  <a:pt x="34447" y="201861"/>
                </a:lnTo>
                <a:lnTo>
                  <a:pt x="36805" y="203091"/>
                </a:lnTo>
                <a:lnTo>
                  <a:pt x="39265" y="204219"/>
                </a:lnTo>
                <a:lnTo>
                  <a:pt x="41725" y="205142"/>
                </a:lnTo>
                <a:lnTo>
                  <a:pt x="44288" y="206064"/>
                </a:lnTo>
                <a:lnTo>
                  <a:pt x="46851" y="206884"/>
                </a:lnTo>
                <a:lnTo>
                  <a:pt x="49414" y="207602"/>
                </a:lnTo>
                <a:lnTo>
                  <a:pt x="52080" y="208217"/>
                </a:lnTo>
                <a:lnTo>
                  <a:pt x="54745" y="208730"/>
                </a:lnTo>
                <a:lnTo>
                  <a:pt x="57411" y="209140"/>
                </a:lnTo>
                <a:lnTo>
                  <a:pt x="60076" y="209345"/>
                </a:lnTo>
                <a:lnTo>
                  <a:pt x="62844" y="209550"/>
                </a:lnTo>
                <a:lnTo>
                  <a:pt x="68073" y="209550"/>
                </a:lnTo>
                <a:lnTo>
                  <a:pt x="70533" y="209447"/>
                </a:lnTo>
                <a:lnTo>
                  <a:pt x="72994" y="209140"/>
                </a:lnTo>
                <a:lnTo>
                  <a:pt x="75454" y="208832"/>
                </a:lnTo>
                <a:lnTo>
                  <a:pt x="78017" y="208422"/>
                </a:lnTo>
                <a:lnTo>
                  <a:pt x="80580" y="207910"/>
                </a:lnTo>
                <a:lnTo>
                  <a:pt x="83143" y="207295"/>
                </a:lnTo>
                <a:lnTo>
                  <a:pt x="85604" y="206577"/>
                </a:lnTo>
                <a:lnTo>
                  <a:pt x="88064" y="205757"/>
                </a:lnTo>
                <a:lnTo>
                  <a:pt x="90422" y="204834"/>
                </a:lnTo>
                <a:lnTo>
                  <a:pt x="92780" y="203809"/>
                </a:lnTo>
                <a:lnTo>
                  <a:pt x="95138" y="202681"/>
                </a:lnTo>
                <a:lnTo>
                  <a:pt x="97496" y="201451"/>
                </a:lnTo>
                <a:lnTo>
                  <a:pt x="99649" y="200221"/>
                </a:lnTo>
                <a:lnTo>
                  <a:pt x="101904" y="198785"/>
                </a:lnTo>
                <a:lnTo>
                  <a:pt x="104057" y="197350"/>
                </a:lnTo>
                <a:lnTo>
                  <a:pt x="106108" y="195812"/>
                </a:lnTo>
                <a:lnTo>
                  <a:pt x="108158" y="194172"/>
                </a:lnTo>
                <a:lnTo>
                  <a:pt x="110106" y="192429"/>
                </a:lnTo>
                <a:lnTo>
                  <a:pt x="112054" y="190584"/>
                </a:lnTo>
                <a:lnTo>
                  <a:pt x="114309" y="188226"/>
                </a:lnTo>
                <a:lnTo>
                  <a:pt x="116360" y="185868"/>
                </a:lnTo>
                <a:lnTo>
                  <a:pt x="118410" y="183305"/>
                </a:lnTo>
                <a:lnTo>
                  <a:pt x="120255" y="180742"/>
                </a:lnTo>
                <a:lnTo>
                  <a:pt x="121896" y="178076"/>
                </a:lnTo>
                <a:lnTo>
                  <a:pt x="123536" y="175308"/>
                </a:lnTo>
                <a:lnTo>
                  <a:pt x="124971" y="172540"/>
                </a:lnTo>
                <a:lnTo>
                  <a:pt x="126201" y="169670"/>
                </a:lnTo>
                <a:lnTo>
                  <a:pt x="127432" y="166799"/>
                </a:lnTo>
                <a:lnTo>
                  <a:pt x="128354" y="163724"/>
                </a:lnTo>
                <a:lnTo>
                  <a:pt x="129277" y="160751"/>
                </a:lnTo>
                <a:lnTo>
                  <a:pt x="129995" y="157675"/>
                </a:lnTo>
                <a:lnTo>
                  <a:pt x="130507" y="154497"/>
                </a:lnTo>
                <a:lnTo>
                  <a:pt x="130917" y="151421"/>
                </a:lnTo>
                <a:lnTo>
                  <a:pt x="131122" y="148243"/>
                </a:lnTo>
                <a:lnTo>
                  <a:pt x="131225" y="144963"/>
                </a:lnTo>
                <a:lnTo>
                  <a:pt x="131122" y="68483"/>
                </a:lnTo>
                <a:lnTo>
                  <a:pt x="133275" y="70123"/>
                </a:lnTo>
                <a:lnTo>
                  <a:pt x="135633" y="71764"/>
                </a:lnTo>
                <a:lnTo>
                  <a:pt x="137889" y="73301"/>
                </a:lnTo>
                <a:lnTo>
                  <a:pt x="140349" y="74737"/>
                </a:lnTo>
                <a:lnTo>
                  <a:pt x="142707" y="76070"/>
                </a:lnTo>
                <a:lnTo>
                  <a:pt x="145168" y="77300"/>
                </a:lnTo>
                <a:lnTo>
                  <a:pt x="147731" y="78530"/>
                </a:lnTo>
                <a:lnTo>
                  <a:pt x="150294" y="79658"/>
                </a:lnTo>
                <a:lnTo>
                  <a:pt x="154394" y="81298"/>
                </a:lnTo>
                <a:lnTo>
                  <a:pt x="158495" y="82631"/>
                </a:lnTo>
                <a:lnTo>
                  <a:pt x="162596" y="83861"/>
                </a:lnTo>
                <a:lnTo>
                  <a:pt x="166902" y="84784"/>
                </a:lnTo>
                <a:lnTo>
                  <a:pt x="171105" y="85501"/>
                </a:lnTo>
                <a:lnTo>
                  <a:pt x="175411" y="86116"/>
                </a:lnTo>
                <a:lnTo>
                  <a:pt x="179819" y="86424"/>
                </a:lnTo>
                <a:lnTo>
                  <a:pt x="184125" y="86527"/>
                </a:lnTo>
                <a:lnTo>
                  <a:pt x="184125" y="61614"/>
                </a:lnTo>
                <a:lnTo>
                  <a:pt x="184125" y="52388"/>
                </a:lnTo>
                <a:lnTo>
                  <a:pt x="184022" y="52490"/>
                </a:lnTo>
                <a:lnTo>
                  <a:pt x="181767" y="52388"/>
                </a:lnTo>
                <a:lnTo>
                  <a:pt x="179614" y="52285"/>
                </a:lnTo>
                <a:lnTo>
                  <a:pt x="177461" y="52080"/>
                </a:lnTo>
                <a:lnTo>
                  <a:pt x="175308" y="51670"/>
                </a:lnTo>
                <a:lnTo>
                  <a:pt x="173155" y="51362"/>
                </a:lnTo>
                <a:lnTo>
                  <a:pt x="171003" y="50850"/>
                </a:lnTo>
                <a:lnTo>
                  <a:pt x="168952" y="50235"/>
                </a:lnTo>
                <a:lnTo>
                  <a:pt x="166902" y="49619"/>
                </a:lnTo>
                <a:lnTo>
                  <a:pt x="164954" y="48902"/>
                </a:lnTo>
                <a:lnTo>
                  <a:pt x="163006" y="48082"/>
                </a:lnTo>
                <a:lnTo>
                  <a:pt x="161058" y="47262"/>
                </a:lnTo>
                <a:lnTo>
                  <a:pt x="159213" y="46236"/>
                </a:lnTo>
                <a:lnTo>
                  <a:pt x="157367" y="45211"/>
                </a:lnTo>
                <a:lnTo>
                  <a:pt x="155522" y="44186"/>
                </a:lnTo>
                <a:lnTo>
                  <a:pt x="153779" y="42956"/>
                </a:lnTo>
                <a:lnTo>
                  <a:pt x="152139" y="41828"/>
                </a:lnTo>
                <a:lnTo>
                  <a:pt x="150294" y="40290"/>
                </a:lnTo>
                <a:lnTo>
                  <a:pt x="148448" y="38752"/>
                </a:lnTo>
                <a:lnTo>
                  <a:pt x="146705" y="37112"/>
                </a:lnTo>
                <a:lnTo>
                  <a:pt x="145065" y="35369"/>
                </a:lnTo>
                <a:lnTo>
                  <a:pt x="143527" y="33626"/>
                </a:lnTo>
                <a:lnTo>
                  <a:pt x="141989" y="31679"/>
                </a:lnTo>
                <a:lnTo>
                  <a:pt x="140554" y="29833"/>
                </a:lnTo>
                <a:lnTo>
                  <a:pt x="139221" y="27783"/>
                </a:lnTo>
                <a:lnTo>
                  <a:pt x="137991" y="25732"/>
                </a:lnTo>
                <a:lnTo>
                  <a:pt x="136864" y="23682"/>
                </a:lnTo>
                <a:lnTo>
                  <a:pt x="135838" y="21427"/>
                </a:lnTo>
                <a:lnTo>
                  <a:pt x="134813" y="19274"/>
                </a:lnTo>
                <a:lnTo>
                  <a:pt x="133993" y="17018"/>
                </a:lnTo>
                <a:lnTo>
                  <a:pt x="133275" y="14660"/>
                </a:lnTo>
                <a:lnTo>
                  <a:pt x="132558" y="12302"/>
                </a:lnTo>
                <a:lnTo>
                  <a:pt x="132045" y="9842"/>
                </a:lnTo>
                <a:lnTo>
                  <a:pt x="131635" y="7484"/>
                </a:lnTo>
                <a:lnTo>
                  <a:pt x="131327" y="5023"/>
                </a:lnTo>
                <a:lnTo>
                  <a:pt x="131122" y="2460"/>
                </a:lnTo>
                <a:lnTo>
                  <a:pt x="13102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300" name="Google Shape;4300;p73"/>
          <p:cNvSpPr/>
          <p:nvPr/>
        </p:nvSpPr>
        <p:spPr>
          <a:xfrm>
            <a:off x="4092569" y="2952738"/>
            <a:ext cx="187670" cy="156394"/>
          </a:xfrm>
          <a:custGeom>
            <a:avLst/>
            <a:gdLst/>
            <a:ahLst/>
            <a:cxnLst/>
            <a:rect l="l" t="t" r="r" b="b"/>
            <a:pathLst>
              <a:path w="13277" h="10975" extrusionOk="0">
                <a:moveTo>
                  <a:pt x="4037" y="8573"/>
                </a:moveTo>
                <a:cubicBezTo>
                  <a:pt x="2602" y="8540"/>
                  <a:pt x="1735" y="7506"/>
                  <a:pt x="1502" y="6672"/>
                </a:cubicBezTo>
                <a:cubicBezTo>
                  <a:pt x="1902" y="6772"/>
                  <a:pt x="2269" y="6739"/>
                  <a:pt x="2669" y="6639"/>
                </a:cubicBezTo>
                <a:cubicBezTo>
                  <a:pt x="2669" y="6639"/>
                  <a:pt x="2669" y="6639"/>
                  <a:pt x="2702" y="6639"/>
                </a:cubicBezTo>
                <a:cubicBezTo>
                  <a:pt x="1935" y="6472"/>
                  <a:pt x="1335" y="6038"/>
                  <a:pt x="934" y="5371"/>
                </a:cubicBezTo>
                <a:cubicBezTo>
                  <a:pt x="668" y="4938"/>
                  <a:pt x="534" y="4471"/>
                  <a:pt x="534" y="3937"/>
                </a:cubicBezTo>
                <a:cubicBezTo>
                  <a:pt x="901" y="4137"/>
                  <a:pt x="1301" y="4270"/>
                  <a:pt x="1735" y="4270"/>
                </a:cubicBezTo>
                <a:cubicBezTo>
                  <a:pt x="1168" y="3837"/>
                  <a:pt x="768" y="3303"/>
                  <a:pt x="634" y="2603"/>
                </a:cubicBezTo>
                <a:cubicBezTo>
                  <a:pt x="467" y="1902"/>
                  <a:pt x="568" y="1268"/>
                  <a:pt x="901" y="634"/>
                </a:cubicBezTo>
                <a:cubicBezTo>
                  <a:pt x="2402" y="2369"/>
                  <a:pt x="4270" y="3336"/>
                  <a:pt x="6538" y="3470"/>
                </a:cubicBezTo>
                <a:cubicBezTo>
                  <a:pt x="6538" y="3370"/>
                  <a:pt x="6505" y="3270"/>
                  <a:pt x="6505" y="3170"/>
                </a:cubicBezTo>
                <a:cubicBezTo>
                  <a:pt x="6405" y="2536"/>
                  <a:pt x="6538" y="1935"/>
                  <a:pt x="6905" y="1402"/>
                </a:cubicBezTo>
                <a:cubicBezTo>
                  <a:pt x="7339" y="735"/>
                  <a:pt x="7939" y="301"/>
                  <a:pt x="8740" y="167"/>
                </a:cubicBezTo>
                <a:cubicBezTo>
                  <a:pt x="9674" y="1"/>
                  <a:pt x="10475" y="268"/>
                  <a:pt x="11142" y="935"/>
                </a:cubicBezTo>
                <a:cubicBezTo>
                  <a:pt x="11175" y="968"/>
                  <a:pt x="11208" y="968"/>
                  <a:pt x="11275" y="968"/>
                </a:cubicBezTo>
                <a:cubicBezTo>
                  <a:pt x="11842" y="835"/>
                  <a:pt x="12376" y="634"/>
                  <a:pt x="12876" y="368"/>
                </a:cubicBezTo>
                <a:cubicBezTo>
                  <a:pt x="12876" y="334"/>
                  <a:pt x="12910" y="334"/>
                  <a:pt x="12910" y="334"/>
                </a:cubicBezTo>
                <a:lnTo>
                  <a:pt x="12910" y="334"/>
                </a:lnTo>
                <a:cubicBezTo>
                  <a:pt x="12710" y="968"/>
                  <a:pt x="12309" y="1468"/>
                  <a:pt x="11742" y="1835"/>
                </a:cubicBezTo>
                <a:cubicBezTo>
                  <a:pt x="12276" y="1769"/>
                  <a:pt x="12776" y="1635"/>
                  <a:pt x="13277" y="1402"/>
                </a:cubicBezTo>
                <a:lnTo>
                  <a:pt x="13277" y="1435"/>
                </a:lnTo>
                <a:cubicBezTo>
                  <a:pt x="13177" y="1568"/>
                  <a:pt x="13076" y="1702"/>
                  <a:pt x="12976" y="1835"/>
                </a:cubicBezTo>
                <a:cubicBezTo>
                  <a:pt x="12676" y="2202"/>
                  <a:pt x="12343" y="2502"/>
                  <a:pt x="11976" y="2769"/>
                </a:cubicBezTo>
                <a:cubicBezTo>
                  <a:pt x="11942" y="2803"/>
                  <a:pt x="11942" y="2836"/>
                  <a:pt x="11942" y="2869"/>
                </a:cubicBezTo>
                <a:cubicBezTo>
                  <a:pt x="11942" y="3270"/>
                  <a:pt x="11942" y="3670"/>
                  <a:pt x="11876" y="4070"/>
                </a:cubicBezTo>
                <a:cubicBezTo>
                  <a:pt x="11776" y="4938"/>
                  <a:pt x="11542" y="5738"/>
                  <a:pt x="11175" y="6505"/>
                </a:cubicBezTo>
                <a:cubicBezTo>
                  <a:pt x="10808" y="7306"/>
                  <a:pt x="10308" y="8040"/>
                  <a:pt x="9707" y="8674"/>
                </a:cubicBezTo>
                <a:cubicBezTo>
                  <a:pt x="8673" y="9741"/>
                  <a:pt x="7406" y="10441"/>
                  <a:pt x="5971" y="10742"/>
                </a:cubicBezTo>
                <a:cubicBezTo>
                  <a:pt x="5438" y="10875"/>
                  <a:pt x="4937" y="10908"/>
                  <a:pt x="4437" y="10942"/>
                </a:cubicBezTo>
                <a:cubicBezTo>
                  <a:pt x="2869" y="10975"/>
                  <a:pt x="1401" y="10575"/>
                  <a:pt x="67" y="9774"/>
                </a:cubicBezTo>
                <a:cubicBezTo>
                  <a:pt x="34" y="9741"/>
                  <a:pt x="34" y="9741"/>
                  <a:pt x="0" y="9708"/>
                </a:cubicBezTo>
                <a:cubicBezTo>
                  <a:pt x="968" y="9808"/>
                  <a:pt x="1868" y="9708"/>
                  <a:pt x="2736" y="9341"/>
                </a:cubicBezTo>
                <a:cubicBezTo>
                  <a:pt x="3203" y="9141"/>
                  <a:pt x="3636" y="8907"/>
                  <a:pt x="4037" y="8573"/>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301" name="Google Shape;4301;p73"/>
          <p:cNvSpPr/>
          <p:nvPr/>
        </p:nvSpPr>
        <p:spPr>
          <a:xfrm>
            <a:off x="3363431" y="2933844"/>
            <a:ext cx="103552" cy="194188"/>
          </a:xfrm>
          <a:custGeom>
            <a:avLst/>
            <a:gdLst/>
            <a:ahLst/>
            <a:cxnLst/>
            <a:rect l="l" t="t" r="r" b="b"/>
            <a:pathLst>
              <a:path w="7106" h="13644" extrusionOk="0">
                <a:moveTo>
                  <a:pt x="5671" y="2336"/>
                </a:moveTo>
                <a:cubicBezTo>
                  <a:pt x="6071" y="2302"/>
                  <a:pt x="6505" y="2336"/>
                  <a:pt x="6939" y="2336"/>
                </a:cubicBezTo>
                <a:lnTo>
                  <a:pt x="7105" y="2336"/>
                </a:lnTo>
                <a:lnTo>
                  <a:pt x="7105" y="134"/>
                </a:lnTo>
                <a:cubicBezTo>
                  <a:pt x="6872" y="101"/>
                  <a:pt x="6638" y="67"/>
                  <a:pt x="6405" y="67"/>
                </a:cubicBezTo>
                <a:cubicBezTo>
                  <a:pt x="5971" y="34"/>
                  <a:pt x="5538" y="1"/>
                  <a:pt x="5104" y="34"/>
                </a:cubicBezTo>
                <a:cubicBezTo>
                  <a:pt x="4437" y="34"/>
                  <a:pt x="3803" y="201"/>
                  <a:pt x="3269" y="601"/>
                </a:cubicBezTo>
                <a:cubicBezTo>
                  <a:pt x="2635" y="1035"/>
                  <a:pt x="2302" y="1668"/>
                  <a:pt x="2168" y="2436"/>
                </a:cubicBezTo>
                <a:cubicBezTo>
                  <a:pt x="2102" y="2736"/>
                  <a:pt x="2102" y="3069"/>
                  <a:pt x="2102" y="3370"/>
                </a:cubicBezTo>
                <a:cubicBezTo>
                  <a:pt x="2068" y="3870"/>
                  <a:pt x="2068" y="4370"/>
                  <a:pt x="2102" y="4837"/>
                </a:cubicBezTo>
                <a:lnTo>
                  <a:pt x="2102" y="5038"/>
                </a:lnTo>
                <a:lnTo>
                  <a:pt x="0" y="5038"/>
                </a:lnTo>
                <a:lnTo>
                  <a:pt x="0" y="7473"/>
                </a:lnTo>
                <a:lnTo>
                  <a:pt x="2068" y="7473"/>
                </a:lnTo>
                <a:lnTo>
                  <a:pt x="2068" y="13644"/>
                </a:lnTo>
                <a:lnTo>
                  <a:pt x="4637" y="13644"/>
                </a:lnTo>
                <a:lnTo>
                  <a:pt x="4637" y="7506"/>
                </a:lnTo>
                <a:lnTo>
                  <a:pt x="6705" y="7506"/>
                </a:lnTo>
                <a:cubicBezTo>
                  <a:pt x="6805" y="6672"/>
                  <a:pt x="6905" y="5871"/>
                  <a:pt x="7039" y="5038"/>
                </a:cubicBezTo>
                <a:lnTo>
                  <a:pt x="6572" y="5038"/>
                </a:lnTo>
                <a:cubicBezTo>
                  <a:pt x="5971" y="5038"/>
                  <a:pt x="4604" y="5038"/>
                  <a:pt x="4604" y="5038"/>
                </a:cubicBezTo>
                <a:cubicBezTo>
                  <a:pt x="4604" y="5038"/>
                  <a:pt x="4604" y="3803"/>
                  <a:pt x="4637" y="3303"/>
                </a:cubicBezTo>
                <a:cubicBezTo>
                  <a:pt x="4637" y="2569"/>
                  <a:pt x="5071" y="2336"/>
                  <a:pt x="5671" y="2336"/>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4302" name="Google Shape;4302;p73"/>
          <p:cNvGrpSpPr/>
          <p:nvPr/>
        </p:nvGrpSpPr>
        <p:grpSpPr>
          <a:xfrm>
            <a:off x="4873218" y="2943811"/>
            <a:ext cx="168396" cy="174250"/>
            <a:chOff x="5771908" y="9306389"/>
            <a:chExt cx="601200" cy="631800"/>
          </a:xfrm>
        </p:grpSpPr>
        <p:sp>
          <p:nvSpPr>
            <p:cNvPr id="4303" name="Google Shape;4303;p73"/>
            <p:cNvSpPr/>
            <p:nvPr/>
          </p:nvSpPr>
          <p:spPr>
            <a:xfrm>
              <a:off x="5771908" y="9306389"/>
              <a:ext cx="601200" cy="631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304" name="Google Shape;4304;p73"/>
            <p:cNvSpPr/>
            <p:nvPr/>
          </p:nvSpPr>
          <p:spPr>
            <a:xfrm>
              <a:off x="5933458" y="9483239"/>
              <a:ext cx="278100" cy="27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305" name="Google Shape;4305;p73"/>
            <p:cNvSpPr/>
            <p:nvPr/>
          </p:nvSpPr>
          <p:spPr>
            <a:xfrm>
              <a:off x="6229725" y="9375300"/>
              <a:ext cx="93900" cy="93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cxnSp>
        <p:nvCxnSpPr>
          <p:cNvPr id="4307" name="Google Shape;4307;p73"/>
          <p:cNvCxnSpPr/>
          <p:nvPr/>
        </p:nvCxnSpPr>
        <p:spPr>
          <a:xfrm>
            <a:off x="3255450" y="1536839"/>
            <a:ext cx="2633100" cy="0"/>
          </a:xfrm>
          <a:prstGeom prst="straightConnector1">
            <a:avLst/>
          </a:prstGeom>
          <a:noFill/>
          <a:ln w="9525" cap="flat" cmpd="sng">
            <a:solidFill>
              <a:schemeClr val="lt2"/>
            </a:solidFill>
            <a:prstDash val="solid"/>
            <a:round/>
            <a:headEnd type="diamond" w="med" len="med"/>
            <a:tailEnd type="diamond"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grpSp>
        <p:nvGrpSpPr>
          <p:cNvPr id="3136" name="Google Shape;3136;p43"/>
          <p:cNvGrpSpPr/>
          <p:nvPr/>
        </p:nvGrpSpPr>
        <p:grpSpPr>
          <a:xfrm>
            <a:off x="3991351" y="1194399"/>
            <a:ext cx="1161297" cy="1161300"/>
            <a:chOff x="4060690" y="1144989"/>
            <a:chExt cx="118890" cy="118863"/>
          </a:xfrm>
        </p:grpSpPr>
        <p:sp>
          <p:nvSpPr>
            <p:cNvPr id="3137" name="Google Shape;3137;p43"/>
            <p:cNvSpPr/>
            <p:nvPr/>
          </p:nvSpPr>
          <p:spPr>
            <a:xfrm>
              <a:off x="4060746" y="1145019"/>
              <a:ext cx="118800" cy="1188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38" name="Google Shape;3138;p43"/>
            <p:cNvGrpSpPr/>
            <p:nvPr/>
          </p:nvGrpSpPr>
          <p:grpSpPr>
            <a:xfrm>
              <a:off x="4060690" y="1144989"/>
              <a:ext cx="118890" cy="118863"/>
              <a:chOff x="4116625" y="-1137452"/>
              <a:chExt cx="687625" cy="647400"/>
            </a:xfrm>
          </p:grpSpPr>
          <p:sp>
            <p:nvSpPr>
              <p:cNvPr id="3139" name="Google Shape;3139;p43"/>
              <p:cNvSpPr/>
              <p:nvPr/>
            </p:nvSpPr>
            <p:spPr>
              <a:xfrm>
                <a:off x="4156850" y="-1137452"/>
                <a:ext cx="647400" cy="64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0" name="Google Shape;3140;p43"/>
              <p:cNvSpPr/>
              <p:nvPr/>
            </p:nvSpPr>
            <p:spPr>
              <a:xfrm>
                <a:off x="4116625" y="-1128125"/>
                <a:ext cx="608424" cy="628776"/>
              </a:xfrm>
              <a:custGeom>
                <a:avLst/>
                <a:gdLst/>
                <a:ahLst/>
                <a:cxnLst/>
                <a:rect l="l" t="t" r="r" b="b"/>
                <a:pathLst>
                  <a:path w="2152" h="1009" extrusionOk="0">
                    <a:moveTo>
                      <a:pt x="698" y="1"/>
                    </a:moveTo>
                    <a:lnTo>
                      <a:pt x="505" y="20"/>
                    </a:lnTo>
                    <a:lnTo>
                      <a:pt x="388" y="59"/>
                    </a:lnTo>
                    <a:lnTo>
                      <a:pt x="291" y="98"/>
                    </a:lnTo>
                    <a:lnTo>
                      <a:pt x="214" y="98"/>
                    </a:lnTo>
                    <a:lnTo>
                      <a:pt x="156" y="117"/>
                    </a:lnTo>
                    <a:lnTo>
                      <a:pt x="98" y="156"/>
                    </a:lnTo>
                    <a:lnTo>
                      <a:pt x="40" y="214"/>
                    </a:lnTo>
                    <a:lnTo>
                      <a:pt x="20" y="272"/>
                    </a:lnTo>
                    <a:lnTo>
                      <a:pt x="1" y="350"/>
                    </a:lnTo>
                    <a:lnTo>
                      <a:pt x="1" y="388"/>
                    </a:lnTo>
                    <a:lnTo>
                      <a:pt x="20" y="447"/>
                    </a:lnTo>
                    <a:lnTo>
                      <a:pt x="78" y="543"/>
                    </a:lnTo>
                    <a:lnTo>
                      <a:pt x="195" y="621"/>
                    </a:lnTo>
                    <a:lnTo>
                      <a:pt x="311" y="698"/>
                    </a:lnTo>
                    <a:lnTo>
                      <a:pt x="446" y="757"/>
                    </a:lnTo>
                    <a:lnTo>
                      <a:pt x="698" y="834"/>
                    </a:lnTo>
                    <a:lnTo>
                      <a:pt x="931" y="931"/>
                    </a:lnTo>
                    <a:lnTo>
                      <a:pt x="1183" y="989"/>
                    </a:lnTo>
                    <a:lnTo>
                      <a:pt x="1415" y="1008"/>
                    </a:lnTo>
                    <a:lnTo>
                      <a:pt x="1628" y="1008"/>
                    </a:lnTo>
                    <a:lnTo>
                      <a:pt x="1744" y="989"/>
                    </a:lnTo>
                    <a:lnTo>
                      <a:pt x="1861" y="950"/>
                    </a:lnTo>
                    <a:lnTo>
                      <a:pt x="1977" y="892"/>
                    </a:lnTo>
                    <a:lnTo>
                      <a:pt x="2054" y="834"/>
                    </a:lnTo>
                    <a:lnTo>
                      <a:pt x="2132" y="757"/>
                    </a:lnTo>
                    <a:lnTo>
                      <a:pt x="2151" y="698"/>
                    </a:lnTo>
                    <a:lnTo>
                      <a:pt x="2151" y="660"/>
                    </a:lnTo>
                    <a:lnTo>
                      <a:pt x="2151" y="602"/>
                    </a:lnTo>
                    <a:lnTo>
                      <a:pt x="2132" y="543"/>
                    </a:lnTo>
                    <a:lnTo>
                      <a:pt x="2093" y="505"/>
                    </a:lnTo>
                    <a:lnTo>
                      <a:pt x="2054" y="427"/>
                    </a:lnTo>
                    <a:lnTo>
                      <a:pt x="1899" y="311"/>
                    </a:lnTo>
                    <a:lnTo>
                      <a:pt x="1744" y="214"/>
                    </a:lnTo>
                    <a:lnTo>
                      <a:pt x="1531" y="137"/>
                    </a:lnTo>
                    <a:lnTo>
                      <a:pt x="1338" y="78"/>
                    </a:lnTo>
                    <a:lnTo>
                      <a:pt x="1105" y="40"/>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141" name="Google Shape;3141;p43"/>
          <p:cNvSpPr txBox="1">
            <a:spLocks noGrp="1"/>
          </p:cNvSpPr>
          <p:nvPr>
            <p:ph type="title"/>
          </p:nvPr>
        </p:nvSpPr>
        <p:spPr>
          <a:xfrm>
            <a:off x="881100" y="2439953"/>
            <a:ext cx="7381800"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Introduction</a:t>
            </a:r>
            <a:endParaRPr dirty="0"/>
          </a:p>
        </p:txBody>
      </p:sp>
      <p:sp>
        <p:nvSpPr>
          <p:cNvPr id="3142" name="Google Shape;3142;p43"/>
          <p:cNvSpPr txBox="1">
            <a:spLocks noGrp="1"/>
          </p:cNvSpPr>
          <p:nvPr>
            <p:ph type="title" idx="2"/>
          </p:nvPr>
        </p:nvSpPr>
        <p:spPr>
          <a:xfrm>
            <a:off x="4114800" y="1429600"/>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1</a:t>
            </a:r>
            <a:endParaRPr dirty="0"/>
          </a:p>
        </p:txBody>
      </p:sp>
      <p:cxnSp>
        <p:nvCxnSpPr>
          <p:cNvPr id="3144" name="Google Shape;3144;p43"/>
          <p:cNvCxnSpPr/>
          <p:nvPr/>
        </p:nvCxnSpPr>
        <p:spPr>
          <a:xfrm>
            <a:off x="3255450" y="3365639"/>
            <a:ext cx="2633100" cy="0"/>
          </a:xfrm>
          <a:prstGeom prst="straightConnector1">
            <a:avLst/>
          </a:prstGeom>
          <a:noFill/>
          <a:ln w="9525" cap="flat" cmpd="sng">
            <a:solidFill>
              <a:schemeClr val="lt2"/>
            </a:solidFill>
            <a:prstDash val="solid"/>
            <a:round/>
            <a:headEnd type="diamond" w="med" len="med"/>
            <a:tailEnd type="diamond"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1088050" y="1113182"/>
            <a:ext cx="6792971" cy="4341411"/>
          </a:xfrm>
        </p:spPr>
        <p:txBody>
          <a:bodyPr/>
          <a:lstStyle/>
          <a:p>
            <a:pPr algn="just"/>
            <a:r>
              <a:rPr lang="en-US"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Interest in studying the relationship between language and culture can be traced back at least to the eighteenth century. Wilhelm Von Humboldt (1767–1835), Franz Boas (1858 –1942), Edward Sapir (1884–1939), and Benjamin Whorf (1897–1941) are prominent scholars who all emphasized the relationship between language, thought, and culture. However, a unified subdiscipline focusing on the relationship between language and culture has never been fully developed.</a:t>
            </a:r>
            <a:endParaRPr lang="en-US" sz="1800" dirty="0">
              <a:latin typeface="Times New Roman" panose="02020603050405020304" pitchFamily="18" charset="0"/>
              <a:cs typeface="Times New Roman" panose="02020603050405020304" pitchFamily="18" charset="0"/>
            </a:endParaRPr>
          </a:p>
          <a:p>
            <a:pPr algn="just"/>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8"/>
        <p:cNvGrpSpPr/>
        <p:nvPr/>
      </p:nvGrpSpPr>
      <p:grpSpPr>
        <a:xfrm>
          <a:off x="0" y="0"/>
          <a:ext cx="0" cy="0"/>
          <a:chOff x="0" y="0"/>
          <a:chExt cx="0" cy="0"/>
        </a:xfrm>
      </p:grpSpPr>
      <p:sp>
        <p:nvSpPr>
          <p:cNvPr id="3149" name="Google Shape;3149;p44"/>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atin typeface="Times New Roman" panose="02020603050405020304" pitchFamily="18" charset="0"/>
                <a:cs typeface="Times New Roman" panose="02020603050405020304" pitchFamily="18" charset="0"/>
              </a:rPr>
              <a:t>2. Definition of Culture</a:t>
            </a:r>
            <a:br>
              <a:rPr lang="en-GB" dirty="0"/>
            </a:br>
            <a:endParaRPr dirty="0"/>
          </a:p>
        </p:txBody>
      </p:sp>
      <p:sp>
        <p:nvSpPr>
          <p:cNvPr id="3150" name="Google Shape;3150;p44"/>
          <p:cNvSpPr txBox="1">
            <a:spLocks noGrp="1"/>
          </p:cNvSpPr>
          <p:nvPr>
            <p:ph type="subTitle" idx="1"/>
          </p:nvPr>
        </p:nvSpPr>
        <p:spPr>
          <a:xfrm>
            <a:off x="4297680" y="1092419"/>
            <a:ext cx="4581144" cy="3975651"/>
          </a:xfrm>
          <a:prstGeom prst="rect">
            <a:avLst/>
          </a:prstGeom>
        </p:spPr>
        <p:txBody>
          <a:bodyPr spcFirstLastPara="1" wrap="square" lIns="91425" tIns="91425" rIns="91425" bIns="91425" anchor="t" anchorCtr="0">
            <a:noAutofit/>
          </a:bodyPr>
          <a:lstStyle/>
          <a:p>
            <a:pPr marL="0" indent="0" algn="just"/>
            <a:r>
              <a:rPr lang="en-US" sz="1800" dirty="0">
                <a:solidFill>
                  <a:schemeClr val="bg1"/>
                </a:solidFill>
                <a:latin typeface="Times New Roman" panose="02020603050405020304" pitchFamily="18" charset="0"/>
                <a:cs typeface="Times New Roman" panose="02020603050405020304" pitchFamily="18" charset="0"/>
              </a:rPr>
              <a:t>Culture </a:t>
            </a:r>
            <a:r>
              <a:rPr lang="en-US" sz="1800" dirty="0">
                <a:latin typeface="Times New Roman" panose="02020603050405020304" pitchFamily="18" charset="0"/>
                <a:cs typeface="Times New Roman" panose="02020603050405020304" pitchFamily="18" charset="0"/>
              </a:rPr>
              <a:t>is said to exist in every human aspect. This general ubiquity accounts for the variety of definitions given to the construct. Damen (1987) asserts that “the term culture may be regarded by an anthropologist as a major unifying force, by a communication professional as a major variable, or by a psychologist as an individual mental set” (20). Similarly, </a:t>
            </a:r>
            <a:r>
              <a:rPr lang="en-US" sz="1800" dirty="0" err="1">
                <a:latin typeface="Times New Roman" panose="02020603050405020304" pitchFamily="18" charset="0"/>
                <a:cs typeface="Times New Roman" panose="02020603050405020304" pitchFamily="18" charset="0"/>
              </a:rPr>
              <a:t>Hinkel</a:t>
            </a:r>
            <a:r>
              <a:rPr lang="en-US" sz="1800" dirty="0">
                <a:latin typeface="Times New Roman" panose="02020603050405020304" pitchFamily="18" charset="0"/>
                <a:cs typeface="Times New Roman" panose="02020603050405020304" pitchFamily="18" charset="0"/>
              </a:rPr>
              <a:t> (1999) explains the situation succinctly saying that there are “as many definitions of culture as there are fields of inquiry into human societies, groups, systems, </a:t>
            </a:r>
            <a:r>
              <a:rPr lang="en-US" sz="1800" dirty="0" err="1">
                <a:latin typeface="Times New Roman" panose="02020603050405020304" pitchFamily="18" charset="0"/>
                <a:cs typeface="Times New Roman" panose="02020603050405020304" pitchFamily="18" charset="0"/>
              </a:rPr>
              <a:t>behaviours</a:t>
            </a:r>
            <a:r>
              <a:rPr lang="en-US" sz="1800" dirty="0">
                <a:latin typeface="Times New Roman" panose="02020603050405020304" pitchFamily="18" charset="0"/>
                <a:cs typeface="Times New Roman" panose="02020603050405020304" pitchFamily="18" charset="0"/>
              </a:rPr>
              <a:t>, and activities” (1).</a:t>
            </a:r>
            <a:endParaRPr lang="en-US" sz="1800" dirty="0">
              <a:latin typeface="Times New Roman" panose="02020603050405020304" pitchFamily="18" charset="0"/>
              <a:cs typeface="Times New Roman" panose="02020603050405020304" pitchFamily="18" charset="0"/>
            </a:endParaRPr>
          </a:p>
          <a:p>
            <a:pPr marL="0" indent="0" algn="just"/>
            <a:endParaRPr lang="en-US" sz="1800" dirty="0">
              <a:latin typeface="Times New Roman" panose="02020603050405020304" pitchFamily="18" charset="0"/>
              <a:cs typeface="Times New Roman" panose="02020603050405020304" pitchFamily="18" charset="0"/>
            </a:endParaRPr>
          </a:p>
          <a:p>
            <a:pPr marL="0" indent="0" algn="just"/>
            <a:endParaRPr lang="en-US" sz="1800" dirty="0">
              <a:latin typeface="Times New Roman" panose="02020603050405020304" pitchFamily="18" charset="0"/>
              <a:cs typeface="Times New Roman" panose="02020603050405020304" pitchFamily="18" charset="0"/>
            </a:endParaRPr>
          </a:p>
          <a:p>
            <a:pPr marL="0" indent="0" algn="just"/>
            <a:endPar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51" name="Google Shape;3151;p44"/>
          <p:cNvSpPr txBox="1">
            <a:spLocks noGrp="1"/>
          </p:cNvSpPr>
          <p:nvPr>
            <p:ph type="subTitle" idx="2"/>
          </p:nvPr>
        </p:nvSpPr>
        <p:spPr>
          <a:xfrm>
            <a:off x="347472" y="1092420"/>
            <a:ext cx="3776472" cy="3877142"/>
          </a:xfrm>
          <a:prstGeom prst="rect">
            <a:avLst/>
          </a:prstGeom>
        </p:spPr>
        <p:txBody>
          <a:bodyPr spcFirstLastPara="1" wrap="square" lIns="91425" tIns="91425" rIns="91425" bIns="91425" anchor="t" anchorCtr="0">
            <a:noAutofit/>
          </a:bodyPr>
          <a:lstStyle/>
          <a:p>
            <a:pPr marL="0" indent="0" algn="just"/>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Culture is a complex and multifaceted concept that has been defined and studied by various scholars from different disciplines. </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endParaRPr lang="en-US" sz="1800" dirty="0">
              <a:effectLst/>
              <a:latin typeface="Times New Roman" panose="02020603050405020304" pitchFamily="18" charset="0"/>
              <a:ea typeface="Calibri" panose="020F0502020204030204" pitchFamily="34" charset="0"/>
            </a:endParaRPr>
          </a:p>
          <a:p>
            <a:pPr marL="0" indent="0" algn="just"/>
            <a:r>
              <a:rPr lang="en-US" sz="1800" dirty="0">
                <a:effectLst/>
                <a:latin typeface="Times New Roman" panose="02020603050405020304" pitchFamily="18" charset="0"/>
                <a:ea typeface="Calibri" panose="020F0502020204030204" pitchFamily="34" charset="0"/>
              </a:rPr>
              <a:t>Samovar and Porter (2003) argue that scholars have attempted either to offer various definitions of the term culture or to highlight its characteristics and dimensions.</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endParaRPr lang="en-US" sz="1800" dirty="0">
              <a:solidFill>
                <a:schemeClr val="bg1"/>
              </a:solidFill>
              <a:latin typeface="Times New Roman" panose="02020603050405020304" pitchFamily="18" charset="0"/>
              <a:cs typeface="Times New Roman" panose="02020603050405020304" pitchFamily="18" charset="0"/>
            </a:endParaRPr>
          </a:p>
        </p:txBody>
      </p:sp>
      <p:cxnSp>
        <p:nvCxnSpPr>
          <p:cNvPr id="3152" name="Google Shape;3152;p44"/>
          <p:cNvCxnSpPr/>
          <p:nvPr/>
        </p:nvCxnSpPr>
        <p:spPr>
          <a:xfrm>
            <a:off x="3255450" y="1003439"/>
            <a:ext cx="2633100" cy="0"/>
          </a:xfrm>
          <a:prstGeom prst="straightConnector1">
            <a:avLst/>
          </a:prstGeom>
          <a:noFill/>
          <a:ln w="9525" cap="flat" cmpd="sng">
            <a:solidFill>
              <a:schemeClr val="lt2"/>
            </a:solidFill>
            <a:prstDash val="solid"/>
            <a:round/>
            <a:headEnd type="diamond" w="med" len="med"/>
            <a:tailEnd type="diamond"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496" y="1381185"/>
            <a:ext cx="7845552" cy="1538883"/>
          </a:xfrm>
          <a:prstGeom prst="rect">
            <a:avLst/>
          </a:prstGeom>
          <a:noFill/>
        </p:spPr>
        <p:txBody>
          <a:bodyPr wrap="square">
            <a:spAutoFit/>
          </a:bodyPr>
          <a:lstStyle/>
          <a:p>
            <a:pPr marL="0" indent="0" algn="just"/>
            <a:r>
              <a:rPr lang="en-US" sz="2000" dirty="0">
                <a:latin typeface="Times New Roman" panose="02020603050405020304" pitchFamily="18" charset="0"/>
                <a:cs typeface="Times New Roman" panose="02020603050405020304" pitchFamily="18" charset="0"/>
              </a:rPr>
              <a:t>Culture is used to refer to all the ideas and assumptions about the nature of things and people that we learn when we become members of social groups. </a:t>
            </a:r>
            <a:endParaRPr lang="en-US" sz="2000" dirty="0">
              <a:latin typeface="Times New Roman" panose="02020603050405020304" pitchFamily="18" charset="0"/>
              <a:cs typeface="Times New Roman" panose="02020603050405020304" pitchFamily="18" charset="0"/>
            </a:endParaRPr>
          </a:p>
          <a:p>
            <a:pPr marL="0" indent="0" algn="just"/>
            <a:r>
              <a:rPr lang="en-US" sz="2000" dirty="0">
                <a:latin typeface="Times New Roman" panose="02020603050405020304" pitchFamily="18" charset="0"/>
                <a:cs typeface="Times New Roman" panose="02020603050405020304" pitchFamily="18" charset="0"/>
              </a:rPr>
              <a:t>It can be defined as </a:t>
            </a:r>
            <a:r>
              <a:rPr lang="en-US" sz="2000" i="1" dirty="0">
                <a:latin typeface="Times New Roman" panose="02020603050405020304" pitchFamily="18" charset="0"/>
                <a:cs typeface="Times New Roman" panose="02020603050405020304" pitchFamily="18" charset="0"/>
              </a:rPr>
              <a:t>“socially acquired knowledge.”</a:t>
            </a:r>
            <a:endParaRPr lang="en-US" sz="2000" i="1" dirty="0">
              <a:latin typeface="Times New Roman" panose="02020603050405020304" pitchFamily="18" charset="0"/>
              <a:cs typeface="Times New Roman" panose="02020603050405020304" pitchFamily="18" charset="0"/>
            </a:endParaRPr>
          </a:p>
          <a:p>
            <a:pPr marL="0" indent="0" algn="just"/>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46144" y="1060726"/>
            <a:ext cx="7651712" cy="3022047"/>
          </a:xfrm>
        </p:spPr>
        <p:txBody>
          <a:bodyPr/>
          <a:lstStyle/>
          <a:p>
            <a:pPr marL="685800" marR="0">
              <a:spcBef>
                <a:spcPts val="0"/>
              </a:spcBef>
              <a:spcAft>
                <a:spcPts val="0"/>
              </a:spcAft>
            </a:pPr>
            <a:endParaRPr lang="en-US" dirty="0">
              <a:effectLst/>
            </a:endParaRPr>
          </a:p>
          <a:p>
            <a:pPr marL="457200" lvl="1" indent="0" algn="just">
              <a:lnSpc>
                <a:spcPct val="107000"/>
              </a:lnSpc>
              <a:buSzPts val="1000"/>
              <a:tabLst>
                <a:tab pos="914400" algn="l"/>
              </a:tabLst>
            </a:pPr>
            <a:r>
              <a:rPr lang="en-US" sz="1800" dirty="0">
                <a:latin typeface="Times New Roman" panose="02020603050405020304" pitchFamily="18" charset="0"/>
                <a:cs typeface="Times New Roman" panose="02020603050405020304" pitchFamily="18" charset="0"/>
              </a:rPr>
              <a:t>According to Tylor (1971), </a:t>
            </a:r>
            <a:r>
              <a:rPr lang="en-US" sz="1800" i="1" dirty="0">
                <a:latin typeface="Times New Roman" panose="02020603050405020304" pitchFamily="18" charset="0"/>
                <a:cs typeface="Times New Roman" panose="02020603050405020304" pitchFamily="18" charset="0"/>
              </a:rPr>
              <a:t>“culture is that complex whole which includes knowledge, belief, art, morality, law, practice, and other capabilities and habits by man as a member of society”. </a:t>
            </a:r>
            <a:endParaRPr lang="en-US" sz="1800" i="1" dirty="0">
              <a:latin typeface="Times New Roman" panose="02020603050405020304" pitchFamily="18" charset="0"/>
              <a:cs typeface="Times New Roman" panose="02020603050405020304" pitchFamily="18" charset="0"/>
            </a:endParaRPr>
          </a:p>
          <a:p>
            <a:pPr marL="457200" lvl="1" indent="0" algn="just">
              <a:lnSpc>
                <a:spcPct val="107000"/>
              </a:lnSpc>
              <a:buSzPts val="1000"/>
              <a:tabLst>
                <a:tab pos="914400" algn="l"/>
              </a:tabLst>
            </a:pPr>
            <a:endPar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lnSpc>
                <a:spcPct val="107000"/>
              </a:lnSpc>
              <a:buSzPts val="1000"/>
              <a:tabLst>
                <a:tab pos="914400" algn="l"/>
              </a:tabLs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Franz Boas</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emphasized the idea that culture is unique to each society. He defined culture as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mental</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physical reactions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activities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that characterize the </a:t>
            </a:r>
            <a:r>
              <a:rPr lang="en-US" sz="18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behavior</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of individuals </a:t>
            </a:r>
            <a:r>
              <a:rPr lang="en-US" sz="18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composing a social group</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a:lnSpc>
                <a:spcPct val="107000"/>
              </a:lnSpc>
              <a:spcBef>
                <a:spcPts val="0"/>
              </a:spcBef>
              <a:spcAft>
                <a:spcPts val="0"/>
              </a:spcAft>
              <a:buSzPts val="1000"/>
              <a:tabLst>
                <a:tab pos="914400" algn="l"/>
              </a:tabLst>
            </a:pPr>
            <a:endParaRPr lang="en-US" sz="1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967502" y="63611"/>
            <a:ext cx="7456498" cy="5079890"/>
          </a:xfrm>
        </p:spPr>
        <p:txBody>
          <a:bodyPr/>
          <a:lstStyle/>
          <a:p>
            <a:pPr marL="425450" indent="-285750" algn="l">
              <a:buFont typeface="Wingdings" panose="05000000000000000000" pitchFamily="2" charset="2"/>
              <a:buChar char="q"/>
            </a:pPr>
            <a:r>
              <a:rPr lang="en-US" sz="1600" b="1" i="0" dirty="0">
                <a:effectLst/>
                <a:latin typeface="Times New Roman" panose="02020603050405020304" pitchFamily="18" charset="0"/>
                <a:cs typeface="Times New Roman" panose="02020603050405020304" pitchFamily="18" charset="0"/>
              </a:rPr>
              <a:t>Mental Reactions</a:t>
            </a:r>
            <a:r>
              <a:rPr lang="en-US" sz="1600" b="0" i="0" dirty="0">
                <a:effectLst/>
                <a:latin typeface="Times New Roman" panose="02020603050405020304" pitchFamily="18" charset="0"/>
                <a:cs typeface="Times New Roman" panose="02020603050405020304" pitchFamily="18" charset="0"/>
              </a:rPr>
              <a:t>: Culture significantly shapes individuals' mental processes, including thoughts, beliefs, perceptions, values, and attitudes. It influences how individuals interpret the world around them, guiding their understanding of what is acceptable, important, or meaningful.</a:t>
            </a:r>
            <a:endParaRPr lang="en-US" sz="1600" b="0" i="0" dirty="0">
              <a:effectLst/>
              <a:latin typeface="Times New Roman" panose="02020603050405020304" pitchFamily="18" charset="0"/>
              <a:cs typeface="Times New Roman" panose="02020603050405020304" pitchFamily="18" charset="0"/>
            </a:endParaRPr>
          </a:p>
          <a:p>
            <a:pPr marL="139700" indent="0" algn="l"/>
            <a:endParaRPr lang="en-US" sz="1600" b="1" i="0" dirty="0">
              <a:effectLst/>
              <a:latin typeface="Times New Roman" panose="02020603050405020304" pitchFamily="18" charset="0"/>
              <a:cs typeface="Times New Roman" panose="02020603050405020304" pitchFamily="18" charset="0"/>
            </a:endParaRPr>
          </a:p>
          <a:p>
            <a:pPr marL="425450" indent="-285750" algn="l">
              <a:buFont typeface="Wingdings" panose="05000000000000000000" pitchFamily="2" charset="2"/>
              <a:buChar char="q"/>
            </a:pPr>
            <a:r>
              <a:rPr lang="en-US" sz="1600" b="1" i="0" dirty="0">
                <a:effectLst/>
                <a:latin typeface="Times New Roman" panose="02020603050405020304" pitchFamily="18" charset="0"/>
                <a:cs typeface="Times New Roman" panose="02020603050405020304" pitchFamily="18" charset="0"/>
              </a:rPr>
              <a:t>Physical Reactions and Activities</a:t>
            </a:r>
            <a:r>
              <a:rPr lang="en-US" sz="1600" b="0" i="0" dirty="0">
                <a:effectLst/>
                <a:latin typeface="Times New Roman" panose="02020603050405020304" pitchFamily="18" charset="0"/>
                <a:cs typeface="Times New Roman" panose="02020603050405020304" pitchFamily="18" charset="0"/>
              </a:rPr>
              <a:t>: Culture also influences the outward behaviors and activities of individuals. This includes observable actions, rituals, customs, gestures, communication styles, and practices that are prevalent and characteristic within a specific cultural group.</a:t>
            </a:r>
            <a:endParaRPr lang="en-US" sz="1600" b="0" i="0" dirty="0">
              <a:effectLst/>
              <a:latin typeface="Times New Roman" panose="02020603050405020304" pitchFamily="18" charset="0"/>
              <a:cs typeface="Times New Roman" panose="02020603050405020304" pitchFamily="18" charset="0"/>
            </a:endParaRPr>
          </a:p>
          <a:p>
            <a:pPr marL="139700" indent="0" algn="l"/>
            <a:endParaRPr lang="en-US" sz="1600" b="1" i="0" dirty="0">
              <a:effectLst/>
              <a:latin typeface="Times New Roman" panose="02020603050405020304" pitchFamily="18" charset="0"/>
              <a:cs typeface="Times New Roman" panose="02020603050405020304" pitchFamily="18" charset="0"/>
            </a:endParaRPr>
          </a:p>
          <a:p>
            <a:pPr marL="425450" indent="-285750" algn="l">
              <a:buFont typeface="Wingdings" panose="05000000000000000000" pitchFamily="2" charset="2"/>
              <a:buChar char="q"/>
            </a:pPr>
            <a:r>
              <a:rPr lang="en-US" sz="1600" b="1" i="0" dirty="0">
                <a:effectLst/>
                <a:latin typeface="Times New Roman" panose="02020603050405020304" pitchFamily="18" charset="0"/>
                <a:cs typeface="Times New Roman" panose="02020603050405020304" pitchFamily="18" charset="0"/>
              </a:rPr>
              <a:t>Characterizing the Behavior of Individuals</a:t>
            </a:r>
            <a:r>
              <a:rPr lang="en-US" sz="1600" b="0" i="0" dirty="0">
                <a:effectLst/>
                <a:latin typeface="Times New Roman" panose="02020603050405020304" pitchFamily="18" charset="0"/>
                <a:cs typeface="Times New Roman" panose="02020603050405020304" pitchFamily="18" charset="0"/>
              </a:rPr>
              <a:t>: Culture is a defining factor in shaping the behavior of people within a social group. It implies that cultural norms, values, and traditions strongly influence how individuals within that group behave, react, and interact with one another and the world at large.</a:t>
            </a:r>
            <a:endParaRPr lang="en-US" sz="1600" b="0" i="0" dirty="0">
              <a:effectLst/>
              <a:latin typeface="Times New Roman" panose="02020603050405020304" pitchFamily="18" charset="0"/>
              <a:cs typeface="Times New Roman" panose="02020603050405020304" pitchFamily="18" charset="0"/>
            </a:endParaRPr>
          </a:p>
          <a:p>
            <a:pPr marL="139700" indent="0" algn="l"/>
            <a:endParaRPr lang="en-US" sz="1600" b="0" i="0" dirty="0">
              <a:effectLst/>
              <a:latin typeface="Times New Roman" panose="02020603050405020304" pitchFamily="18" charset="0"/>
              <a:cs typeface="Times New Roman" panose="02020603050405020304" pitchFamily="18" charset="0"/>
            </a:endParaRPr>
          </a:p>
          <a:p>
            <a:pPr marL="425450" indent="-285750">
              <a:buFont typeface="Wingdings" panose="05000000000000000000" pitchFamily="2" charset="2"/>
              <a:buChar char="q"/>
            </a:pPr>
            <a:r>
              <a:rPr lang="en-US" sz="1600" b="1" i="0" dirty="0">
                <a:effectLst/>
                <a:latin typeface="Times New Roman" panose="02020603050405020304" pitchFamily="18" charset="0"/>
                <a:cs typeface="Times New Roman" panose="02020603050405020304" pitchFamily="18" charset="0"/>
              </a:rPr>
              <a:t>Composition of a Social Group</a:t>
            </a:r>
            <a:r>
              <a:rPr lang="en-US" sz="1600" b="0" i="0" dirty="0">
                <a:effectLst/>
                <a:latin typeface="Times New Roman" panose="02020603050405020304" pitchFamily="18" charset="0"/>
                <a:cs typeface="Times New Roman" panose="02020603050405020304" pitchFamily="18" charset="0"/>
              </a:rPr>
              <a:t>: Culture isn't just an individual phenomenon; it extends to a larger group or society. It emphasizes that cultural behaviors and reactions are shared among members of a social group, contributing to a collective identity and shared ways of thinking and acting.</a:t>
            </a:r>
            <a:endParaRPr lang="en-US" sz="1600" b="0" i="0" dirty="0">
              <a:effectLst/>
              <a:latin typeface="Times New Roman" panose="02020603050405020304" pitchFamily="18" charset="0"/>
              <a:cs typeface="Times New Roman" panose="02020603050405020304" pitchFamily="18" charset="0"/>
            </a:endParaRPr>
          </a:p>
          <a:p>
            <a:pPr marL="425450" indent="-285750" algn="l">
              <a:buFont typeface="Wingdings" panose="05000000000000000000" pitchFamily="2" charset="2"/>
              <a:buChar char="q"/>
            </a:pPr>
            <a:endParaRPr lang="en-US" sz="1600" b="0" i="0" dirty="0">
              <a:effectLst/>
              <a:latin typeface="Times New Roman" panose="02020603050405020304" pitchFamily="18" charset="0"/>
              <a:cs typeface="Times New Roman" panose="02020603050405020304" pitchFamily="18" charset="0"/>
            </a:endParaRPr>
          </a:p>
          <a:p>
            <a:pPr marL="139700" indent="0" algn="l"/>
            <a:endParaRPr lang="en-US" sz="1600" b="1" i="0" dirty="0">
              <a:effectLst/>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893243" y="1152939"/>
            <a:ext cx="7357514" cy="2027583"/>
          </a:xfrm>
        </p:spPr>
        <p:txBody>
          <a:bodyPr/>
          <a:lstStyle/>
          <a:p>
            <a:pPr marL="457200" marR="0" lvl="1" indent="0" algn="just">
              <a:lnSpc>
                <a:spcPct val="107000"/>
              </a:lnSpc>
              <a:spcBef>
                <a:spcPts val="0"/>
              </a:spcBef>
              <a:spcAft>
                <a:spcPts val="0"/>
              </a:spcAft>
              <a:buSzPts val="1000"/>
              <a:tabLst>
                <a:tab pos="914400" algn="l"/>
              </a:tabLst>
            </a:pPr>
            <a:r>
              <a:rPr lang="en-US" sz="1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Malinowski, a pioneering anthropologist, saw culture as "</a:t>
            </a:r>
            <a:r>
              <a:rPr lang="en-US" sz="1800" b="1"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handiwork of man</a:t>
            </a:r>
            <a:r>
              <a:rPr lang="en-US" sz="18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and a </a:t>
            </a:r>
            <a:r>
              <a:rPr lang="en-US" sz="1800" b="1"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system of customs and institutions </a:t>
            </a:r>
            <a:r>
              <a:rPr lang="en-US" sz="18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that help individuals and groups in their efforts to meet their </a:t>
            </a:r>
            <a:r>
              <a:rPr lang="en-US" sz="1800" b="1"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biological</a:t>
            </a:r>
            <a:r>
              <a:rPr lang="en-US" sz="18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b="1"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social needs</a:t>
            </a:r>
            <a:r>
              <a:rPr lang="en-US" sz="18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just">
              <a:lnSpc>
                <a:spcPct val="107000"/>
              </a:lnSpc>
              <a:spcBef>
                <a:spcPts val="0"/>
              </a:spcBef>
              <a:spcAft>
                <a:spcPts val="0"/>
              </a:spcAft>
              <a:buSzPts val="1000"/>
              <a:tabLst>
                <a:tab pos="914400" algn="l"/>
              </a:tabLst>
            </a:pPr>
            <a:endParaRPr lang="en-US" sz="1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a:lnSpc>
                <a:spcPct val="107000"/>
              </a:lnSpc>
              <a:spcBef>
                <a:spcPts val="0"/>
              </a:spcBef>
              <a:spcAft>
                <a:spcPts val="0"/>
              </a:spcAft>
              <a:buSzPts val="1000"/>
              <a:tabLst>
                <a:tab pos="914400" algn="l"/>
              </a:tabLst>
            </a:pPr>
            <a:endPar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i="1"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cSld>
  <p:clrMapOvr>
    <a:masterClrMapping/>
  </p:clrMapOvr>
</p:sld>
</file>

<file path=ppt/theme/theme1.xml><?xml version="1.0" encoding="utf-8"?>
<a:theme xmlns:a="http://schemas.openxmlformats.org/drawingml/2006/main" name="Guarani Culture: Language and People by Slidesgo">
  <a:themeElements>
    <a:clrScheme name="Simple Light">
      <a:dk1>
        <a:srgbClr val="554337"/>
      </a:dk1>
      <a:lt1>
        <a:srgbClr val="1B1B1B"/>
      </a:lt1>
      <a:dk2>
        <a:srgbClr val="F3ECDE"/>
      </a:dk2>
      <a:lt2>
        <a:srgbClr val="2E574F"/>
      </a:lt2>
      <a:accent1>
        <a:srgbClr val="DFD8CA"/>
      </a:accent1>
      <a:accent2>
        <a:srgbClr val="BF7054"/>
      </a:accent2>
      <a:accent3>
        <a:srgbClr val="D1A17C"/>
      </a:accent3>
      <a:accent4>
        <a:srgbClr val="FFFFFF"/>
      </a:accent4>
      <a:accent5>
        <a:srgbClr val="FFFFFF"/>
      </a:accent5>
      <a:accent6>
        <a:srgbClr val="FFFFFF"/>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12640</Words>
  <Application>WPS Presentation</Application>
  <PresentationFormat>On-screen Show (16:9)</PresentationFormat>
  <Paragraphs>206</Paragraphs>
  <Slides>28</Slides>
  <Notes>22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Arial</vt:lpstr>
      <vt:lpstr>SimSun</vt:lpstr>
      <vt:lpstr>Wingdings</vt:lpstr>
      <vt:lpstr>Arial</vt:lpstr>
      <vt:lpstr>Marcellus</vt:lpstr>
      <vt:lpstr>Anton</vt:lpstr>
      <vt:lpstr>Segoe Print</vt:lpstr>
      <vt:lpstr>Mulish</vt:lpstr>
      <vt:lpstr>Loved by the King</vt:lpstr>
      <vt:lpstr>Times New Roman</vt:lpstr>
      <vt:lpstr>Calibri</vt:lpstr>
      <vt:lpstr>Microsoft YaHei</vt:lpstr>
      <vt:lpstr>Arial Unicode MS</vt:lpstr>
      <vt:lpstr>Guarani Culture: Language and People by Slidesgo</vt:lpstr>
      <vt:lpstr> Language and Culture   What is culture? </vt:lpstr>
      <vt:lpstr>Introduction</vt:lpstr>
      <vt:lpstr>1</vt:lpstr>
      <vt:lpstr>PowerPoint 演示文稿</vt:lpstr>
      <vt:lpstr>2. Definition of Culture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Characteristics of Culture</vt:lpstr>
      <vt:lpstr>Dynamic</vt:lpstr>
      <vt:lpstr>Social</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Guarani Culture: Language and People</dc:title>
  <dc:creator>sts</dc:creator>
  <cp:lastModifiedBy>Nihad Bzr</cp:lastModifiedBy>
  <cp:revision>66</cp:revision>
  <dcterms:created xsi:type="dcterms:W3CDTF">2023-12-26T20:05:00Z</dcterms:created>
  <dcterms:modified xsi:type="dcterms:W3CDTF">2024-10-24T10:58:02Z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43C1E580D42E4D04B84FCCACE68654D4_12</vt:lpwstr>
  </property>
  <property fmtid="{D5CDD505-2E9C-101B-9397-08002B2CF9AE}" pid="3" name="KSOProductBuildVer">
    <vt:lpwstr>1033-12.2.0.18607</vt:lpwstr>
  </property>
</Properties>
</file>