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239184" y="692150"/>
            <a:ext cx="11885083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117" y="549275"/>
            <a:ext cx="12192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2544233" y="2492375"/>
            <a:ext cx="7393517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1007533" y="620713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17" y="333375"/>
            <a:ext cx="12192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7730067" y="4438650"/>
            <a:ext cx="4453467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Practice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/>
              <a:t>Cultural Dimension Theory</a:t>
            </a:r>
            <a:endParaRPr lang="en-US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Questions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What is Hofestede’s cultural dimensions theory, and why is it important for understanding cultural differences? 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How does Hofestede’s theory help in analyzing the relationship between culture and perception? 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How does power distance influence workplace relationships? 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How do masculine cultures differ from feminine cultures in terms of societal priorities?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Homework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just"/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Compare two countries of your choice using Hofestede’s dimensions. What insights do you gain about their cultural differences?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How can understanding cultural dimensions improve intercultural communication and collaboration? 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627</Words>
  <Application>WPS Presentation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Times New Roman</vt:lpstr>
      <vt:lpstr>Business Cooperate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Practice</dc:title>
  <dc:creator>sts</dc:creator>
  <cp:lastModifiedBy>Nihad Bzr</cp:lastModifiedBy>
  <cp:revision>1</cp:revision>
  <dcterms:created xsi:type="dcterms:W3CDTF">2024-11-14T09:55:21Z</dcterms:created>
  <dcterms:modified xsi:type="dcterms:W3CDTF">2024-11-14T09:55:21Z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F59F34858CA54EE28143D966EA70AAF3_12</vt:lpwstr>
  </property>
  <property fmtid="{D5CDD505-2E9C-101B-9397-08002B2CF9AE}" pid="3" name="KSOProductBuildVer">
    <vt:lpwstr>1033-12.2.0.18607</vt:lpwstr>
  </property>
</Properties>
</file>