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9" d="100"/>
          <a:sy n="79" d="100"/>
        </p:scale>
        <p:origin x="85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88BE6-E657-568D-8263-BFF15AEEF4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9CA88A-8869-A00E-15DA-9AAF8FEEC4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1CB3940-2201-E225-2F53-9CAE753DB65E}"/>
              </a:ext>
            </a:extLst>
          </p:cNvPr>
          <p:cNvSpPr>
            <a:spLocks noGrp="1"/>
          </p:cNvSpPr>
          <p:nvPr>
            <p:ph type="dt" sz="half" idx="10"/>
          </p:nvPr>
        </p:nvSpPr>
        <p:spPr/>
        <p:txBody>
          <a:bodyPr/>
          <a:lstStyle/>
          <a:p>
            <a:fld id="{EAE26DD4-89B6-4168-A1E7-2B190915A009}" type="datetimeFigureOut">
              <a:rPr lang="en-US" smtClean="0"/>
              <a:t>11/13/2024</a:t>
            </a:fld>
            <a:endParaRPr lang="en-US"/>
          </a:p>
        </p:txBody>
      </p:sp>
      <p:sp>
        <p:nvSpPr>
          <p:cNvPr id="5" name="Footer Placeholder 4">
            <a:extLst>
              <a:ext uri="{FF2B5EF4-FFF2-40B4-BE49-F238E27FC236}">
                <a16:creationId xmlns:a16="http://schemas.microsoft.com/office/drawing/2014/main" id="{7219BD1B-4060-BAA3-6C8C-F04E9C8306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354272-A655-0AF9-324E-DA70D1E018D9}"/>
              </a:ext>
            </a:extLst>
          </p:cNvPr>
          <p:cNvSpPr>
            <a:spLocks noGrp="1"/>
          </p:cNvSpPr>
          <p:nvPr>
            <p:ph type="sldNum" sz="quarter" idx="12"/>
          </p:nvPr>
        </p:nvSpPr>
        <p:spPr/>
        <p:txBody>
          <a:bodyPr/>
          <a:lstStyle/>
          <a:p>
            <a:fld id="{B35CD4BE-47CD-41E0-9B26-523DDF6E5926}" type="slidenum">
              <a:rPr lang="en-US" smtClean="0"/>
              <a:t>‹#›</a:t>
            </a:fld>
            <a:endParaRPr lang="en-US"/>
          </a:p>
        </p:txBody>
      </p:sp>
    </p:spTree>
    <p:extLst>
      <p:ext uri="{BB962C8B-B14F-4D97-AF65-F5344CB8AC3E}">
        <p14:creationId xmlns:p14="http://schemas.microsoft.com/office/powerpoint/2010/main" val="1843014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5CBB0-EB49-6199-9651-2055E08F2B0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A68E509-C1E0-238E-8282-48F929A39BA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FC8E7E-2FF7-4350-03F5-057F9028C23D}"/>
              </a:ext>
            </a:extLst>
          </p:cNvPr>
          <p:cNvSpPr>
            <a:spLocks noGrp="1"/>
          </p:cNvSpPr>
          <p:nvPr>
            <p:ph type="dt" sz="half" idx="10"/>
          </p:nvPr>
        </p:nvSpPr>
        <p:spPr/>
        <p:txBody>
          <a:bodyPr/>
          <a:lstStyle/>
          <a:p>
            <a:fld id="{EAE26DD4-89B6-4168-A1E7-2B190915A009}" type="datetimeFigureOut">
              <a:rPr lang="en-US" smtClean="0"/>
              <a:t>11/13/2024</a:t>
            </a:fld>
            <a:endParaRPr lang="en-US"/>
          </a:p>
        </p:txBody>
      </p:sp>
      <p:sp>
        <p:nvSpPr>
          <p:cNvPr id="5" name="Footer Placeholder 4">
            <a:extLst>
              <a:ext uri="{FF2B5EF4-FFF2-40B4-BE49-F238E27FC236}">
                <a16:creationId xmlns:a16="http://schemas.microsoft.com/office/drawing/2014/main" id="{9525153C-46B8-D8AF-A460-1F438EB09A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F3052F-E5A1-6E1E-CA56-4E143D548501}"/>
              </a:ext>
            </a:extLst>
          </p:cNvPr>
          <p:cNvSpPr>
            <a:spLocks noGrp="1"/>
          </p:cNvSpPr>
          <p:nvPr>
            <p:ph type="sldNum" sz="quarter" idx="12"/>
          </p:nvPr>
        </p:nvSpPr>
        <p:spPr/>
        <p:txBody>
          <a:bodyPr/>
          <a:lstStyle/>
          <a:p>
            <a:fld id="{B35CD4BE-47CD-41E0-9B26-523DDF6E5926}" type="slidenum">
              <a:rPr lang="en-US" smtClean="0"/>
              <a:t>‹#›</a:t>
            </a:fld>
            <a:endParaRPr lang="en-US"/>
          </a:p>
        </p:txBody>
      </p:sp>
    </p:spTree>
    <p:extLst>
      <p:ext uri="{BB962C8B-B14F-4D97-AF65-F5344CB8AC3E}">
        <p14:creationId xmlns:p14="http://schemas.microsoft.com/office/powerpoint/2010/main" val="8998609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8C6B182-9463-16EB-FE3C-89D37E22330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D15C852-39DF-0411-8DD2-744D431E44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7E1C84-8586-7F9C-6B28-5625D7A6328F}"/>
              </a:ext>
            </a:extLst>
          </p:cNvPr>
          <p:cNvSpPr>
            <a:spLocks noGrp="1"/>
          </p:cNvSpPr>
          <p:nvPr>
            <p:ph type="dt" sz="half" idx="10"/>
          </p:nvPr>
        </p:nvSpPr>
        <p:spPr/>
        <p:txBody>
          <a:bodyPr/>
          <a:lstStyle/>
          <a:p>
            <a:fld id="{EAE26DD4-89B6-4168-A1E7-2B190915A009}" type="datetimeFigureOut">
              <a:rPr lang="en-US" smtClean="0"/>
              <a:t>11/13/2024</a:t>
            </a:fld>
            <a:endParaRPr lang="en-US"/>
          </a:p>
        </p:txBody>
      </p:sp>
      <p:sp>
        <p:nvSpPr>
          <p:cNvPr id="5" name="Footer Placeholder 4">
            <a:extLst>
              <a:ext uri="{FF2B5EF4-FFF2-40B4-BE49-F238E27FC236}">
                <a16:creationId xmlns:a16="http://schemas.microsoft.com/office/drawing/2014/main" id="{352502BC-6313-5F0E-E61A-185B43DFC4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6AF2FF-942A-7AA6-6A5E-2AB3898E501D}"/>
              </a:ext>
            </a:extLst>
          </p:cNvPr>
          <p:cNvSpPr>
            <a:spLocks noGrp="1"/>
          </p:cNvSpPr>
          <p:nvPr>
            <p:ph type="sldNum" sz="quarter" idx="12"/>
          </p:nvPr>
        </p:nvSpPr>
        <p:spPr/>
        <p:txBody>
          <a:bodyPr/>
          <a:lstStyle/>
          <a:p>
            <a:fld id="{B35CD4BE-47CD-41E0-9B26-523DDF6E5926}" type="slidenum">
              <a:rPr lang="en-US" smtClean="0"/>
              <a:t>‹#›</a:t>
            </a:fld>
            <a:endParaRPr lang="en-US"/>
          </a:p>
        </p:txBody>
      </p:sp>
    </p:spTree>
    <p:extLst>
      <p:ext uri="{BB962C8B-B14F-4D97-AF65-F5344CB8AC3E}">
        <p14:creationId xmlns:p14="http://schemas.microsoft.com/office/powerpoint/2010/main" val="2516916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A6E06-35F5-50C4-66E2-466370BA72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266E94-F3D1-EA2C-DABF-D3CC7F52951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698786-B9D7-1F70-E0A9-52189DDB76CA}"/>
              </a:ext>
            </a:extLst>
          </p:cNvPr>
          <p:cNvSpPr>
            <a:spLocks noGrp="1"/>
          </p:cNvSpPr>
          <p:nvPr>
            <p:ph type="dt" sz="half" idx="10"/>
          </p:nvPr>
        </p:nvSpPr>
        <p:spPr/>
        <p:txBody>
          <a:bodyPr/>
          <a:lstStyle/>
          <a:p>
            <a:fld id="{EAE26DD4-89B6-4168-A1E7-2B190915A009}" type="datetimeFigureOut">
              <a:rPr lang="en-US" smtClean="0"/>
              <a:t>11/13/2024</a:t>
            </a:fld>
            <a:endParaRPr lang="en-US"/>
          </a:p>
        </p:txBody>
      </p:sp>
      <p:sp>
        <p:nvSpPr>
          <p:cNvPr id="5" name="Footer Placeholder 4">
            <a:extLst>
              <a:ext uri="{FF2B5EF4-FFF2-40B4-BE49-F238E27FC236}">
                <a16:creationId xmlns:a16="http://schemas.microsoft.com/office/drawing/2014/main" id="{53494892-4CAD-80F2-930E-745D0CC00E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A3203E-02E3-5C8A-D49D-DB4594D7EE41}"/>
              </a:ext>
            </a:extLst>
          </p:cNvPr>
          <p:cNvSpPr>
            <a:spLocks noGrp="1"/>
          </p:cNvSpPr>
          <p:nvPr>
            <p:ph type="sldNum" sz="quarter" idx="12"/>
          </p:nvPr>
        </p:nvSpPr>
        <p:spPr/>
        <p:txBody>
          <a:bodyPr/>
          <a:lstStyle/>
          <a:p>
            <a:fld id="{B35CD4BE-47CD-41E0-9B26-523DDF6E5926}" type="slidenum">
              <a:rPr lang="en-US" smtClean="0"/>
              <a:t>‹#›</a:t>
            </a:fld>
            <a:endParaRPr lang="en-US"/>
          </a:p>
        </p:txBody>
      </p:sp>
    </p:spTree>
    <p:extLst>
      <p:ext uri="{BB962C8B-B14F-4D97-AF65-F5344CB8AC3E}">
        <p14:creationId xmlns:p14="http://schemas.microsoft.com/office/powerpoint/2010/main" val="1765747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60048-D431-0151-96D0-1E6C7A793C7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1FE6DBD-11D1-D736-A444-36B9BAB1DE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A2AF237-190D-EBD6-B745-EB2512CDF41E}"/>
              </a:ext>
            </a:extLst>
          </p:cNvPr>
          <p:cNvSpPr>
            <a:spLocks noGrp="1"/>
          </p:cNvSpPr>
          <p:nvPr>
            <p:ph type="dt" sz="half" idx="10"/>
          </p:nvPr>
        </p:nvSpPr>
        <p:spPr/>
        <p:txBody>
          <a:bodyPr/>
          <a:lstStyle/>
          <a:p>
            <a:fld id="{EAE26DD4-89B6-4168-A1E7-2B190915A009}" type="datetimeFigureOut">
              <a:rPr lang="en-US" smtClean="0"/>
              <a:t>11/13/2024</a:t>
            </a:fld>
            <a:endParaRPr lang="en-US"/>
          </a:p>
        </p:txBody>
      </p:sp>
      <p:sp>
        <p:nvSpPr>
          <p:cNvPr id="5" name="Footer Placeholder 4">
            <a:extLst>
              <a:ext uri="{FF2B5EF4-FFF2-40B4-BE49-F238E27FC236}">
                <a16:creationId xmlns:a16="http://schemas.microsoft.com/office/drawing/2014/main" id="{E56A72D7-D11F-360B-325E-A482FAC12D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D4275B-0D51-5B17-2FE2-C74676DD2171}"/>
              </a:ext>
            </a:extLst>
          </p:cNvPr>
          <p:cNvSpPr>
            <a:spLocks noGrp="1"/>
          </p:cNvSpPr>
          <p:nvPr>
            <p:ph type="sldNum" sz="quarter" idx="12"/>
          </p:nvPr>
        </p:nvSpPr>
        <p:spPr/>
        <p:txBody>
          <a:bodyPr/>
          <a:lstStyle/>
          <a:p>
            <a:fld id="{B35CD4BE-47CD-41E0-9B26-523DDF6E5926}" type="slidenum">
              <a:rPr lang="en-US" smtClean="0"/>
              <a:t>‹#›</a:t>
            </a:fld>
            <a:endParaRPr lang="en-US"/>
          </a:p>
        </p:txBody>
      </p:sp>
    </p:spTree>
    <p:extLst>
      <p:ext uri="{BB962C8B-B14F-4D97-AF65-F5344CB8AC3E}">
        <p14:creationId xmlns:p14="http://schemas.microsoft.com/office/powerpoint/2010/main" val="1678009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CC93B-6B40-99B0-509E-324B64F098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5D1D51-4839-51B9-BF2D-402EBA37042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A169FE-F1B3-1E3C-7884-D4761F5227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F37A093-A875-8316-9FD1-4B982C3531F2}"/>
              </a:ext>
            </a:extLst>
          </p:cNvPr>
          <p:cNvSpPr>
            <a:spLocks noGrp="1"/>
          </p:cNvSpPr>
          <p:nvPr>
            <p:ph type="dt" sz="half" idx="10"/>
          </p:nvPr>
        </p:nvSpPr>
        <p:spPr/>
        <p:txBody>
          <a:bodyPr/>
          <a:lstStyle/>
          <a:p>
            <a:fld id="{EAE26DD4-89B6-4168-A1E7-2B190915A009}" type="datetimeFigureOut">
              <a:rPr lang="en-US" smtClean="0"/>
              <a:t>11/13/2024</a:t>
            </a:fld>
            <a:endParaRPr lang="en-US"/>
          </a:p>
        </p:txBody>
      </p:sp>
      <p:sp>
        <p:nvSpPr>
          <p:cNvPr id="6" name="Footer Placeholder 5">
            <a:extLst>
              <a:ext uri="{FF2B5EF4-FFF2-40B4-BE49-F238E27FC236}">
                <a16:creationId xmlns:a16="http://schemas.microsoft.com/office/drawing/2014/main" id="{1988729F-CBEF-6431-F9CE-A2F93B689B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2948DC-B928-EFAA-6923-4AB18C17A6B6}"/>
              </a:ext>
            </a:extLst>
          </p:cNvPr>
          <p:cNvSpPr>
            <a:spLocks noGrp="1"/>
          </p:cNvSpPr>
          <p:nvPr>
            <p:ph type="sldNum" sz="quarter" idx="12"/>
          </p:nvPr>
        </p:nvSpPr>
        <p:spPr/>
        <p:txBody>
          <a:bodyPr/>
          <a:lstStyle/>
          <a:p>
            <a:fld id="{B35CD4BE-47CD-41E0-9B26-523DDF6E5926}" type="slidenum">
              <a:rPr lang="en-US" smtClean="0"/>
              <a:t>‹#›</a:t>
            </a:fld>
            <a:endParaRPr lang="en-US"/>
          </a:p>
        </p:txBody>
      </p:sp>
    </p:spTree>
    <p:extLst>
      <p:ext uri="{BB962C8B-B14F-4D97-AF65-F5344CB8AC3E}">
        <p14:creationId xmlns:p14="http://schemas.microsoft.com/office/powerpoint/2010/main" val="3915080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A5A0D-D77B-0228-A3FC-A7C5226126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428F1E9-D220-4201-E83D-0392CED636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DDD0AB-0CBD-ED0E-F884-80EFEADBD52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D3AEA22-8F69-8E58-8C04-35B3441BBB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1D29401-8DFB-5789-B619-C862B5DC84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D4DA18E-C39F-C6E8-DDA9-2445698B88F8}"/>
              </a:ext>
            </a:extLst>
          </p:cNvPr>
          <p:cNvSpPr>
            <a:spLocks noGrp="1"/>
          </p:cNvSpPr>
          <p:nvPr>
            <p:ph type="dt" sz="half" idx="10"/>
          </p:nvPr>
        </p:nvSpPr>
        <p:spPr/>
        <p:txBody>
          <a:bodyPr/>
          <a:lstStyle/>
          <a:p>
            <a:fld id="{EAE26DD4-89B6-4168-A1E7-2B190915A009}" type="datetimeFigureOut">
              <a:rPr lang="en-US" smtClean="0"/>
              <a:t>11/13/2024</a:t>
            </a:fld>
            <a:endParaRPr lang="en-US"/>
          </a:p>
        </p:txBody>
      </p:sp>
      <p:sp>
        <p:nvSpPr>
          <p:cNvPr id="8" name="Footer Placeholder 7">
            <a:extLst>
              <a:ext uri="{FF2B5EF4-FFF2-40B4-BE49-F238E27FC236}">
                <a16:creationId xmlns:a16="http://schemas.microsoft.com/office/drawing/2014/main" id="{775F44DC-79FB-94B9-607A-E0839518849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8A83B8E-EFDC-D298-4E1C-AB961D2CF18C}"/>
              </a:ext>
            </a:extLst>
          </p:cNvPr>
          <p:cNvSpPr>
            <a:spLocks noGrp="1"/>
          </p:cNvSpPr>
          <p:nvPr>
            <p:ph type="sldNum" sz="quarter" idx="12"/>
          </p:nvPr>
        </p:nvSpPr>
        <p:spPr/>
        <p:txBody>
          <a:bodyPr/>
          <a:lstStyle/>
          <a:p>
            <a:fld id="{B35CD4BE-47CD-41E0-9B26-523DDF6E5926}" type="slidenum">
              <a:rPr lang="en-US" smtClean="0"/>
              <a:t>‹#›</a:t>
            </a:fld>
            <a:endParaRPr lang="en-US"/>
          </a:p>
        </p:txBody>
      </p:sp>
    </p:spTree>
    <p:extLst>
      <p:ext uri="{BB962C8B-B14F-4D97-AF65-F5344CB8AC3E}">
        <p14:creationId xmlns:p14="http://schemas.microsoft.com/office/powerpoint/2010/main" val="2640490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51B09-A75E-BEBB-8AF1-2EF0AD120CB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A6FEEF7-4854-6894-31BB-AAB0EF1F57BB}"/>
              </a:ext>
            </a:extLst>
          </p:cNvPr>
          <p:cNvSpPr>
            <a:spLocks noGrp="1"/>
          </p:cNvSpPr>
          <p:nvPr>
            <p:ph type="dt" sz="half" idx="10"/>
          </p:nvPr>
        </p:nvSpPr>
        <p:spPr/>
        <p:txBody>
          <a:bodyPr/>
          <a:lstStyle/>
          <a:p>
            <a:fld id="{EAE26DD4-89B6-4168-A1E7-2B190915A009}" type="datetimeFigureOut">
              <a:rPr lang="en-US" smtClean="0"/>
              <a:t>11/13/2024</a:t>
            </a:fld>
            <a:endParaRPr lang="en-US"/>
          </a:p>
        </p:txBody>
      </p:sp>
      <p:sp>
        <p:nvSpPr>
          <p:cNvPr id="4" name="Footer Placeholder 3">
            <a:extLst>
              <a:ext uri="{FF2B5EF4-FFF2-40B4-BE49-F238E27FC236}">
                <a16:creationId xmlns:a16="http://schemas.microsoft.com/office/drawing/2014/main" id="{283B5824-2669-FB76-493C-83A5649CF20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0063C4-E2BA-BBCE-F599-F9DBAB3AD054}"/>
              </a:ext>
            </a:extLst>
          </p:cNvPr>
          <p:cNvSpPr>
            <a:spLocks noGrp="1"/>
          </p:cNvSpPr>
          <p:nvPr>
            <p:ph type="sldNum" sz="quarter" idx="12"/>
          </p:nvPr>
        </p:nvSpPr>
        <p:spPr/>
        <p:txBody>
          <a:bodyPr/>
          <a:lstStyle/>
          <a:p>
            <a:fld id="{B35CD4BE-47CD-41E0-9B26-523DDF6E5926}" type="slidenum">
              <a:rPr lang="en-US" smtClean="0"/>
              <a:t>‹#›</a:t>
            </a:fld>
            <a:endParaRPr lang="en-US"/>
          </a:p>
        </p:txBody>
      </p:sp>
    </p:spTree>
    <p:extLst>
      <p:ext uri="{BB962C8B-B14F-4D97-AF65-F5344CB8AC3E}">
        <p14:creationId xmlns:p14="http://schemas.microsoft.com/office/powerpoint/2010/main" val="581056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03278B-331E-200F-AF32-DE56B43C8BA7}"/>
              </a:ext>
            </a:extLst>
          </p:cNvPr>
          <p:cNvSpPr>
            <a:spLocks noGrp="1"/>
          </p:cNvSpPr>
          <p:nvPr>
            <p:ph type="dt" sz="half" idx="10"/>
          </p:nvPr>
        </p:nvSpPr>
        <p:spPr/>
        <p:txBody>
          <a:bodyPr/>
          <a:lstStyle/>
          <a:p>
            <a:fld id="{EAE26DD4-89B6-4168-A1E7-2B190915A009}" type="datetimeFigureOut">
              <a:rPr lang="en-US" smtClean="0"/>
              <a:t>11/13/2024</a:t>
            </a:fld>
            <a:endParaRPr lang="en-US"/>
          </a:p>
        </p:txBody>
      </p:sp>
      <p:sp>
        <p:nvSpPr>
          <p:cNvPr id="3" name="Footer Placeholder 2">
            <a:extLst>
              <a:ext uri="{FF2B5EF4-FFF2-40B4-BE49-F238E27FC236}">
                <a16:creationId xmlns:a16="http://schemas.microsoft.com/office/drawing/2014/main" id="{B2FCA3B9-3F12-C252-D9E0-20E304B78D6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39F33BB-EBFF-E56A-52F5-75EB00450C75}"/>
              </a:ext>
            </a:extLst>
          </p:cNvPr>
          <p:cNvSpPr>
            <a:spLocks noGrp="1"/>
          </p:cNvSpPr>
          <p:nvPr>
            <p:ph type="sldNum" sz="quarter" idx="12"/>
          </p:nvPr>
        </p:nvSpPr>
        <p:spPr/>
        <p:txBody>
          <a:bodyPr/>
          <a:lstStyle/>
          <a:p>
            <a:fld id="{B35CD4BE-47CD-41E0-9B26-523DDF6E5926}" type="slidenum">
              <a:rPr lang="en-US" smtClean="0"/>
              <a:t>‹#›</a:t>
            </a:fld>
            <a:endParaRPr lang="en-US"/>
          </a:p>
        </p:txBody>
      </p:sp>
    </p:spTree>
    <p:extLst>
      <p:ext uri="{BB962C8B-B14F-4D97-AF65-F5344CB8AC3E}">
        <p14:creationId xmlns:p14="http://schemas.microsoft.com/office/powerpoint/2010/main" val="1562324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6D38B-4FCE-41A3-9B96-5AE2DDA64A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A0CB048-16C9-2353-D0B4-1E97B40357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AA440E7-446B-3118-C05B-677E3C7652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8A7C68C-3D55-513C-B38C-E3DC564A6F84}"/>
              </a:ext>
            </a:extLst>
          </p:cNvPr>
          <p:cNvSpPr>
            <a:spLocks noGrp="1"/>
          </p:cNvSpPr>
          <p:nvPr>
            <p:ph type="dt" sz="half" idx="10"/>
          </p:nvPr>
        </p:nvSpPr>
        <p:spPr/>
        <p:txBody>
          <a:bodyPr/>
          <a:lstStyle/>
          <a:p>
            <a:fld id="{EAE26DD4-89B6-4168-A1E7-2B190915A009}" type="datetimeFigureOut">
              <a:rPr lang="en-US" smtClean="0"/>
              <a:t>11/13/2024</a:t>
            </a:fld>
            <a:endParaRPr lang="en-US"/>
          </a:p>
        </p:txBody>
      </p:sp>
      <p:sp>
        <p:nvSpPr>
          <p:cNvPr id="6" name="Footer Placeholder 5">
            <a:extLst>
              <a:ext uri="{FF2B5EF4-FFF2-40B4-BE49-F238E27FC236}">
                <a16:creationId xmlns:a16="http://schemas.microsoft.com/office/drawing/2014/main" id="{BC0F30DC-DCF0-E8B3-D42C-449F2A44FA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651D4C-B8B0-6F36-CE89-4E7611663B71}"/>
              </a:ext>
            </a:extLst>
          </p:cNvPr>
          <p:cNvSpPr>
            <a:spLocks noGrp="1"/>
          </p:cNvSpPr>
          <p:nvPr>
            <p:ph type="sldNum" sz="quarter" idx="12"/>
          </p:nvPr>
        </p:nvSpPr>
        <p:spPr/>
        <p:txBody>
          <a:bodyPr/>
          <a:lstStyle/>
          <a:p>
            <a:fld id="{B35CD4BE-47CD-41E0-9B26-523DDF6E5926}" type="slidenum">
              <a:rPr lang="en-US" smtClean="0"/>
              <a:t>‹#›</a:t>
            </a:fld>
            <a:endParaRPr lang="en-US"/>
          </a:p>
        </p:txBody>
      </p:sp>
    </p:spTree>
    <p:extLst>
      <p:ext uri="{BB962C8B-B14F-4D97-AF65-F5344CB8AC3E}">
        <p14:creationId xmlns:p14="http://schemas.microsoft.com/office/powerpoint/2010/main" val="2559418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F9B58-0428-79B2-61FA-13AD76FA33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BBB7CE7-28B1-0C49-22E1-653A4A584C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F7848F-0024-BB8B-A72E-F1E1B4382A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85C1EE-E64C-D7DC-995B-1E1F6181420E}"/>
              </a:ext>
            </a:extLst>
          </p:cNvPr>
          <p:cNvSpPr>
            <a:spLocks noGrp="1"/>
          </p:cNvSpPr>
          <p:nvPr>
            <p:ph type="dt" sz="half" idx="10"/>
          </p:nvPr>
        </p:nvSpPr>
        <p:spPr/>
        <p:txBody>
          <a:bodyPr/>
          <a:lstStyle/>
          <a:p>
            <a:fld id="{EAE26DD4-89B6-4168-A1E7-2B190915A009}" type="datetimeFigureOut">
              <a:rPr lang="en-US" smtClean="0"/>
              <a:t>11/13/2024</a:t>
            </a:fld>
            <a:endParaRPr lang="en-US"/>
          </a:p>
        </p:txBody>
      </p:sp>
      <p:sp>
        <p:nvSpPr>
          <p:cNvPr id="6" name="Footer Placeholder 5">
            <a:extLst>
              <a:ext uri="{FF2B5EF4-FFF2-40B4-BE49-F238E27FC236}">
                <a16:creationId xmlns:a16="http://schemas.microsoft.com/office/drawing/2014/main" id="{A77C8091-D465-C8F6-4380-A3A04C209C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F5FD51-CE3D-7E9D-80EB-66673D34ACE7}"/>
              </a:ext>
            </a:extLst>
          </p:cNvPr>
          <p:cNvSpPr>
            <a:spLocks noGrp="1"/>
          </p:cNvSpPr>
          <p:nvPr>
            <p:ph type="sldNum" sz="quarter" idx="12"/>
          </p:nvPr>
        </p:nvSpPr>
        <p:spPr/>
        <p:txBody>
          <a:bodyPr/>
          <a:lstStyle/>
          <a:p>
            <a:fld id="{B35CD4BE-47CD-41E0-9B26-523DDF6E5926}" type="slidenum">
              <a:rPr lang="en-US" smtClean="0"/>
              <a:t>‹#›</a:t>
            </a:fld>
            <a:endParaRPr lang="en-US"/>
          </a:p>
        </p:txBody>
      </p:sp>
    </p:spTree>
    <p:extLst>
      <p:ext uri="{BB962C8B-B14F-4D97-AF65-F5344CB8AC3E}">
        <p14:creationId xmlns:p14="http://schemas.microsoft.com/office/powerpoint/2010/main" val="696251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083EFC-9196-60B5-14DA-37C80FD076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9A9E6E-AFCB-36FE-348C-F999953BE8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4E8198-4C13-B67B-4321-AECA3F4ACB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E26DD4-89B6-4168-A1E7-2B190915A009}" type="datetimeFigureOut">
              <a:rPr lang="en-US" smtClean="0"/>
              <a:t>11/13/2024</a:t>
            </a:fld>
            <a:endParaRPr lang="en-US"/>
          </a:p>
        </p:txBody>
      </p:sp>
      <p:sp>
        <p:nvSpPr>
          <p:cNvPr id="5" name="Footer Placeholder 4">
            <a:extLst>
              <a:ext uri="{FF2B5EF4-FFF2-40B4-BE49-F238E27FC236}">
                <a16:creationId xmlns:a16="http://schemas.microsoft.com/office/drawing/2014/main" id="{BBFAD978-5802-DDD2-DF67-6F7AAFC56D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6AAA96-DAD2-64A1-003A-F6764ADD01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5CD4BE-47CD-41E0-9B26-523DDF6E5926}" type="slidenum">
              <a:rPr lang="en-US" smtClean="0"/>
              <a:t>‹#›</a:t>
            </a:fld>
            <a:endParaRPr lang="en-US"/>
          </a:p>
        </p:txBody>
      </p:sp>
    </p:spTree>
    <p:extLst>
      <p:ext uri="{BB962C8B-B14F-4D97-AF65-F5344CB8AC3E}">
        <p14:creationId xmlns:p14="http://schemas.microsoft.com/office/powerpoint/2010/main" val="22210869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C4B73-1476-E2D1-4C6C-23DA579F6372}"/>
              </a:ext>
            </a:extLst>
          </p:cNvPr>
          <p:cNvSpPr>
            <a:spLocks noGrp="1"/>
          </p:cNvSpPr>
          <p:nvPr>
            <p:ph type="ctrTitle"/>
          </p:nvPr>
        </p:nvSpPr>
        <p:spPr/>
        <p:txBody>
          <a:bodyPr/>
          <a:lstStyle/>
          <a:p>
            <a:r>
              <a:rPr lang="fr-FR" b="1" dirty="0">
                <a:solidFill>
                  <a:schemeClr val="accent3">
                    <a:lumMod val="50000"/>
                  </a:schemeClr>
                </a:solidFill>
                <a:effectLst>
                  <a:outerShdw blurRad="38100" dist="38100" dir="2700000" algn="tl">
                    <a:srgbClr val="000000">
                      <a:alpha val="43137"/>
                    </a:srgbClr>
                  </a:outerShdw>
                </a:effectLst>
              </a:rPr>
              <a:t>Cryptographie symétrique</a:t>
            </a:r>
            <a:endParaRPr lang="en-US" b="1" dirty="0">
              <a:solidFill>
                <a:schemeClr val="accent3">
                  <a:lumMod val="50000"/>
                </a:schemeClr>
              </a:solidFill>
              <a:effectLst>
                <a:outerShdw blurRad="38100" dist="38100" dir="2700000" algn="tl">
                  <a:srgbClr val="000000">
                    <a:alpha val="43137"/>
                  </a:srgbClr>
                </a:outerShdw>
              </a:effectLst>
            </a:endParaRPr>
          </a:p>
        </p:txBody>
      </p:sp>
      <p:sp>
        <p:nvSpPr>
          <p:cNvPr id="3" name="Subtitle 2">
            <a:extLst>
              <a:ext uri="{FF2B5EF4-FFF2-40B4-BE49-F238E27FC236}">
                <a16:creationId xmlns:a16="http://schemas.microsoft.com/office/drawing/2014/main" id="{36FF4008-1E74-27C9-9F9B-90C98B061A1D}"/>
              </a:ext>
            </a:extLst>
          </p:cNvPr>
          <p:cNvSpPr>
            <a:spLocks noGrp="1"/>
          </p:cNvSpPr>
          <p:nvPr>
            <p:ph type="subTitle" idx="1"/>
          </p:nvPr>
        </p:nvSpPr>
        <p:spPr/>
        <p:txBody>
          <a:bodyPr>
            <a:normAutofit/>
          </a:bodyPr>
          <a:lstStyle/>
          <a:p>
            <a:r>
              <a:rPr lang="fr-FR" sz="4000" b="1" dirty="0">
                <a:solidFill>
                  <a:schemeClr val="accent2">
                    <a:lumMod val="50000"/>
                  </a:schemeClr>
                </a:solidFill>
                <a:effectLst>
                  <a:outerShdw blurRad="38100" dist="38100" dir="2700000" algn="tl">
                    <a:srgbClr val="000000">
                      <a:alpha val="43137"/>
                    </a:srgbClr>
                  </a:outerShdw>
                </a:effectLst>
              </a:rPr>
              <a:t>Chiffrement de Hill</a:t>
            </a:r>
            <a:endParaRPr lang="en-US" sz="4000" b="1" dirty="0">
              <a:solidFill>
                <a:schemeClr val="accent2">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845459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939A19-D5F4-6A76-868D-53BD7757E093}"/>
              </a:ext>
            </a:extLst>
          </p:cNvPr>
          <p:cNvPicPr>
            <a:picLocks noChangeAspect="1"/>
          </p:cNvPicPr>
          <p:nvPr/>
        </p:nvPicPr>
        <p:blipFill>
          <a:blip r:embed="rId2"/>
          <a:stretch>
            <a:fillRect/>
          </a:stretch>
        </p:blipFill>
        <p:spPr>
          <a:xfrm>
            <a:off x="880456" y="712552"/>
            <a:ext cx="8858250" cy="3429000"/>
          </a:xfrm>
          <a:prstGeom prst="rect">
            <a:avLst/>
          </a:prstGeom>
        </p:spPr>
      </p:pic>
      <p:pic>
        <p:nvPicPr>
          <p:cNvPr id="4" name="Picture 3">
            <a:extLst>
              <a:ext uri="{FF2B5EF4-FFF2-40B4-BE49-F238E27FC236}">
                <a16:creationId xmlns:a16="http://schemas.microsoft.com/office/drawing/2014/main" id="{60DE0992-4400-89DD-FF7C-A93F94FFE4AA}"/>
              </a:ext>
            </a:extLst>
          </p:cNvPr>
          <p:cNvPicPr>
            <a:picLocks noChangeAspect="1"/>
          </p:cNvPicPr>
          <p:nvPr/>
        </p:nvPicPr>
        <p:blipFill>
          <a:blip r:embed="rId3"/>
          <a:stretch>
            <a:fillRect/>
          </a:stretch>
        </p:blipFill>
        <p:spPr>
          <a:xfrm>
            <a:off x="1123647" y="4863829"/>
            <a:ext cx="4886325" cy="685800"/>
          </a:xfrm>
          <a:prstGeom prst="rect">
            <a:avLst/>
          </a:prstGeom>
          <a:ln>
            <a:solidFill>
              <a:schemeClr val="accent1"/>
            </a:solidFill>
          </a:ln>
        </p:spPr>
      </p:pic>
    </p:spTree>
    <p:extLst>
      <p:ext uri="{BB962C8B-B14F-4D97-AF65-F5344CB8AC3E}">
        <p14:creationId xmlns:p14="http://schemas.microsoft.com/office/powerpoint/2010/main" val="2315359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8B83C7-42BE-4622-24FB-AD0EA05F275D}"/>
              </a:ext>
            </a:extLst>
          </p:cNvPr>
          <p:cNvPicPr>
            <a:picLocks noChangeAspect="1"/>
          </p:cNvPicPr>
          <p:nvPr/>
        </p:nvPicPr>
        <p:blipFill>
          <a:blip r:embed="rId2"/>
          <a:stretch>
            <a:fillRect/>
          </a:stretch>
        </p:blipFill>
        <p:spPr>
          <a:xfrm>
            <a:off x="2256817" y="558419"/>
            <a:ext cx="6953858" cy="5199444"/>
          </a:xfrm>
          <a:prstGeom prst="rect">
            <a:avLst/>
          </a:prstGeom>
        </p:spPr>
      </p:pic>
    </p:spTree>
    <p:extLst>
      <p:ext uri="{BB962C8B-B14F-4D97-AF65-F5344CB8AC3E}">
        <p14:creationId xmlns:p14="http://schemas.microsoft.com/office/powerpoint/2010/main" val="1098599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82CDE4-E616-E916-60B8-57B8531A7BD4}"/>
              </a:ext>
            </a:extLst>
          </p:cNvPr>
          <p:cNvPicPr>
            <a:picLocks noChangeAspect="1"/>
          </p:cNvPicPr>
          <p:nvPr/>
        </p:nvPicPr>
        <p:blipFill>
          <a:blip r:embed="rId2"/>
          <a:stretch>
            <a:fillRect/>
          </a:stretch>
        </p:blipFill>
        <p:spPr>
          <a:xfrm>
            <a:off x="2937753" y="657416"/>
            <a:ext cx="5872872" cy="5543167"/>
          </a:xfrm>
          <a:prstGeom prst="rect">
            <a:avLst/>
          </a:prstGeom>
        </p:spPr>
      </p:pic>
    </p:spTree>
    <p:extLst>
      <p:ext uri="{BB962C8B-B14F-4D97-AF65-F5344CB8AC3E}">
        <p14:creationId xmlns:p14="http://schemas.microsoft.com/office/powerpoint/2010/main" val="2865719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EF45538-EEB6-36AA-9ED6-F1026A812AF6}"/>
              </a:ext>
            </a:extLst>
          </p:cNvPr>
          <p:cNvPicPr>
            <a:picLocks noChangeAspect="1"/>
          </p:cNvPicPr>
          <p:nvPr/>
        </p:nvPicPr>
        <p:blipFill>
          <a:blip r:embed="rId2"/>
          <a:stretch>
            <a:fillRect/>
          </a:stretch>
        </p:blipFill>
        <p:spPr>
          <a:xfrm>
            <a:off x="105009" y="0"/>
            <a:ext cx="6612852" cy="2849798"/>
          </a:xfrm>
          <a:prstGeom prst="rect">
            <a:avLst/>
          </a:prstGeom>
        </p:spPr>
      </p:pic>
      <p:pic>
        <p:nvPicPr>
          <p:cNvPr id="7" name="Picture 6">
            <a:extLst>
              <a:ext uri="{FF2B5EF4-FFF2-40B4-BE49-F238E27FC236}">
                <a16:creationId xmlns:a16="http://schemas.microsoft.com/office/drawing/2014/main" id="{9E9B9241-48A5-5B27-47E7-B6D79282973A}"/>
              </a:ext>
            </a:extLst>
          </p:cNvPr>
          <p:cNvPicPr>
            <a:picLocks noChangeAspect="1"/>
          </p:cNvPicPr>
          <p:nvPr/>
        </p:nvPicPr>
        <p:blipFill>
          <a:blip r:embed="rId3"/>
          <a:stretch>
            <a:fillRect/>
          </a:stretch>
        </p:blipFill>
        <p:spPr>
          <a:xfrm>
            <a:off x="5083614" y="2184531"/>
            <a:ext cx="7108386" cy="4673469"/>
          </a:xfrm>
          <a:prstGeom prst="rect">
            <a:avLst/>
          </a:prstGeom>
          <a:ln>
            <a:solidFill>
              <a:schemeClr val="accent1"/>
            </a:solidFill>
          </a:ln>
        </p:spPr>
      </p:pic>
    </p:spTree>
    <p:extLst>
      <p:ext uri="{BB962C8B-B14F-4D97-AF65-F5344CB8AC3E}">
        <p14:creationId xmlns:p14="http://schemas.microsoft.com/office/powerpoint/2010/main" val="41018140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4DC2E-E98B-9AA4-0D53-175C25CE610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4E818FE-AD2B-F5C6-555E-D0F79B23D2E2}"/>
              </a:ext>
            </a:extLst>
          </p:cNvPr>
          <p:cNvPicPr>
            <a:picLocks noChangeAspect="1"/>
          </p:cNvPicPr>
          <p:nvPr/>
        </p:nvPicPr>
        <p:blipFill>
          <a:blip r:embed="rId2"/>
          <a:stretch>
            <a:fillRect/>
          </a:stretch>
        </p:blipFill>
        <p:spPr>
          <a:xfrm>
            <a:off x="358773" y="389106"/>
            <a:ext cx="11628947" cy="5554899"/>
          </a:xfrm>
          <a:prstGeom prst="rect">
            <a:avLst/>
          </a:prstGeom>
        </p:spPr>
      </p:pic>
    </p:spTree>
    <p:extLst>
      <p:ext uri="{BB962C8B-B14F-4D97-AF65-F5344CB8AC3E}">
        <p14:creationId xmlns:p14="http://schemas.microsoft.com/office/powerpoint/2010/main" val="4120598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BCEE644-30A2-C02D-4D17-9B0DBA50D100}"/>
              </a:ext>
            </a:extLst>
          </p:cNvPr>
          <p:cNvPicPr>
            <a:picLocks noChangeAspect="1"/>
          </p:cNvPicPr>
          <p:nvPr/>
        </p:nvPicPr>
        <p:blipFill>
          <a:blip r:embed="rId2"/>
          <a:stretch>
            <a:fillRect/>
          </a:stretch>
        </p:blipFill>
        <p:spPr>
          <a:xfrm>
            <a:off x="2257425" y="133350"/>
            <a:ext cx="7677150" cy="6591300"/>
          </a:xfrm>
          <a:prstGeom prst="rect">
            <a:avLst/>
          </a:prstGeom>
        </p:spPr>
      </p:pic>
    </p:spTree>
    <p:extLst>
      <p:ext uri="{BB962C8B-B14F-4D97-AF65-F5344CB8AC3E}">
        <p14:creationId xmlns:p14="http://schemas.microsoft.com/office/powerpoint/2010/main" val="1173014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41B32-F6CD-3CD3-D59C-265A72FFC79E}"/>
              </a:ext>
            </a:extLst>
          </p:cNvPr>
          <p:cNvSpPr>
            <a:spLocks noGrp="1"/>
          </p:cNvSpPr>
          <p:nvPr>
            <p:ph type="title"/>
          </p:nvPr>
        </p:nvSpPr>
        <p:spPr/>
        <p:txBody>
          <a:bodyPr/>
          <a:lstStyle/>
          <a:p>
            <a:r>
              <a:rPr lang="fr-FR" sz="4400" b="1" dirty="0">
                <a:solidFill>
                  <a:schemeClr val="accent2">
                    <a:lumMod val="50000"/>
                  </a:schemeClr>
                </a:solidFill>
                <a:effectLst>
                  <a:outerShdw blurRad="38100" dist="38100" dir="2700000" algn="tl">
                    <a:srgbClr val="000000">
                      <a:alpha val="43137"/>
                    </a:srgbClr>
                  </a:outerShdw>
                </a:effectLst>
              </a:rPr>
              <a:t>Chiffrement de Hill</a:t>
            </a:r>
            <a:br>
              <a:rPr lang="en-US" sz="4400" b="1" dirty="0">
                <a:solidFill>
                  <a:schemeClr val="accent2">
                    <a:lumMod val="50000"/>
                  </a:schemeClr>
                </a:solidFill>
                <a:effectLst>
                  <a:outerShdw blurRad="38100" dist="38100" dir="2700000" algn="tl">
                    <a:srgbClr val="000000">
                      <a:alpha val="43137"/>
                    </a:srgbClr>
                  </a:outerShdw>
                </a:effectLst>
              </a:rPr>
            </a:br>
            <a:endParaRPr lang="en-US" dirty="0"/>
          </a:p>
        </p:txBody>
      </p:sp>
      <p:sp>
        <p:nvSpPr>
          <p:cNvPr id="3" name="Content Placeholder 2">
            <a:extLst>
              <a:ext uri="{FF2B5EF4-FFF2-40B4-BE49-F238E27FC236}">
                <a16:creationId xmlns:a16="http://schemas.microsoft.com/office/drawing/2014/main" id="{51294F97-EDD8-AE7F-8D6F-DF6B7BE3E4D7}"/>
              </a:ext>
            </a:extLst>
          </p:cNvPr>
          <p:cNvSpPr>
            <a:spLocks noGrp="1"/>
          </p:cNvSpPr>
          <p:nvPr>
            <p:ph idx="1"/>
          </p:nvPr>
        </p:nvSpPr>
        <p:spPr/>
        <p:txBody>
          <a:bodyPr/>
          <a:lstStyle/>
          <a:p>
            <a:r>
              <a:rPr lang="fr-FR" dirty="0"/>
              <a:t>Le chiffrement que nous allons étudier a été publié par Lester S. Hill en 1929. </a:t>
            </a:r>
          </a:p>
          <a:p>
            <a:r>
              <a:rPr lang="fr-FR" dirty="0"/>
              <a:t>C'est un chiffrement polygraphique, c'est-à-dire qu'on ne (dé)chiffre pas les lettres les unes après les autres, mais par paquets. </a:t>
            </a:r>
          </a:p>
          <a:p>
            <a:r>
              <a:rPr lang="fr-FR" dirty="0"/>
              <a:t>On étudie ici la version biographique, c'est-à-dire que l’on groupe les lettres deux par deux, mais on peut envisager des paquets plus grands. </a:t>
            </a:r>
          </a:p>
          <a:p>
            <a:r>
              <a:rPr lang="fr-FR" dirty="0"/>
              <a:t>Pour coder un message selon ce procédé, on commence par grouper les lettres de ce message deux par deux, puis on remplace chaque lettre par un nombre (son rang dans l’alphabet).</a:t>
            </a:r>
            <a:endParaRPr lang="en-US" dirty="0"/>
          </a:p>
        </p:txBody>
      </p:sp>
    </p:spTree>
    <p:extLst>
      <p:ext uri="{BB962C8B-B14F-4D97-AF65-F5344CB8AC3E}">
        <p14:creationId xmlns:p14="http://schemas.microsoft.com/office/powerpoint/2010/main" val="26986893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BD186-4700-9FF1-01FC-9DF9D56FB884}"/>
              </a:ext>
            </a:extLst>
          </p:cNvPr>
          <p:cNvSpPr>
            <a:spLocks noGrp="1"/>
          </p:cNvSpPr>
          <p:nvPr>
            <p:ph type="title"/>
          </p:nvPr>
        </p:nvSpPr>
        <p:spPr/>
        <p:txBody>
          <a:bodyPr/>
          <a:lstStyle/>
          <a:p>
            <a:r>
              <a:rPr lang="fr-FR" sz="4400" b="1" dirty="0">
                <a:solidFill>
                  <a:schemeClr val="accent2">
                    <a:lumMod val="50000"/>
                  </a:schemeClr>
                </a:solidFill>
                <a:effectLst>
                  <a:outerShdw blurRad="38100" dist="38100" dir="2700000" algn="tl">
                    <a:srgbClr val="000000">
                      <a:alpha val="43137"/>
                    </a:srgbClr>
                  </a:outerShdw>
                </a:effectLst>
              </a:rPr>
              <a:t>Chiffrement de Hill</a:t>
            </a:r>
            <a:br>
              <a:rPr lang="en-US" sz="4400" b="1" dirty="0">
                <a:solidFill>
                  <a:schemeClr val="accent2">
                    <a:lumMod val="50000"/>
                  </a:schemeClr>
                </a:solidFill>
                <a:effectLst>
                  <a:outerShdw blurRad="38100" dist="38100" dir="2700000" algn="tl">
                    <a:srgbClr val="000000">
                      <a:alpha val="43137"/>
                    </a:srgbClr>
                  </a:outerShdw>
                </a:effectLst>
              </a:rPr>
            </a:br>
            <a:endParaRPr lang="en-US" dirty="0"/>
          </a:p>
        </p:txBody>
      </p:sp>
      <p:pic>
        <p:nvPicPr>
          <p:cNvPr id="5" name="Content Placeholder 4">
            <a:extLst>
              <a:ext uri="{FF2B5EF4-FFF2-40B4-BE49-F238E27FC236}">
                <a16:creationId xmlns:a16="http://schemas.microsoft.com/office/drawing/2014/main" id="{95E92BA5-E6EC-0D11-4C46-52C016E25877}"/>
              </a:ext>
            </a:extLst>
          </p:cNvPr>
          <p:cNvPicPr>
            <a:picLocks noGrp="1" noChangeAspect="1"/>
          </p:cNvPicPr>
          <p:nvPr>
            <p:ph idx="1"/>
          </p:nvPr>
        </p:nvPicPr>
        <p:blipFill>
          <a:blip r:embed="rId2"/>
          <a:stretch>
            <a:fillRect/>
          </a:stretch>
        </p:blipFill>
        <p:spPr>
          <a:xfrm>
            <a:off x="885825" y="1862931"/>
            <a:ext cx="10420350" cy="4276725"/>
          </a:xfrm>
        </p:spPr>
      </p:pic>
    </p:spTree>
    <p:extLst>
      <p:ext uri="{BB962C8B-B14F-4D97-AF65-F5344CB8AC3E}">
        <p14:creationId xmlns:p14="http://schemas.microsoft.com/office/powerpoint/2010/main" val="1600353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9704F04-D995-A1B1-1480-7944D3F5EAE1}"/>
              </a:ext>
            </a:extLst>
          </p:cNvPr>
          <p:cNvPicPr>
            <a:picLocks noGrp="1" noChangeAspect="1"/>
          </p:cNvPicPr>
          <p:nvPr>
            <p:ph idx="1"/>
          </p:nvPr>
        </p:nvPicPr>
        <p:blipFill>
          <a:blip r:embed="rId2"/>
          <a:stretch>
            <a:fillRect/>
          </a:stretch>
        </p:blipFill>
        <p:spPr>
          <a:xfrm>
            <a:off x="731195" y="399409"/>
            <a:ext cx="10515600" cy="4129829"/>
          </a:xfrm>
        </p:spPr>
      </p:pic>
      <p:pic>
        <p:nvPicPr>
          <p:cNvPr id="8" name="Picture 7">
            <a:extLst>
              <a:ext uri="{FF2B5EF4-FFF2-40B4-BE49-F238E27FC236}">
                <a16:creationId xmlns:a16="http://schemas.microsoft.com/office/drawing/2014/main" id="{9EFF32CE-CD4B-7C2A-74A4-D19CF37931A9}"/>
              </a:ext>
            </a:extLst>
          </p:cNvPr>
          <p:cNvPicPr>
            <a:picLocks noChangeAspect="1"/>
          </p:cNvPicPr>
          <p:nvPr/>
        </p:nvPicPr>
        <p:blipFill>
          <a:blip r:embed="rId3"/>
          <a:stretch>
            <a:fillRect/>
          </a:stretch>
        </p:blipFill>
        <p:spPr>
          <a:xfrm>
            <a:off x="1070649" y="4944284"/>
            <a:ext cx="10328639" cy="765851"/>
          </a:xfrm>
          <a:prstGeom prst="rect">
            <a:avLst/>
          </a:prstGeom>
        </p:spPr>
      </p:pic>
    </p:spTree>
    <p:extLst>
      <p:ext uri="{BB962C8B-B14F-4D97-AF65-F5344CB8AC3E}">
        <p14:creationId xmlns:p14="http://schemas.microsoft.com/office/powerpoint/2010/main" val="2237606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93614-1C63-4B85-931E-4D2983F8202A}"/>
              </a:ext>
            </a:extLst>
          </p:cNvPr>
          <p:cNvSpPr>
            <a:spLocks noGrp="1"/>
          </p:cNvSpPr>
          <p:nvPr>
            <p:ph type="title"/>
          </p:nvPr>
        </p:nvSpPr>
        <p:spPr/>
        <p:txBody>
          <a:bodyPr/>
          <a:lstStyle/>
          <a:p>
            <a:r>
              <a:rPr lang="fr-FR" sz="4400" b="1" dirty="0">
                <a:solidFill>
                  <a:schemeClr val="accent2">
                    <a:lumMod val="50000"/>
                  </a:schemeClr>
                </a:solidFill>
                <a:effectLst>
                  <a:outerShdw blurRad="38100" dist="38100" dir="2700000" algn="tl">
                    <a:srgbClr val="000000">
                      <a:alpha val="43137"/>
                    </a:srgbClr>
                  </a:outerShdw>
                </a:effectLst>
              </a:rPr>
              <a:t>Chiffrement de Hill</a:t>
            </a:r>
            <a:endParaRPr lang="en-US" dirty="0"/>
          </a:p>
        </p:txBody>
      </p:sp>
      <p:pic>
        <p:nvPicPr>
          <p:cNvPr id="5" name="Content Placeholder 4">
            <a:extLst>
              <a:ext uri="{FF2B5EF4-FFF2-40B4-BE49-F238E27FC236}">
                <a16:creationId xmlns:a16="http://schemas.microsoft.com/office/drawing/2014/main" id="{6F170BA9-218F-29D5-1D00-C4034DAB2D5A}"/>
              </a:ext>
            </a:extLst>
          </p:cNvPr>
          <p:cNvPicPr>
            <a:picLocks noGrp="1" noChangeAspect="1"/>
          </p:cNvPicPr>
          <p:nvPr>
            <p:ph idx="1"/>
          </p:nvPr>
        </p:nvPicPr>
        <p:blipFill>
          <a:blip r:embed="rId2"/>
          <a:stretch>
            <a:fillRect/>
          </a:stretch>
        </p:blipFill>
        <p:spPr>
          <a:xfrm>
            <a:off x="838200" y="2175734"/>
            <a:ext cx="10515600" cy="3651120"/>
          </a:xfrm>
        </p:spPr>
      </p:pic>
    </p:spTree>
    <p:extLst>
      <p:ext uri="{BB962C8B-B14F-4D97-AF65-F5344CB8AC3E}">
        <p14:creationId xmlns:p14="http://schemas.microsoft.com/office/powerpoint/2010/main" val="2481783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184FBD8D-0575-9CCA-005E-8221B4D8F739}"/>
              </a:ext>
            </a:extLst>
          </p:cNvPr>
          <p:cNvPicPr>
            <a:picLocks noGrp="1" noChangeAspect="1"/>
          </p:cNvPicPr>
          <p:nvPr>
            <p:ph idx="1"/>
          </p:nvPr>
        </p:nvPicPr>
        <p:blipFill>
          <a:blip r:embed="rId2"/>
          <a:stretch>
            <a:fillRect/>
          </a:stretch>
        </p:blipFill>
        <p:spPr>
          <a:xfrm>
            <a:off x="772741" y="1785937"/>
            <a:ext cx="9848850" cy="3286125"/>
          </a:xfrm>
        </p:spPr>
      </p:pic>
      <p:pic>
        <p:nvPicPr>
          <p:cNvPr id="5" name="Picture 4">
            <a:extLst>
              <a:ext uri="{FF2B5EF4-FFF2-40B4-BE49-F238E27FC236}">
                <a16:creationId xmlns:a16="http://schemas.microsoft.com/office/drawing/2014/main" id="{EEA6025A-E428-B209-C6B6-74029AD4AC3A}"/>
              </a:ext>
            </a:extLst>
          </p:cNvPr>
          <p:cNvPicPr>
            <a:picLocks noChangeAspect="1"/>
          </p:cNvPicPr>
          <p:nvPr/>
        </p:nvPicPr>
        <p:blipFill>
          <a:blip r:embed="rId3"/>
          <a:stretch>
            <a:fillRect/>
          </a:stretch>
        </p:blipFill>
        <p:spPr>
          <a:xfrm>
            <a:off x="939630" y="608687"/>
            <a:ext cx="7705725" cy="523875"/>
          </a:xfrm>
          <a:prstGeom prst="rect">
            <a:avLst/>
          </a:prstGeom>
        </p:spPr>
      </p:pic>
    </p:spTree>
    <p:extLst>
      <p:ext uri="{BB962C8B-B14F-4D97-AF65-F5344CB8AC3E}">
        <p14:creationId xmlns:p14="http://schemas.microsoft.com/office/powerpoint/2010/main" val="2705416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DC8D874-61B5-2B34-AD3C-829A7175F741}"/>
              </a:ext>
            </a:extLst>
          </p:cNvPr>
          <p:cNvPicPr>
            <a:picLocks noChangeAspect="1"/>
          </p:cNvPicPr>
          <p:nvPr/>
        </p:nvPicPr>
        <p:blipFill>
          <a:blip r:embed="rId2"/>
          <a:stretch>
            <a:fillRect/>
          </a:stretch>
        </p:blipFill>
        <p:spPr>
          <a:xfrm>
            <a:off x="838200" y="1507787"/>
            <a:ext cx="10515600" cy="3811925"/>
          </a:xfrm>
          <a:prstGeom prst="rect">
            <a:avLst/>
          </a:prstGeom>
        </p:spPr>
      </p:pic>
    </p:spTree>
    <p:extLst>
      <p:ext uri="{BB962C8B-B14F-4D97-AF65-F5344CB8AC3E}">
        <p14:creationId xmlns:p14="http://schemas.microsoft.com/office/powerpoint/2010/main" val="2143933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4CEA7-2E1E-D8A5-3553-4BE59280E668}"/>
              </a:ext>
            </a:extLst>
          </p:cNvPr>
          <p:cNvSpPr>
            <a:spLocks noGrp="1"/>
          </p:cNvSpPr>
          <p:nvPr>
            <p:ph type="ctrTitle"/>
          </p:nvPr>
        </p:nvSpPr>
        <p:spPr/>
        <p:txBody>
          <a:bodyPr/>
          <a:lstStyle/>
          <a:p>
            <a:r>
              <a:rPr lang="fr-FR" sz="6000" b="1" dirty="0">
                <a:solidFill>
                  <a:schemeClr val="accent2">
                    <a:lumMod val="50000"/>
                  </a:schemeClr>
                </a:solidFill>
                <a:effectLst>
                  <a:outerShdw blurRad="38100" dist="38100" dir="2700000" algn="tl">
                    <a:srgbClr val="000000">
                      <a:alpha val="43137"/>
                    </a:srgbClr>
                  </a:outerShdw>
                </a:effectLst>
              </a:rPr>
              <a:t>Chiffrement de Hill</a:t>
            </a:r>
            <a:endParaRPr lang="en-US" dirty="0"/>
          </a:p>
        </p:txBody>
      </p:sp>
      <p:sp>
        <p:nvSpPr>
          <p:cNvPr id="3" name="Subtitle 2">
            <a:extLst>
              <a:ext uri="{FF2B5EF4-FFF2-40B4-BE49-F238E27FC236}">
                <a16:creationId xmlns:a16="http://schemas.microsoft.com/office/drawing/2014/main" id="{8CAAEBB5-46C8-C6DD-DA6A-C439DAD67BD8}"/>
              </a:ext>
            </a:extLst>
          </p:cNvPr>
          <p:cNvSpPr>
            <a:spLocks noGrp="1"/>
          </p:cNvSpPr>
          <p:nvPr>
            <p:ph type="subTitle" idx="1"/>
          </p:nvPr>
        </p:nvSpPr>
        <p:spPr/>
        <p:txBody>
          <a:bodyPr>
            <a:normAutofit/>
          </a:bodyPr>
          <a:lstStyle/>
          <a:p>
            <a:r>
              <a:rPr lang="fr-FR" sz="3600" b="1" dirty="0"/>
              <a:t>Exercice </a:t>
            </a:r>
            <a:endParaRPr lang="en-US" sz="3600" b="1" dirty="0"/>
          </a:p>
        </p:txBody>
      </p:sp>
    </p:spTree>
    <p:extLst>
      <p:ext uri="{BB962C8B-B14F-4D97-AF65-F5344CB8AC3E}">
        <p14:creationId xmlns:p14="http://schemas.microsoft.com/office/powerpoint/2010/main" val="2966873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350D0AC-64C8-C46B-FD7C-BDF1E02FD853}"/>
              </a:ext>
            </a:extLst>
          </p:cNvPr>
          <p:cNvPicPr>
            <a:picLocks noChangeAspect="1"/>
          </p:cNvPicPr>
          <p:nvPr/>
        </p:nvPicPr>
        <p:blipFill>
          <a:blip r:embed="rId2"/>
          <a:stretch>
            <a:fillRect/>
          </a:stretch>
        </p:blipFill>
        <p:spPr>
          <a:xfrm>
            <a:off x="2615890" y="0"/>
            <a:ext cx="6960220" cy="6858000"/>
          </a:xfrm>
          <a:prstGeom prst="rect">
            <a:avLst/>
          </a:prstGeom>
        </p:spPr>
      </p:pic>
      <p:pic>
        <p:nvPicPr>
          <p:cNvPr id="9" name="Picture 8">
            <a:extLst>
              <a:ext uri="{FF2B5EF4-FFF2-40B4-BE49-F238E27FC236}">
                <a16:creationId xmlns:a16="http://schemas.microsoft.com/office/drawing/2014/main" id="{DD134E5E-7E25-FA74-F01F-E7A5AC0D0A85}"/>
              </a:ext>
            </a:extLst>
          </p:cNvPr>
          <p:cNvPicPr>
            <a:picLocks noChangeAspect="1"/>
          </p:cNvPicPr>
          <p:nvPr/>
        </p:nvPicPr>
        <p:blipFill>
          <a:blip r:embed="rId3"/>
          <a:stretch>
            <a:fillRect/>
          </a:stretch>
        </p:blipFill>
        <p:spPr>
          <a:xfrm>
            <a:off x="6561407" y="3562755"/>
            <a:ext cx="4886325" cy="685800"/>
          </a:xfrm>
          <a:prstGeom prst="rect">
            <a:avLst/>
          </a:prstGeom>
          <a:ln>
            <a:solidFill>
              <a:schemeClr val="accent1"/>
            </a:solidFill>
          </a:ln>
        </p:spPr>
      </p:pic>
    </p:spTree>
    <p:extLst>
      <p:ext uri="{BB962C8B-B14F-4D97-AF65-F5344CB8AC3E}">
        <p14:creationId xmlns:p14="http://schemas.microsoft.com/office/powerpoint/2010/main" val="36986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123</Words>
  <Application>Microsoft Office PowerPoint</Application>
  <PresentationFormat>Widescreen</PresentationFormat>
  <Paragraphs>11</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Cryptographie symétrique</vt:lpstr>
      <vt:lpstr>Chiffrement de Hill </vt:lpstr>
      <vt:lpstr>Chiffrement de Hill </vt:lpstr>
      <vt:lpstr>PowerPoint Presentation</vt:lpstr>
      <vt:lpstr>Chiffrement de Hill</vt:lpstr>
      <vt:lpstr>PowerPoint Presentation</vt:lpstr>
      <vt:lpstr>PowerPoint Presentation</vt:lpstr>
      <vt:lpstr>Chiffrement de Hill</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Imen Bouraoui</dc:creator>
  <cp:lastModifiedBy>Imen Bouraoui</cp:lastModifiedBy>
  <cp:revision>1</cp:revision>
  <dcterms:created xsi:type="dcterms:W3CDTF">2024-11-13T04:36:51Z</dcterms:created>
  <dcterms:modified xsi:type="dcterms:W3CDTF">2024-11-13T05:07:26Z</dcterms:modified>
</cp:coreProperties>
</file>