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handoutMasterIdLst>
    <p:handoutMasterId r:id="rId35"/>
  </p:handoutMasterIdLst>
  <p:sldIdLst>
    <p:sldId id="256" r:id="rId2"/>
    <p:sldId id="257" r:id="rId3"/>
    <p:sldId id="315" r:id="rId4"/>
    <p:sldId id="316" r:id="rId5"/>
    <p:sldId id="317" r:id="rId6"/>
    <p:sldId id="322" r:id="rId7"/>
    <p:sldId id="318" r:id="rId8"/>
    <p:sldId id="319" r:id="rId9"/>
    <p:sldId id="320" r:id="rId10"/>
    <p:sldId id="321" r:id="rId11"/>
    <p:sldId id="323" r:id="rId12"/>
    <p:sldId id="324" r:id="rId13"/>
    <p:sldId id="331" r:id="rId14"/>
    <p:sldId id="332" r:id="rId15"/>
    <p:sldId id="333" r:id="rId16"/>
    <p:sldId id="326" r:id="rId17"/>
    <p:sldId id="334" r:id="rId18"/>
    <p:sldId id="335" r:id="rId19"/>
    <p:sldId id="329" r:id="rId20"/>
    <p:sldId id="336" r:id="rId21"/>
    <p:sldId id="349" r:id="rId22"/>
    <p:sldId id="346" r:id="rId23"/>
    <p:sldId id="344" r:id="rId24"/>
    <p:sldId id="347" r:id="rId25"/>
    <p:sldId id="348" r:id="rId26"/>
    <p:sldId id="345" r:id="rId27"/>
    <p:sldId id="343" r:id="rId28"/>
    <p:sldId id="337" r:id="rId29"/>
    <p:sldId id="350" r:id="rId30"/>
    <p:sldId id="338" r:id="rId31"/>
    <p:sldId id="328" r:id="rId32"/>
    <p:sldId id="280" r:id="rId3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ylia Zazoua" userId="98188723bedeead5" providerId="LiveId" clId="{8CB1930B-8E90-4D5A-B2AD-17DE177DB7C3}"/>
    <pc:docChg chg="undo custSel addSld modSld">
      <pc:chgData name="Lylia Zazoua" userId="98188723bedeead5" providerId="LiveId" clId="{8CB1930B-8E90-4D5A-B2AD-17DE177DB7C3}" dt="2023-06-21T17:53:07.818" v="42" actId="255"/>
      <pc:docMkLst>
        <pc:docMk/>
      </pc:docMkLst>
      <pc:sldChg chg="modSp mod">
        <pc:chgData name="Lylia Zazoua" userId="98188723bedeead5" providerId="LiveId" clId="{8CB1930B-8E90-4D5A-B2AD-17DE177DB7C3}" dt="2023-06-21T17:52:26.102" v="40"/>
        <pc:sldMkLst>
          <pc:docMk/>
          <pc:sldMk cId="0" sldId="266"/>
        </pc:sldMkLst>
        <pc:spChg chg="mod">
          <ac:chgData name="Lylia Zazoua" userId="98188723bedeead5" providerId="LiveId" clId="{8CB1930B-8E90-4D5A-B2AD-17DE177DB7C3}" dt="2023-06-21T17:52:26.102" v="40"/>
          <ac:spMkLst>
            <pc:docMk/>
            <pc:sldMk cId="0" sldId="266"/>
            <ac:spMk id="2" creationId="{00000000-0000-0000-0000-000000000000}"/>
          </ac:spMkLst>
        </pc:spChg>
      </pc:sldChg>
      <pc:sldChg chg="modSp mod">
        <pc:chgData name="Lylia Zazoua" userId="98188723bedeead5" providerId="LiveId" clId="{8CB1930B-8E90-4D5A-B2AD-17DE177DB7C3}" dt="2023-06-21T17:49:55.043" v="6"/>
        <pc:sldMkLst>
          <pc:docMk/>
          <pc:sldMk cId="0" sldId="271"/>
        </pc:sldMkLst>
        <pc:spChg chg="mod">
          <ac:chgData name="Lylia Zazoua" userId="98188723bedeead5" providerId="LiveId" clId="{8CB1930B-8E90-4D5A-B2AD-17DE177DB7C3}" dt="2023-06-21T17:49:55.043" v="6"/>
          <ac:spMkLst>
            <pc:docMk/>
            <pc:sldMk cId="0" sldId="271"/>
            <ac:spMk id="2" creationId="{00000000-0000-0000-0000-000000000000}"/>
          </ac:spMkLst>
        </pc:spChg>
      </pc:sldChg>
      <pc:sldChg chg="delSp modSp new mod">
        <pc:chgData name="Lylia Zazoua" userId="98188723bedeead5" providerId="LiveId" clId="{8CB1930B-8E90-4D5A-B2AD-17DE177DB7C3}" dt="2023-06-21T17:53:07.818" v="42" actId="255"/>
        <pc:sldMkLst>
          <pc:docMk/>
          <pc:sldMk cId="3080862022" sldId="274"/>
        </pc:sldMkLst>
        <pc:spChg chg="del mod">
          <ac:chgData name="Lylia Zazoua" userId="98188723bedeead5" providerId="LiveId" clId="{8CB1930B-8E90-4D5A-B2AD-17DE177DB7C3}" dt="2023-06-21T17:51:26.301" v="25" actId="21"/>
          <ac:spMkLst>
            <pc:docMk/>
            <pc:sldMk cId="3080862022" sldId="274"/>
            <ac:spMk id="2" creationId="{9184F6F7-BC00-88F8-89A5-1ED02048D13E}"/>
          </ac:spMkLst>
        </pc:spChg>
        <pc:spChg chg="mod">
          <ac:chgData name="Lylia Zazoua" userId="98188723bedeead5" providerId="LiveId" clId="{8CB1930B-8E90-4D5A-B2AD-17DE177DB7C3}" dt="2023-06-21T17:53:07.818" v="42" actId="255"/>
          <ac:spMkLst>
            <pc:docMk/>
            <pc:sldMk cId="3080862022" sldId="274"/>
            <ac:spMk id="3" creationId="{9DD2D4B6-6BC9-4740-7D6C-AE06B468CC4B}"/>
          </ac:spMkLst>
        </pc:spChg>
      </pc:sldChg>
    </pc:docChg>
  </pc:docChgLst>
  <pc:docChgLst>
    <pc:chgData name="Lylia Zazoua" userId="98188723bedeead5" providerId="LiveId" clId="{2419ED28-7382-47D0-A500-BAA5B645F4D1}"/>
    <pc:docChg chg="undo custSel modSld">
      <pc:chgData name="Lylia Zazoua" userId="98188723bedeead5" providerId="LiveId" clId="{2419ED28-7382-47D0-A500-BAA5B645F4D1}" dt="2023-06-21T17:39:12.002" v="464" actId="20577"/>
      <pc:docMkLst>
        <pc:docMk/>
      </pc:docMkLst>
      <pc:sldChg chg="modSp mod">
        <pc:chgData name="Lylia Zazoua" userId="98188723bedeead5" providerId="LiveId" clId="{2419ED28-7382-47D0-A500-BAA5B645F4D1}" dt="2023-06-21T17:39:12.002" v="464" actId="20577"/>
        <pc:sldMkLst>
          <pc:docMk/>
          <pc:sldMk cId="0" sldId="271"/>
        </pc:sldMkLst>
        <pc:spChg chg="mod">
          <ac:chgData name="Lylia Zazoua" userId="98188723bedeead5" providerId="LiveId" clId="{2419ED28-7382-47D0-A500-BAA5B645F4D1}" dt="2023-06-21T17:39:12.002" v="464" actId="20577"/>
          <ac:spMkLst>
            <pc:docMk/>
            <pc:sldMk cId="0" sldId="271"/>
            <ac:spMk id="2" creationId="{00000000-0000-0000-0000-000000000000}"/>
          </ac:spMkLst>
        </pc:spChg>
      </pc:sldChg>
    </pc:docChg>
  </pc:docChgLst>
  <pc:docChgLst>
    <pc:chgData name="Lylia Zazoua" userId="98188723bedeead5" providerId="LiveId" clId="{3DDDEA23-79E6-4FB3-8590-44E5CB4488D8}"/>
    <pc:docChg chg="modSld">
      <pc:chgData name="Lylia Zazoua" userId="98188723bedeead5" providerId="LiveId" clId="{3DDDEA23-79E6-4FB3-8590-44E5CB4488D8}" dt="2023-06-22T07:17:43.532" v="304" actId="20577"/>
      <pc:docMkLst>
        <pc:docMk/>
      </pc:docMkLst>
      <pc:sldChg chg="modSp mod">
        <pc:chgData name="Lylia Zazoua" userId="98188723bedeead5" providerId="LiveId" clId="{3DDDEA23-79E6-4FB3-8590-44E5CB4488D8}" dt="2023-06-22T07:05:27.831" v="302" actId="20577"/>
        <pc:sldMkLst>
          <pc:docMk/>
          <pc:sldMk cId="0" sldId="256"/>
        </pc:sldMkLst>
        <pc:spChg chg="mod">
          <ac:chgData name="Lylia Zazoua" userId="98188723bedeead5" providerId="LiveId" clId="{3DDDEA23-79E6-4FB3-8590-44E5CB4488D8}" dt="2023-06-22T07:05:27.831" v="302" actId="20577"/>
          <ac:spMkLst>
            <pc:docMk/>
            <pc:sldMk cId="0" sldId="256"/>
            <ac:spMk id="2" creationId="{00000000-0000-0000-0000-000000000000}"/>
          </ac:spMkLst>
        </pc:spChg>
      </pc:sldChg>
      <pc:sldChg chg="modSp mod">
        <pc:chgData name="Lylia Zazoua" userId="98188723bedeead5" providerId="LiveId" clId="{3DDDEA23-79E6-4FB3-8590-44E5CB4488D8}" dt="2023-06-22T04:33:15.240" v="291" actId="20577"/>
        <pc:sldMkLst>
          <pc:docMk/>
          <pc:sldMk cId="456302132" sldId="258"/>
        </pc:sldMkLst>
        <pc:spChg chg="mod">
          <ac:chgData name="Lylia Zazoua" userId="98188723bedeead5" providerId="LiveId" clId="{3DDDEA23-79E6-4FB3-8590-44E5CB4488D8}" dt="2023-06-22T04:33:15.240" v="291" actId="20577"/>
          <ac:spMkLst>
            <pc:docMk/>
            <pc:sldMk cId="456302132" sldId="258"/>
            <ac:spMk id="2" creationId="{00000000-0000-0000-0000-000000000000}"/>
          </ac:spMkLst>
        </pc:spChg>
      </pc:sldChg>
      <pc:sldChg chg="modSp mod">
        <pc:chgData name="Lylia Zazoua" userId="98188723bedeead5" providerId="LiveId" clId="{3DDDEA23-79E6-4FB3-8590-44E5CB4488D8}" dt="2023-06-22T03:39:41.411" v="250" actId="20577"/>
        <pc:sldMkLst>
          <pc:docMk/>
          <pc:sldMk cId="0" sldId="260"/>
        </pc:sldMkLst>
        <pc:spChg chg="mod">
          <ac:chgData name="Lylia Zazoua" userId="98188723bedeead5" providerId="LiveId" clId="{3DDDEA23-79E6-4FB3-8590-44E5CB4488D8}" dt="2023-06-22T03:39:41.411" v="250" actId="20577"/>
          <ac:spMkLst>
            <pc:docMk/>
            <pc:sldMk cId="0" sldId="260"/>
            <ac:spMk id="2" creationId="{00000000-0000-0000-0000-000000000000}"/>
          </ac:spMkLst>
        </pc:spChg>
      </pc:sldChg>
      <pc:sldChg chg="modSp mod">
        <pc:chgData name="Lylia Zazoua" userId="98188723bedeead5" providerId="LiveId" clId="{3DDDEA23-79E6-4FB3-8590-44E5CB4488D8}" dt="2023-06-22T03:37:20.164" v="132" actId="20577"/>
        <pc:sldMkLst>
          <pc:docMk/>
          <pc:sldMk cId="0" sldId="261"/>
        </pc:sldMkLst>
        <pc:spChg chg="mod">
          <ac:chgData name="Lylia Zazoua" userId="98188723bedeead5" providerId="LiveId" clId="{3DDDEA23-79E6-4FB3-8590-44E5CB4488D8}" dt="2023-06-22T03:37:20.164" v="132" actId="20577"/>
          <ac:spMkLst>
            <pc:docMk/>
            <pc:sldMk cId="0" sldId="261"/>
            <ac:spMk id="2" creationId="{00000000-0000-0000-0000-000000000000}"/>
          </ac:spMkLst>
        </pc:spChg>
      </pc:sldChg>
      <pc:sldChg chg="modSp mod">
        <pc:chgData name="Lylia Zazoua" userId="98188723bedeead5" providerId="LiveId" clId="{3DDDEA23-79E6-4FB3-8590-44E5CB4488D8}" dt="2023-06-22T03:31:40.878" v="25" actId="20577"/>
        <pc:sldMkLst>
          <pc:docMk/>
          <pc:sldMk cId="0" sldId="262"/>
        </pc:sldMkLst>
        <pc:spChg chg="mod">
          <ac:chgData name="Lylia Zazoua" userId="98188723bedeead5" providerId="LiveId" clId="{3DDDEA23-79E6-4FB3-8590-44E5CB4488D8}" dt="2023-06-22T03:31:40.878" v="25" actId="20577"/>
          <ac:spMkLst>
            <pc:docMk/>
            <pc:sldMk cId="0" sldId="262"/>
            <ac:spMk id="2" creationId="{00000000-0000-0000-0000-000000000000}"/>
          </ac:spMkLst>
        </pc:spChg>
      </pc:sldChg>
      <pc:sldChg chg="modSp mod">
        <pc:chgData name="Lylia Zazoua" userId="98188723bedeead5" providerId="LiveId" clId="{3DDDEA23-79E6-4FB3-8590-44E5CB4488D8}" dt="2023-06-22T04:24:19.497" v="287" actId="20577"/>
        <pc:sldMkLst>
          <pc:docMk/>
          <pc:sldMk cId="0" sldId="263"/>
        </pc:sldMkLst>
        <pc:spChg chg="mod">
          <ac:chgData name="Lylia Zazoua" userId="98188723bedeead5" providerId="LiveId" clId="{3DDDEA23-79E6-4FB3-8590-44E5CB4488D8}" dt="2023-06-22T04:24:19.497" v="287" actId="20577"/>
          <ac:spMkLst>
            <pc:docMk/>
            <pc:sldMk cId="0" sldId="263"/>
            <ac:spMk id="2" creationId="{00000000-0000-0000-0000-000000000000}"/>
          </ac:spMkLst>
        </pc:spChg>
      </pc:sldChg>
      <pc:sldChg chg="modSp mod">
        <pc:chgData name="Lylia Zazoua" userId="98188723bedeead5" providerId="LiveId" clId="{3DDDEA23-79E6-4FB3-8590-44E5CB4488D8}" dt="2023-06-22T04:09:07.531" v="285" actId="20577"/>
        <pc:sldMkLst>
          <pc:docMk/>
          <pc:sldMk cId="0" sldId="264"/>
        </pc:sldMkLst>
        <pc:spChg chg="mod">
          <ac:chgData name="Lylia Zazoua" userId="98188723bedeead5" providerId="LiveId" clId="{3DDDEA23-79E6-4FB3-8590-44E5CB4488D8}" dt="2023-06-22T04:09:07.531" v="285" actId="20577"/>
          <ac:spMkLst>
            <pc:docMk/>
            <pc:sldMk cId="0" sldId="264"/>
            <ac:spMk id="2" creationId="{00000000-0000-0000-0000-000000000000}"/>
          </ac:spMkLst>
        </pc:spChg>
      </pc:sldChg>
      <pc:sldChg chg="modSp mod">
        <pc:chgData name="Lylia Zazoua" userId="98188723bedeead5" providerId="LiveId" clId="{3DDDEA23-79E6-4FB3-8590-44E5CB4488D8}" dt="2023-06-22T07:17:43.532" v="304" actId="20577"/>
        <pc:sldMkLst>
          <pc:docMk/>
          <pc:sldMk cId="0" sldId="267"/>
        </pc:sldMkLst>
        <pc:spChg chg="mod">
          <ac:chgData name="Lylia Zazoua" userId="98188723bedeead5" providerId="LiveId" clId="{3DDDEA23-79E6-4FB3-8590-44E5CB4488D8}" dt="2023-06-22T07:17:43.532" v="304" actId="20577"/>
          <ac:spMkLst>
            <pc:docMk/>
            <pc:sldMk cId="0" sldId="267"/>
            <ac:spMk id="2" creationId="{00000000-0000-0000-0000-000000000000}"/>
          </ac:spMkLst>
        </pc:spChg>
      </pc:sldChg>
      <pc:sldChg chg="modSp mod">
        <pc:chgData name="Lylia Zazoua" userId="98188723bedeead5" providerId="LiveId" clId="{3DDDEA23-79E6-4FB3-8590-44E5CB4488D8}" dt="2023-06-22T04:31:31.744" v="290" actId="20577"/>
        <pc:sldMkLst>
          <pc:docMk/>
          <pc:sldMk cId="0" sldId="269"/>
        </pc:sldMkLst>
        <pc:spChg chg="mod">
          <ac:chgData name="Lylia Zazoua" userId="98188723bedeead5" providerId="LiveId" clId="{3DDDEA23-79E6-4FB3-8590-44E5CB4488D8}" dt="2023-06-22T04:31:31.744" v="290" actId="20577"/>
          <ac:spMkLst>
            <pc:docMk/>
            <pc:sldMk cId="0" sldId="269"/>
            <ac:spMk id="2" creationId="{00000000-0000-0000-0000-000000000000}"/>
          </ac:spMkLst>
        </pc:spChg>
      </pc:sldChg>
      <pc:sldChg chg="modSp mod">
        <pc:chgData name="Lylia Zazoua" userId="98188723bedeead5" providerId="LiveId" clId="{3DDDEA23-79E6-4FB3-8590-44E5CB4488D8}" dt="2023-06-22T04:40:36.908" v="301" actId="20577"/>
        <pc:sldMkLst>
          <pc:docMk/>
          <pc:sldMk cId="0" sldId="270"/>
        </pc:sldMkLst>
        <pc:spChg chg="mod">
          <ac:chgData name="Lylia Zazoua" userId="98188723bedeead5" providerId="LiveId" clId="{3DDDEA23-79E6-4FB3-8590-44E5CB4488D8}" dt="2023-06-22T04:40:36.908" v="301" actId="20577"/>
          <ac:spMkLst>
            <pc:docMk/>
            <pc:sldMk cId="0" sldId="270"/>
            <ac:spMk id="2" creationId="{00000000-0000-0000-0000-000000000000}"/>
          </ac:spMkLst>
        </pc:spChg>
      </pc:sldChg>
      <pc:sldChg chg="modSp mod">
        <pc:chgData name="Lylia Zazoua" userId="98188723bedeead5" providerId="LiveId" clId="{3DDDEA23-79E6-4FB3-8590-44E5CB4488D8}" dt="2023-06-22T04:06:08.689" v="270" actId="20577"/>
        <pc:sldMkLst>
          <pc:docMk/>
          <pc:sldMk cId="0" sldId="273"/>
        </pc:sldMkLst>
        <pc:spChg chg="mod">
          <ac:chgData name="Lylia Zazoua" userId="98188723bedeead5" providerId="LiveId" clId="{3DDDEA23-79E6-4FB3-8590-44E5CB4488D8}" dt="2023-06-22T04:06:08.689" v="270" actId="20577"/>
          <ac:spMkLst>
            <pc:docMk/>
            <pc:sldMk cId="0" sldId="273"/>
            <ac:spMk id="2" creationId="{00000000-0000-0000-0000-000000000000}"/>
          </ac:spMkLst>
        </pc:spChg>
      </pc:sldChg>
    </pc:docChg>
  </pc:docChgLst>
  <pc:docChgLst>
    <pc:chgData name="Lylia Zazoua" userId="98188723bedeead5" providerId="LiveId" clId="{EEF3D223-B4AC-43AC-8C7D-2C088940333A}"/>
    <pc:docChg chg="undo custSel delSld modSld">
      <pc:chgData name="Lylia Zazoua" userId="98188723bedeead5" providerId="LiveId" clId="{EEF3D223-B4AC-43AC-8C7D-2C088940333A}" dt="2023-06-21T16:42:55.502" v="339" actId="115"/>
      <pc:docMkLst>
        <pc:docMk/>
      </pc:docMkLst>
      <pc:sldChg chg="modSp mod">
        <pc:chgData name="Lylia Zazoua" userId="98188723bedeead5" providerId="LiveId" clId="{EEF3D223-B4AC-43AC-8C7D-2C088940333A}" dt="2023-06-21T16:40:59.452" v="327" actId="207"/>
        <pc:sldMkLst>
          <pc:docMk/>
          <pc:sldMk cId="0" sldId="256"/>
        </pc:sldMkLst>
        <pc:spChg chg="mod">
          <ac:chgData name="Lylia Zazoua" userId="98188723bedeead5" providerId="LiveId" clId="{EEF3D223-B4AC-43AC-8C7D-2C088940333A}" dt="2023-06-21T16:40:59.452" v="327" actId="207"/>
          <ac:spMkLst>
            <pc:docMk/>
            <pc:sldMk cId="0" sldId="256"/>
            <ac:spMk id="2" creationId="{00000000-0000-0000-0000-000000000000}"/>
          </ac:spMkLst>
        </pc:spChg>
      </pc:sldChg>
      <pc:sldChg chg="modSp mod">
        <pc:chgData name="Lylia Zazoua" userId="98188723bedeead5" providerId="LiveId" clId="{EEF3D223-B4AC-43AC-8C7D-2C088940333A}" dt="2023-06-21T16:41:54.612" v="328" actId="207"/>
        <pc:sldMkLst>
          <pc:docMk/>
          <pc:sldMk cId="2747137087" sldId="257"/>
        </pc:sldMkLst>
        <pc:spChg chg="mod">
          <ac:chgData name="Lylia Zazoua" userId="98188723bedeead5" providerId="LiveId" clId="{EEF3D223-B4AC-43AC-8C7D-2C088940333A}" dt="2023-06-21T16:41:54.612" v="328" actId="207"/>
          <ac:spMkLst>
            <pc:docMk/>
            <pc:sldMk cId="2747137087" sldId="257"/>
            <ac:spMk id="2" creationId="{00000000-0000-0000-0000-000000000000}"/>
          </ac:spMkLst>
        </pc:spChg>
      </pc:sldChg>
      <pc:sldChg chg="modSp mod">
        <pc:chgData name="Lylia Zazoua" userId="98188723bedeead5" providerId="LiveId" clId="{EEF3D223-B4AC-43AC-8C7D-2C088940333A}" dt="2023-06-21T16:42:22.247" v="332" actId="207"/>
        <pc:sldMkLst>
          <pc:docMk/>
          <pc:sldMk cId="456302132" sldId="258"/>
        </pc:sldMkLst>
        <pc:spChg chg="mod">
          <ac:chgData name="Lylia Zazoua" userId="98188723bedeead5" providerId="LiveId" clId="{EEF3D223-B4AC-43AC-8C7D-2C088940333A}" dt="2023-06-21T16:42:22.247" v="332" actId="207"/>
          <ac:spMkLst>
            <pc:docMk/>
            <pc:sldMk cId="456302132" sldId="258"/>
            <ac:spMk id="2" creationId="{00000000-0000-0000-0000-000000000000}"/>
          </ac:spMkLst>
        </pc:spChg>
      </pc:sldChg>
      <pc:sldChg chg="modSp mod">
        <pc:chgData name="Lylia Zazoua" userId="98188723bedeead5" providerId="LiveId" clId="{EEF3D223-B4AC-43AC-8C7D-2C088940333A}" dt="2023-06-21T16:42:16.967" v="331" actId="207"/>
        <pc:sldMkLst>
          <pc:docMk/>
          <pc:sldMk cId="0" sldId="259"/>
        </pc:sldMkLst>
        <pc:spChg chg="mod">
          <ac:chgData name="Lylia Zazoua" userId="98188723bedeead5" providerId="LiveId" clId="{EEF3D223-B4AC-43AC-8C7D-2C088940333A}" dt="2023-06-21T16:42:16.967" v="331" actId="207"/>
          <ac:spMkLst>
            <pc:docMk/>
            <pc:sldMk cId="0" sldId="259"/>
            <ac:spMk id="2" creationId="{00000000-0000-0000-0000-000000000000}"/>
          </ac:spMkLst>
        </pc:spChg>
      </pc:sldChg>
      <pc:sldChg chg="modSp mod">
        <pc:chgData name="Lylia Zazoua" userId="98188723bedeead5" providerId="LiveId" clId="{EEF3D223-B4AC-43AC-8C7D-2C088940333A}" dt="2023-06-21T16:42:09.021" v="330" actId="207"/>
        <pc:sldMkLst>
          <pc:docMk/>
          <pc:sldMk cId="0" sldId="260"/>
        </pc:sldMkLst>
        <pc:spChg chg="mod">
          <ac:chgData name="Lylia Zazoua" userId="98188723bedeead5" providerId="LiveId" clId="{EEF3D223-B4AC-43AC-8C7D-2C088940333A}" dt="2023-06-21T16:42:09.021" v="330" actId="207"/>
          <ac:spMkLst>
            <pc:docMk/>
            <pc:sldMk cId="0" sldId="260"/>
            <ac:spMk id="2" creationId="{00000000-0000-0000-0000-000000000000}"/>
          </ac:spMkLst>
        </pc:spChg>
      </pc:sldChg>
      <pc:sldChg chg="modSp mod">
        <pc:chgData name="Lylia Zazoua" userId="98188723bedeead5" providerId="LiveId" clId="{EEF3D223-B4AC-43AC-8C7D-2C088940333A}" dt="2023-06-21T16:42:01.343" v="329" actId="207"/>
        <pc:sldMkLst>
          <pc:docMk/>
          <pc:sldMk cId="0" sldId="261"/>
        </pc:sldMkLst>
        <pc:spChg chg="mod">
          <ac:chgData name="Lylia Zazoua" userId="98188723bedeead5" providerId="LiveId" clId="{EEF3D223-B4AC-43AC-8C7D-2C088940333A}" dt="2023-06-21T16:42:01.343" v="329" actId="207"/>
          <ac:spMkLst>
            <pc:docMk/>
            <pc:sldMk cId="0" sldId="261"/>
            <ac:spMk id="2" creationId="{00000000-0000-0000-0000-000000000000}"/>
          </ac:spMkLst>
        </pc:spChg>
      </pc:sldChg>
      <pc:sldChg chg="modSp mod">
        <pc:chgData name="Lylia Zazoua" userId="98188723bedeead5" providerId="LiveId" clId="{EEF3D223-B4AC-43AC-8C7D-2C088940333A}" dt="2023-06-21T16:42:29.408" v="333" actId="207"/>
        <pc:sldMkLst>
          <pc:docMk/>
          <pc:sldMk cId="0" sldId="262"/>
        </pc:sldMkLst>
        <pc:spChg chg="mod">
          <ac:chgData name="Lylia Zazoua" userId="98188723bedeead5" providerId="LiveId" clId="{EEF3D223-B4AC-43AC-8C7D-2C088940333A}" dt="2023-06-21T16:42:29.408" v="333" actId="207"/>
          <ac:spMkLst>
            <pc:docMk/>
            <pc:sldMk cId="0" sldId="262"/>
            <ac:spMk id="2" creationId="{00000000-0000-0000-0000-000000000000}"/>
          </ac:spMkLst>
        </pc:spChg>
      </pc:sldChg>
      <pc:sldChg chg="modSp mod">
        <pc:chgData name="Lylia Zazoua" userId="98188723bedeead5" providerId="LiveId" clId="{EEF3D223-B4AC-43AC-8C7D-2C088940333A}" dt="2023-06-21T16:42:36.487" v="334" actId="207"/>
        <pc:sldMkLst>
          <pc:docMk/>
          <pc:sldMk cId="0" sldId="263"/>
        </pc:sldMkLst>
        <pc:spChg chg="mod">
          <ac:chgData name="Lylia Zazoua" userId="98188723bedeead5" providerId="LiveId" clId="{EEF3D223-B4AC-43AC-8C7D-2C088940333A}" dt="2023-06-21T16:42:36.487" v="334" actId="207"/>
          <ac:spMkLst>
            <pc:docMk/>
            <pc:sldMk cId="0" sldId="263"/>
            <ac:spMk id="2" creationId="{00000000-0000-0000-0000-000000000000}"/>
          </ac:spMkLst>
        </pc:spChg>
      </pc:sldChg>
      <pc:sldChg chg="modSp mod">
        <pc:chgData name="Lylia Zazoua" userId="98188723bedeead5" providerId="LiveId" clId="{EEF3D223-B4AC-43AC-8C7D-2C088940333A}" dt="2023-06-21T16:42:42.231" v="335" actId="207"/>
        <pc:sldMkLst>
          <pc:docMk/>
          <pc:sldMk cId="0" sldId="264"/>
        </pc:sldMkLst>
        <pc:spChg chg="mod">
          <ac:chgData name="Lylia Zazoua" userId="98188723bedeead5" providerId="LiveId" clId="{EEF3D223-B4AC-43AC-8C7D-2C088940333A}" dt="2023-06-21T16:42:42.231" v="335" actId="207"/>
          <ac:spMkLst>
            <pc:docMk/>
            <pc:sldMk cId="0" sldId="264"/>
            <ac:spMk id="2" creationId="{00000000-0000-0000-0000-000000000000}"/>
          </ac:spMkLst>
        </pc:spChg>
      </pc:sldChg>
      <pc:sldChg chg="del">
        <pc:chgData name="Lylia Zazoua" userId="98188723bedeead5" providerId="LiveId" clId="{EEF3D223-B4AC-43AC-8C7D-2C088940333A}" dt="2023-06-21T16:36:41.742" v="309" actId="2696"/>
        <pc:sldMkLst>
          <pc:docMk/>
          <pc:sldMk cId="0" sldId="265"/>
        </pc:sldMkLst>
      </pc:sldChg>
      <pc:sldChg chg="modSp mod">
        <pc:chgData name="Lylia Zazoua" userId="98188723bedeead5" providerId="LiveId" clId="{EEF3D223-B4AC-43AC-8C7D-2C088940333A}" dt="2023-06-21T16:42:55.502" v="339" actId="115"/>
        <pc:sldMkLst>
          <pc:docMk/>
          <pc:sldMk cId="0" sldId="266"/>
        </pc:sldMkLst>
        <pc:spChg chg="mod">
          <ac:chgData name="Lylia Zazoua" userId="98188723bedeead5" providerId="LiveId" clId="{EEF3D223-B4AC-43AC-8C7D-2C088940333A}" dt="2023-06-21T16:42:55.502" v="339" actId="115"/>
          <ac:spMkLst>
            <pc:docMk/>
            <pc:sldMk cId="0" sldId="266"/>
            <ac:spMk id="2" creationId="{00000000-0000-0000-0000-000000000000}"/>
          </ac:spMkLst>
        </pc:spChg>
      </pc:sldChg>
      <pc:sldChg chg="del">
        <pc:chgData name="Lylia Zazoua" userId="98188723bedeead5" providerId="LiveId" clId="{EEF3D223-B4AC-43AC-8C7D-2C088940333A}" dt="2023-06-21T16:25:45.712" v="239" actId="2696"/>
        <pc:sldMkLst>
          <pc:docMk/>
          <pc:sldMk cId="0" sldId="267"/>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91D7602-6C0F-6D87-0B1A-82573D4B894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20691E5D-4AB5-71EA-AE5B-AB28D5169CC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A29ACE5-E4BF-418B-91C4-D1E16A58847D}" type="datetimeFigureOut">
              <a:rPr lang="en-GB" smtClean="0"/>
              <a:t>24/02/2025</a:t>
            </a:fld>
            <a:endParaRPr lang="en-GB"/>
          </a:p>
        </p:txBody>
      </p:sp>
      <p:sp>
        <p:nvSpPr>
          <p:cNvPr id="4" name="Footer Placeholder 3">
            <a:extLst>
              <a:ext uri="{FF2B5EF4-FFF2-40B4-BE49-F238E27FC236}">
                <a16:creationId xmlns:a16="http://schemas.microsoft.com/office/drawing/2014/main" id="{F0BC46DC-E2D1-72DA-3A1D-9CDDFB554C8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1663993D-D900-B812-9E4B-93DEDAB0E3E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6B8AD12-0111-4D6D-8412-FDEA9238C2EC}" type="slidenum">
              <a:rPr lang="en-GB" smtClean="0"/>
              <a:t>‹#›</a:t>
            </a:fld>
            <a:endParaRPr lang="en-GB"/>
          </a:p>
        </p:txBody>
      </p:sp>
    </p:spTree>
    <p:extLst>
      <p:ext uri="{BB962C8B-B14F-4D97-AF65-F5344CB8AC3E}">
        <p14:creationId xmlns:p14="http://schemas.microsoft.com/office/powerpoint/2010/main" val="3251384078"/>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C38932-DCB0-4C2A-956A-5C201E5039F5}" type="datetimeFigureOut">
              <a:rPr lang="en-GB" smtClean="0"/>
              <a:t>24/02/2025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2A8541-C0ED-4B22-8D02-61AE0F4B5520}" type="slidenum">
              <a:rPr lang="en-GB" smtClean="0"/>
              <a:t>‹#›</a:t>
            </a:fld>
            <a:endParaRPr lang="en-GB"/>
          </a:p>
        </p:txBody>
      </p:sp>
    </p:spTree>
    <p:extLst>
      <p:ext uri="{BB962C8B-B14F-4D97-AF65-F5344CB8AC3E}">
        <p14:creationId xmlns:p14="http://schemas.microsoft.com/office/powerpoint/2010/main" val="3326976224"/>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45BCC9A7-9F84-4DE3-B76E-953176F2E941}" type="datetimeFigureOut">
              <a:rPr lang="fr-FR" smtClean="0"/>
              <a:pPr/>
              <a:t>24/02/2025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7DE85C0-A1BC-4A99-AC32-C1F08F73C969}" type="slidenum">
              <a:rPr lang="fr-FR" smtClean="0"/>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5BCC9A7-9F84-4DE3-B76E-953176F2E941}" type="datetimeFigureOut">
              <a:rPr lang="fr-FR" smtClean="0"/>
              <a:pPr/>
              <a:t>24/02/2025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7DE85C0-A1BC-4A99-AC32-C1F08F73C969}" type="slidenum">
              <a:rPr lang="fr-FR" smtClean="0"/>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5BCC9A7-9F84-4DE3-B76E-953176F2E941}" type="datetimeFigureOut">
              <a:rPr lang="fr-FR" smtClean="0"/>
              <a:pPr/>
              <a:t>24/02/2025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7DE85C0-A1BC-4A99-AC32-C1F08F73C969}" type="slidenum">
              <a:rPr lang="fr-FR" smtClean="0"/>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5BCC9A7-9F84-4DE3-B76E-953176F2E941}" type="datetimeFigureOut">
              <a:rPr lang="fr-FR" smtClean="0"/>
              <a:pPr/>
              <a:t>24/02/2025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7DE85C0-A1BC-4A99-AC32-C1F08F73C969}" type="slidenum">
              <a:rPr lang="fr-FR" smtClean="0"/>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45BCC9A7-9F84-4DE3-B76E-953176F2E941}" type="datetimeFigureOut">
              <a:rPr lang="fr-FR" smtClean="0"/>
              <a:pPr/>
              <a:t>24/02/2025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7DE85C0-A1BC-4A99-AC32-C1F08F73C969}" type="slidenum">
              <a:rPr lang="fr-FR" smtClean="0"/>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45BCC9A7-9F84-4DE3-B76E-953176F2E941}" type="datetimeFigureOut">
              <a:rPr lang="fr-FR" smtClean="0"/>
              <a:pPr/>
              <a:t>24/02/2025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7DE85C0-A1BC-4A99-AC32-C1F08F73C969}" type="slidenum">
              <a:rPr lang="fr-FR" smtClean="0"/>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45BCC9A7-9F84-4DE3-B76E-953176F2E941}" type="datetimeFigureOut">
              <a:rPr lang="fr-FR" smtClean="0"/>
              <a:pPr/>
              <a:t>24/02/2025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7DE85C0-A1BC-4A99-AC32-C1F08F73C969}" type="slidenum">
              <a:rPr lang="fr-FR" smtClean="0"/>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45BCC9A7-9F84-4DE3-B76E-953176F2E941}" type="datetimeFigureOut">
              <a:rPr lang="fr-FR" smtClean="0"/>
              <a:pPr/>
              <a:t>24/02/2025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7DE85C0-A1BC-4A99-AC32-C1F08F73C969}" type="slidenum">
              <a:rPr lang="fr-FR" smtClean="0"/>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5BCC9A7-9F84-4DE3-B76E-953176F2E941}" type="datetimeFigureOut">
              <a:rPr lang="fr-FR" smtClean="0"/>
              <a:pPr/>
              <a:t>24/02/2025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7DE85C0-A1BC-4A99-AC32-C1F08F73C969}"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45BCC9A7-9F84-4DE3-B76E-953176F2E941}" type="datetimeFigureOut">
              <a:rPr lang="fr-FR" smtClean="0"/>
              <a:pPr/>
              <a:t>24/02/2025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7DE85C0-A1BC-4A99-AC32-C1F08F73C969}" type="slidenum">
              <a:rPr lang="fr-FR" smtClean="0"/>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45BCC9A7-9F84-4DE3-B76E-953176F2E941}" type="datetimeFigureOut">
              <a:rPr lang="fr-FR" smtClean="0"/>
              <a:pPr/>
              <a:t>24/02/2025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7DE85C0-A1BC-4A99-AC32-C1F08F73C969}" type="slidenum">
              <a:rPr lang="fr-FR" smtClean="0"/>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BCC9A7-9F84-4DE3-B76E-953176F2E941}" type="datetimeFigureOut">
              <a:rPr lang="fr-FR" smtClean="0"/>
              <a:pPr/>
              <a:t>24/02/2025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DE85C0-A1BC-4A99-AC32-C1F08F73C969}" type="slidenum">
              <a:rPr lang="fr-FR" smtClean="0"/>
              <a:pPr/>
              <a:t>‹#›</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fr-FR" sz="6000" b="1" u="sng" dirty="0">
                <a:solidFill>
                  <a:schemeClr val="tx1"/>
                </a:solidFill>
                <a:latin typeface="Times New Roman" pitchFamily="18" charset="0"/>
                <a:cs typeface="Times New Roman" pitchFamily="18" charset="0"/>
              </a:rPr>
              <a:t>Module :</a:t>
            </a:r>
            <a:br>
              <a:rPr lang="fr-FR" sz="6000" b="1" dirty="0">
                <a:solidFill>
                  <a:schemeClr val="tx1"/>
                </a:solidFill>
                <a:latin typeface="Times New Roman" pitchFamily="18" charset="0"/>
                <a:cs typeface="Times New Roman" pitchFamily="18" charset="0"/>
              </a:rPr>
            </a:br>
            <a:r>
              <a:rPr lang="fr-FR" sz="6000" b="1" dirty="0">
                <a:solidFill>
                  <a:schemeClr val="tx1"/>
                </a:solidFill>
                <a:latin typeface="Times New Roman" pitchFamily="18" charset="0"/>
                <a:cs typeface="Times New Roman" pitchFamily="18" charset="0"/>
              </a:rPr>
              <a:t>Littératies numériques</a:t>
            </a:r>
            <a:endParaRPr lang="fr-FR" sz="4800" dirty="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dirty="0">
                <a:latin typeface="Times New Roman" panose="02020603050405020304" pitchFamily="18" charset="0"/>
                <a:cs typeface="Times New Roman" panose="02020603050405020304" pitchFamily="18" charset="0"/>
              </a:rPr>
              <a:t>An </a:t>
            </a:r>
            <a:r>
              <a:rPr lang="en-GB" sz="2400" b="1" dirty="0">
                <a:latin typeface="Times New Roman" panose="02020603050405020304" pitchFamily="18" charset="0"/>
                <a:cs typeface="Times New Roman" panose="02020603050405020304" pitchFamily="18" charset="0"/>
              </a:rPr>
              <a:t>ebook</a:t>
            </a:r>
            <a:r>
              <a:rPr lang="en-GB" sz="2400" dirty="0">
                <a:latin typeface="Times New Roman" panose="02020603050405020304" pitchFamily="18" charset="0"/>
                <a:cs typeface="Times New Roman" panose="02020603050405020304" pitchFamily="18" charset="0"/>
              </a:rPr>
              <a:t> (short for </a:t>
            </a:r>
            <a:r>
              <a:rPr lang="en-GB" sz="2400" b="1" dirty="0">
                <a:latin typeface="Times New Roman" panose="02020603050405020304" pitchFamily="18" charset="0"/>
                <a:cs typeface="Times New Roman" panose="02020603050405020304" pitchFamily="18" charset="0"/>
              </a:rPr>
              <a:t>electronic book</a:t>
            </a:r>
            <a:r>
              <a:rPr lang="en-GB" sz="2400" dirty="0">
                <a:latin typeface="Times New Roman" panose="02020603050405020304" pitchFamily="18" charset="0"/>
                <a:cs typeface="Times New Roman" panose="02020603050405020304" pitchFamily="18" charset="0"/>
              </a:rPr>
              <a:t>), also spelled as </a:t>
            </a:r>
            <a:r>
              <a:rPr lang="en-GB" sz="2400" b="1" dirty="0">
                <a:latin typeface="Times New Roman" panose="02020603050405020304" pitchFamily="18" charset="0"/>
                <a:cs typeface="Times New Roman" panose="02020603050405020304" pitchFamily="18" charset="0"/>
              </a:rPr>
              <a:t>e-book</a:t>
            </a:r>
            <a:r>
              <a:rPr lang="en-GB" sz="2400" dirty="0">
                <a:latin typeface="Times New Roman" panose="02020603050405020304" pitchFamily="18" charset="0"/>
                <a:cs typeface="Times New Roman" panose="02020603050405020304" pitchFamily="18" charset="0"/>
              </a:rPr>
              <a:t> or </a:t>
            </a:r>
            <a:r>
              <a:rPr lang="en-GB" sz="2400" b="1" dirty="0">
                <a:latin typeface="Times New Roman" panose="02020603050405020304" pitchFamily="18" charset="0"/>
                <a:cs typeface="Times New Roman" panose="02020603050405020304" pitchFamily="18" charset="0"/>
              </a:rPr>
              <a:t>eBook</a:t>
            </a:r>
            <a:r>
              <a:rPr lang="en-GB" sz="2400" dirty="0">
                <a:latin typeface="Times New Roman" panose="02020603050405020304" pitchFamily="18" charset="0"/>
                <a:cs typeface="Times New Roman" panose="02020603050405020304" pitchFamily="18" charset="0"/>
              </a:rPr>
              <a:t>, is a book publication made available in electronic form, consisting of text, images, or both, readable on the computers or other electronic devices such as smartphones or tablets.</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16242005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br>
              <a:rPr lang="en-GB" sz="2400" dirty="0"/>
            </a:br>
            <a:r>
              <a:rPr lang="en-GB" sz="2400" b="1" dirty="0">
                <a:latin typeface="Times New Roman" panose="02020603050405020304" pitchFamily="18" charset="0"/>
                <a:cs typeface="Times New Roman" panose="02020603050405020304" pitchFamily="18" charset="0"/>
              </a:rPr>
              <a:t>Podcast</a:t>
            </a:r>
            <a:r>
              <a:rPr lang="en-GB" sz="2400" dirty="0">
                <a:latin typeface="Times New Roman" panose="02020603050405020304" pitchFamily="18" charset="0"/>
                <a:cs typeface="Times New Roman" panose="02020603050405020304" pitchFamily="18" charset="0"/>
              </a:rPr>
              <a:t> is a digital audio file made available on the internet for downloading to a computer or mobile device, typically available as a series, new instalments of which can be received by subscribers automatically.</a:t>
            </a:r>
            <a:br>
              <a:rPr lang="en-GB" sz="2400" dirty="0">
                <a:latin typeface="Times New Roman" panose="02020603050405020304" pitchFamily="18" charset="0"/>
                <a:cs typeface="Times New Roman" panose="02020603050405020304" pitchFamily="18" charset="0"/>
              </a:rPr>
            </a:br>
            <a:r>
              <a:rPr lang="en-GB" sz="2400" dirty="0">
                <a:latin typeface="Times New Roman" panose="02020603050405020304" pitchFamily="18" charset="0"/>
                <a:cs typeface="Times New Roman" panose="02020603050405020304" pitchFamily="18" charset="0"/>
              </a:rPr>
              <a:t>The word podcast is a contraction of </a:t>
            </a:r>
            <a:r>
              <a:rPr lang="en-GB" sz="2400" b="1" dirty="0">
                <a:latin typeface="Times New Roman" panose="02020603050405020304" pitchFamily="18" charset="0"/>
                <a:cs typeface="Times New Roman" panose="02020603050405020304" pitchFamily="18" charset="0"/>
              </a:rPr>
              <a:t>iPod</a:t>
            </a:r>
            <a:r>
              <a:rPr lang="en-GB" sz="2400" dirty="0">
                <a:latin typeface="Times New Roman" panose="02020603050405020304" pitchFamily="18" charset="0"/>
                <a:cs typeface="Times New Roman" panose="02020603050405020304" pitchFamily="18" charset="0"/>
              </a:rPr>
              <a:t> and </a:t>
            </a:r>
            <a:r>
              <a:rPr lang="en-GB" sz="2400" b="1" dirty="0">
                <a:latin typeface="Times New Roman" panose="02020603050405020304" pitchFamily="18" charset="0"/>
                <a:cs typeface="Times New Roman" panose="02020603050405020304" pitchFamily="18" charset="0"/>
              </a:rPr>
              <a:t>broadcast</a:t>
            </a:r>
            <a:r>
              <a:rPr lang="en-GB" sz="2400" dirty="0">
                <a:latin typeface="Times New Roman" panose="02020603050405020304" pitchFamily="18" charset="0"/>
                <a:cs typeface="Times New Roman" panose="02020603050405020304" pitchFamily="18" charset="0"/>
              </a:rPr>
              <a:t>, more precisely ‘podcasting’.</a:t>
            </a:r>
            <a:br>
              <a:rPr lang="en-GB" sz="2400" dirty="0">
                <a:latin typeface="Times New Roman" panose="02020603050405020304" pitchFamily="18" charset="0"/>
                <a:cs typeface="Times New Roman" panose="02020603050405020304" pitchFamily="18" charset="0"/>
              </a:rPr>
            </a:b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41030506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3600" b="1" dirty="0">
                <a:latin typeface="Times New Roman" panose="02020603050405020304" pitchFamily="18" charset="0"/>
                <a:cs typeface="Times New Roman" panose="02020603050405020304" pitchFamily="18" charset="0"/>
              </a:rPr>
              <a:t>Developing reading skills</a:t>
            </a:r>
            <a:endParaRPr lang="en-GB" sz="36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16940912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b="1" u="sng" dirty="0">
                <a:latin typeface="Times New Roman" panose="02020603050405020304" pitchFamily="18" charset="0"/>
                <a:cs typeface="Times New Roman" panose="02020603050405020304" pitchFamily="18" charset="0"/>
              </a:rPr>
              <a:t>1.Assess the credibility and reliability of sources found online, including identifying bias and misinformation</a:t>
            </a:r>
            <a:br>
              <a:rPr lang="en-GB" sz="2400" b="1" dirty="0">
                <a:latin typeface="Times New Roman" panose="02020603050405020304" pitchFamily="18" charset="0"/>
                <a:cs typeface="Times New Roman" panose="02020603050405020304" pitchFamily="18" charset="0"/>
              </a:rPr>
            </a:br>
            <a:br>
              <a:rPr lang="en-GB" sz="2400" b="1" dirty="0">
                <a:latin typeface="Times New Roman" panose="02020603050405020304" pitchFamily="18" charset="0"/>
                <a:cs typeface="Times New Roman" panose="02020603050405020304" pitchFamily="18" charset="0"/>
              </a:rPr>
            </a:br>
            <a:r>
              <a:rPr lang="en-GB" sz="2400" dirty="0">
                <a:latin typeface="Times New Roman" panose="02020603050405020304" pitchFamily="18" charset="0"/>
                <a:cs typeface="Times New Roman" panose="02020603050405020304" pitchFamily="18" charset="0"/>
              </a:rPr>
              <a:t>This includes:</a:t>
            </a:r>
            <a:br>
              <a:rPr lang="en-GB" sz="2400" dirty="0">
                <a:latin typeface="Times New Roman" panose="02020603050405020304" pitchFamily="18" charset="0"/>
                <a:cs typeface="Times New Roman" panose="02020603050405020304" pitchFamily="18" charset="0"/>
              </a:rPr>
            </a:br>
            <a:r>
              <a:rPr lang="en-GB" sz="2400" b="1" dirty="0">
                <a:latin typeface="Times New Roman" panose="02020603050405020304" pitchFamily="18" charset="0"/>
                <a:cs typeface="Times New Roman" panose="02020603050405020304" pitchFamily="18" charset="0"/>
              </a:rPr>
              <a:t>Identifying the source:</a:t>
            </a:r>
            <a:r>
              <a:rPr lang="en-GB" sz="2400" dirty="0">
                <a:latin typeface="Times New Roman" panose="02020603050405020304" pitchFamily="18" charset="0"/>
                <a:cs typeface="Times New Roman" panose="02020603050405020304" pitchFamily="18" charset="0"/>
              </a:rPr>
              <a:t> Who is the author or organization behind the information? Are they reputable and knowledgeable about the topic?</a:t>
            </a:r>
            <a:br>
              <a:rPr lang="en-GB" sz="2400" dirty="0">
                <a:latin typeface="Times New Roman" panose="02020603050405020304" pitchFamily="18" charset="0"/>
                <a:cs typeface="Times New Roman" panose="02020603050405020304" pitchFamily="18" charset="0"/>
              </a:rPr>
            </a:br>
            <a:r>
              <a:rPr lang="en-GB" sz="2400" b="1" dirty="0">
                <a:latin typeface="Times New Roman" panose="02020603050405020304" pitchFamily="18" charset="0"/>
                <a:cs typeface="Times New Roman" panose="02020603050405020304" pitchFamily="18" charset="0"/>
              </a:rPr>
              <a:t>Checking for accuracy:</a:t>
            </a:r>
            <a:r>
              <a:rPr lang="en-GB" sz="2400" dirty="0">
                <a:latin typeface="Times New Roman" panose="02020603050405020304" pitchFamily="18" charset="0"/>
                <a:cs typeface="Times New Roman" panose="02020603050405020304" pitchFamily="18" charset="0"/>
              </a:rPr>
              <a:t> Is the information supported by evidence and facts? Can it be verified through other sources?</a:t>
            </a:r>
            <a:br>
              <a:rPr lang="en-GB" sz="2400" dirty="0">
                <a:latin typeface="Times New Roman" panose="02020603050405020304" pitchFamily="18" charset="0"/>
                <a:cs typeface="Times New Roman" panose="02020603050405020304" pitchFamily="18" charset="0"/>
              </a:rPr>
            </a:br>
            <a:br>
              <a:rPr lang="en-GB" sz="2400" dirty="0">
                <a:latin typeface="Times New Roman" panose="02020603050405020304" pitchFamily="18" charset="0"/>
                <a:cs typeface="Times New Roman" panose="02020603050405020304" pitchFamily="18" charset="0"/>
              </a:rPr>
            </a:br>
            <a:r>
              <a:rPr lang="en-GB" sz="2400" b="1" dirty="0">
                <a:latin typeface="Times New Roman" panose="02020603050405020304" pitchFamily="18" charset="0"/>
                <a:cs typeface="Times New Roman" panose="02020603050405020304" pitchFamily="18" charset="0"/>
              </a:rPr>
              <a:t>Recognizing bias:</a:t>
            </a:r>
            <a:r>
              <a:rPr lang="en-GB" sz="2400" dirty="0">
                <a:latin typeface="Times New Roman" panose="02020603050405020304" pitchFamily="18" charset="0"/>
                <a:cs typeface="Times New Roman" panose="02020603050405020304" pitchFamily="18" charset="0"/>
              </a:rPr>
              <a:t> Does the source have a particular viewpoint or agenda that might influence the information presented?</a:t>
            </a:r>
            <a:br>
              <a:rPr lang="en-GB" sz="2400" dirty="0">
                <a:latin typeface="Times New Roman" panose="02020603050405020304" pitchFamily="18" charset="0"/>
                <a:cs typeface="Times New Roman" panose="02020603050405020304" pitchFamily="18" charset="0"/>
              </a:rPr>
            </a:br>
            <a:br>
              <a:rPr lang="en-GB" sz="2400" dirty="0">
                <a:latin typeface="Times New Roman" panose="02020603050405020304" pitchFamily="18" charset="0"/>
                <a:cs typeface="Times New Roman" panose="02020603050405020304" pitchFamily="18" charset="0"/>
              </a:rPr>
            </a:br>
            <a:r>
              <a:rPr lang="en-GB" sz="2400" b="1" dirty="0">
                <a:latin typeface="Times New Roman" panose="02020603050405020304" pitchFamily="18" charset="0"/>
                <a:cs typeface="Times New Roman" panose="02020603050405020304" pitchFamily="18" charset="0"/>
              </a:rPr>
              <a:t>Spotting misinformation:</a:t>
            </a:r>
            <a:r>
              <a:rPr lang="en-GB" sz="2400" dirty="0">
                <a:latin typeface="Times New Roman" panose="02020603050405020304" pitchFamily="18" charset="0"/>
                <a:cs typeface="Times New Roman" panose="02020603050405020304" pitchFamily="18" charset="0"/>
              </a:rPr>
              <a:t> Try to identify false or misleading information, including rumors, propaganda, and fake news.</a:t>
            </a:r>
            <a:br>
              <a:rPr lang="en-GB" sz="2400" dirty="0">
                <a:latin typeface="Times New Roman" panose="02020603050405020304" pitchFamily="18" charset="0"/>
                <a:cs typeface="Times New Roman" panose="02020603050405020304" pitchFamily="18" charset="0"/>
              </a:rPr>
            </a:b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5385555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pPr algn="l"/>
            <a:r>
              <a:rPr lang="en-GB" sz="2800" b="1" u="sng" dirty="0">
                <a:latin typeface="Times New Roman" panose="02020603050405020304" pitchFamily="18" charset="0"/>
                <a:cs typeface="Times New Roman" panose="02020603050405020304" pitchFamily="18" charset="0"/>
              </a:rPr>
              <a:t>How can you improve your critical evaluation skills?</a:t>
            </a:r>
            <a:br>
              <a:rPr lang="en-GB" sz="2400" u="sng" dirty="0">
                <a:latin typeface="Times New Roman" panose="02020603050405020304" pitchFamily="18" charset="0"/>
                <a:cs typeface="Times New Roman" panose="02020603050405020304" pitchFamily="18" charset="0"/>
              </a:rPr>
            </a:br>
            <a:br>
              <a:rPr lang="en-GB" sz="2400" dirty="0">
                <a:latin typeface="Times New Roman" panose="02020603050405020304" pitchFamily="18" charset="0"/>
                <a:cs typeface="Times New Roman" panose="02020603050405020304" pitchFamily="18" charset="0"/>
              </a:rPr>
            </a:br>
            <a:r>
              <a:rPr lang="en-GB" sz="2400" b="1" dirty="0">
                <a:latin typeface="Times New Roman" panose="02020603050405020304" pitchFamily="18" charset="0"/>
                <a:cs typeface="Times New Roman" panose="02020603050405020304" pitchFamily="18" charset="0"/>
              </a:rPr>
              <a:t>Be curious and skeptical:</a:t>
            </a:r>
            <a:r>
              <a:rPr lang="en-GB" sz="2400" dirty="0">
                <a:latin typeface="Times New Roman" panose="02020603050405020304" pitchFamily="18" charset="0"/>
                <a:cs typeface="Times New Roman" panose="02020603050405020304" pitchFamily="18" charset="0"/>
              </a:rPr>
              <a:t> Don't take everything at face value. Ask questions and look for evidence.</a:t>
            </a:r>
            <a:br>
              <a:rPr lang="en-GB" sz="2400" dirty="0">
                <a:latin typeface="Times New Roman" panose="02020603050405020304" pitchFamily="18" charset="0"/>
                <a:cs typeface="Times New Roman" panose="02020603050405020304" pitchFamily="18" charset="0"/>
              </a:rPr>
            </a:br>
            <a:br>
              <a:rPr lang="en-GB" sz="2400" dirty="0">
                <a:latin typeface="Times New Roman" panose="02020603050405020304" pitchFamily="18" charset="0"/>
                <a:cs typeface="Times New Roman" panose="02020603050405020304" pitchFamily="18" charset="0"/>
              </a:rPr>
            </a:br>
            <a:r>
              <a:rPr lang="en-GB" sz="2400" b="1" dirty="0">
                <a:latin typeface="Times New Roman" panose="02020603050405020304" pitchFamily="18" charset="0"/>
                <a:cs typeface="Times New Roman" panose="02020603050405020304" pitchFamily="18" charset="0"/>
              </a:rPr>
              <a:t>Consider the source:</a:t>
            </a:r>
            <a:r>
              <a:rPr lang="en-GB" sz="2400" dirty="0">
                <a:latin typeface="Times New Roman" panose="02020603050405020304" pitchFamily="18" charset="0"/>
                <a:cs typeface="Times New Roman" panose="02020603050405020304" pitchFamily="18" charset="0"/>
              </a:rPr>
              <a:t> Is it a well-known and respected organization or an obscure website?</a:t>
            </a:r>
            <a:br>
              <a:rPr lang="en-GB" sz="2400" dirty="0">
                <a:latin typeface="Times New Roman" panose="02020603050405020304" pitchFamily="18" charset="0"/>
                <a:cs typeface="Times New Roman" panose="02020603050405020304" pitchFamily="18" charset="0"/>
              </a:rPr>
            </a:br>
            <a:br>
              <a:rPr lang="en-GB" sz="2400" dirty="0">
                <a:latin typeface="Times New Roman" panose="02020603050405020304" pitchFamily="18" charset="0"/>
                <a:cs typeface="Times New Roman" panose="02020603050405020304" pitchFamily="18" charset="0"/>
              </a:rPr>
            </a:br>
            <a:r>
              <a:rPr lang="en-GB" sz="2400" b="1" dirty="0">
                <a:latin typeface="Times New Roman" panose="02020603050405020304" pitchFamily="18" charset="0"/>
                <a:cs typeface="Times New Roman" panose="02020603050405020304" pitchFamily="18" charset="0"/>
              </a:rPr>
              <a:t>Check for accuracy:</a:t>
            </a:r>
            <a:r>
              <a:rPr lang="en-GB" sz="2400" dirty="0">
                <a:latin typeface="Times New Roman" panose="02020603050405020304" pitchFamily="18" charset="0"/>
                <a:cs typeface="Times New Roman" panose="02020603050405020304" pitchFamily="18" charset="0"/>
              </a:rPr>
              <a:t> Look for facts, statistics, and citations. Can you verify the information elsewhere?</a:t>
            </a:r>
            <a:br>
              <a:rPr lang="en-GB" sz="2400" dirty="0">
                <a:latin typeface="Times New Roman" panose="02020603050405020304" pitchFamily="18" charset="0"/>
                <a:cs typeface="Times New Roman" panose="02020603050405020304" pitchFamily="18" charset="0"/>
              </a:rPr>
            </a:br>
            <a:br>
              <a:rPr lang="en-GB" sz="2400" dirty="0">
                <a:latin typeface="Times New Roman" panose="02020603050405020304" pitchFamily="18" charset="0"/>
                <a:cs typeface="Times New Roman" panose="02020603050405020304" pitchFamily="18" charset="0"/>
              </a:rPr>
            </a:br>
            <a:r>
              <a:rPr lang="en-GB" sz="2400" b="1" dirty="0">
                <a:latin typeface="Times New Roman" panose="02020603050405020304" pitchFamily="18" charset="0"/>
                <a:cs typeface="Times New Roman" panose="02020603050405020304" pitchFamily="18" charset="0"/>
              </a:rPr>
              <a:t>Recognize bias:</a:t>
            </a:r>
            <a:r>
              <a:rPr lang="en-GB" sz="2400" dirty="0">
                <a:latin typeface="Times New Roman" panose="02020603050405020304" pitchFamily="18" charset="0"/>
                <a:cs typeface="Times New Roman" panose="02020603050405020304" pitchFamily="18" charset="0"/>
              </a:rPr>
              <a:t> Is the language emotional or inflammatory? Does the source present only one side of the story?</a:t>
            </a:r>
            <a:br>
              <a:rPr lang="en-GB" sz="2400" dirty="0">
                <a:latin typeface="Times New Roman" panose="02020603050405020304" pitchFamily="18" charset="0"/>
                <a:cs typeface="Times New Roman" panose="02020603050405020304" pitchFamily="18" charset="0"/>
              </a:rPr>
            </a:br>
            <a:br>
              <a:rPr lang="en-GB" sz="2400" dirty="0">
                <a:latin typeface="Times New Roman" panose="02020603050405020304" pitchFamily="18" charset="0"/>
                <a:cs typeface="Times New Roman" panose="02020603050405020304" pitchFamily="18" charset="0"/>
              </a:rPr>
            </a:br>
            <a:br>
              <a:rPr lang="en-GB" sz="2400" dirty="0"/>
            </a:b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8081700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pPr algn="l"/>
            <a:r>
              <a:rPr lang="en-GB" sz="2400" b="1" dirty="0">
                <a:latin typeface="Times New Roman" panose="02020603050405020304" pitchFamily="18" charset="0"/>
                <a:cs typeface="Times New Roman" panose="02020603050405020304" pitchFamily="18" charset="0"/>
              </a:rPr>
              <a:t>Be aware of misinformation:</a:t>
            </a:r>
            <a:r>
              <a:rPr lang="en-GB" sz="2400" dirty="0">
                <a:latin typeface="Times New Roman" panose="02020603050405020304" pitchFamily="18" charset="0"/>
                <a:cs typeface="Times New Roman" panose="02020603050405020304" pitchFamily="18" charset="0"/>
              </a:rPr>
              <a:t> Be wary of sensational headlines, viral rumors, and information that seems too good to be true.</a:t>
            </a:r>
            <a:br>
              <a:rPr lang="en-GB" sz="2400" dirty="0">
                <a:latin typeface="Times New Roman" panose="02020603050405020304" pitchFamily="18" charset="0"/>
                <a:cs typeface="Times New Roman" panose="02020603050405020304" pitchFamily="18" charset="0"/>
              </a:rPr>
            </a:br>
            <a:br>
              <a:rPr lang="en-GB" sz="2400" dirty="0">
                <a:latin typeface="Times New Roman" panose="02020603050405020304" pitchFamily="18" charset="0"/>
                <a:cs typeface="Times New Roman" panose="02020603050405020304" pitchFamily="18" charset="0"/>
              </a:rPr>
            </a:br>
            <a:r>
              <a:rPr lang="en-GB" sz="2400" b="1" dirty="0">
                <a:latin typeface="Times New Roman" panose="02020603050405020304" pitchFamily="18" charset="0"/>
                <a:cs typeface="Times New Roman" panose="02020603050405020304" pitchFamily="18" charset="0"/>
              </a:rPr>
              <a:t>Use fact-checking websites:</a:t>
            </a:r>
            <a:r>
              <a:rPr lang="en-GB" sz="2400" dirty="0">
                <a:latin typeface="Times New Roman" panose="02020603050405020304" pitchFamily="18" charset="0"/>
                <a:cs typeface="Times New Roman" panose="02020603050405020304" pitchFamily="18" charset="0"/>
              </a:rPr>
              <a:t> Websites like Snopes and FactCheck.org can help you verify information.</a:t>
            </a:r>
            <a:br>
              <a:rPr lang="en-GB" sz="2400" dirty="0"/>
            </a:b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34170516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b="1" dirty="0">
                <a:latin typeface="Times New Roman" panose="02020603050405020304" pitchFamily="18" charset="0"/>
                <a:cs typeface="Times New Roman" panose="02020603050405020304" pitchFamily="18" charset="0"/>
              </a:rPr>
              <a:t>2. </a:t>
            </a:r>
            <a:r>
              <a:rPr lang="en-GB" sz="2400" b="1" u="sng" dirty="0">
                <a:latin typeface="Times New Roman" panose="02020603050405020304" pitchFamily="18" charset="0"/>
                <a:cs typeface="Times New Roman" panose="02020603050405020304" pitchFamily="18" charset="0"/>
              </a:rPr>
              <a:t>Strategies for understanding and interpreting information presented in different digital formats, such as websites, social media posts, and videos</a:t>
            </a:r>
            <a:br>
              <a:rPr lang="en-GB" sz="2400" b="1" dirty="0">
                <a:latin typeface="Times New Roman" panose="02020603050405020304" pitchFamily="18" charset="0"/>
                <a:cs typeface="Times New Roman" panose="02020603050405020304" pitchFamily="18" charset="0"/>
              </a:rPr>
            </a:br>
            <a:br>
              <a:rPr lang="en-GB" sz="2400" b="1" dirty="0">
                <a:latin typeface="Times New Roman" panose="02020603050405020304" pitchFamily="18" charset="0"/>
                <a:cs typeface="Times New Roman" panose="02020603050405020304" pitchFamily="18" charset="0"/>
              </a:rPr>
            </a:br>
            <a:br>
              <a:rPr lang="en-GB" sz="2400" b="1" dirty="0">
                <a:latin typeface="Times New Roman" panose="02020603050405020304" pitchFamily="18" charset="0"/>
                <a:cs typeface="Times New Roman" panose="02020603050405020304" pitchFamily="18" charset="0"/>
              </a:rPr>
            </a:br>
            <a:br>
              <a:rPr lang="en-GB" sz="2400" b="1" dirty="0">
                <a:latin typeface="Times New Roman" panose="02020603050405020304" pitchFamily="18" charset="0"/>
                <a:cs typeface="Times New Roman" panose="02020603050405020304" pitchFamily="18" charset="0"/>
              </a:rPr>
            </a:br>
            <a:br>
              <a:rPr lang="en-GB" sz="2400" b="1" dirty="0">
                <a:latin typeface="Times New Roman" panose="02020603050405020304" pitchFamily="18" charset="0"/>
                <a:cs typeface="Times New Roman" panose="02020603050405020304" pitchFamily="18" charset="0"/>
              </a:rPr>
            </a:br>
            <a:br>
              <a:rPr lang="en-GB" sz="2400" b="1" dirty="0">
                <a:latin typeface="Times New Roman" panose="02020603050405020304" pitchFamily="18" charset="0"/>
                <a:cs typeface="Times New Roman" panose="02020603050405020304" pitchFamily="18" charset="0"/>
              </a:rPr>
            </a:br>
            <a:br>
              <a:rPr lang="en-GB" sz="2400" b="1" dirty="0">
                <a:latin typeface="Times New Roman" panose="02020603050405020304" pitchFamily="18" charset="0"/>
                <a:cs typeface="Times New Roman" panose="02020603050405020304" pitchFamily="18" charset="0"/>
              </a:rPr>
            </a:br>
            <a:br>
              <a:rPr lang="en-GB" sz="2400" b="1" dirty="0">
                <a:latin typeface="Times New Roman" panose="02020603050405020304" pitchFamily="18" charset="0"/>
                <a:cs typeface="Times New Roman" panose="02020603050405020304" pitchFamily="18" charset="0"/>
              </a:rPr>
            </a:b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25979270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pPr algn="l"/>
            <a:r>
              <a:rPr lang="en-GB" sz="2400" b="1" dirty="0">
                <a:latin typeface="Times New Roman" panose="02020603050405020304" pitchFamily="18" charset="0"/>
                <a:cs typeface="Times New Roman" panose="02020603050405020304" pitchFamily="18" charset="0"/>
              </a:rPr>
              <a:t>Navigating digital interfaces:</a:t>
            </a:r>
            <a:r>
              <a:rPr lang="en-GB" sz="2400" dirty="0">
                <a:latin typeface="Times New Roman" panose="02020603050405020304" pitchFamily="18" charset="0"/>
                <a:cs typeface="Times New Roman" panose="02020603050405020304" pitchFamily="18" charset="0"/>
              </a:rPr>
              <a:t> Digital texts often involve hyperlinks, menus, and other interactive elements that require readers to navigate and make choices about what information to access.</a:t>
            </a:r>
            <a:br>
              <a:rPr lang="en-GB" sz="2400" dirty="0">
                <a:latin typeface="Times New Roman" panose="02020603050405020304" pitchFamily="18" charset="0"/>
                <a:cs typeface="Times New Roman" panose="02020603050405020304" pitchFamily="18" charset="0"/>
              </a:rPr>
            </a:br>
            <a:br>
              <a:rPr lang="en-GB" sz="2400" dirty="0">
                <a:latin typeface="Times New Roman" panose="02020603050405020304" pitchFamily="18" charset="0"/>
                <a:cs typeface="Times New Roman" panose="02020603050405020304" pitchFamily="18" charset="0"/>
              </a:rPr>
            </a:br>
            <a:r>
              <a:rPr lang="en-GB" sz="2400" b="1" dirty="0">
                <a:latin typeface="Times New Roman" panose="02020603050405020304" pitchFamily="18" charset="0"/>
                <a:cs typeface="Times New Roman" panose="02020603050405020304" pitchFamily="18" charset="0"/>
              </a:rPr>
              <a:t>Active reading:</a:t>
            </a:r>
            <a:r>
              <a:rPr lang="en-GB" sz="2400" dirty="0">
                <a:latin typeface="Times New Roman" panose="02020603050405020304" pitchFamily="18" charset="0"/>
                <a:cs typeface="Times New Roman" panose="02020603050405020304" pitchFamily="18" charset="0"/>
              </a:rPr>
              <a:t> Engage actively with the text by highlighting, annotating, and summarizing key points.</a:t>
            </a:r>
            <a:br>
              <a:rPr lang="en-GB" sz="2400" dirty="0">
                <a:latin typeface="Times New Roman" panose="02020603050405020304" pitchFamily="18" charset="0"/>
                <a:cs typeface="Times New Roman" panose="02020603050405020304" pitchFamily="18" charset="0"/>
              </a:rPr>
            </a:br>
            <a:br>
              <a:rPr lang="en-GB" sz="2400" dirty="0">
                <a:latin typeface="Times New Roman" panose="02020603050405020304" pitchFamily="18" charset="0"/>
                <a:cs typeface="Times New Roman" panose="02020603050405020304" pitchFamily="18" charset="0"/>
              </a:rPr>
            </a:br>
            <a:r>
              <a:rPr lang="en-GB" sz="2400" b="1" dirty="0">
                <a:latin typeface="Times New Roman" panose="02020603050405020304" pitchFamily="18" charset="0"/>
                <a:cs typeface="Times New Roman" panose="02020603050405020304" pitchFamily="18" charset="0"/>
              </a:rPr>
              <a:t>Lateral reading:</a:t>
            </a:r>
            <a:r>
              <a:rPr lang="en-GB" sz="2400" dirty="0">
                <a:latin typeface="Times New Roman" panose="02020603050405020304" pitchFamily="18" charset="0"/>
                <a:cs typeface="Times New Roman" panose="02020603050405020304" pitchFamily="18" charset="0"/>
              </a:rPr>
              <a:t> Open multiple tabs to verify information and explore different perspectives on a topic.</a:t>
            </a:r>
            <a:br>
              <a:rPr lang="en-GB" sz="2400" dirty="0">
                <a:latin typeface="Times New Roman" panose="02020603050405020304" pitchFamily="18" charset="0"/>
                <a:cs typeface="Times New Roman" panose="02020603050405020304" pitchFamily="18" charset="0"/>
              </a:rPr>
            </a:br>
            <a:br>
              <a:rPr lang="en-GB" sz="2400" dirty="0">
                <a:latin typeface="Times New Roman" panose="02020603050405020304" pitchFamily="18" charset="0"/>
                <a:cs typeface="Times New Roman" panose="02020603050405020304" pitchFamily="18" charset="0"/>
              </a:rPr>
            </a:br>
            <a:r>
              <a:rPr lang="en-GB" sz="2400" b="1" dirty="0">
                <a:latin typeface="Times New Roman" panose="02020603050405020304" pitchFamily="18" charset="0"/>
                <a:cs typeface="Times New Roman" panose="02020603050405020304" pitchFamily="18" charset="0"/>
              </a:rPr>
              <a:t>Fact-checking:</a:t>
            </a:r>
            <a:r>
              <a:rPr lang="en-GB" sz="2400" dirty="0">
                <a:latin typeface="Times New Roman" panose="02020603050405020304" pitchFamily="18" charset="0"/>
                <a:cs typeface="Times New Roman" panose="02020603050405020304" pitchFamily="18" charset="0"/>
              </a:rPr>
              <a:t> Use fact-checking websites to verify the accuracy of information found online.</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1119865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pPr algn="l"/>
            <a:r>
              <a:rPr lang="en-GB" sz="2400" b="1" dirty="0">
                <a:latin typeface="Times New Roman" panose="02020603050405020304" pitchFamily="18" charset="0"/>
                <a:cs typeface="Times New Roman" panose="02020603050405020304" pitchFamily="18" charset="0"/>
              </a:rPr>
              <a:t>Source evaluation:</a:t>
            </a:r>
            <a:r>
              <a:rPr lang="en-GB" sz="2400" dirty="0">
                <a:latin typeface="Times New Roman" panose="02020603050405020304" pitchFamily="18" charset="0"/>
                <a:cs typeface="Times New Roman" panose="02020603050405020304" pitchFamily="18" charset="0"/>
              </a:rPr>
              <a:t> Consider the author, purpose, and potential biases of a source before accepting its information as credible.</a:t>
            </a:r>
            <a:br>
              <a:rPr lang="en-GB" sz="2400" dirty="0">
                <a:latin typeface="Times New Roman" panose="02020603050405020304" pitchFamily="18" charset="0"/>
                <a:cs typeface="Times New Roman" panose="02020603050405020304" pitchFamily="18" charset="0"/>
              </a:rPr>
            </a:br>
            <a:br>
              <a:rPr lang="en-GB" sz="2400" dirty="0">
                <a:latin typeface="Times New Roman" panose="02020603050405020304" pitchFamily="18" charset="0"/>
                <a:cs typeface="Times New Roman" panose="02020603050405020304" pitchFamily="18" charset="0"/>
              </a:rPr>
            </a:br>
            <a:r>
              <a:rPr lang="en-GB" sz="2400" b="1" dirty="0">
                <a:latin typeface="Times New Roman" panose="02020603050405020304" pitchFamily="18" charset="0"/>
                <a:cs typeface="Times New Roman" panose="02020603050405020304" pitchFamily="18" charset="0"/>
              </a:rPr>
              <a:t>Mindful navigation:</a:t>
            </a:r>
            <a:r>
              <a:rPr lang="en-GB" sz="2400" dirty="0">
                <a:latin typeface="Times New Roman" panose="02020603050405020304" pitchFamily="18" charset="0"/>
                <a:cs typeface="Times New Roman" panose="02020603050405020304" pitchFamily="18" charset="0"/>
              </a:rPr>
              <a:t> Be aware of how you are navigating digital environments and avoid getting sidetracked by irrelevant content.</a:t>
            </a:r>
            <a:br>
              <a:rPr lang="en-GB" sz="2400" dirty="0">
                <a:latin typeface="Times New Roman" panose="02020603050405020304" pitchFamily="18" charset="0"/>
                <a:cs typeface="Times New Roman" panose="02020603050405020304" pitchFamily="18" charset="0"/>
              </a:rPr>
            </a:br>
            <a:br>
              <a:rPr lang="en-GB" sz="2400" dirty="0">
                <a:latin typeface="Times New Roman" panose="02020603050405020304" pitchFamily="18" charset="0"/>
                <a:cs typeface="Times New Roman" panose="02020603050405020304" pitchFamily="18" charset="0"/>
              </a:rPr>
            </a:br>
            <a:r>
              <a:rPr lang="en-GB" sz="2400" b="1" dirty="0">
                <a:latin typeface="Times New Roman" panose="02020603050405020304" pitchFamily="18" charset="0"/>
                <a:cs typeface="Times New Roman" panose="02020603050405020304" pitchFamily="18" charset="0"/>
              </a:rPr>
              <a:t>Distraction management:</a:t>
            </a:r>
            <a:r>
              <a:rPr lang="en-GB" sz="2400" dirty="0">
                <a:latin typeface="Times New Roman" panose="02020603050405020304" pitchFamily="18" charset="0"/>
                <a:cs typeface="Times New Roman" panose="02020603050405020304" pitchFamily="18" charset="0"/>
              </a:rPr>
              <a:t> Minimize distractions by turning off notifications, closing unnecessary tabs, and finding a quiet environment for reading.</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42212825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3600" b="1" dirty="0">
                <a:latin typeface="Times New Roman" panose="02020603050405020304" pitchFamily="18" charset="0"/>
                <a:cs typeface="Times New Roman" panose="02020603050405020304" pitchFamily="18" charset="0"/>
              </a:rPr>
              <a:t>Developing writing skills</a:t>
            </a:r>
            <a:endParaRPr lang="en-GB" sz="36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5537445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fr-FR" sz="3600" b="1" u="sng" dirty="0">
                <a:solidFill>
                  <a:schemeClr val="tx1"/>
                </a:solidFill>
                <a:latin typeface="Times New Roman" pitchFamily="18" charset="0"/>
                <a:cs typeface="Times New Roman" pitchFamily="18" charset="0"/>
              </a:rPr>
              <a:t>Lesson 09</a:t>
            </a:r>
            <a:br>
              <a:rPr lang="fr-FR" sz="3600" b="1" u="sng" dirty="0">
                <a:solidFill>
                  <a:schemeClr val="tx1"/>
                </a:solidFill>
                <a:latin typeface="Times New Roman" pitchFamily="18" charset="0"/>
                <a:cs typeface="Times New Roman" pitchFamily="18" charset="0"/>
              </a:rPr>
            </a:br>
            <a:br>
              <a:rPr lang="fr-FR" sz="3600" b="1" dirty="0">
                <a:solidFill>
                  <a:schemeClr val="tx1"/>
                </a:solidFill>
                <a:latin typeface="Times New Roman" pitchFamily="18" charset="0"/>
                <a:cs typeface="Times New Roman" pitchFamily="18" charset="0"/>
              </a:rPr>
            </a:br>
            <a:r>
              <a:rPr lang="en-GB" b="1" dirty="0">
                <a:latin typeface="Times New Roman" panose="02020603050405020304" pitchFamily="18" charset="0"/>
                <a:cs typeface="Times New Roman" panose="02020603050405020304" pitchFamily="18" charset="0"/>
              </a:rPr>
              <a:t>Reading and writing skills on digital media</a:t>
            </a:r>
            <a:endParaRPr lang="fr-FR" sz="36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27471370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dirty="0">
                <a:latin typeface="Times New Roman" panose="02020603050405020304" pitchFamily="18" charset="0"/>
                <a:cs typeface="Times New Roman" panose="02020603050405020304" pitchFamily="18" charset="0"/>
              </a:rPr>
              <a:t>Writing skills on digital media are the abilities needed to create effective written content for online platforms. These skills are essential for various forms of digital communication, including blog posts, social media updates, website copy, email newsletters, and more.</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24592820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u="sng" dirty="0">
                <a:latin typeface="Times New Roman" panose="02020603050405020304" pitchFamily="18" charset="0"/>
                <a:cs typeface="Times New Roman" panose="02020603050405020304" pitchFamily="18" charset="0"/>
              </a:rPr>
              <a:t>Here are some key writing skills for digital media:</a:t>
            </a:r>
            <a:br>
              <a:rPr lang="en-GB" sz="2400" u="sng" dirty="0">
                <a:latin typeface="Times New Roman" panose="02020603050405020304" pitchFamily="18" charset="0"/>
                <a:cs typeface="Times New Roman" panose="02020603050405020304" pitchFamily="18" charset="0"/>
              </a:rPr>
            </a:br>
            <a:br>
              <a:rPr lang="en-GB" sz="2400" dirty="0">
                <a:latin typeface="Times New Roman" panose="02020603050405020304" pitchFamily="18" charset="0"/>
                <a:cs typeface="Times New Roman" panose="02020603050405020304" pitchFamily="18" charset="0"/>
              </a:rPr>
            </a:br>
            <a:r>
              <a:rPr lang="en-GB" sz="2400" dirty="0">
                <a:latin typeface="Times New Roman" panose="02020603050405020304" pitchFamily="18" charset="0"/>
                <a:cs typeface="Times New Roman" panose="02020603050405020304" pitchFamily="18" charset="0"/>
              </a:rPr>
              <a:t>1. </a:t>
            </a:r>
            <a:r>
              <a:rPr lang="en-GB" sz="2400" b="1" dirty="0">
                <a:latin typeface="Times New Roman" panose="02020603050405020304" pitchFamily="18" charset="0"/>
                <a:cs typeface="Times New Roman" panose="02020603050405020304" pitchFamily="18" charset="0"/>
              </a:rPr>
              <a:t>Clarity and Conciseness:</a:t>
            </a:r>
            <a:r>
              <a:rPr lang="en-GB" sz="2400" dirty="0">
                <a:latin typeface="Times New Roman" panose="02020603050405020304" pitchFamily="18" charset="0"/>
                <a:cs typeface="Times New Roman" panose="02020603050405020304" pitchFamily="18" charset="0"/>
              </a:rPr>
              <a:t> Digital readers have short attention spans, so it's important to get to the point quickly and use clear, easy-to-understand language. Avoid jargon and complex sentence structures.</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3384129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b="1" dirty="0">
                <a:latin typeface="Times New Roman" panose="02020603050405020304" pitchFamily="18" charset="0"/>
                <a:cs typeface="Times New Roman" panose="02020603050405020304" pitchFamily="18" charset="0"/>
              </a:rPr>
              <a:t>2. Engaging Content:</a:t>
            </a:r>
            <a:r>
              <a:rPr lang="en-GB" sz="2400" dirty="0">
                <a:latin typeface="Times New Roman" panose="02020603050405020304" pitchFamily="18" charset="0"/>
                <a:cs typeface="Times New Roman" panose="02020603050405020304" pitchFamily="18" charset="0"/>
              </a:rPr>
              <a:t> Digital content should be interesting and relevant to the target audience. Use storytelling, </a:t>
            </a:r>
            <a:r>
              <a:rPr lang="en-GB" sz="2400" dirty="0" err="1">
                <a:latin typeface="Times New Roman" panose="02020603050405020304" pitchFamily="18" charset="0"/>
                <a:cs typeface="Times New Roman" panose="02020603050405020304" pitchFamily="18" charset="0"/>
              </a:rPr>
              <a:t>humor</a:t>
            </a:r>
            <a:r>
              <a:rPr lang="en-GB" sz="2400" dirty="0">
                <a:latin typeface="Times New Roman" panose="02020603050405020304" pitchFamily="18" charset="0"/>
                <a:cs typeface="Times New Roman" panose="02020603050405020304" pitchFamily="18" charset="0"/>
              </a:rPr>
              <a:t>, or other techniques to capture readers' attention and keep them engaged.</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22191967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b="1" dirty="0">
                <a:latin typeface="Times New Roman" panose="02020603050405020304" pitchFamily="18" charset="0"/>
                <a:cs typeface="Times New Roman" panose="02020603050405020304" pitchFamily="18" charset="0"/>
              </a:rPr>
              <a:t>3. SEO Optimization:</a:t>
            </a:r>
            <a:r>
              <a:rPr lang="en-GB" sz="2400" dirty="0">
                <a:latin typeface="Times New Roman" panose="02020603050405020304" pitchFamily="18" charset="0"/>
                <a:cs typeface="Times New Roman" panose="02020603050405020304" pitchFamily="18" charset="0"/>
              </a:rPr>
              <a:t> Search engine optimization (SEO) is the practice of optimizing content to rank higher in search engine results pages (SERPs). This involves using relevant keywords, creating high-quality content, and building backlinks.</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26357143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b="1" dirty="0">
                <a:latin typeface="Times New Roman" panose="02020603050405020304" pitchFamily="18" charset="0"/>
                <a:cs typeface="Times New Roman" panose="02020603050405020304" pitchFamily="18" charset="0"/>
              </a:rPr>
              <a:t>4. Adaptability:</a:t>
            </a:r>
            <a:r>
              <a:rPr lang="en-GB" sz="2400" dirty="0">
                <a:latin typeface="Times New Roman" panose="02020603050405020304" pitchFamily="18" charset="0"/>
                <a:cs typeface="Times New Roman" panose="02020603050405020304" pitchFamily="18" charset="0"/>
              </a:rPr>
              <a:t> Digital media encompasses a wide range of platforms and formats, so it's important to be able to adapt your writing style to suit the specific medium. For example, social media posts should be short and punchy, while blog posts can be longer and more in-depth.</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37331888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b="1" dirty="0">
                <a:latin typeface="Times New Roman" panose="02020603050405020304" pitchFamily="18" charset="0"/>
                <a:cs typeface="Times New Roman" panose="02020603050405020304" pitchFamily="18" charset="0"/>
              </a:rPr>
              <a:t>5. Grammar and Spelling:</a:t>
            </a:r>
            <a:r>
              <a:rPr lang="en-GB" sz="2400" dirty="0">
                <a:latin typeface="Times New Roman" panose="02020603050405020304" pitchFamily="18" charset="0"/>
                <a:cs typeface="Times New Roman" panose="02020603050405020304" pitchFamily="18" charset="0"/>
              </a:rPr>
              <a:t> While grammar and spelling are important for all forms of writing, they are especially important for digital media. Typos and grammatical errors can make your content look unprofessional and damage your credibility.</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12580024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b="1" dirty="0">
                <a:latin typeface="Times New Roman" panose="02020603050405020304" pitchFamily="18" charset="0"/>
                <a:cs typeface="Times New Roman" panose="02020603050405020304" pitchFamily="18" charset="0"/>
              </a:rPr>
              <a:t>6. Visual Appeal:</a:t>
            </a:r>
            <a:r>
              <a:rPr lang="en-GB" sz="2400" dirty="0">
                <a:latin typeface="Times New Roman" panose="02020603050405020304" pitchFamily="18" charset="0"/>
                <a:cs typeface="Times New Roman" panose="02020603050405020304" pitchFamily="18" charset="0"/>
              </a:rPr>
              <a:t> Digital content should be visually appealing to capture readers' attention. Use images, videos, and other multimedia elements to break up text and make your content more engaging.</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18692794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b="1" dirty="0">
                <a:latin typeface="Times New Roman" panose="02020603050405020304" pitchFamily="18" charset="0"/>
                <a:cs typeface="Times New Roman" panose="02020603050405020304" pitchFamily="18" charset="0"/>
              </a:rPr>
              <a:t>7. Call to Action:</a:t>
            </a:r>
            <a:r>
              <a:rPr lang="en-GB" sz="2400" dirty="0">
                <a:latin typeface="Times New Roman" panose="02020603050405020304" pitchFamily="18" charset="0"/>
                <a:cs typeface="Times New Roman" panose="02020603050405020304" pitchFamily="18" charset="0"/>
              </a:rPr>
              <a:t> Digital content should often include a call to action (CTA), which is a prompt that encourages readers to take a specific action, such as visiting a website, signing up for a newsletter, or making a purchase.</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689671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b="1" dirty="0">
                <a:latin typeface="Times New Roman" panose="02020603050405020304" pitchFamily="18" charset="0"/>
                <a:cs typeface="Times New Roman" panose="02020603050405020304" pitchFamily="18" charset="0"/>
              </a:rPr>
              <a:t>8. Understanding of Digital Platforms:</a:t>
            </a:r>
            <a:r>
              <a:rPr lang="en-GB" sz="2400" dirty="0">
                <a:latin typeface="Times New Roman" panose="02020603050405020304" pitchFamily="18" charset="0"/>
                <a:cs typeface="Times New Roman" panose="02020603050405020304" pitchFamily="18" charset="0"/>
              </a:rPr>
              <a:t> It's important to have a good understanding of the different digital platforms and how they work. This includes knowing how to use social media, content management systems (CMS), and other online tools.</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1495007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b="1" dirty="0">
                <a:latin typeface="Times New Roman" panose="02020603050405020304" pitchFamily="18" charset="0"/>
                <a:cs typeface="Times New Roman" panose="02020603050405020304" pitchFamily="18" charset="0"/>
              </a:rPr>
              <a:t>9. Data Analysis:</a:t>
            </a:r>
            <a:r>
              <a:rPr lang="en-GB" sz="2400" dirty="0">
                <a:latin typeface="Times New Roman" panose="02020603050405020304" pitchFamily="18" charset="0"/>
                <a:cs typeface="Times New Roman" panose="02020603050405020304" pitchFamily="18" charset="0"/>
              </a:rPr>
              <a:t> Digital media provides a wealth of data that can be used to track the performance of your content. Use analytics tools to measure metrics such as website traffic, social media engagement, and conversion rates.</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19692792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fr-FR" sz="2400" b="1" dirty="0">
                <a:solidFill>
                  <a:schemeClr val="tx1"/>
                </a:solidFill>
                <a:latin typeface="Times New Roman" panose="02020603050405020304" pitchFamily="18" charset="0"/>
                <a:cs typeface="Times New Roman" pitchFamily="18" charset="0"/>
              </a:rPr>
              <a:t>Introduction</a:t>
            </a:r>
            <a:br>
              <a:rPr lang="fr-FR" sz="2400" b="1" dirty="0">
                <a:solidFill>
                  <a:schemeClr val="tx1"/>
                </a:solidFill>
                <a:latin typeface="Times New Roman" panose="02020603050405020304" pitchFamily="18" charset="0"/>
                <a:cs typeface="Times New Roman" pitchFamily="18" charset="0"/>
              </a:rPr>
            </a:br>
            <a:br>
              <a:rPr lang="fr-FR" sz="2400" b="1" dirty="0">
                <a:solidFill>
                  <a:schemeClr val="tx1"/>
                </a:solidFill>
                <a:latin typeface="Times New Roman" panose="02020603050405020304" pitchFamily="18" charset="0"/>
                <a:cs typeface="Times New Roman" pitchFamily="18" charset="0"/>
              </a:rPr>
            </a:br>
            <a:r>
              <a:rPr lang="en-GB" sz="2400" dirty="0">
                <a:latin typeface="Times New Roman" panose="02020603050405020304" pitchFamily="18" charset="0"/>
                <a:cs typeface="Times New Roman" panose="02020603050405020304" pitchFamily="18" charset="0"/>
              </a:rPr>
              <a:t>Students of any ages nowadays could never be separated from their digital native nature.</a:t>
            </a:r>
            <a:br>
              <a:rPr lang="en-GB" sz="2400" dirty="0">
                <a:latin typeface="Times New Roman" panose="02020603050405020304" pitchFamily="18" charset="0"/>
                <a:cs typeface="Times New Roman" panose="02020603050405020304" pitchFamily="18" charset="0"/>
              </a:rPr>
            </a:br>
            <a:br>
              <a:rPr lang="en-GB" sz="2400" dirty="0">
                <a:latin typeface="Times New Roman" panose="02020603050405020304" pitchFamily="18" charset="0"/>
                <a:cs typeface="Times New Roman" panose="02020603050405020304" pitchFamily="18" charset="0"/>
              </a:rPr>
            </a:br>
            <a:r>
              <a:rPr lang="en-GB" sz="2400" dirty="0">
                <a:latin typeface="Times New Roman" panose="02020603050405020304" pitchFamily="18" charset="0"/>
                <a:cs typeface="Times New Roman" panose="02020603050405020304" pitchFamily="18" charset="0"/>
              </a:rPr>
              <a:t>Classrooms are now filled with digital learning of any kinds—ranging from the simplest device such as computer to a tablet or a smartphone using a particular online learning platform.</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24645495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b="1" dirty="0">
                <a:latin typeface="Times New Roman" panose="02020603050405020304" pitchFamily="18" charset="0"/>
                <a:cs typeface="Times New Roman" panose="02020603050405020304" pitchFamily="18" charset="0"/>
              </a:rPr>
              <a:t>10. Continuous Learning:</a:t>
            </a:r>
            <a:r>
              <a:rPr lang="en-GB" sz="2400" dirty="0">
                <a:latin typeface="Times New Roman" panose="02020603050405020304" pitchFamily="18" charset="0"/>
                <a:cs typeface="Times New Roman" panose="02020603050405020304" pitchFamily="18" charset="0"/>
              </a:rPr>
              <a:t> The digital media landscape is constantly evolving, so it's important to stay up-to-date on the latest trends and best practices. Attend conferences, read industry blogs, and experiment with new tools and techniques.</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30450716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b="1" dirty="0">
                <a:latin typeface="Times New Roman" panose="02020603050405020304" pitchFamily="18" charset="0"/>
                <a:cs typeface="Times New Roman" panose="02020603050405020304" pitchFamily="18" charset="0"/>
              </a:rPr>
              <a:t>11. Building vocabulary and knowledge through digital media:</a:t>
            </a:r>
            <a:r>
              <a:rPr lang="en-GB" sz="2400" dirty="0">
                <a:latin typeface="Times New Roman" panose="02020603050405020304" pitchFamily="18" charset="0"/>
                <a:cs typeface="Times New Roman" panose="02020603050405020304" pitchFamily="18" charset="0"/>
              </a:rPr>
              <a:t> Exploring the use of online resources and tools to expand vocabulary and develop background knowledge in various subjects.</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8836183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3600" b="1" dirty="0">
                <a:solidFill>
                  <a:schemeClr val="tx1"/>
                </a:solidFill>
                <a:latin typeface="Times New Roman" pitchFamily="18" charset="0"/>
                <a:cs typeface="Times New Roman" pitchFamily="18" charset="0"/>
              </a:rPr>
              <a:t>Thank you!</a:t>
            </a:r>
          </a:p>
        </p:txBody>
      </p:sp>
    </p:spTree>
    <p:extLst>
      <p:ext uri="{BB962C8B-B14F-4D97-AF65-F5344CB8AC3E}">
        <p14:creationId xmlns:p14="http://schemas.microsoft.com/office/powerpoint/2010/main" val="38683441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3200" b="1" dirty="0">
                <a:solidFill>
                  <a:schemeClr val="tx1"/>
                </a:solidFill>
                <a:latin typeface="Times New Roman" panose="02020603050405020304" pitchFamily="18" charset="0"/>
                <a:cs typeface="Times New Roman" pitchFamily="18" charset="0"/>
              </a:rPr>
              <a:t>Defining Digital Media</a:t>
            </a:r>
            <a:br>
              <a:rPr lang="en-GB" sz="2400" b="1" dirty="0">
                <a:solidFill>
                  <a:schemeClr val="tx1"/>
                </a:solidFill>
                <a:latin typeface="Times New Roman" panose="02020603050405020304" pitchFamily="18" charset="0"/>
                <a:cs typeface="Times New Roman" pitchFamily="18" charset="0"/>
              </a:rPr>
            </a:br>
            <a:br>
              <a:rPr lang="en-GB" sz="2400" b="1" dirty="0">
                <a:solidFill>
                  <a:schemeClr val="tx1"/>
                </a:solidFill>
                <a:latin typeface="Times New Roman" panose="02020603050405020304" pitchFamily="18" charset="0"/>
                <a:cs typeface="Times New Roman" pitchFamily="18" charset="0"/>
              </a:rPr>
            </a:br>
            <a:r>
              <a:rPr lang="en-GB" sz="2400" dirty="0">
                <a:solidFill>
                  <a:schemeClr val="tx1"/>
                </a:solidFill>
                <a:latin typeface="Times New Roman" panose="02020603050405020304" pitchFamily="18" charset="0"/>
                <a:cs typeface="Times New Roman" pitchFamily="18" charset="0"/>
              </a:rPr>
              <a:t>Unlike traditional media, digital media is transmitted as digital data, which at its simplest involves digital cables or satellites sending binary signals –– 0s and 1s –– to devices that translate them into audio, video, graphics, text, and more. </a:t>
            </a:r>
            <a:br>
              <a:rPr lang="en-GB" sz="2400" dirty="0">
                <a:solidFill>
                  <a:schemeClr val="tx1"/>
                </a:solidFill>
                <a:latin typeface="Times New Roman" panose="02020603050405020304" pitchFamily="18" charset="0"/>
                <a:cs typeface="Times New Roman" pitchFamily="18" charset="0"/>
              </a:rPr>
            </a:br>
            <a:br>
              <a:rPr lang="en-GB" sz="2400" dirty="0">
                <a:solidFill>
                  <a:schemeClr val="tx1"/>
                </a:solidFill>
                <a:latin typeface="Times New Roman" panose="02020603050405020304" pitchFamily="18" charset="0"/>
                <a:cs typeface="Times New Roman" pitchFamily="18" charset="0"/>
              </a:rPr>
            </a:br>
            <a:r>
              <a:rPr lang="en-GB" sz="2400" dirty="0">
                <a:solidFill>
                  <a:schemeClr val="tx1"/>
                </a:solidFill>
                <a:latin typeface="Times New Roman" panose="02020603050405020304" pitchFamily="18" charset="0"/>
                <a:cs typeface="Times New Roman" pitchFamily="18" charset="0"/>
              </a:rPr>
              <a:t>It comes from the Latin medius or medium, which means “the middle layer.”</a:t>
            </a:r>
            <a:br>
              <a:rPr lang="en-GB" sz="2400" dirty="0">
                <a:solidFill>
                  <a:schemeClr val="tx1"/>
                </a:solidFill>
                <a:latin typeface="Times New Roman" panose="02020603050405020304" pitchFamily="18" charset="0"/>
                <a:cs typeface="Times New Roman" pitchFamily="18" charset="0"/>
              </a:rPr>
            </a:br>
            <a:br>
              <a:rPr lang="en-GB" sz="2400" dirty="0">
                <a:solidFill>
                  <a:schemeClr val="tx1"/>
                </a:solidFill>
                <a:latin typeface="Times New Roman" panose="02020603050405020304" pitchFamily="18" charset="0"/>
                <a:cs typeface="Times New Roman" pitchFamily="18" charset="0"/>
              </a:rPr>
            </a:br>
            <a:r>
              <a:rPr lang="en-GB" sz="2400" dirty="0">
                <a:solidFill>
                  <a:schemeClr val="tx1"/>
                </a:solidFill>
                <a:latin typeface="Times New Roman" panose="02020603050405020304" pitchFamily="18" charset="0"/>
                <a:cs typeface="Times New Roman" pitchFamily="18" charset="0"/>
              </a:rPr>
              <a:t>Digital media might come in the form of videos, articles,</a:t>
            </a:r>
            <a:br>
              <a:rPr lang="en-GB" sz="2400" dirty="0">
                <a:solidFill>
                  <a:schemeClr val="tx1"/>
                </a:solidFill>
                <a:latin typeface="Times New Roman" panose="02020603050405020304" pitchFamily="18" charset="0"/>
                <a:cs typeface="Times New Roman" pitchFamily="18" charset="0"/>
              </a:rPr>
            </a:br>
            <a:r>
              <a:rPr lang="en-GB" sz="2400" dirty="0">
                <a:solidFill>
                  <a:schemeClr val="tx1"/>
                </a:solidFill>
                <a:latin typeface="Times New Roman" panose="02020603050405020304" pitchFamily="18" charset="0"/>
                <a:cs typeface="Times New Roman" pitchFamily="18" charset="0"/>
              </a:rPr>
              <a:t>advertisements, music, podcasts, audiobooks, virtual reality, or digital art.</a:t>
            </a:r>
          </a:p>
        </p:txBody>
      </p:sp>
    </p:spTree>
    <p:extLst>
      <p:ext uri="{BB962C8B-B14F-4D97-AF65-F5344CB8AC3E}">
        <p14:creationId xmlns:p14="http://schemas.microsoft.com/office/powerpoint/2010/main" val="22270907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3200" b="1" dirty="0">
                <a:solidFill>
                  <a:schemeClr val="tx1"/>
                </a:solidFill>
                <a:latin typeface="Times New Roman" panose="02020603050405020304" pitchFamily="18" charset="0"/>
                <a:cs typeface="Times New Roman" pitchFamily="18" charset="0"/>
              </a:rPr>
              <a:t>Types of digital format</a:t>
            </a:r>
          </a:p>
        </p:txBody>
      </p:sp>
    </p:spTree>
    <p:extLst>
      <p:ext uri="{BB962C8B-B14F-4D97-AF65-F5344CB8AC3E}">
        <p14:creationId xmlns:p14="http://schemas.microsoft.com/office/powerpoint/2010/main" val="25084190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a:latin typeface="Times New Roman" panose="02020603050405020304" pitchFamily="18" charset="0"/>
                <a:cs typeface="Times New Roman" panose="02020603050405020304" pitchFamily="18" charset="0"/>
              </a:rPr>
              <a:t>Let’s </a:t>
            </a:r>
            <a:r>
              <a:rPr lang="en-GB" sz="2400" dirty="0">
                <a:latin typeface="Times New Roman" panose="02020603050405020304" pitchFamily="18" charset="0"/>
                <a:cs typeface="Times New Roman" panose="02020603050405020304" pitchFamily="18" charset="0"/>
              </a:rPr>
              <a:t>make it clear that an </a:t>
            </a:r>
            <a:r>
              <a:rPr lang="en-GB" sz="2400" b="1" dirty="0">
                <a:latin typeface="Times New Roman" panose="02020603050405020304" pitchFamily="18" charset="0"/>
                <a:cs typeface="Times New Roman" panose="02020603050405020304" pitchFamily="18" charset="0"/>
              </a:rPr>
              <a:t>electronic document</a:t>
            </a:r>
            <a:r>
              <a:rPr lang="en-GB" sz="2400" dirty="0">
                <a:latin typeface="Times New Roman" panose="02020603050405020304" pitchFamily="18" charset="0"/>
                <a:cs typeface="Times New Roman" panose="02020603050405020304" pitchFamily="18" charset="0"/>
              </a:rPr>
              <a:t> is a document that can be sent in non-physical means, such as telex, email, and the internet.</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31990275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b="1" dirty="0">
                <a:latin typeface="Times New Roman" panose="02020603050405020304" pitchFamily="18" charset="0"/>
                <a:cs typeface="Times New Roman" panose="02020603050405020304" pitchFamily="18" charset="0"/>
              </a:rPr>
              <a:t>PDF</a:t>
            </a:r>
            <a:r>
              <a:rPr lang="en-GB" sz="2400" dirty="0">
                <a:latin typeface="Times New Roman" panose="02020603050405020304" pitchFamily="18" charset="0"/>
                <a:cs typeface="Times New Roman" panose="02020603050405020304" pitchFamily="18" charset="0"/>
              </a:rPr>
              <a:t> stands for "</a:t>
            </a:r>
            <a:r>
              <a:rPr lang="en-GB" sz="2400" b="1" dirty="0">
                <a:latin typeface="Times New Roman" panose="02020603050405020304" pitchFamily="18" charset="0"/>
                <a:cs typeface="Times New Roman" panose="02020603050405020304" pitchFamily="18" charset="0"/>
              </a:rPr>
              <a:t>portable document format</a:t>
            </a:r>
            <a:r>
              <a:rPr lang="en-GB" sz="2400" dirty="0">
                <a:latin typeface="Times New Roman" panose="02020603050405020304" pitchFamily="18" charset="0"/>
                <a:cs typeface="Times New Roman" panose="02020603050405020304" pitchFamily="18" charset="0"/>
              </a:rPr>
              <a:t>". Essentially, the format is used when you need to save files that cannot be modified but still need to be easily shared and printed. </a:t>
            </a:r>
            <a:br>
              <a:rPr lang="en-GB" sz="2400" dirty="0">
                <a:latin typeface="Times New Roman" panose="02020603050405020304" pitchFamily="18" charset="0"/>
                <a:cs typeface="Times New Roman" panose="02020603050405020304" pitchFamily="18" charset="0"/>
              </a:rPr>
            </a:br>
            <a:r>
              <a:rPr lang="en-GB" sz="2400" dirty="0">
                <a:latin typeface="Times New Roman" panose="02020603050405020304" pitchFamily="18" charset="0"/>
                <a:cs typeface="Times New Roman" panose="02020603050405020304" pitchFamily="18" charset="0"/>
              </a:rPr>
              <a:t>Today most devices open a PDF in an Internet Browser.</a:t>
            </a:r>
            <a:br>
              <a:rPr lang="en-GB" sz="2400" dirty="0">
                <a:latin typeface="Times New Roman" panose="02020603050405020304" pitchFamily="18" charset="0"/>
                <a:cs typeface="Times New Roman" panose="02020603050405020304" pitchFamily="18" charset="0"/>
              </a:rPr>
            </a:br>
            <a:r>
              <a:rPr lang="en-GB" sz="2400" dirty="0">
                <a:latin typeface="Times New Roman" panose="02020603050405020304" pitchFamily="18" charset="0"/>
                <a:cs typeface="Times New Roman" panose="02020603050405020304" pitchFamily="18" charset="0"/>
              </a:rPr>
              <a:t>It is a file format developed by </a:t>
            </a:r>
            <a:r>
              <a:rPr lang="en-GB" sz="2400" b="1" i="1" dirty="0">
                <a:latin typeface="Times New Roman" panose="02020603050405020304" pitchFamily="18" charset="0"/>
                <a:cs typeface="Times New Roman" panose="02020603050405020304" pitchFamily="18" charset="0"/>
              </a:rPr>
              <a:t>Adobe</a:t>
            </a:r>
            <a:r>
              <a:rPr lang="en-GB" sz="2400" dirty="0">
                <a:latin typeface="Times New Roman" panose="02020603050405020304" pitchFamily="18" charset="0"/>
                <a:cs typeface="Times New Roman" panose="02020603050405020304" pitchFamily="18" charset="0"/>
              </a:rPr>
              <a:t> in 1992 to present documents.</a:t>
            </a:r>
            <a:endParaRPr lang="en-GB" sz="2400"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4451680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b="1" dirty="0">
                <a:latin typeface="Times New Roman" panose="02020603050405020304" pitchFamily="18" charset="0"/>
                <a:cs typeface="Times New Roman" panose="02020603050405020304" pitchFamily="18" charset="0"/>
              </a:rPr>
              <a:t>MOBI</a:t>
            </a:r>
            <a:r>
              <a:rPr lang="en-GB" sz="2400" dirty="0">
                <a:latin typeface="Times New Roman" panose="02020603050405020304" pitchFamily="18" charset="0"/>
                <a:cs typeface="Times New Roman" panose="02020603050405020304" pitchFamily="18" charset="0"/>
              </a:rPr>
              <a:t> (short for Mobipocket) is a proprietary format primarily used on Amazon's Kindle devices and applications, but can also be read on other e-readers and mobile devices.</a:t>
            </a:r>
            <a:endParaRPr lang="en-GB" sz="2400"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32895415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b="1" dirty="0">
                <a:latin typeface="Times New Roman" panose="02020603050405020304" pitchFamily="18" charset="0"/>
                <a:cs typeface="Times New Roman" panose="02020603050405020304" pitchFamily="18" charset="0"/>
              </a:rPr>
              <a:t>EPUB</a:t>
            </a:r>
            <a:r>
              <a:rPr lang="en-GB" sz="2400" dirty="0">
                <a:latin typeface="Times New Roman" panose="02020603050405020304" pitchFamily="18" charset="0"/>
                <a:cs typeface="Times New Roman" panose="02020603050405020304" pitchFamily="18" charset="0"/>
              </a:rPr>
              <a:t> format stands for "</a:t>
            </a:r>
            <a:r>
              <a:rPr lang="en-GB" sz="2400" b="1" dirty="0">
                <a:latin typeface="Times New Roman" panose="02020603050405020304" pitchFamily="18" charset="0"/>
                <a:cs typeface="Times New Roman" panose="02020603050405020304" pitchFamily="18" charset="0"/>
              </a:rPr>
              <a:t>electronic publication</a:t>
            </a:r>
            <a:r>
              <a:rPr lang="en-GB" sz="2400" dirty="0">
                <a:latin typeface="Times New Roman" panose="02020603050405020304" pitchFamily="18" charset="0"/>
                <a:cs typeface="Times New Roman" panose="02020603050405020304" pitchFamily="18" charset="0"/>
              </a:rPr>
              <a:t>", which is the perfect way to describe files intended as the digital alternative to printed media, such as books and magazines.</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79961900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1704</TotalTime>
  <Words>1382</Words>
  <Application>Microsoft Office PowerPoint</Application>
  <PresentationFormat>On-screen Show (4:3)</PresentationFormat>
  <Paragraphs>32</Paragraphs>
  <Slides>32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32</vt:i4>
      </vt:variant>
    </vt:vector>
  </HeadingPairs>
  <TitlesOfParts>
    <vt:vector size="36" baseType="lpstr">
      <vt:lpstr>Arial</vt:lpstr>
      <vt:lpstr>Calibri</vt:lpstr>
      <vt:lpstr>Times New Roman</vt:lpstr>
      <vt:lpstr>Thème Office</vt:lpstr>
      <vt:lpstr>Module : Littératies numériques</vt:lpstr>
      <vt:lpstr>Lesson 09  Reading and writing skills on digital media</vt:lpstr>
      <vt:lpstr>Introduction  Students of any ages nowadays could never be separated from their digital native nature.  Classrooms are now filled with digital learning of any kinds—ranging from the simplest device such as computer to a tablet or a smartphone using a particular online learning platform.</vt:lpstr>
      <vt:lpstr>Defining Digital Media  Unlike traditional media, digital media is transmitted as digital data, which at its simplest involves digital cables or satellites sending binary signals –– 0s and 1s –– to devices that translate them into audio, video, graphics, text, and more.   It comes from the Latin medius or medium, which means “the middle layer.”  Digital media might come in the form of videos, articles, advertisements, music, podcasts, audiobooks, virtual reality, or digital art.</vt:lpstr>
      <vt:lpstr>Types of digital format</vt:lpstr>
      <vt:lpstr>Let’s make it clear that an electronic document is a document that can be sent in non-physical means, such as telex, email, and the internet.</vt:lpstr>
      <vt:lpstr>PDF stands for "portable document format". Essentially, the format is used when you need to save files that cannot be modified but still need to be easily shared and printed.  Today most devices open a PDF in an Internet Browser. It is a file format developed by Adobe in 1992 to present documents.</vt:lpstr>
      <vt:lpstr>MOBI (short for Mobipocket) is a proprietary format primarily used on Amazon's Kindle devices and applications, but can also be read on other e-readers and mobile devices.</vt:lpstr>
      <vt:lpstr>EPUB format stands for "electronic publication", which is the perfect way to describe files intended as the digital alternative to printed media, such as books and magazines.</vt:lpstr>
      <vt:lpstr>An ebook (short for electronic book), also spelled as e-book or eBook, is a book publication made available in electronic form, consisting of text, images, or both, readable on the computers or other electronic devices such as smartphones or tablets.</vt:lpstr>
      <vt:lpstr> Podcast is a digital audio file made available on the internet for downloading to a computer or mobile device, typically available as a series, new instalments of which can be received by subscribers automatically. The word podcast is a contraction of iPod and broadcast, more precisely ‘podcasting’. </vt:lpstr>
      <vt:lpstr>Developing reading skills</vt:lpstr>
      <vt:lpstr>1.Assess the credibility and reliability of sources found online, including identifying bias and misinformation  This includes: Identifying the source: Who is the author or organization behind the information? Are they reputable and knowledgeable about the topic? Checking for accuracy: Is the information supported by evidence and facts? Can it be verified through other sources?  Recognizing bias: Does the source have a particular viewpoint or agenda that might influence the information presented?  Spotting misinformation: Try to identify false or misleading information, including rumors, propaganda, and fake news. </vt:lpstr>
      <vt:lpstr>How can you improve your critical evaluation skills?  Be curious and skeptical: Don't take everything at face value. Ask questions and look for evidence.  Consider the source: Is it a well-known and respected organization or an obscure website?  Check for accuracy: Look for facts, statistics, and citations. Can you verify the information elsewhere?  Recognize bias: Is the language emotional or inflammatory? Does the source present only one side of the story?   </vt:lpstr>
      <vt:lpstr>Be aware of misinformation: Be wary of sensational headlines, viral rumors, and information that seems too good to be true.  Use fact-checking websites: Websites like Snopes and FactCheck.org can help you verify information. </vt:lpstr>
      <vt:lpstr>2. Strategies for understanding and interpreting information presented in different digital formats, such as websites, social media posts, and videos        </vt:lpstr>
      <vt:lpstr>Navigating digital interfaces: Digital texts often involve hyperlinks, menus, and other interactive elements that require readers to navigate and make choices about what information to access.  Active reading: Engage actively with the text by highlighting, annotating, and summarizing key points.  Lateral reading: Open multiple tabs to verify information and explore different perspectives on a topic.  Fact-checking: Use fact-checking websites to verify the accuracy of information found online.</vt:lpstr>
      <vt:lpstr>Source evaluation: Consider the author, purpose, and potential biases of a source before accepting its information as credible.  Mindful navigation: Be aware of how you are navigating digital environments and avoid getting sidetracked by irrelevant content.  Distraction management: Minimize distractions by turning off notifications, closing unnecessary tabs, and finding a quiet environment for reading.</vt:lpstr>
      <vt:lpstr>Developing writing skills</vt:lpstr>
      <vt:lpstr>Writing skills on digital media are the abilities needed to create effective written content for online platforms. These skills are essential for various forms of digital communication, including blog posts, social media updates, website copy, email newsletters, and more.</vt:lpstr>
      <vt:lpstr>Here are some key writing skills for digital media:  1. Clarity and Conciseness: Digital readers have short attention spans, so it's important to get to the point quickly and use clear, easy-to-understand language. Avoid jargon and complex sentence structures.</vt:lpstr>
      <vt:lpstr>2. Engaging Content: Digital content should be interesting and relevant to the target audience. Use storytelling, humor, or other techniques to capture readers' attention and keep them engaged.</vt:lpstr>
      <vt:lpstr>3. SEO Optimization: Search engine optimization (SEO) is the practice of optimizing content to rank higher in search engine results pages (SERPs). This involves using relevant keywords, creating high-quality content, and building backlinks.</vt:lpstr>
      <vt:lpstr>4. Adaptability: Digital media encompasses a wide range of platforms and formats, so it's important to be able to adapt your writing style to suit the specific medium. For example, social media posts should be short and punchy, while blog posts can be longer and more in-depth.</vt:lpstr>
      <vt:lpstr>5. Grammar and Spelling: While grammar and spelling are important for all forms of writing, they are especially important for digital media. Typos and grammatical errors can make your content look unprofessional and damage your credibility.</vt:lpstr>
      <vt:lpstr>6. Visual Appeal: Digital content should be visually appealing to capture readers' attention. Use images, videos, and other multimedia elements to break up text and make your content more engaging.</vt:lpstr>
      <vt:lpstr>7. Call to Action: Digital content should often include a call to action (CTA), which is a prompt that encourages readers to take a specific action, such as visiting a website, signing up for a newsletter, or making a purchase.</vt:lpstr>
      <vt:lpstr>8. Understanding of Digital Platforms: It's important to have a good understanding of the different digital platforms and how they work. This includes knowing how to use social media, content management systems (CMS), and other online tools.</vt:lpstr>
      <vt:lpstr>9. Data Analysis: Digital media provides a wealth of data that can be used to track the performance of your content. Use analytics tools to measure metrics such as website traffic, social media engagement, and conversion rates.</vt:lpstr>
      <vt:lpstr>10. Continuous Learning: The digital media landscape is constantly evolving, so it's important to stay up-to-date on the latest trends and best practices. Attend conferences, read industry blogs, and experiment with new tools and techniques.</vt:lpstr>
      <vt:lpstr>11. Building vocabulary and knowledge through digital media: Exploring the use of online resources and tools to expand vocabulary and develop background knowledge in various subjects.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Intitulé du mémoire : Étude morphosémantique des adjectifs dans le français du tourisme    Cas de l’émission « Échappées Belles » diffusée sur France 5</dc:title>
  <dc:creator>Nino</dc:creator>
  <cp:lastModifiedBy>Dell</cp:lastModifiedBy>
  <cp:revision>115</cp:revision>
  <dcterms:created xsi:type="dcterms:W3CDTF">2023-06-21T15:32:09Z</dcterms:created>
  <dcterms:modified xsi:type="dcterms:W3CDTF">2025-02-24T10:52:29Z</dcterms:modified>
</cp:coreProperties>
</file>