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85" r:id="rId4"/>
    <p:sldId id="275" r:id="rId5"/>
    <p:sldId id="286" r:id="rId6"/>
    <p:sldId id="287" r:id="rId7"/>
    <p:sldId id="289" r:id="rId8"/>
    <p:sldId id="294" r:id="rId9"/>
    <p:sldId id="298" r:id="rId10"/>
    <p:sldId id="296" r:id="rId11"/>
    <p:sldId id="295" r:id="rId12"/>
    <p:sldId id="297" r:id="rId13"/>
    <p:sldId id="299" r:id="rId14"/>
    <p:sldId id="300" r:id="rId15"/>
    <p:sldId id="314" r:id="rId16"/>
    <p:sldId id="313" r:id="rId17"/>
    <p:sldId id="302" r:id="rId18"/>
    <p:sldId id="312" r:id="rId19"/>
    <p:sldId id="303" r:id="rId20"/>
    <p:sldId id="305" r:id="rId21"/>
    <p:sldId id="306" r:id="rId22"/>
    <p:sldId id="308" r:id="rId23"/>
    <p:sldId id="309" r:id="rId24"/>
    <p:sldId id="307" r:id="rId2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2B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53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96733F2-E573-4448-B439-52D2C760E5CE}" type="doc">
      <dgm:prSet loTypeId="urn:microsoft.com/office/officeart/2008/layout/RadialCluster" loCatId="cycle" qsTypeId="urn:microsoft.com/office/officeart/2005/8/quickstyle/simple5" qsCatId="simple" csTypeId="urn:microsoft.com/office/officeart/2005/8/colors/accent1_2" csCatId="accent1" phldr="1"/>
      <dgm:spPr/>
      <dgm:t>
        <a:bodyPr/>
        <a:lstStyle/>
        <a:p>
          <a:endParaRPr lang="fr-FR"/>
        </a:p>
      </dgm:t>
    </dgm:pt>
    <dgm:pt modelId="{5FD00153-888C-4AAD-9A05-45BB3146EEB0}">
      <dgm:prSet phldrT="[Texte]" custT="1"/>
      <dgm:spPr>
        <a:solidFill>
          <a:srgbClr val="E12B45"/>
        </a:solidFill>
      </dgm:spPr>
      <dgm:t>
        <a:bodyPr/>
        <a:lstStyle/>
        <a:p>
          <a:r>
            <a:rPr lang="en-US" sz="3600" b="1" dirty="0" smtClean="0">
              <a:solidFill>
                <a:schemeClr val="tx1"/>
              </a:solidFill>
              <a:latin typeface="Times New Roman" pitchFamily="18" charset="0"/>
              <a:cs typeface="Times New Roman" pitchFamily="18" charset="0"/>
            </a:rPr>
            <a:t>What is a General Introduction?</a:t>
          </a:r>
          <a:endParaRPr lang="fr-FR" sz="3600" b="1" dirty="0">
            <a:solidFill>
              <a:schemeClr val="tx1"/>
            </a:solidFill>
            <a:latin typeface="Times New Roman" pitchFamily="18" charset="0"/>
            <a:cs typeface="Times New Roman" pitchFamily="18" charset="0"/>
          </a:endParaRPr>
        </a:p>
      </dgm:t>
    </dgm:pt>
    <dgm:pt modelId="{9A04BDD5-44FE-49E8-80D7-1614E38272DD}" type="parTrans" cxnId="{4993E235-9D74-48E8-8842-9CEFFDC43BAD}">
      <dgm:prSet/>
      <dgm:spPr/>
      <dgm:t>
        <a:bodyPr/>
        <a:lstStyle/>
        <a:p>
          <a:endParaRPr lang="fr-FR"/>
        </a:p>
      </dgm:t>
    </dgm:pt>
    <dgm:pt modelId="{C58FB1EA-9248-412A-A337-6F3F2405FFDC}" type="sibTrans" cxnId="{4993E235-9D74-48E8-8842-9CEFFDC43BAD}">
      <dgm:prSet/>
      <dgm:spPr/>
      <dgm:t>
        <a:bodyPr/>
        <a:lstStyle/>
        <a:p>
          <a:endParaRPr lang="fr-FR"/>
        </a:p>
      </dgm:t>
    </dgm:pt>
    <dgm:pt modelId="{A7A6DB71-5727-46DF-85ED-2F9AE42E84D0}">
      <dgm:prSet phldrT="[Texte]" custT="1"/>
      <dgm:spPr>
        <a:solidFill>
          <a:srgbClr val="00B0F0"/>
        </a:solidFill>
      </dgm:spPr>
      <dgm:t>
        <a:bodyPr/>
        <a:lstStyle/>
        <a:p>
          <a:r>
            <a:rPr lang="en-US" sz="2400" dirty="0" smtClean="0">
              <a:solidFill>
                <a:schemeClr val="tx1"/>
              </a:solidFill>
              <a:latin typeface="Times New Roman" pitchFamily="18" charset="0"/>
              <a:cs typeface="Times New Roman" pitchFamily="18" charset="0"/>
            </a:rPr>
            <a:t>A general introduction or introductory chapter of a thesis or dissertation is to introduce your research to the reader. In other words, it is to present the research problem that requires a solution.</a:t>
          </a:r>
          <a:r>
            <a:rPr lang="fr-FR" sz="2400" dirty="0" smtClean="0">
              <a:solidFill>
                <a:schemeClr val="tx1"/>
              </a:solidFill>
              <a:latin typeface="Times New Roman" pitchFamily="18" charset="0"/>
              <a:cs typeface="Times New Roman" pitchFamily="18" charset="0"/>
            </a:rPr>
            <a:t>. </a:t>
          </a:r>
          <a:endParaRPr lang="fr-FR" sz="2400" dirty="0">
            <a:solidFill>
              <a:schemeClr val="tx1"/>
            </a:solidFill>
            <a:latin typeface="Times New Roman" pitchFamily="18" charset="0"/>
            <a:cs typeface="Times New Roman" pitchFamily="18" charset="0"/>
          </a:endParaRPr>
        </a:p>
      </dgm:t>
    </dgm:pt>
    <dgm:pt modelId="{38E395A9-944F-41E0-ABAE-2F615F93B8A2}" type="parTrans" cxnId="{CBD2A805-26A3-4859-9A73-02A72D8E59EF}">
      <dgm:prSet/>
      <dgm:spPr>
        <a:ln w="57150">
          <a:headEnd type="none" w="med" len="med"/>
          <a:tailEnd type="triangle" w="med" len="med"/>
        </a:ln>
      </dgm:spPr>
      <dgm:t>
        <a:bodyPr/>
        <a:lstStyle/>
        <a:p>
          <a:endParaRPr lang="fr-FR"/>
        </a:p>
      </dgm:t>
    </dgm:pt>
    <dgm:pt modelId="{A6D6EEA3-0442-4B52-B91A-09D2D2160961}" type="sibTrans" cxnId="{CBD2A805-26A3-4859-9A73-02A72D8E59EF}">
      <dgm:prSet/>
      <dgm:spPr/>
      <dgm:t>
        <a:bodyPr/>
        <a:lstStyle/>
        <a:p>
          <a:endParaRPr lang="fr-FR"/>
        </a:p>
      </dgm:t>
    </dgm:pt>
    <dgm:pt modelId="{BC7BEEAF-5D9D-49AC-B97E-A246BF0F1970}">
      <dgm:prSet phldrT="[Texte]" custT="1"/>
      <dgm:spPr>
        <a:solidFill>
          <a:srgbClr val="00B0F0"/>
        </a:solidFill>
      </dgm:spPr>
      <dgm:t>
        <a:bodyPr/>
        <a:lstStyle/>
        <a:p>
          <a:r>
            <a:rPr lang="en-US" sz="2400" dirty="0" smtClean="0">
              <a:solidFill>
                <a:schemeClr val="tx1"/>
              </a:solidFill>
              <a:latin typeface="Times New Roman" pitchFamily="18" charset="0"/>
              <a:cs typeface="Times New Roman" pitchFamily="18" charset="0"/>
            </a:rPr>
            <a:t>It provides an overview of your research project.</a:t>
          </a:r>
          <a:endParaRPr lang="fr-FR" sz="2400" b="1" dirty="0">
            <a:solidFill>
              <a:schemeClr val="tx1"/>
            </a:solidFill>
            <a:latin typeface="Times New Roman" pitchFamily="18" charset="0"/>
            <a:cs typeface="Times New Roman" pitchFamily="18" charset="0"/>
          </a:endParaRPr>
        </a:p>
      </dgm:t>
    </dgm:pt>
    <dgm:pt modelId="{2EF7F9E8-2685-46BF-B231-43AA31CEF2BB}" type="parTrans" cxnId="{92EEC724-9AE1-486E-822D-FAE4BE19131A}">
      <dgm:prSet/>
      <dgm:spPr>
        <a:ln w="57150">
          <a:headEnd type="none" w="med" len="med"/>
          <a:tailEnd type="triangle" w="med" len="med"/>
        </a:ln>
      </dgm:spPr>
      <dgm:t>
        <a:bodyPr/>
        <a:lstStyle/>
        <a:p>
          <a:endParaRPr lang="fr-FR"/>
        </a:p>
      </dgm:t>
    </dgm:pt>
    <dgm:pt modelId="{EC4963CB-51ED-48A1-BAC9-D7EE73F4262B}" type="sibTrans" cxnId="{92EEC724-9AE1-486E-822D-FAE4BE19131A}">
      <dgm:prSet/>
      <dgm:spPr/>
      <dgm:t>
        <a:bodyPr/>
        <a:lstStyle/>
        <a:p>
          <a:endParaRPr lang="fr-FR"/>
        </a:p>
      </dgm:t>
    </dgm:pt>
    <dgm:pt modelId="{C75CFABE-A08C-4A5F-9D53-FC4CB5B50F95}">
      <dgm:prSet phldrT="[Texte]" custT="1"/>
      <dgm:spPr>
        <a:solidFill>
          <a:srgbClr val="00B0F0"/>
        </a:solidFill>
      </dgm:spPr>
      <dgm:t>
        <a:bodyPr/>
        <a:lstStyle/>
        <a:p>
          <a:r>
            <a:rPr lang="en-US" sz="2400" dirty="0" smtClean="0">
              <a:solidFill>
                <a:schemeClr val="tx1"/>
              </a:solidFill>
              <a:latin typeface="Times New Roman" pitchFamily="18" charset="0"/>
              <a:cs typeface="Times New Roman" pitchFamily="18" charset="0"/>
            </a:rPr>
            <a:t>It explains both the What and the Why of your research.</a:t>
          </a:r>
          <a:endParaRPr lang="fr-FR" sz="2400" b="1" dirty="0">
            <a:solidFill>
              <a:schemeClr val="tx1"/>
            </a:solidFill>
            <a:latin typeface="Times New Roman" pitchFamily="18" charset="0"/>
            <a:cs typeface="Times New Roman" pitchFamily="18" charset="0"/>
          </a:endParaRPr>
        </a:p>
      </dgm:t>
    </dgm:pt>
    <dgm:pt modelId="{8F23BFF6-CBE5-436E-9C2E-7748AB58E9B9}" type="sibTrans" cxnId="{777C54A6-83E1-4259-8D21-3D95BB4F58B0}">
      <dgm:prSet/>
      <dgm:spPr/>
      <dgm:t>
        <a:bodyPr/>
        <a:lstStyle/>
        <a:p>
          <a:endParaRPr lang="fr-FR"/>
        </a:p>
      </dgm:t>
    </dgm:pt>
    <dgm:pt modelId="{C7A8BF17-63D0-47E0-A1D0-10E1E4050723}" type="parTrans" cxnId="{777C54A6-83E1-4259-8D21-3D95BB4F58B0}">
      <dgm:prSet/>
      <dgm:spPr>
        <a:ln w="57150">
          <a:headEnd type="none" w="med" len="med"/>
          <a:tailEnd type="triangle" w="med" len="med"/>
        </a:ln>
      </dgm:spPr>
      <dgm:t>
        <a:bodyPr/>
        <a:lstStyle/>
        <a:p>
          <a:endParaRPr lang="fr-FR"/>
        </a:p>
      </dgm:t>
    </dgm:pt>
    <dgm:pt modelId="{0B12CF02-67DE-4E8D-8BF3-0557CB97F2BE}" type="pres">
      <dgm:prSet presAssocID="{196733F2-E573-4448-B439-52D2C760E5CE}" presName="Name0" presStyleCnt="0">
        <dgm:presLayoutVars>
          <dgm:chMax val="1"/>
          <dgm:chPref val="1"/>
          <dgm:dir/>
          <dgm:animOne val="branch"/>
          <dgm:animLvl val="lvl"/>
        </dgm:presLayoutVars>
      </dgm:prSet>
      <dgm:spPr/>
      <dgm:t>
        <a:bodyPr/>
        <a:lstStyle/>
        <a:p>
          <a:endParaRPr lang="fr-FR"/>
        </a:p>
      </dgm:t>
    </dgm:pt>
    <dgm:pt modelId="{4295BCE9-56A4-4881-9DBC-89EB18E7C65C}" type="pres">
      <dgm:prSet presAssocID="{5FD00153-888C-4AAD-9A05-45BB3146EEB0}" presName="singleCycle" presStyleCnt="0"/>
      <dgm:spPr/>
    </dgm:pt>
    <dgm:pt modelId="{08306392-314A-49FD-BD82-E0347C7C7359}" type="pres">
      <dgm:prSet presAssocID="{5FD00153-888C-4AAD-9A05-45BB3146EEB0}" presName="singleCenter" presStyleLbl="node1" presStyleIdx="0" presStyleCnt="4" custScaleX="201499" custScaleY="98175" custLinFactNeighborX="-410" custLinFactNeighborY="-12698">
        <dgm:presLayoutVars>
          <dgm:chMax val="7"/>
          <dgm:chPref val="7"/>
        </dgm:presLayoutVars>
      </dgm:prSet>
      <dgm:spPr>
        <a:prstGeom prst="horizontalScroll">
          <a:avLst/>
        </a:prstGeom>
      </dgm:spPr>
      <dgm:t>
        <a:bodyPr/>
        <a:lstStyle/>
        <a:p>
          <a:endParaRPr lang="fr-FR"/>
        </a:p>
      </dgm:t>
    </dgm:pt>
    <dgm:pt modelId="{4E78AF10-E8A0-4E09-90F5-807A90E51615}" type="pres">
      <dgm:prSet presAssocID="{38E395A9-944F-41E0-ABAE-2F615F93B8A2}" presName="Name56" presStyleLbl="parChTrans1D2" presStyleIdx="0" presStyleCnt="3"/>
      <dgm:spPr/>
      <dgm:t>
        <a:bodyPr/>
        <a:lstStyle/>
        <a:p>
          <a:endParaRPr lang="fr-FR"/>
        </a:p>
      </dgm:t>
    </dgm:pt>
    <dgm:pt modelId="{C3BF0A22-1B10-4842-956C-DFDEB38A0A87}" type="pres">
      <dgm:prSet presAssocID="{A7A6DB71-5727-46DF-85ED-2F9AE42E84D0}" presName="text0" presStyleLbl="node1" presStyleIdx="1" presStyleCnt="4" custScaleX="613111" custScaleY="115712">
        <dgm:presLayoutVars>
          <dgm:bulletEnabled val="1"/>
        </dgm:presLayoutVars>
      </dgm:prSet>
      <dgm:spPr/>
      <dgm:t>
        <a:bodyPr/>
        <a:lstStyle/>
        <a:p>
          <a:endParaRPr lang="fr-FR"/>
        </a:p>
      </dgm:t>
    </dgm:pt>
    <dgm:pt modelId="{E35AB4E1-98D6-415B-8023-42C213B867A3}" type="pres">
      <dgm:prSet presAssocID="{2EF7F9E8-2685-46BF-B231-43AA31CEF2BB}" presName="Name56" presStyleLbl="parChTrans1D2" presStyleIdx="1" presStyleCnt="3"/>
      <dgm:spPr/>
      <dgm:t>
        <a:bodyPr/>
        <a:lstStyle/>
        <a:p>
          <a:endParaRPr lang="fr-FR"/>
        </a:p>
      </dgm:t>
    </dgm:pt>
    <dgm:pt modelId="{E109FF96-2299-462A-B2FA-606A5CF72F10}" type="pres">
      <dgm:prSet presAssocID="{BC7BEEAF-5D9D-49AC-B97E-A246BF0F1970}" presName="text0" presStyleLbl="node1" presStyleIdx="2" presStyleCnt="4" custScaleX="334137" custScaleY="69755" custRadScaleRad="85100" custRadScaleInc="189397">
        <dgm:presLayoutVars>
          <dgm:bulletEnabled val="1"/>
        </dgm:presLayoutVars>
      </dgm:prSet>
      <dgm:spPr/>
      <dgm:t>
        <a:bodyPr/>
        <a:lstStyle/>
        <a:p>
          <a:endParaRPr lang="fr-FR"/>
        </a:p>
      </dgm:t>
    </dgm:pt>
    <dgm:pt modelId="{D6CCC859-B24F-432F-9E54-D2E0C9186545}" type="pres">
      <dgm:prSet presAssocID="{C7A8BF17-63D0-47E0-A1D0-10E1E4050723}" presName="Name56" presStyleLbl="parChTrans1D2" presStyleIdx="2" presStyleCnt="3"/>
      <dgm:spPr/>
      <dgm:t>
        <a:bodyPr/>
        <a:lstStyle/>
        <a:p>
          <a:endParaRPr lang="fr-FR"/>
        </a:p>
      </dgm:t>
    </dgm:pt>
    <dgm:pt modelId="{EDCA6ACE-13F6-404D-B7DC-E6B58B4A7F2E}" type="pres">
      <dgm:prSet presAssocID="{C75CFABE-A08C-4A5F-9D53-FC4CB5B50F95}" presName="text0" presStyleLbl="node1" presStyleIdx="3" presStyleCnt="4" custScaleX="304333" custScaleY="119395" custRadScaleRad="90899" custRadScaleInc="-198764">
        <dgm:presLayoutVars>
          <dgm:bulletEnabled val="1"/>
        </dgm:presLayoutVars>
      </dgm:prSet>
      <dgm:spPr/>
      <dgm:t>
        <a:bodyPr/>
        <a:lstStyle/>
        <a:p>
          <a:endParaRPr lang="fr-FR"/>
        </a:p>
      </dgm:t>
    </dgm:pt>
  </dgm:ptLst>
  <dgm:cxnLst>
    <dgm:cxn modelId="{EB468FD1-A13B-4171-9E0C-571D2C56ADE1}" type="presOf" srcId="{5FD00153-888C-4AAD-9A05-45BB3146EEB0}" destId="{08306392-314A-49FD-BD82-E0347C7C7359}" srcOrd="0" destOrd="0" presId="urn:microsoft.com/office/officeart/2008/layout/RadialCluster"/>
    <dgm:cxn modelId="{CBD2A805-26A3-4859-9A73-02A72D8E59EF}" srcId="{5FD00153-888C-4AAD-9A05-45BB3146EEB0}" destId="{A7A6DB71-5727-46DF-85ED-2F9AE42E84D0}" srcOrd="0" destOrd="0" parTransId="{38E395A9-944F-41E0-ABAE-2F615F93B8A2}" sibTransId="{A6D6EEA3-0442-4B52-B91A-09D2D2160961}"/>
    <dgm:cxn modelId="{A130223A-8572-4991-BBC9-EC88A120B7ED}" type="presOf" srcId="{38E395A9-944F-41E0-ABAE-2F615F93B8A2}" destId="{4E78AF10-E8A0-4E09-90F5-807A90E51615}" srcOrd="0" destOrd="0" presId="urn:microsoft.com/office/officeart/2008/layout/RadialCluster"/>
    <dgm:cxn modelId="{777C54A6-83E1-4259-8D21-3D95BB4F58B0}" srcId="{5FD00153-888C-4AAD-9A05-45BB3146EEB0}" destId="{C75CFABE-A08C-4A5F-9D53-FC4CB5B50F95}" srcOrd="2" destOrd="0" parTransId="{C7A8BF17-63D0-47E0-A1D0-10E1E4050723}" sibTransId="{8F23BFF6-CBE5-436E-9C2E-7748AB58E9B9}"/>
    <dgm:cxn modelId="{279C90FD-88E4-41D4-80BA-482B6F9DBE8F}" type="presOf" srcId="{A7A6DB71-5727-46DF-85ED-2F9AE42E84D0}" destId="{C3BF0A22-1B10-4842-956C-DFDEB38A0A87}" srcOrd="0" destOrd="0" presId="urn:microsoft.com/office/officeart/2008/layout/RadialCluster"/>
    <dgm:cxn modelId="{E44DC04A-5A17-4F0C-8FE4-88F25D29C889}" type="presOf" srcId="{C75CFABE-A08C-4A5F-9D53-FC4CB5B50F95}" destId="{EDCA6ACE-13F6-404D-B7DC-E6B58B4A7F2E}" srcOrd="0" destOrd="0" presId="urn:microsoft.com/office/officeart/2008/layout/RadialCluster"/>
    <dgm:cxn modelId="{92EEC724-9AE1-486E-822D-FAE4BE19131A}" srcId="{5FD00153-888C-4AAD-9A05-45BB3146EEB0}" destId="{BC7BEEAF-5D9D-49AC-B97E-A246BF0F1970}" srcOrd="1" destOrd="0" parTransId="{2EF7F9E8-2685-46BF-B231-43AA31CEF2BB}" sibTransId="{EC4963CB-51ED-48A1-BAC9-D7EE73F4262B}"/>
    <dgm:cxn modelId="{B7261860-1554-4A74-86F2-15074E1F987C}" type="presOf" srcId="{C7A8BF17-63D0-47E0-A1D0-10E1E4050723}" destId="{D6CCC859-B24F-432F-9E54-D2E0C9186545}" srcOrd="0" destOrd="0" presId="urn:microsoft.com/office/officeart/2008/layout/RadialCluster"/>
    <dgm:cxn modelId="{83998350-9340-41E5-BCC8-5C96414002A6}" type="presOf" srcId="{196733F2-E573-4448-B439-52D2C760E5CE}" destId="{0B12CF02-67DE-4E8D-8BF3-0557CB97F2BE}" srcOrd="0" destOrd="0" presId="urn:microsoft.com/office/officeart/2008/layout/RadialCluster"/>
    <dgm:cxn modelId="{4993E235-9D74-48E8-8842-9CEFFDC43BAD}" srcId="{196733F2-E573-4448-B439-52D2C760E5CE}" destId="{5FD00153-888C-4AAD-9A05-45BB3146EEB0}" srcOrd="0" destOrd="0" parTransId="{9A04BDD5-44FE-49E8-80D7-1614E38272DD}" sibTransId="{C58FB1EA-9248-412A-A337-6F3F2405FFDC}"/>
    <dgm:cxn modelId="{E05F3281-186C-4E90-A03E-401793FBD92A}" type="presOf" srcId="{BC7BEEAF-5D9D-49AC-B97E-A246BF0F1970}" destId="{E109FF96-2299-462A-B2FA-606A5CF72F10}" srcOrd="0" destOrd="0" presId="urn:microsoft.com/office/officeart/2008/layout/RadialCluster"/>
    <dgm:cxn modelId="{26F70D43-5FAA-41E1-9EBB-D17905D1E645}" type="presOf" srcId="{2EF7F9E8-2685-46BF-B231-43AA31CEF2BB}" destId="{E35AB4E1-98D6-415B-8023-42C213B867A3}" srcOrd="0" destOrd="0" presId="urn:microsoft.com/office/officeart/2008/layout/RadialCluster"/>
    <dgm:cxn modelId="{0288722B-2BBD-4FA1-8254-585FA8A3643D}" type="presParOf" srcId="{0B12CF02-67DE-4E8D-8BF3-0557CB97F2BE}" destId="{4295BCE9-56A4-4881-9DBC-89EB18E7C65C}" srcOrd="0" destOrd="0" presId="urn:microsoft.com/office/officeart/2008/layout/RadialCluster"/>
    <dgm:cxn modelId="{49B1EA56-9EE7-4187-A972-C869DFE2025D}" type="presParOf" srcId="{4295BCE9-56A4-4881-9DBC-89EB18E7C65C}" destId="{08306392-314A-49FD-BD82-E0347C7C7359}" srcOrd="0" destOrd="0" presId="urn:microsoft.com/office/officeart/2008/layout/RadialCluster"/>
    <dgm:cxn modelId="{E297534A-F125-4736-BA88-D0271B74185F}" type="presParOf" srcId="{4295BCE9-56A4-4881-9DBC-89EB18E7C65C}" destId="{4E78AF10-E8A0-4E09-90F5-807A90E51615}" srcOrd="1" destOrd="0" presId="urn:microsoft.com/office/officeart/2008/layout/RadialCluster"/>
    <dgm:cxn modelId="{CD8D2190-6FA4-406F-822F-949F775CC52E}" type="presParOf" srcId="{4295BCE9-56A4-4881-9DBC-89EB18E7C65C}" destId="{C3BF0A22-1B10-4842-956C-DFDEB38A0A87}" srcOrd="2" destOrd="0" presId="urn:microsoft.com/office/officeart/2008/layout/RadialCluster"/>
    <dgm:cxn modelId="{50839CDC-707B-4AD1-A979-E0040F6A8E56}" type="presParOf" srcId="{4295BCE9-56A4-4881-9DBC-89EB18E7C65C}" destId="{E35AB4E1-98D6-415B-8023-42C213B867A3}" srcOrd="3" destOrd="0" presId="urn:microsoft.com/office/officeart/2008/layout/RadialCluster"/>
    <dgm:cxn modelId="{B982FB6E-A7A6-41F8-9F0D-F43353FE4341}" type="presParOf" srcId="{4295BCE9-56A4-4881-9DBC-89EB18E7C65C}" destId="{E109FF96-2299-462A-B2FA-606A5CF72F10}" srcOrd="4" destOrd="0" presId="urn:microsoft.com/office/officeart/2008/layout/RadialCluster"/>
    <dgm:cxn modelId="{5B751358-8372-41E2-9D09-3324B86A5CE7}" type="presParOf" srcId="{4295BCE9-56A4-4881-9DBC-89EB18E7C65C}" destId="{D6CCC859-B24F-432F-9E54-D2E0C9186545}" srcOrd="5" destOrd="0" presId="urn:microsoft.com/office/officeart/2008/layout/RadialCluster"/>
    <dgm:cxn modelId="{AE5DB1A9-2C14-47B9-89C8-B9E6B3F4F92F}" type="presParOf" srcId="{4295BCE9-56A4-4881-9DBC-89EB18E7C65C}" destId="{EDCA6ACE-13F6-404D-B7DC-E6B58B4A7F2E}"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B7EBE7B-ED03-455F-B164-205BCB1EE2D1}" type="doc">
      <dgm:prSet loTypeId="urn:microsoft.com/office/officeart/2008/layout/HorizontalMultiLevelHierarchy" loCatId="hierarchy" qsTypeId="urn:microsoft.com/office/officeart/2005/8/quickstyle/3d2" qsCatId="3D" csTypeId="urn:microsoft.com/office/officeart/2005/8/colors/accent1_2" csCatId="accent1" phldr="1"/>
      <dgm:spPr/>
      <dgm:t>
        <a:bodyPr/>
        <a:lstStyle/>
        <a:p>
          <a:endParaRPr lang="fr-FR"/>
        </a:p>
      </dgm:t>
    </dgm:pt>
    <dgm:pt modelId="{BC858486-DEAC-4882-A0B0-0FAB7FB256AA}">
      <dgm:prSet custT="1"/>
      <dgm:spPr>
        <a:solidFill>
          <a:srgbClr val="FFFF00"/>
        </a:solidFill>
      </dgm:spPr>
      <dgm:t>
        <a:bodyPr/>
        <a:lstStyle/>
        <a:p>
          <a:r>
            <a:rPr lang="en-US" sz="2800" dirty="0" smtClean="0">
              <a:solidFill>
                <a:schemeClr val="tx1"/>
              </a:solidFill>
              <a:latin typeface="Times New Roman" pitchFamily="18" charset="0"/>
              <a:cs typeface="Times New Roman" pitchFamily="18" charset="0"/>
            </a:rPr>
            <a:t>- The method is an important step in your research.</a:t>
          </a:r>
        </a:p>
        <a:p>
          <a:r>
            <a:rPr lang="en-US" sz="2800" dirty="0" smtClean="0">
              <a:solidFill>
                <a:schemeClr val="tx1"/>
              </a:solidFill>
              <a:latin typeface="Times New Roman" pitchFamily="18" charset="0"/>
              <a:cs typeface="Times New Roman" pitchFamily="18" charset="0"/>
            </a:rPr>
            <a:t>- It is a particular way to solve a scientific problem, to establish a relationship between the various parameters of a phenomenon.</a:t>
          </a:r>
        </a:p>
        <a:p>
          <a:r>
            <a:rPr lang="en-US" sz="2800" dirty="0" smtClean="0">
              <a:solidFill>
                <a:schemeClr val="tx1"/>
              </a:solidFill>
              <a:latin typeface="Times New Roman" pitchFamily="18" charset="0"/>
              <a:cs typeface="Times New Roman" pitchFamily="18" charset="0"/>
            </a:rPr>
            <a:t>- In principle, the most powerful method is chosen, considering the nature of your problem and the inherent constraints of your research.</a:t>
          </a:r>
        </a:p>
        <a:p>
          <a:r>
            <a:rPr lang="en-US" sz="2800" dirty="0" smtClean="0">
              <a:solidFill>
                <a:schemeClr val="tx1"/>
              </a:solidFill>
              <a:latin typeface="Times New Roman" pitchFamily="18" charset="0"/>
              <a:cs typeface="Times New Roman" pitchFamily="18" charset="0"/>
            </a:rPr>
            <a:t>- The method is the detailed description of the progress of your research.</a:t>
          </a:r>
        </a:p>
        <a:p>
          <a:r>
            <a:rPr lang="en-US" sz="2800" dirty="0" smtClean="0">
              <a:solidFill>
                <a:schemeClr val="tx1"/>
              </a:solidFill>
              <a:latin typeface="Times New Roman" pitchFamily="18" charset="0"/>
              <a:cs typeface="Times New Roman" pitchFamily="18" charset="0"/>
            </a:rPr>
            <a:t>- It can be considered as a series of steps specified by tools that we use to carry out precise research work..</a:t>
          </a:r>
          <a:endParaRPr lang="fr-FR" sz="2800" dirty="0">
            <a:solidFill>
              <a:schemeClr val="tx1"/>
            </a:solidFill>
          </a:endParaRPr>
        </a:p>
      </dgm:t>
    </dgm:pt>
    <dgm:pt modelId="{2A763C28-A296-4FD9-BACB-0FF5E5AAAD5E}" type="parTrans" cxnId="{0CBF7EC5-477D-4F83-A646-C8B57317F40B}">
      <dgm:prSet/>
      <dgm:spPr>
        <a:ln w="57150">
          <a:headEnd type="none" w="med" len="med"/>
          <a:tailEnd type="triangle" w="med" len="med"/>
        </a:ln>
      </dgm:spPr>
      <dgm:t>
        <a:bodyPr/>
        <a:lstStyle/>
        <a:p>
          <a:endParaRPr lang="fr-FR"/>
        </a:p>
      </dgm:t>
    </dgm:pt>
    <dgm:pt modelId="{087FDBEF-97D7-452E-A023-DD8496A899AC}" type="sibTrans" cxnId="{0CBF7EC5-477D-4F83-A646-C8B57317F40B}">
      <dgm:prSet/>
      <dgm:spPr/>
      <dgm:t>
        <a:bodyPr/>
        <a:lstStyle/>
        <a:p>
          <a:endParaRPr lang="fr-FR"/>
        </a:p>
      </dgm:t>
    </dgm:pt>
    <dgm:pt modelId="{C30138E7-6B2F-4353-9302-A1DB78A9ECD1}">
      <dgm:prSet/>
      <dgm:spPr/>
      <dgm:t>
        <a:bodyPr/>
        <a:lstStyle/>
        <a:p>
          <a:r>
            <a:rPr lang="en-US" b="1" dirty="0" smtClean="0">
              <a:latin typeface="Times New Roman" pitchFamily="18" charset="0"/>
              <a:cs typeface="Times New Roman" pitchFamily="18" charset="0"/>
            </a:rPr>
            <a:t>4- Method or research approach</a:t>
          </a:r>
        </a:p>
      </dgm:t>
    </dgm:pt>
    <dgm:pt modelId="{8EC8E0DB-E989-43E4-B876-4ADAF93D48F1}" type="parTrans" cxnId="{FCB2B1AC-F660-429A-B352-8E0FDE8C20F2}">
      <dgm:prSet/>
      <dgm:spPr/>
      <dgm:t>
        <a:bodyPr/>
        <a:lstStyle/>
        <a:p>
          <a:endParaRPr lang="fr-FR"/>
        </a:p>
      </dgm:t>
    </dgm:pt>
    <dgm:pt modelId="{DCD4A92B-FB32-4665-8A42-DE2155D79413}" type="sibTrans" cxnId="{FCB2B1AC-F660-429A-B352-8E0FDE8C20F2}">
      <dgm:prSet/>
      <dgm:spPr/>
      <dgm:t>
        <a:bodyPr/>
        <a:lstStyle/>
        <a:p>
          <a:endParaRPr lang="fr-FR"/>
        </a:p>
      </dgm:t>
    </dgm:pt>
    <dgm:pt modelId="{72E70933-24BB-4617-AA5B-5659A5C2BCDB}" type="pres">
      <dgm:prSet presAssocID="{8B7EBE7B-ED03-455F-B164-205BCB1EE2D1}" presName="Name0" presStyleCnt="0">
        <dgm:presLayoutVars>
          <dgm:chPref val="1"/>
          <dgm:dir/>
          <dgm:animOne val="branch"/>
          <dgm:animLvl val="lvl"/>
          <dgm:resizeHandles val="exact"/>
        </dgm:presLayoutVars>
      </dgm:prSet>
      <dgm:spPr/>
      <dgm:t>
        <a:bodyPr/>
        <a:lstStyle/>
        <a:p>
          <a:endParaRPr lang="fr-FR"/>
        </a:p>
      </dgm:t>
    </dgm:pt>
    <dgm:pt modelId="{D818F54C-897C-466A-8B3D-CC92EA665DB3}" type="pres">
      <dgm:prSet presAssocID="{C30138E7-6B2F-4353-9302-A1DB78A9ECD1}" presName="root1" presStyleCnt="0"/>
      <dgm:spPr/>
    </dgm:pt>
    <dgm:pt modelId="{A035E59E-8F92-40E1-A3CA-18327B07388F}" type="pres">
      <dgm:prSet presAssocID="{C30138E7-6B2F-4353-9302-A1DB78A9ECD1}" presName="LevelOneTextNode" presStyleLbl="node0" presStyleIdx="0" presStyleCnt="1" custScaleX="86855" custScaleY="74787" custLinFactNeighborX="12983">
        <dgm:presLayoutVars>
          <dgm:chPref val="3"/>
        </dgm:presLayoutVars>
      </dgm:prSet>
      <dgm:spPr/>
      <dgm:t>
        <a:bodyPr/>
        <a:lstStyle/>
        <a:p>
          <a:endParaRPr lang="fr-FR"/>
        </a:p>
      </dgm:t>
    </dgm:pt>
    <dgm:pt modelId="{A8FED464-5A40-4373-A638-563FFAA049D4}" type="pres">
      <dgm:prSet presAssocID="{C30138E7-6B2F-4353-9302-A1DB78A9ECD1}" presName="level2hierChild" presStyleCnt="0"/>
      <dgm:spPr/>
    </dgm:pt>
    <dgm:pt modelId="{144089F8-59C6-4BE6-AD01-BD976B09A5D5}" type="pres">
      <dgm:prSet presAssocID="{2A763C28-A296-4FD9-BACB-0FF5E5AAAD5E}" presName="conn2-1" presStyleLbl="parChTrans1D2" presStyleIdx="0" presStyleCnt="1"/>
      <dgm:spPr/>
      <dgm:t>
        <a:bodyPr/>
        <a:lstStyle/>
        <a:p>
          <a:endParaRPr lang="fr-FR"/>
        </a:p>
      </dgm:t>
    </dgm:pt>
    <dgm:pt modelId="{760C4769-D76C-4D38-9A9F-3E45EEFB9A3B}" type="pres">
      <dgm:prSet presAssocID="{2A763C28-A296-4FD9-BACB-0FF5E5AAAD5E}" presName="connTx" presStyleLbl="parChTrans1D2" presStyleIdx="0" presStyleCnt="1"/>
      <dgm:spPr/>
      <dgm:t>
        <a:bodyPr/>
        <a:lstStyle/>
        <a:p>
          <a:endParaRPr lang="fr-FR"/>
        </a:p>
      </dgm:t>
    </dgm:pt>
    <dgm:pt modelId="{A976F279-49AF-4E41-8FB0-BE83CA85CD33}" type="pres">
      <dgm:prSet presAssocID="{BC858486-DEAC-4882-A0B0-0FAB7FB256AA}" presName="root2" presStyleCnt="0"/>
      <dgm:spPr/>
    </dgm:pt>
    <dgm:pt modelId="{022A9392-A55C-41E1-8F57-8905CF69DA40}" type="pres">
      <dgm:prSet presAssocID="{BC858486-DEAC-4882-A0B0-0FAB7FB256AA}" presName="LevelTwoTextNode" presStyleLbl="node2" presStyleIdx="0" presStyleCnt="1" custScaleX="158701" custScaleY="487260" custLinFactNeighborX="-3847">
        <dgm:presLayoutVars>
          <dgm:chPref val="3"/>
        </dgm:presLayoutVars>
      </dgm:prSet>
      <dgm:spPr>
        <a:prstGeom prst="flowChartAlternateProcess">
          <a:avLst/>
        </a:prstGeom>
      </dgm:spPr>
      <dgm:t>
        <a:bodyPr/>
        <a:lstStyle/>
        <a:p>
          <a:endParaRPr lang="fr-FR"/>
        </a:p>
      </dgm:t>
    </dgm:pt>
    <dgm:pt modelId="{561A145A-63DE-47AD-BBD0-F116EC2F5324}" type="pres">
      <dgm:prSet presAssocID="{BC858486-DEAC-4882-A0B0-0FAB7FB256AA}" presName="level3hierChild" presStyleCnt="0"/>
      <dgm:spPr/>
    </dgm:pt>
  </dgm:ptLst>
  <dgm:cxnLst>
    <dgm:cxn modelId="{0CBF7EC5-477D-4F83-A646-C8B57317F40B}" srcId="{C30138E7-6B2F-4353-9302-A1DB78A9ECD1}" destId="{BC858486-DEAC-4882-A0B0-0FAB7FB256AA}" srcOrd="0" destOrd="0" parTransId="{2A763C28-A296-4FD9-BACB-0FF5E5AAAD5E}" sibTransId="{087FDBEF-97D7-452E-A023-DD8496A899AC}"/>
    <dgm:cxn modelId="{D2DEA35B-2CD2-4A63-A9AF-4A2E802CE74C}" type="presOf" srcId="{8B7EBE7B-ED03-455F-B164-205BCB1EE2D1}" destId="{72E70933-24BB-4617-AA5B-5659A5C2BCDB}" srcOrd="0" destOrd="0" presId="urn:microsoft.com/office/officeart/2008/layout/HorizontalMultiLevelHierarchy"/>
    <dgm:cxn modelId="{0188BAD8-628C-444E-A539-D7EC02B9EBF5}" type="presOf" srcId="{2A763C28-A296-4FD9-BACB-0FF5E5AAAD5E}" destId="{760C4769-D76C-4D38-9A9F-3E45EEFB9A3B}" srcOrd="1" destOrd="0" presId="urn:microsoft.com/office/officeart/2008/layout/HorizontalMultiLevelHierarchy"/>
    <dgm:cxn modelId="{1A5F756D-056A-4BF2-93EB-020B6732EA34}" type="presOf" srcId="{C30138E7-6B2F-4353-9302-A1DB78A9ECD1}" destId="{A035E59E-8F92-40E1-A3CA-18327B07388F}" srcOrd="0" destOrd="0" presId="urn:microsoft.com/office/officeart/2008/layout/HorizontalMultiLevelHierarchy"/>
    <dgm:cxn modelId="{948B4461-0322-4EDA-9630-70B4D19CBF00}" type="presOf" srcId="{BC858486-DEAC-4882-A0B0-0FAB7FB256AA}" destId="{022A9392-A55C-41E1-8F57-8905CF69DA40}" srcOrd="0" destOrd="0" presId="urn:microsoft.com/office/officeart/2008/layout/HorizontalMultiLevelHierarchy"/>
    <dgm:cxn modelId="{FCB2B1AC-F660-429A-B352-8E0FDE8C20F2}" srcId="{8B7EBE7B-ED03-455F-B164-205BCB1EE2D1}" destId="{C30138E7-6B2F-4353-9302-A1DB78A9ECD1}" srcOrd="0" destOrd="0" parTransId="{8EC8E0DB-E989-43E4-B876-4ADAF93D48F1}" sibTransId="{DCD4A92B-FB32-4665-8A42-DE2155D79413}"/>
    <dgm:cxn modelId="{0F1E04BB-4593-47D0-8CEC-0E52E0007454}" type="presOf" srcId="{2A763C28-A296-4FD9-BACB-0FF5E5AAAD5E}" destId="{144089F8-59C6-4BE6-AD01-BD976B09A5D5}" srcOrd="0" destOrd="0" presId="urn:microsoft.com/office/officeart/2008/layout/HorizontalMultiLevelHierarchy"/>
    <dgm:cxn modelId="{1A6BB9FF-736C-49AB-9895-6B57C5EF319F}" type="presParOf" srcId="{72E70933-24BB-4617-AA5B-5659A5C2BCDB}" destId="{D818F54C-897C-466A-8B3D-CC92EA665DB3}" srcOrd="0" destOrd="0" presId="urn:microsoft.com/office/officeart/2008/layout/HorizontalMultiLevelHierarchy"/>
    <dgm:cxn modelId="{9C1DAD3D-F2BA-4AF2-8DAD-9AAFC162A30C}" type="presParOf" srcId="{D818F54C-897C-466A-8B3D-CC92EA665DB3}" destId="{A035E59E-8F92-40E1-A3CA-18327B07388F}" srcOrd="0" destOrd="0" presId="urn:microsoft.com/office/officeart/2008/layout/HorizontalMultiLevelHierarchy"/>
    <dgm:cxn modelId="{6FF62B31-5296-4A0A-9909-39BDAD4FBADB}" type="presParOf" srcId="{D818F54C-897C-466A-8B3D-CC92EA665DB3}" destId="{A8FED464-5A40-4373-A638-563FFAA049D4}" srcOrd="1" destOrd="0" presId="urn:microsoft.com/office/officeart/2008/layout/HorizontalMultiLevelHierarchy"/>
    <dgm:cxn modelId="{C3D4D32A-141C-486D-8EC3-6247ABB0A7A9}" type="presParOf" srcId="{A8FED464-5A40-4373-A638-563FFAA049D4}" destId="{144089F8-59C6-4BE6-AD01-BD976B09A5D5}" srcOrd="0" destOrd="0" presId="urn:microsoft.com/office/officeart/2008/layout/HorizontalMultiLevelHierarchy"/>
    <dgm:cxn modelId="{C20C92BE-9F6D-4A19-B4DD-E39383F69574}" type="presParOf" srcId="{144089F8-59C6-4BE6-AD01-BD976B09A5D5}" destId="{760C4769-D76C-4D38-9A9F-3E45EEFB9A3B}" srcOrd="0" destOrd="0" presId="urn:microsoft.com/office/officeart/2008/layout/HorizontalMultiLevelHierarchy"/>
    <dgm:cxn modelId="{975BD631-85DF-496D-BFFF-31AB763B9120}" type="presParOf" srcId="{A8FED464-5A40-4373-A638-563FFAA049D4}" destId="{A976F279-49AF-4E41-8FB0-BE83CA85CD33}" srcOrd="1" destOrd="0" presId="urn:microsoft.com/office/officeart/2008/layout/HorizontalMultiLevelHierarchy"/>
    <dgm:cxn modelId="{6664A64B-4A19-495E-AA3C-9974413AD5BE}" type="presParOf" srcId="{A976F279-49AF-4E41-8FB0-BE83CA85CD33}" destId="{022A9392-A55C-41E1-8F57-8905CF69DA40}" srcOrd="0" destOrd="0" presId="urn:microsoft.com/office/officeart/2008/layout/HorizontalMultiLevelHierarchy"/>
    <dgm:cxn modelId="{5CC9DB0E-F948-4081-A98B-000A983EBD09}" type="presParOf" srcId="{A976F279-49AF-4E41-8FB0-BE83CA85CD33}" destId="{561A145A-63DE-47AD-BBD0-F116EC2F532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B7EBE7B-ED03-455F-B164-205BCB1EE2D1}" type="doc">
      <dgm:prSet loTypeId="urn:microsoft.com/office/officeart/2008/layout/HorizontalMultiLevelHierarchy" loCatId="hierarchy" qsTypeId="urn:microsoft.com/office/officeart/2005/8/quickstyle/3d2" qsCatId="3D" csTypeId="urn:microsoft.com/office/officeart/2005/8/colors/accent1_2" csCatId="accent1" phldr="1"/>
      <dgm:spPr/>
      <dgm:t>
        <a:bodyPr/>
        <a:lstStyle/>
        <a:p>
          <a:endParaRPr lang="fr-FR"/>
        </a:p>
      </dgm:t>
    </dgm:pt>
    <dgm:pt modelId="{BC858486-DEAC-4882-A0B0-0FAB7FB256AA}">
      <dgm:prSet custT="1"/>
      <dgm:spPr>
        <a:solidFill>
          <a:srgbClr val="FFFF00"/>
        </a:solidFill>
      </dgm:spPr>
      <dgm:t>
        <a:bodyPr/>
        <a:lstStyle/>
        <a:p>
          <a:pPr algn="ctr"/>
          <a:r>
            <a:rPr lang="en-US" sz="2800" dirty="0" smtClean="0">
              <a:solidFill>
                <a:schemeClr val="tx1"/>
              </a:solidFill>
              <a:latin typeface="Times New Roman" pitchFamily="18" charset="0"/>
              <a:cs typeface="Times New Roman" pitchFamily="18" charset="0"/>
            </a:rPr>
            <a:t>It is a succession of technical and intellectual operations and manipulations that a researcher subjects a human or physical object or phenomenon to in order to obtain desired results.</a:t>
          </a:r>
        </a:p>
        <a:p>
          <a:pPr algn="l"/>
          <a:r>
            <a:rPr lang="en-US" sz="2800" dirty="0" smtClean="0">
              <a:solidFill>
                <a:schemeClr val="tx1"/>
              </a:solidFill>
              <a:latin typeface="Times New Roman" pitchFamily="18" charset="0"/>
              <a:cs typeface="Times New Roman" pitchFamily="18" charset="0"/>
            </a:rPr>
            <a:t>A method involves:</a:t>
          </a:r>
        </a:p>
        <a:p>
          <a:pPr algn="ctr"/>
          <a:r>
            <a:rPr lang="en-US" sz="2800" dirty="0" smtClean="0">
              <a:solidFill>
                <a:schemeClr val="tx1"/>
              </a:solidFill>
              <a:latin typeface="Times New Roman" pitchFamily="18" charset="0"/>
              <a:cs typeface="Times New Roman" pitchFamily="18" charset="0"/>
            </a:rPr>
            <a:t>- experiments with measuring instruments in a laboratory or in the field,</a:t>
          </a:r>
        </a:p>
        <a:p>
          <a:pPr algn="l"/>
          <a:r>
            <a:rPr lang="en-US" sz="2800" dirty="0" smtClean="0">
              <a:solidFill>
                <a:schemeClr val="tx1"/>
              </a:solidFill>
              <a:latin typeface="Times New Roman" pitchFamily="18" charset="0"/>
              <a:cs typeface="Times New Roman" pitchFamily="18" charset="0"/>
            </a:rPr>
            <a:t>- on-site surveys (field study),</a:t>
          </a:r>
        </a:p>
        <a:p>
          <a:pPr algn="l"/>
          <a:r>
            <a:rPr lang="en-US" sz="2800" dirty="0" smtClean="0">
              <a:solidFill>
                <a:schemeClr val="tx1"/>
              </a:solidFill>
              <a:latin typeface="Times New Roman" pitchFamily="18" charset="0"/>
              <a:cs typeface="Times New Roman" pitchFamily="18" charset="0"/>
            </a:rPr>
            <a:t>- numerical simulations using computer tools and others.</a:t>
          </a:r>
        </a:p>
        <a:p>
          <a:pPr algn="l"/>
          <a:r>
            <a:rPr lang="en-US" sz="2800" dirty="0" smtClean="0">
              <a:solidFill>
                <a:schemeClr val="tx1"/>
              </a:solidFill>
              <a:latin typeface="Times New Roman" pitchFamily="18" charset="0"/>
              <a:cs typeface="Times New Roman" pitchFamily="18" charset="0"/>
            </a:rPr>
            <a:t>- Historical induction</a:t>
          </a:r>
        </a:p>
        <a:p>
          <a:pPr algn="l"/>
          <a:r>
            <a:rPr lang="en-US" sz="2800" dirty="0" smtClean="0">
              <a:solidFill>
                <a:schemeClr val="tx1"/>
              </a:solidFill>
              <a:latin typeface="Times New Roman" pitchFamily="18" charset="0"/>
              <a:cs typeface="Times New Roman" pitchFamily="18" charset="0"/>
            </a:rPr>
            <a:t>-Statistics</a:t>
          </a:r>
          <a:endParaRPr lang="fr-FR" sz="2800" dirty="0">
            <a:solidFill>
              <a:schemeClr val="tx1"/>
            </a:solidFill>
          </a:endParaRPr>
        </a:p>
      </dgm:t>
    </dgm:pt>
    <dgm:pt modelId="{2A763C28-A296-4FD9-BACB-0FF5E5AAAD5E}" type="parTrans" cxnId="{0CBF7EC5-477D-4F83-A646-C8B57317F40B}">
      <dgm:prSet/>
      <dgm:spPr>
        <a:ln w="57150">
          <a:headEnd type="none" w="med" len="med"/>
          <a:tailEnd type="triangle" w="med" len="med"/>
        </a:ln>
      </dgm:spPr>
      <dgm:t>
        <a:bodyPr/>
        <a:lstStyle/>
        <a:p>
          <a:endParaRPr lang="fr-FR"/>
        </a:p>
      </dgm:t>
    </dgm:pt>
    <dgm:pt modelId="{087FDBEF-97D7-452E-A023-DD8496A899AC}" type="sibTrans" cxnId="{0CBF7EC5-477D-4F83-A646-C8B57317F40B}">
      <dgm:prSet/>
      <dgm:spPr/>
      <dgm:t>
        <a:bodyPr/>
        <a:lstStyle/>
        <a:p>
          <a:endParaRPr lang="fr-FR"/>
        </a:p>
      </dgm:t>
    </dgm:pt>
    <dgm:pt modelId="{C30138E7-6B2F-4353-9302-A1DB78A9ECD1}">
      <dgm:prSet/>
      <dgm:spPr/>
      <dgm:t>
        <a:bodyPr/>
        <a:lstStyle/>
        <a:p>
          <a:r>
            <a:rPr lang="en-US" b="1" dirty="0" smtClean="0">
              <a:latin typeface="Times New Roman" pitchFamily="18" charset="0"/>
              <a:cs typeface="Times New Roman" pitchFamily="18" charset="0"/>
            </a:rPr>
            <a:t>4- Method or research approach</a:t>
          </a:r>
        </a:p>
      </dgm:t>
    </dgm:pt>
    <dgm:pt modelId="{8EC8E0DB-E989-43E4-B876-4ADAF93D48F1}" type="parTrans" cxnId="{FCB2B1AC-F660-429A-B352-8E0FDE8C20F2}">
      <dgm:prSet/>
      <dgm:spPr/>
      <dgm:t>
        <a:bodyPr/>
        <a:lstStyle/>
        <a:p>
          <a:endParaRPr lang="fr-FR"/>
        </a:p>
      </dgm:t>
    </dgm:pt>
    <dgm:pt modelId="{DCD4A92B-FB32-4665-8A42-DE2155D79413}" type="sibTrans" cxnId="{FCB2B1AC-F660-429A-B352-8E0FDE8C20F2}">
      <dgm:prSet/>
      <dgm:spPr/>
      <dgm:t>
        <a:bodyPr/>
        <a:lstStyle/>
        <a:p>
          <a:endParaRPr lang="fr-FR"/>
        </a:p>
      </dgm:t>
    </dgm:pt>
    <dgm:pt modelId="{72E70933-24BB-4617-AA5B-5659A5C2BCDB}" type="pres">
      <dgm:prSet presAssocID="{8B7EBE7B-ED03-455F-B164-205BCB1EE2D1}" presName="Name0" presStyleCnt="0">
        <dgm:presLayoutVars>
          <dgm:chPref val="1"/>
          <dgm:dir/>
          <dgm:animOne val="branch"/>
          <dgm:animLvl val="lvl"/>
          <dgm:resizeHandles val="exact"/>
        </dgm:presLayoutVars>
      </dgm:prSet>
      <dgm:spPr/>
      <dgm:t>
        <a:bodyPr/>
        <a:lstStyle/>
        <a:p>
          <a:endParaRPr lang="fr-FR"/>
        </a:p>
      </dgm:t>
    </dgm:pt>
    <dgm:pt modelId="{D818F54C-897C-466A-8B3D-CC92EA665DB3}" type="pres">
      <dgm:prSet presAssocID="{C30138E7-6B2F-4353-9302-A1DB78A9ECD1}" presName="root1" presStyleCnt="0"/>
      <dgm:spPr/>
    </dgm:pt>
    <dgm:pt modelId="{A035E59E-8F92-40E1-A3CA-18327B07388F}" type="pres">
      <dgm:prSet presAssocID="{C30138E7-6B2F-4353-9302-A1DB78A9ECD1}" presName="LevelOneTextNode" presStyleLbl="node0" presStyleIdx="0" presStyleCnt="1" custScaleX="86855" custScaleY="74787" custLinFactNeighborX="12983">
        <dgm:presLayoutVars>
          <dgm:chPref val="3"/>
        </dgm:presLayoutVars>
      </dgm:prSet>
      <dgm:spPr/>
      <dgm:t>
        <a:bodyPr/>
        <a:lstStyle/>
        <a:p>
          <a:endParaRPr lang="fr-FR"/>
        </a:p>
      </dgm:t>
    </dgm:pt>
    <dgm:pt modelId="{A8FED464-5A40-4373-A638-563FFAA049D4}" type="pres">
      <dgm:prSet presAssocID="{C30138E7-6B2F-4353-9302-A1DB78A9ECD1}" presName="level2hierChild" presStyleCnt="0"/>
      <dgm:spPr/>
    </dgm:pt>
    <dgm:pt modelId="{144089F8-59C6-4BE6-AD01-BD976B09A5D5}" type="pres">
      <dgm:prSet presAssocID="{2A763C28-A296-4FD9-BACB-0FF5E5AAAD5E}" presName="conn2-1" presStyleLbl="parChTrans1D2" presStyleIdx="0" presStyleCnt="1"/>
      <dgm:spPr/>
      <dgm:t>
        <a:bodyPr/>
        <a:lstStyle/>
        <a:p>
          <a:endParaRPr lang="fr-FR"/>
        </a:p>
      </dgm:t>
    </dgm:pt>
    <dgm:pt modelId="{760C4769-D76C-4D38-9A9F-3E45EEFB9A3B}" type="pres">
      <dgm:prSet presAssocID="{2A763C28-A296-4FD9-BACB-0FF5E5AAAD5E}" presName="connTx" presStyleLbl="parChTrans1D2" presStyleIdx="0" presStyleCnt="1"/>
      <dgm:spPr/>
      <dgm:t>
        <a:bodyPr/>
        <a:lstStyle/>
        <a:p>
          <a:endParaRPr lang="fr-FR"/>
        </a:p>
      </dgm:t>
    </dgm:pt>
    <dgm:pt modelId="{A976F279-49AF-4E41-8FB0-BE83CA85CD33}" type="pres">
      <dgm:prSet presAssocID="{BC858486-DEAC-4882-A0B0-0FAB7FB256AA}" presName="root2" presStyleCnt="0"/>
      <dgm:spPr/>
    </dgm:pt>
    <dgm:pt modelId="{022A9392-A55C-41E1-8F57-8905CF69DA40}" type="pres">
      <dgm:prSet presAssocID="{BC858486-DEAC-4882-A0B0-0FAB7FB256AA}" presName="LevelTwoTextNode" presStyleLbl="node2" presStyleIdx="0" presStyleCnt="1" custScaleX="158701" custScaleY="476186" custLinFactNeighborX="-3847">
        <dgm:presLayoutVars>
          <dgm:chPref val="3"/>
        </dgm:presLayoutVars>
      </dgm:prSet>
      <dgm:spPr>
        <a:prstGeom prst="flowChartAlternateProcess">
          <a:avLst/>
        </a:prstGeom>
      </dgm:spPr>
      <dgm:t>
        <a:bodyPr/>
        <a:lstStyle/>
        <a:p>
          <a:endParaRPr lang="fr-FR"/>
        </a:p>
      </dgm:t>
    </dgm:pt>
    <dgm:pt modelId="{561A145A-63DE-47AD-BBD0-F116EC2F5324}" type="pres">
      <dgm:prSet presAssocID="{BC858486-DEAC-4882-A0B0-0FAB7FB256AA}" presName="level3hierChild" presStyleCnt="0"/>
      <dgm:spPr/>
    </dgm:pt>
  </dgm:ptLst>
  <dgm:cxnLst>
    <dgm:cxn modelId="{0CBF7EC5-477D-4F83-A646-C8B57317F40B}" srcId="{C30138E7-6B2F-4353-9302-A1DB78A9ECD1}" destId="{BC858486-DEAC-4882-A0B0-0FAB7FB256AA}" srcOrd="0" destOrd="0" parTransId="{2A763C28-A296-4FD9-BACB-0FF5E5AAAD5E}" sibTransId="{087FDBEF-97D7-452E-A023-DD8496A899AC}"/>
    <dgm:cxn modelId="{D2DEA35B-2CD2-4A63-A9AF-4A2E802CE74C}" type="presOf" srcId="{8B7EBE7B-ED03-455F-B164-205BCB1EE2D1}" destId="{72E70933-24BB-4617-AA5B-5659A5C2BCDB}" srcOrd="0" destOrd="0" presId="urn:microsoft.com/office/officeart/2008/layout/HorizontalMultiLevelHierarchy"/>
    <dgm:cxn modelId="{0188BAD8-628C-444E-A539-D7EC02B9EBF5}" type="presOf" srcId="{2A763C28-A296-4FD9-BACB-0FF5E5AAAD5E}" destId="{760C4769-D76C-4D38-9A9F-3E45EEFB9A3B}" srcOrd="1" destOrd="0" presId="urn:microsoft.com/office/officeart/2008/layout/HorizontalMultiLevelHierarchy"/>
    <dgm:cxn modelId="{1A5F756D-056A-4BF2-93EB-020B6732EA34}" type="presOf" srcId="{C30138E7-6B2F-4353-9302-A1DB78A9ECD1}" destId="{A035E59E-8F92-40E1-A3CA-18327B07388F}" srcOrd="0" destOrd="0" presId="urn:microsoft.com/office/officeart/2008/layout/HorizontalMultiLevelHierarchy"/>
    <dgm:cxn modelId="{948B4461-0322-4EDA-9630-70B4D19CBF00}" type="presOf" srcId="{BC858486-DEAC-4882-A0B0-0FAB7FB256AA}" destId="{022A9392-A55C-41E1-8F57-8905CF69DA40}" srcOrd="0" destOrd="0" presId="urn:microsoft.com/office/officeart/2008/layout/HorizontalMultiLevelHierarchy"/>
    <dgm:cxn modelId="{FCB2B1AC-F660-429A-B352-8E0FDE8C20F2}" srcId="{8B7EBE7B-ED03-455F-B164-205BCB1EE2D1}" destId="{C30138E7-6B2F-4353-9302-A1DB78A9ECD1}" srcOrd="0" destOrd="0" parTransId="{8EC8E0DB-E989-43E4-B876-4ADAF93D48F1}" sibTransId="{DCD4A92B-FB32-4665-8A42-DE2155D79413}"/>
    <dgm:cxn modelId="{0F1E04BB-4593-47D0-8CEC-0E52E0007454}" type="presOf" srcId="{2A763C28-A296-4FD9-BACB-0FF5E5AAAD5E}" destId="{144089F8-59C6-4BE6-AD01-BD976B09A5D5}" srcOrd="0" destOrd="0" presId="urn:microsoft.com/office/officeart/2008/layout/HorizontalMultiLevelHierarchy"/>
    <dgm:cxn modelId="{1A6BB9FF-736C-49AB-9895-6B57C5EF319F}" type="presParOf" srcId="{72E70933-24BB-4617-AA5B-5659A5C2BCDB}" destId="{D818F54C-897C-466A-8B3D-CC92EA665DB3}" srcOrd="0" destOrd="0" presId="urn:microsoft.com/office/officeart/2008/layout/HorizontalMultiLevelHierarchy"/>
    <dgm:cxn modelId="{9C1DAD3D-F2BA-4AF2-8DAD-9AAFC162A30C}" type="presParOf" srcId="{D818F54C-897C-466A-8B3D-CC92EA665DB3}" destId="{A035E59E-8F92-40E1-A3CA-18327B07388F}" srcOrd="0" destOrd="0" presId="urn:microsoft.com/office/officeart/2008/layout/HorizontalMultiLevelHierarchy"/>
    <dgm:cxn modelId="{6FF62B31-5296-4A0A-9909-39BDAD4FBADB}" type="presParOf" srcId="{D818F54C-897C-466A-8B3D-CC92EA665DB3}" destId="{A8FED464-5A40-4373-A638-563FFAA049D4}" srcOrd="1" destOrd="0" presId="urn:microsoft.com/office/officeart/2008/layout/HorizontalMultiLevelHierarchy"/>
    <dgm:cxn modelId="{C3D4D32A-141C-486D-8EC3-6247ABB0A7A9}" type="presParOf" srcId="{A8FED464-5A40-4373-A638-563FFAA049D4}" destId="{144089F8-59C6-4BE6-AD01-BD976B09A5D5}" srcOrd="0" destOrd="0" presId="urn:microsoft.com/office/officeart/2008/layout/HorizontalMultiLevelHierarchy"/>
    <dgm:cxn modelId="{C20C92BE-9F6D-4A19-B4DD-E39383F69574}" type="presParOf" srcId="{144089F8-59C6-4BE6-AD01-BD976B09A5D5}" destId="{760C4769-D76C-4D38-9A9F-3E45EEFB9A3B}" srcOrd="0" destOrd="0" presId="urn:microsoft.com/office/officeart/2008/layout/HorizontalMultiLevelHierarchy"/>
    <dgm:cxn modelId="{975BD631-85DF-496D-BFFF-31AB763B9120}" type="presParOf" srcId="{A8FED464-5A40-4373-A638-563FFAA049D4}" destId="{A976F279-49AF-4E41-8FB0-BE83CA85CD33}" srcOrd="1" destOrd="0" presId="urn:microsoft.com/office/officeart/2008/layout/HorizontalMultiLevelHierarchy"/>
    <dgm:cxn modelId="{6664A64B-4A19-495E-AA3C-9974413AD5BE}" type="presParOf" srcId="{A976F279-49AF-4E41-8FB0-BE83CA85CD33}" destId="{022A9392-A55C-41E1-8F57-8905CF69DA40}" srcOrd="0" destOrd="0" presId="urn:microsoft.com/office/officeart/2008/layout/HorizontalMultiLevelHierarchy"/>
    <dgm:cxn modelId="{5CC9DB0E-F948-4081-A98B-000A983EBD09}" type="presParOf" srcId="{A976F279-49AF-4E41-8FB0-BE83CA85CD33}" destId="{561A145A-63DE-47AD-BBD0-F116EC2F532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8B7EBE7B-ED03-455F-B164-205BCB1EE2D1}" type="doc">
      <dgm:prSet loTypeId="urn:microsoft.com/office/officeart/2008/layout/HorizontalMultiLevelHierarchy" loCatId="hierarchy" qsTypeId="urn:microsoft.com/office/officeart/2005/8/quickstyle/3d2" qsCatId="3D" csTypeId="urn:microsoft.com/office/officeart/2005/8/colors/accent1_2" csCatId="accent1" phldr="1"/>
      <dgm:spPr/>
      <dgm:t>
        <a:bodyPr/>
        <a:lstStyle/>
        <a:p>
          <a:endParaRPr lang="fr-FR"/>
        </a:p>
      </dgm:t>
    </dgm:pt>
    <dgm:pt modelId="{FD8ADA0B-3525-40B6-A961-D51CB5A40612}">
      <dgm:prSet phldrT="[Texte]" custT="1"/>
      <dgm:spPr>
        <a:solidFill>
          <a:srgbClr val="7030A0"/>
        </a:solidFill>
      </dgm:spPr>
      <dgm:t>
        <a:bodyPr vert="vert270"/>
        <a:lstStyle/>
        <a:p>
          <a:r>
            <a:rPr lang="fr-FR" sz="2600" dirty="0" smtClean="0">
              <a:latin typeface="Times New Roman" panose="02020603050405020304" pitchFamily="18" charset="0"/>
              <a:cs typeface="Times New Roman" panose="02020603050405020304" pitchFamily="18" charset="0"/>
            </a:rPr>
            <a:t>Main and </a:t>
          </a:r>
          <a:r>
            <a:rPr lang="fr-FR" sz="2600" dirty="0" err="1" smtClean="0">
              <a:latin typeface="Times New Roman" panose="02020603050405020304" pitchFamily="18" charset="0"/>
              <a:cs typeface="Times New Roman" panose="02020603050405020304" pitchFamily="18" charset="0"/>
            </a:rPr>
            <a:t>specific</a:t>
          </a:r>
          <a:r>
            <a:rPr lang="fr-FR" sz="2600" dirty="0" smtClean="0">
              <a:latin typeface="Times New Roman" panose="02020603050405020304" pitchFamily="18" charset="0"/>
              <a:cs typeface="Times New Roman" panose="02020603050405020304" pitchFamily="18" charset="0"/>
            </a:rPr>
            <a:t> objectives</a:t>
          </a:r>
          <a:endParaRPr lang="fr-FR" sz="2600" dirty="0">
            <a:latin typeface="Times New Roman" panose="02020603050405020304" pitchFamily="18" charset="0"/>
            <a:cs typeface="Times New Roman" panose="02020603050405020304" pitchFamily="18" charset="0"/>
          </a:endParaRPr>
        </a:p>
      </dgm:t>
    </dgm:pt>
    <dgm:pt modelId="{177AC13E-BF85-4F57-BEBC-8E7B82A85F08}" type="parTrans" cxnId="{FF8E28BF-ADE8-4A00-B065-B530831C9BE2}">
      <dgm:prSet/>
      <dgm:spPr>
        <a:ln w="57150">
          <a:solidFill>
            <a:schemeClr val="tx1"/>
          </a:solidFill>
          <a:headEnd type="none" w="med" len="med"/>
          <a:tailEnd type="triangle" w="med" len="med"/>
        </a:ln>
      </dgm:spPr>
      <dgm:t>
        <a:bodyPr/>
        <a:lstStyle/>
        <a:p>
          <a:endParaRPr lang="fr-FR"/>
        </a:p>
      </dgm:t>
    </dgm:pt>
    <dgm:pt modelId="{5F191987-4A60-4447-A1B4-E2AE65C9DA71}" type="sibTrans" cxnId="{FF8E28BF-ADE8-4A00-B065-B530831C9BE2}">
      <dgm:prSet/>
      <dgm:spPr/>
      <dgm:t>
        <a:bodyPr/>
        <a:lstStyle/>
        <a:p>
          <a:endParaRPr lang="fr-FR"/>
        </a:p>
      </dgm:t>
    </dgm:pt>
    <dgm:pt modelId="{BC858486-DEAC-4882-A0B0-0FAB7FB256AA}">
      <dgm:prSet custT="1"/>
      <dgm:spPr>
        <a:solidFill>
          <a:srgbClr val="FFFF00"/>
        </a:solidFill>
      </dgm:spPr>
      <dgm:t>
        <a:bodyPr/>
        <a:lstStyle/>
        <a:p>
          <a:r>
            <a:rPr lang="en-US" sz="2800" dirty="0" smtClean="0">
              <a:solidFill>
                <a:schemeClr val="tx1"/>
              </a:solidFill>
              <a:latin typeface="Times New Roman" pitchFamily="18" charset="0"/>
              <a:cs typeface="Times New Roman" pitchFamily="18" charset="0"/>
            </a:rPr>
            <a:t>The objectives of the study describes “</a:t>
          </a:r>
          <a:r>
            <a:rPr lang="en-US" sz="2800" dirty="0" smtClean="0">
              <a:solidFill>
                <a:srgbClr val="FF0000"/>
              </a:solidFill>
              <a:latin typeface="Times New Roman" pitchFamily="18" charset="0"/>
              <a:cs typeface="Times New Roman" pitchFamily="18" charset="0"/>
            </a:rPr>
            <a:t>what the researcher is expecting to achieve by the study</a:t>
          </a:r>
          <a:r>
            <a:rPr lang="en-US" sz="2800" dirty="0" smtClean="0">
              <a:solidFill>
                <a:schemeClr val="tx1"/>
              </a:solidFill>
              <a:latin typeface="Times New Roman" pitchFamily="18" charset="0"/>
              <a:cs typeface="Times New Roman" pitchFamily="18" charset="0"/>
            </a:rPr>
            <a:t>”. They are clear, concise and declarative which provide direction to investigate the variables under the study. They are related to the problem statement.</a:t>
          </a:r>
          <a:endParaRPr lang="fr-FR" sz="2800" dirty="0">
            <a:solidFill>
              <a:schemeClr val="tx1"/>
            </a:solidFill>
          </a:endParaRPr>
        </a:p>
      </dgm:t>
    </dgm:pt>
    <dgm:pt modelId="{2A763C28-A296-4FD9-BACB-0FF5E5AAAD5E}" type="parTrans" cxnId="{0CBF7EC5-477D-4F83-A646-C8B57317F40B}">
      <dgm:prSet/>
      <dgm:spPr>
        <a:ln w="57150">
          <a:headEnd type="none" w="med" len="med"/>
          <a:tailEnd type="triangle" w="med" len="med"/>
        </a:ln>
      </dgm:spPr>
      <dgm:t>
        <a:bodyPr/>
        <a:lstStyle/>
        <a:p>
          <a:endParaRPr lang="fr-FR"/>
        </a:p>
      </dgm:t>
    </dgm:pt>
    <dgm:pt modelId="{087FDBEF-97D7-452E-A023-DD8496A899AC}" type="sibTrans" cxnId="{0CBF7EC5-477D-4F83-A646-C8B57317F40B}">
      <dgm:prSet/>
      <dgm:spPr/>
      <dgm:t>
        <a:bodyPr/>
        <a:lstStyle/>
        <a:p>
          <a:endParaRPr lang="fr-FR"/>
        </a:p>
      </dgm:t>
    </dgm:pt>
    <dgm:pt modelId="{C30138E7-6B2F-4353-9302-A1DB78A9ECD1}">
      <dgm:prSet/>
      <dgm:spPr/>
      <dgm:t>
        <a:bodyPr/>
        <a:lstStyle/>
        <a:p>
          <a:r>
            <a:rPr lang="en-US" b="1" dirty="0" smtClean="0">
              <a:latin typeface="Times New Roman" pitchFamily="18" charset="0"/>
              <a:cs typeface="Times New Roman" pitchFamily="18" charset="0"/>
            </a:rPr>
            <a:t>5- The objectives of a research</a:t>
          </a:r>
        </a:p>
      </dgm:t>
    </dgm:pt>
    <dgm:pt modelId="{8EC8E0DB-E989-43E4-B876-4ADAF93D48F1}" type="parTrans" cxnId="{FCB2B1AC-F660-429A-B352-8E0FDE8C20F2}">
      <dgm:prSet/>
      <dgm:spPr/>
      <dgm:t>
        <a:bodyPr/>
        <a:lstStyle/>
        <a:p>
          <a:endParaRPr lang="fr-FR"/>
        </a:p>
      </dgm:t>
    </dgm:pt>
    <dgm:pt modelId="{DCD4A92B-FB32-4665-8A42-DE2155D79413}" type="sibTrans" cxnId="{FCB2B1AC-F660-429A-B352-8E0FDE8C20F2}">
      <dgm:prSet/>
      <dgm:spPr/>
      <dgm:t>
        <a:bodyPr/>
        <a:lstStyle/>
        <a:p>
          <a:endParaRPr lang="fr-FR"/>
        </a:p>
      </dgm:t>
    </dgm:pt>
    <dgm:pt modelId="{72E70933-24BB-4617-AA5B-5659A5C2BCDB}" type="pres">
      <dgm:prSet presAssocID="{8B7EBE7B-ED03-455F-B164-205BCB1EE2D1}" presName="Name0" presStyleCnt="0">
        <dgm:presLayoutVars>
          <dgm:chPref val="1"/>
          <dgm:dir/>
          <dgm:animOne val="branch"/>
          <dgm:animLvl val="lvl"/>
          <dgm:resizeHandles val="exact"/>
        </dgm:presLayoutVars>
      </dgm:prSet>
      <dgm:spPr/>
      <dgm:t>
        <a:bodyPr/>
        <a:lstStyle/>
        <a:p>
          <a:endParaRPr lang="fr-FR"/>
        </a:p>
      </dgm:t>
    </dgm:pt>
    <dgm:pt modelId="{D818F54C-897C-466A-8B3D-CC92EA665DB3}" type="pres">
      <dgm:prSet presAssocID="{C30138E7-6B2F-4353-9302-A1DB78A9ECD1}" presName="root1" presStyleCnt="0"/>
      <dgm:spPr/>
    </dgm:pt>
    <dgm:pt modelId="{A035E59E-8F92-40E1-A3CA-18327B07388F}" type="pres">
      <dgm:prSet presAssocID="{C30138E7-6B2F-4353-9302-A1DB78A9ECD1}" presName="LevelOneTextNode" presStyleLbl="node0" presStyleIdx="0" presStyleCnt="1" custScaleX="133743" custScaleY="74787" custLinFactNeighborX="12983">
        <dgm:presLayoutVars>
          <dgm:chPref val="3"/>
        </dgm:presLayoutVars>
      </dgm:prSet>
      <dgm:spPr/>
      <dgm:t>
        <a:bodyPr/>
        <a:lstStyle/>
        <a:p>
          <a:endParaRPr lang="fr-FR"/>
        </a:p>
      </dgm:t>
    </dgm:pt>
    <dgm:pt modelId="{A8FED464-5A40-4373-A638-563FFAA049D4}" type="pres">
      <dgm:prSet presAssocID="{C30138E7-6B2F-4353-9302-A1DB78A9ECD1}" presName="level2hierChild" presStyleCnt="0"/>
      <dgm:spPr/>
    </dgm:pt>
    <dgm:pt modelId="{B233B903-2E5E-4572-9184-C8D22F0DE10E}" type="pres">
      <dgm:prSet presAssocID="{177AC13E-BF85-4F57-BEBC-8E7B82A85F08}" presName="conn2-1" presStyleLbl="parChTrans1D2" presStyleIdx="0" presStyleCnt="1"/>
      <dgm:spPr/>
      <dgm:t>
        <a:bodyPr/>
        <a:lstStyle/>
        <a:p>
          <a:endParaRPr lang="fr-FR"/>
        </a:p>
      </dgm:t>
    </dgm:pt>
    <dgm:pt modelId="{9078E87C-BE2A-421A-B4E0-A49643C2745F}" type="pres">
      <dgm:prSet presAssocID="{177AC13E-BF85-4F57-BEBC-8E7B82A85F08}" presName="connTx" presStyleLbl="parChTrans1D2" presStyleIdx="0" presStyleCnt="1"/>
      <dgm:spPr/>
      <dgm:t>
        <a:bodyPr/>
        <a:lstStyle/>
        <a:p>
          <a:endParaRPr lang="fr-FR"/>
        </a:p>
      </dgm:t>
    </dgm:pt>
    <dgm:pt modelId="{E23BAA4D-F61B-41CA-A08A-A02A13873C49}" type="pres">
      <dgm:prSet presAssocID="{FD8ADA0B-3525-40B6-A961-D51CB5A40612}" presName="root2" presStyleCnt="0"/>
      <dgm:spPr/>
    </dgm:pt>
    <dgm:pt modelId="{57C45257-DAA2-43B4-B935-9FDEEE759AA9}" type="pres">
      <dgm:prSet presAssocID="{FD8ADA0B-3525-40B6-A961-D51CB5A40612}" presName="LevelTwoTextNode" presStyleLbl="node2" presStyleIdx="0" presStyleCnt="1" custScaleX="36026" custScaleY="344415" custLinFactNeighborX="-3315">
        <dgm:presLayoutVars>
          <dgm:chPref val="3"/>
        </dgm:presLayoutVars>
      </dgm:prSet>
      <dgm:spPr/>
      <dgm:t>
        <a:bodyPr/>
        <a:lstStyle/>
        <a:p>
          <a:endParaRPr lang="fr-FR"/>
        </a:p>
      </dgm:t>
    </dgm:pt>
    <dgm:pt modelId="{094E007C-98A0-47DE-B2CC-6BD6020F0B36}" type="pres">
      <dgm:prSet presAssocID="{FD8ADA0B-3525-40B6-A961-D51CB5A40612}" presName="level3hierChild" presStyleCnt="0"/>
      <dgm:spPr/>
    </dgm:pt>
    <dgm:pt modelId="{144089F8-59C6-4BE6-AD01-BD976B09A5D5}" type="pres">
      <dgm:prSet presAssocID="{2A763C28-A296-4FD9-BACB-0FF5E5AAAD5E}" presName="conn2-1" presStyleLbl="parChTrans1D3" presStyleIdx="0" presStyleCnt="1"/>
      <dgm:spPr/>
      <dgm:t>
        <a:bodyPr/>
        <a:lstStyle/>
        <a:p>
          <a:endParaRPr lang="fr-FR"/>
        </a:p>
      </dgm:t>
    </dgm:pt>
    <dgm:pt modelId="{760C4769-D76C-4D38-9A9F-3E45EEFB9A3B}" type="pres">
      <dgm:prSet presAssocID="{2A763C28-A296-4FD9-BACB-0FF5E5AAAD5E}" presName="connTx" presStyleLbl="parChTrans1D3" presStyleIdx="0" presStyleCnt="1"/>
      <dgm:spPr/>
      <dgm:t>
        <a:bodyPr/>
        <a:lstStyle/>
        <a:p>
          <a:endParaRPr lang="fr-FR"/>
        </a:p>
      </dgm:t>
    </dgm:pt>
    <dgm:pt modelId="{A976F279-49AF-4E41-8FB0-BE83CA85CD33}" type="pres">
      <dgm:prSet presAssocID="{BC858486-DEAC-4882-A0B0-0FAB7FB256AA}" presName="root2" presStyleCnt="0"/>
      <dgm:spPr/>
    </dgm:pt>
    <dgm:pt modelId="{022A9392-A55C-41E1-8F57-8905CF69DA40}" type="pres">
      <dgm:prSet presAssocID="{BC858486-DEAC-4882-A0B0-0FAB7FB256AA}" presName="LevelTwoTextNode" presStyleLbl="node3" presStyleIdx="0" presStyleCnt="1" custScaleX="120824" custScaleY="405918" custLinFactNeighborX="-12065">
        <dgm:presLayoutVars>
          <dgm:chPref val="3"/>
        </dgm:presLayoutVars>
      </dgm:prSet>
      <dgm:spPr>
        <a:prstGeom prst="flowChartAlternateProcess">
          <a:avLst/>
        </a:prstGeom>
      </dgm:spPr>
      <dgm:t>
        <a:bodyPr/>
        <a:lstStyle/>
        <a:p>
          <a:endParaRPr lang="fr-FR"/>
        </a:p>
      </dgm:t>
    </dgm:pt>
    <dgm:pt modelId="{561A145A-63DE-47AD-BBD0-F116EC2F5324}" type="pres">
      <dgm:prSet presAssocID="{BC858486-DEAC-4882-A0B0-0FAB7FB256AA}" presName="level3hierChild" presStyleCnt="0"/>
      <dgm:spPr/>
    </dgm:pt>
  </dgm:ptLst>
  <dgm:cxnLst>
    <dgm:cxn modelId="{1A5F756D-056A-4BF2-93EB-020B6732EA34}" type="presOf" srcId="{C30138E7-6B2F-4353-9302-A1DB78A9ECD1}" destId="{A035E59E-8F92-40E1-A3CA-18327B07388F}" srcOrd="0" destOrd="0" presId="urn:microsoft.com/office/officeart/2008/layout/HorizontalMultiLevelHierarchy"/>
    <dgm:cxn modelId="{D2DEA35B-2CD2-4A63-A9AF-4A2E802CE74C}" type="presOf" srcId="{8B7EBE7B-ED03-455F-B164-205BCB1EE2D1}" destId="{72E70933-24BB-4617-AA5B-5659A5C2BCDB}" srcOrd="0" destOrd="0" presId="urn:microsoft.com/office/officeart/2008/layout/HorizontalMultiLevelHierarchy"/>
    <dgm:cxn modelId="{0CBF7EC5-477D-4F83-A646-C8B57317F40B}" srcId="{FD8ADA0B-3525-40B6-A961-D51CB5A40612}" destId="{BC858486-DEAC-4882-A0B0-0FAB7FB256AA}" srcOrd="0" destOrd="0" parTransId="{2A763C28-A296-4FD9-BACB-0FF5E5AAAD5E}" sibTransId="{087FDBEF-97D7-452E-A023-DD8496A899AC}"/>
    <dgm:cxn modelId="{FF8E28BF-ADE8-4A00-B065-B530831C9BE2}" srcId="{C30138E7-6B2F-4353-9302-A1DB78A9ECD1}" destId="{FD8ADA0B-3525-40B6-A961-D51CB5A40612}" srcOrd="0" destOrd="0" parTransId="{177AC13E-BF85-4F57-BEBC-8E7B82A85F08}" sibTransId="{5F191987-4A60-4447-A1B4-E2AE65C9DA71}"/>
    <dgm:cxn modelId="{024C1D57-B463-4F78-9CAF-D38DAC92D16B}" type="presOf" srcId="{177AC13E-BF85-4F57-BEBC-8E7B82A85F08}" destId="{9078E87C-BE2A-421A-B4E0-A49643C2745F}" srcOrd="1" destOrd="0" presId="urn:microsoft.com/office/officeart/2008/layout/HorizontalMultiLevelHierarchy"/>
    <dgm:cxn modelId="{FCB2B1AC-F660-429A-B352-8E0FDE8C20F2}" srcId="{8B7EBE7B-ED03-455F-B164-205BCB1EE2D1}" destId="{C30138E7-6B2F-4353-9302-A1DB78A9ECD1}" srcOrd="0" destOrd="0" parTransId="{8EC8E0DB-E989-43E4-B876-4ADAF93D48F1}" sibTransId="{DCD4A92B-FB32-4665-8A42-DE2155D79413}"/>
    <dgm:cxn modelId="{3392138C-ABAD-4E4A-9E60-93494B63E536}" type="presOf" srcId="{2A763C28-A296-4FD9-BACB-0FF5E5AAAD5E}" destId="{144089F8-59C6-4BE6-AD01-BD976B09A5D5}" srcOrd="0" destOrd="0" presId="urn:microsoft.com/office/officeart/2008/layout/HorizontalMultiLevelHierarchy"/>
    <dgm:cxn modelId="{78472AE7-2A8E-413E-9673-31901844AB66}" type="presOf" srcId="{177AC13E-BF85-4F57-BEBC-8E7B82A85F08}" destId="{B233B903-2E5E-4572-9184-C8D22F0DE10E}" srcOrd="0" destOrd="0" presId="urn:microsoft.com/office/officeart/2008/layout/HorizontalMultiLevelHierarchy"/>
    <dgm:cxn modelId="{EE648F92-8AE0-465D-B9AD-C6622B92E04E}" type="presOf" srcId="{2A763C28-A296-4FD9-BACB-0FF5E5AAAD5E}" destId="{760C4769-D76C-4D38-9A9F-3E45EEFB9A3B}" srcOrd="1" destOrd="0" presId="urn:microsoft.com/office/officeart/2008/layout/HorizontalMultiLevelHierarchy"/>
    <dgm:cxn modelId="{569039B4-AF2D-422A-AD37-B7518B9A5ADC}" type="presOf" srcId="{BC858486-DEAC-4882-A0B0-0FAB7FB256AA}" destId="{022A9392-A55C-41E1-8F57-8905CF69DA40}" srcOrd="0" destOrd="0" presId="urn:microsoft.com/office/officeart/2008/layout/HorizontalMultiLevelHierarchy"/>
    <dgm:cxn modelId="{B715A31C-12C1-48AB-A6A7-15107783B28F}" type="presOf" srcId="{FD8ADA0B-3525-40B6-A961-D51CB5A40612}" destId="{57C45257-DAA2-43B4-B935-9FDEEE759AA9}" srcOrd="0" destOrd="0" presId="urn:microsoft.com/office/officeart/2008/layout/HorizontalMultiLevelHierarchy"/>
    <dgm:cxn modelId="{1A6BB9FF-736C-49AB-9895-6B57C5EF319F}" type="presParOf" srcId="{72E70933-24BB-4617-AA5B-5659A5C2BCDB}" destId="{D818F54C-897C-466A-8B3D-CC92EA665DB3}" srcOrd="0" destOrd="0" presId="urn:microsoft.com/office/officeart/2008/layout/HorizontalMultiLevelHierarchy"/>
    <dgm:cxn modelId="{9C1DAD3D-F2BA-4AF2-8DAD-9AAFC162A30C}" type="presParOf" srcId="{D818F54C-897C-466A-8B3D-CC92EA665DB3}" destId="{A035E59E-8F92-40E1-A3CA-18327B07388F}" srcOrd="0" destOrd="0" presId="urn:microsoft.com/office/officeart/2008/layout/HorizontalMultiLevelHierarchy"/>
    <dgm:cxn modelId="{6FF62B31-5296-4A0A-9909-39BDAD4FBADB}" type="presParOf" srcId="{D818F54C-897C-466A-8B3D-CC92EA665DB3}" destId="{A8FED464-5A40-4373-A638-563FFAA049D4}" srcOrd="1" destOrd="0" presId="urn:microsoft.com/office/officeart/2008/layout/HorizontalMultiLevelHierarchy"/>
    <dgm:cxn modelId="{5B039229-45FD-4C5E-8BDF-9CF073C32323}" type="presParOf" srcId="{A8FED464-5A40-4373-A638-563FFAA049D4}" destId="{B233B903-2E5E-4572-9184-C8D22F0DE10E}" srcOrd="0" destOrd="0" presId="urn:microsoft.com/office/officeart/2008/layout/HorizontalMultiLevelHierarchy"/>
    <dgm:cxn modelId="{F9978E87-E2F1-45E9-B5FB-120074DEB507}" type="presParOf" srcId="{B233B903-2E5E-4572-9184-C8D22F0DE10E}" destId="{9078E87C-BE2A-421A-B4E0-A49643C2745F}" srcOrd="0" destOrd="0" presId="urn:microsoft.com/office/officeart/2008/layout/HorizontalMultiLevelHierarchy"/>
    <dgm:cxn modelId="{574E0B7F-76D6-48D0-AE02-792807FA9985}" type="presParOf" srcId="{A8FED464-5A40-4373-A638-563FFAA049D4}" destId="{E23BAA4D-F61B-41CA-A08A-A02A13873C49}" srcOrd="1" destOrd="0" presId="urn:microsoft.com/office/officeart/2008/layout/HorizontalMultiLevelHierarchy"/>
    <dgm:cxn modelId="{A8CE5718-137F-44B5-96BB-729F2768AED8}" type="presParOf" srcId="{E23BAA4D-F61B-41CA-A08A-A02A13873C49}" destId="{57C45257-DAA2-43B4-B935-9FDEEE759AA9}" srcOrd="0" destOrd="0" presId="urn:microsoft.com/office/officeart/2008/layout/HorizontalMultiLevelHierarchy"/>
    <dgm:cxn modelId="{97A55D1D-0BAA-48CF-A2FA-85AC34844A58}" type="presParOf" srcId="{E23BAA4D-F61B-41CA-A08A-A02A13873C49}" destId="{094E007C-98A0-47DE-B2CC-6BD6020F0B36}" srcOrd="1" destOrd="0" presId="urn:microsoft.com/office/officeart/2008/layout/HorizontalMultiLevelHierarchy"/>
    <dgm:cxn modelId="{C752AEE4-029E-41FA-88C7-F82C8F4D7BEC}" type="presParOf" srcId="{094E007C-98A0-47DE-B2CC-6BD6020F0B36}" destId="{144089F8-59C6-4BE6-AD01-BD976B09A5D5}" srcOrd="0" destOrd="0" presId="urn:microsoft.com/office/officeart/2008/layout/HorizontalMultiLevelHierarchy"/>
    <dgm:cxn modelId="{9E14D89C-0BA1-4CAA-B1A5-11EF058D87A3}" type="presParOf" srcId="{144089F8-59C6-4BE6-AD01-BD976B09A5D5}" destId="{760C4769-D76C-4D38-9A9F-3E45EEFB9A3B}" srcOrd="0" destOrd="0" presId="urn:microsoft.com/office/officeart/2008/layout/HorizontalMultiLevelHierarchy"/>
    <dgm:cxn modelId="{C97772E2-512C-4F6A-898E-64EC476191C1}" type="presParOf" srcId="{094E007C-98A0-47DE-B2CC-6BD6020F0B36}" destId="{A976F279-49AF-4E41-8FB0-BE83CA85CD33}" srcOrd="1" destOrd="0" presId="urn:microsoft.com/office/officeart/2008/layout/HorizontalMultiLevelHierarchy"/>
    <dgm:cxn modelId="{DEF8F52F-1478-4FCE-9916-4DAC9D77B49D}" type="presParOf" srcId="{A976F279-49AF-4E41-8FB0-BE83CA85CD33}" destId="{022A9392-A55C-41E1-8F57-8905CF69DA40}" srcOrd="0" destOrd="0" presId="urn:microsoft.com/office/officeart/2008/layout/HorizontalMultiLevelHierarchy"/>
    <dgm:cxn modelId="{EE6F3418-9531-4F05-9839-A5113F68E7EC}" type="presParOf" srcId="{A976F279-49AF-4E41-8FB0-BE83CA85CD33}" destId="{561A145A-63DE-47AD-BBD0-F116EC2F532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ED0865A3-D9E7-46EF-B0EA-5F4FCEFDD1D5}" type="doc">
      <dgm:prSet loTypeId="urn:microsoft.com/office/officeart/2005/8/layout/orgChart1" loCatId="hierarchy" qsTypeId="urn:microsoft.com/office/officeart/2005/8/quickstyle/3d2" qsCatId="3D" csTypeId="urn:microsoft.com/office/officeart/2005/8/colors/accent1_2" csCatId="accent1" phldr="1"/>
      <dgm:spPr/>
      <dgm:t>
        <a:bodyPr/>
        <a:lstStyle/>
        <a:p>
          <a:endParaRPr lang="en-US"/>
        </a:p>
      </dgm:t>
    </dgm:pt>
    <dgm:pt modelId="{16784DE3-52CA-4CF2-B2A7-973D40A0E3F2}">
      <dgm:prSet phldrT="[Text]" custT="1"/>
      <dgm:spPr>
        <a:solidFill>
          <a:srgbClr val="FFFF00"/>
        </a:solidFill>
      </dgm:spPr>
      <dgm:t>
        <a:bodyPr/>
        <a:lstStyle/>
        <a:p>
          <a:pPr>
            <a:lnSpc>
              <a:spcPct val="100000"/>
            </a:lnSpc>
            <a:spcAft>
              <a:spcPts val="0"/>
            </a:spcAft>
          </a:pPr>
          <a:r>
            <a:rPr lang="en-US" sz="3600" b="1" dirty="0" smtClean="0">
              <a:solidFill>
                <a:schemeClr val="tx1"/>
              </a:solidFill>
              <a:latin typeface="Times New Roman" pitchFamily="18" charset="0"/>
              <a:cs typeface="Times New Roman" pitchFamily="18" charset="0"/>
            </a:rPr>
            <a:t>Research objectives</a:t>
          </a:r>
        </a:p>
      </dgm:t>
    </dgm:pt>
    <dgm:pt modelId="{9FE7E3D4-8700-463C-AEFF-2ADDB1A6A58C}" type="parTrans" cxnId="{C86999D4-8C98-4EA0-9BC5-942DA5815764}">
      <dgm:prSet/>
      <dgm:spPr/>
      <dgm:t>
        <a:bodyPr/>
        <a:lstStyle/>
        <a:p>
          <a:endParaRPr lang="en-US"/>
        </a:p>
      </dgm:t>
    </dgm:pt>
    <dgm:pt modelId="{C1815699-E717-4447-A28C-85036E4845F5}" type="sibTrans" cxnId="{C86999D4-8C98-4EA0-9BC5-942DA5815764}">
      <dgm:prSet/>
      <dgm:spPr/>
      <dgm:t>
        <a:bodyPr/>
        <a:lstStyle/>
        <a:p>
          <a:endParaRPr lang="en-US"/>
        </a:p>
      </dgm:t>
    </dgm:pt>
    <dgm:pt modelId="{39D21A58-3394-4E36-B8C5-31626061F024}">
      <dgm:prSet phldrT="[Text]"/>
      <dgm:spPr>
        <a:solidFill>
          <a:srgbClr val="7030A0"/>
        </a:solidFill>
      </dgm:spPr>
      <dgm:t>
        <a:bodyPr/>
        <a:lstStyle/>
        <a:p>
          <a:pPr>
            <a:spcAft>
              <a:spcPts val="0"/>
            </a:spcAft>
          </a:pPr>
          <a:r>
            <a:rPr lang="en-US" b="1" dirty="0" smtClean="0">
              <a:latin typeface="Times New Roman" pitchFamily="18" charset="0"/>
              <a:cs typeface="Times New Roman" pitchFamily="18" charset="0"/>
            </a:rPr>
            <a:t>General or Main</a:t>
          </a:r>
          <a:endParaRPr lang="en-US" dirty="0"/>
        </a:p>
      </dgm:t>
    </dgm:pt>
    <dgm:pt modelId="{872BF590-FDB2-42B5-84AA-E517FCA18A05}" type="parTrans" cxnId="{A6859E63-BC0B-44D8-8031-5BD2E40B30F8}">
      <dgm:prSet/>
      <dgm:spPr>
        <a:solidFill>
          <a:schemeClr val="tx1"/>
        </a:solidFill>
        <a:ln>
          <a:solidFill>
            <a:schemeClr val="tx1"/>
          </a:solidFill>
        </a:ln>
      </dgm:spPr>
      <dgm:t>
        <a:bodyPr/>
        <a:lstStyle/>
        <a:p>
          <a:endParaRPr lang="en-US">
            <a:solidFill>
              <a:schemeClr val="tx1"/>
            </a:solidFill>
          </a:endParaRPr>
        </a:p>
      </dgm:t>
    </dgm:pt>
    <dgm:pt modelId="{0651B2DA-40D6-4DA0-AF4D-C14F05362B12}" type="sibTrans" cxnId="{A6859E63-BC0B-44D8-8031-5BD2E40B30F8}">
      <dgm:prSet/>
      <dgm:spPr/>
      <dgm:t>
        <a:bodyPr/>
        <a:lstStyle/>
        <a:p>
          <a:endParaRPr lang="en-US"/>
        </a:p>
      </dgm:t>
    </dgm:pt>
    <dgm:pt modelId="{3A9E9AAB-398B-4143-B414-F2391080EF70}">
      <dgm:prSet phldrT="[Text]"/>
      <dgm:spPr>
        <a:solidFill>
          <a:srgbClr val="7030A0"/>
        </a:solidFill>
      </dgm:spPr>
      <dgm:t>
        <a:bodyPr/>
        <a:lstStyle/>
        <a:p>
          <a:r>
            <a:rPr lang="en-US" b="1" dirty="0" smtClean="0">
              <a:latin typeface="Times New Roman" pitchFamily="18" charset="0"/>
              <a:cs typeface="Times New Roman" pitchFamily="18" charset="0"/>
            </a:rPr>
            <a:t>Specific</a:t>
          </a:r>
          <a:endParaRPr lang="en-US" dirty="0"/>
        </a:p>
      </dgm:t>
    </dgm:pt>
    <dgm:pt modelId="{41FD6348-071D-4D8A-B8BD-BFED73009F51}" type="parTrans" cxnId="{78DA8785-A1E4-44AB-9F94-5B1F2CE6D673}">
      <dgm:prSet/>
      <dgm:spPr>
        <a:ln>
          <a:solidFill>
            <a:schemeClr val="tx1"/>
          </a:solidFill>
        </a:ln>
      </dgm:spPr>
      <dgm:t>
        <a:bodyPr/>
        <a:lstStyle/>
        <a:p>
          <a:endParaRPr lang="en-US"/>
        </a:p>
      </dgm:t>
    </dgm:pt>
    <dgm:pt modelId="{74EB9F7D-DCFF-4CBD-BBCA-81164BA8EAC5}" type="sibTrans" cxnId="{78DA8785-A1E4-44AB-9F94-5B1F2CE6D673}">
      <dgm:prSet/>
      <dgm:spPr/>
      <dgm:t>
        <a:bodyPr/>
        <a:lstStyle/>
        <a:p>
          <a:endParaRPr lang="en-US"/>
        </a:p>
      </dgm:t>
    </dgm:pt>
    <dgm:pt modelId="{9A0C29FE-6BD0-469A-A05E-69BEF8132F0D}" type="pres">
      <dgm:prSet presAssocID="{ED0865A3-D9E7-46EF-B0EA-5F4FCEFDD1D5}" presName="hierChild1" presStyleCnt="0">
        <dgm:presLayoutVars>
          <dgm:orgChart val="1"/>
          <dgm:chPref val="1"/>
          <dgm:dir/>
          <dgm:animOne val="branch"/>
          <dgm:animLvl val="lvl"/>
          <dgm:resizeHandles/>
        </dgm:presLayoutVars>
      </dgm:prSet>
      <dgm:spPr/>
      <dgm:t>
        <a:bodyPr/>
        <a:lstStyle/>
        <a:p>
          <a:endParaRPr lang="en-US"/>
        </a:p>
      </dgm:t>
    </dgm:pt>
    <dgm:pt modelId="{DD7A1379-7DDE-4177-A2CA-B55C992156AE}" type="pres">
      <dgm:prSet presAssocID="{16784DE3-52CA-4CF2-B2A7-973D40A0E3F2}" presName="hierRoot1" presStyleCnt="0">
        <dgm:presLayoutVars>
          <dgm:hierBranch val="init"/>
        </dgm:presLayoutVars>
      </dgm:prSet>
      <dgm:spPr/>
    </dgm:pt>
    <dgm:pt modelId="{C8538EDA-D58C-4045-8F55-3D3DC7DFAA3B}" type="pres">
      <dgm:prSet presAssocID="{16784DE3-52CA-4CF2-B2A7-973D40A0E3F2}" presName="rootComposite1" presStyleCnt="0"/>
      <dgm:spPr/>
    </dgm:pt>
    <dgm:pt modelId="{9492C4E7-17D4-49E4-95D3-1B81E9DC6784}" type="pres">
      <dgm:prSet presAssocID="{16784DE3-52CA-4CF2-B2A7-973D40A0E3F2}" presName="rootText1" presStyleLbl="node0" presStyleIdx="0" presStyleCnt="1" custScaleX="126154" custScaleY="38036" custLinFactY="-7359" custLinFactNeighborY="-100000">
        <dgm:presLayoutVars>
          <dgm:chPref val="3"/>
        </dgm:presLayoutVars>
      </dgm:prSet>
      <dgm:spPr/>
      <dgm:t>
        <a:bodyPr/>
        <a:lstStyle/>
        <a:p>
          <a:endParaRPr lang="en-US"/>
        </a:p>
      </dgm:t>
    </dgm:pt>
    <dgm:pt modelId="{E95035D2-F433-4220-B2A9-B524C19E30A7}" type="pres">
      <dgm:prSet presAssocID="{16784DE3-52CA-4CF2-B2A7-973D40A0E3F2}" presName="rootConnector1" presStyleLbl="node1" presStyleIdx="0" presStyleCnt="0"/>
      <dgm:spPr/>
      <dgm:t>
        <a:bodyPr/>
        <a:lstStyle/>
        <a:p>
          <a:endParaRPr lang="en-US"/>
        </a:p>
      </dgm:t>
    </dgm:pt>
    <dgm:pt modelId="{B53EB2BA-03C0-4CD9-A64E-82FDE8A1C2D9}" type="pres">
      <dgm:prSet presAssocID="{16784DE3-52CA-4CF2-B2A7-973D40A0E3F2}" presName="hierChild2" presStyleCnt="0"/>
      <dgm:spPr/>
    </dgm:pt>
    <dgm:pt modelId="{85FE4F5D-3E52-4525-A1E8-0F5B1D8CF1D0}" type="pres">
      <dgm:prSet presAssocID="{872BF590-FDB2-42B5-84AA-E517FCA18A05}" presName="Name37" presStyleLbl="parChTrans1D2" presStyleIdx="0" presStyleCnt="2"/>
      <dgm:spPr/>
      <dgm:t>
        <a:bodyPr/>
        <a:lstStyle/>
        <a:p>
          <a:endParaRPr lang="en-US"/>
        </a:p>
      </dgm:t>
    </dgm:pt>
    <dgm:pt modelId="{7B11DFBC-D51B-43E1-825D-76D2B2CE998B}" type="pres">
      <dgm:prSet presAssocID="{39D21A58-3394-4E36-B8C5-31626061F024}" presName="hierRoot2" presStyleCnt="0">
        <dgm:presLayoutVars>
          <dgm:hierBranch val="init"/>
        </dgm:presLayoutVars>
      </dgm:prSet>
      <dgm:spPr/>
    </dgm:pt>
    <dgm:pt modelId="{FBE32DBA-C2C8-4E67-812C-02FE977C82D4}" type="pres">
      <dgm:prSet presAssocID="{39D21A58-3394-4E36-B8C5-31626061F024}" presName="rootComposite" presStyleCnt="0"/>
      <dgm:spPr/>
    </dgm:pt>
    <dgm:pt modelId="{C2C6B51E-29DA-4C51-8DD3-891A20D9FE04}" type="pres">
      <dgm:prSet presAssocID="{39D21A58-3394-4E36-B8C5-31626061F024}" presName="rootText" presStyleLbl="node2" presStyleIdx="0" presStyleCnt="2" custScaleY="43055" custLinFactY="-2620" custLinFactNeighborX="-1736" custLinFactNeighborY="-100000">
        <dgm:presLayoutVars>
          <dgm:chPref val="3"/>
        </dgm:presLayoutVars>
      </dgm:prSet>
      <dgm:spPr/>
      <dgm:t>
        <a:bodyPr/>
        <a:lstStyle/>
        <a:p>
          <a:endParaRPr lang="en-US"/>
        </a:p>
      </dgm:t>
    </dgm:pt>
    <dgm:pt modelId="{51F0AFC0-6AE7-468F-92F8-1F02D6B27763}" type="pres">
      <dgm:prSet presAssocID="{39D21A58-3394-4E36-B8C5-31626061F024}" presName="rootConnector" presStyleLbl="node2" presStyleIdx="0" presStyleCnt="2"/>
      <dgm:spPr/>
      <dgm:t>
        <a:bodyPr/>
        <a:lstStyle/>
        <a:p>
          <a:endParaRPr lang="en-US"/>
        </a:p>
      </dgm:t>
    </dgm:pt>
    <dgm:pt modelId="{7B7A8FEE-0EA3-4F73-B3B9-760FD3B110A6}" type="pres">
      <dgm:prSet presAssocID="{39D21A58-3394-4E36-B8C5-31626061F024}" presName="hierChild4" presStyleCnt="0"/>
      <dgm:spPr/>
    </dgm:pt>
    <dgm:pt modelId="{C2B516D3-A274-40D9-8D36-9DA6009EE658}" type="pres">
      <dgm:prSet presAssocID="{39D21A58-3394-4E36-B8C5-31626061F024}" presName="hierChild5" presStyleCnt="0"/>
      <dgm:spPr/>
    </dgm:pt>
    <dgm:pt modelId="{138AF02D-DE46-4E56-BD9E-0A1C5B9A4DE0}" type="pres">
      <dgm:prSet presAssocID="{41FD6348-071D-4D8A-B8BD-BFED73009F51}" presName="Name37" presStyleLbl="parChTrans1D2" presStyleIdx="1" presStyleCnt="2"/>
      <dgm:spPr/>
      <dgm:t>
        <a:bodyPr/>
        <a:lstStyle/>
        <a:p>
          <a:endParaRPr lang="en-US"/>
        </a:p>
      </dgm:t>
    </dgm:pt>
    <dgm:pt modelId="{EA594970-4CAC-406B-93BD-5381A093D649}" type="pres">
      <dgm:prSet presAssocID="{3A9E9AAB-398B-4143-B414-F2391080EF70}" presName="hierRoot2" presStyleCnt="0">
        <dgm:presLayoutVars>
          <dgm:hierBranch val="init"/>
        </dgm:presLayoutVars>
      </dgm:prSet>
      <dgm:spPr/>
    </dgm:pt>
    <dgm:pt modelId="{49C04C75-202E-446B-8975-DAAF1413FB4D}" type="pres">
      <dgm:prSet presAssocID="{3A9E9AAB-398B-4143-B414-F2391080EF70}" presName="rootComposite" presStyleCnt="0"/>
      <dgm:spPr/>
    </dgm:pt>
    <dgm:pt modelId="{027CF8C5-E4DD-494D-8BBD-2941C533E163}" type="pres">
      <dgm:prSet presAssocID="{3A9E9AAB-398B-4143-B414-F2391080EF70}" presName="rootText" presStyleLbl="node2" presStyleIdx="1" presStyleCnt="2" custScaleY="43055" custLinFactY="-2620" custLinFactNeighborX="-328" custLinFactNeighborY="-100000">
        <dgm:presLayoutVars>
          <dgm:chPref val="3"/>
        </dgm:presLayoutVars>
      </dgm:prSet>
      <dgm:spPr/>
      <dgm:t>
        <a:bodyPr/>
        <a:lstStyle/>
        <a:p>
          <a:endParaRPr lang="en-US"/>
        </a:p>
      </dgm:t>
    </dgm:pt>
    <dgm:pt modelId="{A90439BA-5BB6-43FD-9616-71569FF8DFF9}" type="pres">
      <dgm:prSet presAssocID="{3A9E9AAB-398B-4143-B414-F2391080EF70}" presName="rootConnector" presStyleLbl="node2" presStyleIdx="1" presStyleCnt="2"/>
      <dgm:spPr/>
      <dgm:t>
        <a:bodyPr/>
        <a:lstStyle/>
        <a:p>
          <a:endParaRPr lang="en-US"/>
        </a:p>
      </dgm:t>
    </dgm:pt>
    <dgm:pt modelId="{395C41FE-531B-4829-931F-F576D252AAAB}" type="pres">
      <dgm:prSet presAssocID="{3A9E9AAB-398B-4143-B414-F2391080EF70}" presName="hierChild4" presStyleCnt="0"/>
      <dgm:spPr/>
    </dgm:pt>
    <dgm:pt modelId="{BD39FF91-A760-4DF4-99F4-3E4220F4256C}" type="pres">
      <dgm:prSet presAssocID="{3A9E9AAB-398B-4143-B414-F2391080EF70}" presName="hierChild5" presStyleCnt="0"/>
      <dgm:spPr/>
    </dgm:pt>
    <dgm:pt modelId="{8F6BB482-66AD-4361-A7E3-A03439CE6CE5}" type="pres">
      <dgm:prSet presAssocID="{16784DE3-52CA-4CF2-B2A7-973D40A0E3F2}" presName="hierChild3" presStyleCnt="0"/>
      <dgm:spPr/>
    </dgm:pt>
  </dgm:ptLst>
  <dgm:cxnLst>
    <dgm:cxn modelId="{310F8657-C15E-4D71-B7B9-34995EFCED39}" type="presOf" srcId="{16784DE3-52CA-4CF2-B2A7-973D40A0E3F2}" destId="{E95035D2-F433-4220-B2A9-B524C19E30A7}" srcOrd="1" destOrd="0" presId="urn:microsoft.com/office/officeart/2005/8/layout/orgChart1"/>
    <dgm:cxn modelId="{70E43C9F-6C21-4105-9FFE-1A8F95A69509}" type="presOf" srcId="{ED0865A3-D9E7-46EF-B0EA-5F4FCEFDD1D5}" destId="{9A0C29FE-6BD0-469A-A05E-69BEF8132F0D}" srcOrd="0" destOrd="0" presId="urn:microsoft.com/office/officeart/2005/8/layout/orgChart1"/>
    <dgm:cxn modelId="{C86999D4-8C98-4EA0-9BC5-942DA5815764}" srcId="{ED0865A3-D9E7-46EF-B0EA-5F4FCEFDD1D5}" destId="{16784DE3-52CA-4CF2-B2A7-973D40A0E3F2}" srcOrd="0" destOrd="0" parTransId="{9FE7E3D4-8700-463C-AEFF-2ADDB1A6A58C}" sibTransId="{C1815699-E717-4447-A28C-85036E4845F5}"/>
    <dgm:cxn modelId="{53077DD9-A02D-4522-90D3-1F07727406E0}" type="presOf" srcId="{39D21A58-3394-4E36-B8C5-31626061F024}" destId="{51F0AFC0-6AE7-468F-92F8-1F02D6B27763}" srcOrd="1" destOrd="0" presId="urn:microsoft.com/office/officeart/2005/8/layout/orgChart1"/>
    <dgm:cxn modelId="{A6859E63-BC0B-44D8-8031-5BD2E40B30F8}" srcId="{16784DE3-52CA-4CF2-B2A7-973D40A0E3F2}" destId="{39D21A58-3394-4E36-B8C5-31626061F024}" srcOrd="0" destOrd="0" parTransId="{872BF590-FDB2-42B5-84AA-E517FCA18A05}" sibTransId="{0651B2DA-40D6-4DA0-AF4D-C14F05362B12}"/>
    <dgm:cxn modelId="{065C1DBD-0BE5-481F-BC7A-9FAAFAB1390F}" type="presOf" srcId="{39D21A58-3394-4E36-B8C5-31626061F024}" destId="{C2C6B51E-29DA-4C51-8DD3-891A20D9FE04}" srcOrd="0" destOrd="0" presId="urn:microsoft.com/office/officeart/2005/8/layout/orgChart1"/>
    <dgm:cxn modelId="{3BD1AF33-B7FF-422C-9BD0-7B1F7D51CE22}" type="presOf" srcId="{872BF590-FDB2-42B5-84AA-E517FCA18A05}" destId="{85FE4F5D-3E52-4525-A1E8-0F5B1D8CF1D0}" srcOrd="0" destOrd="0" presId="urn:microsoft.com/office/officeart/2005/8/layout/orgChart1"/>
    <dgm:cxn modelId="{6DB5BDA8-21E9-4326-A731-C5D32C4267D2}" type="presOf" srcId="{3A9E9AAB-398B-4143-B414-F2391080EF70}" destId="{027CF8C5-E4DD-494D-8BBD-2941C533E163}" srcOrd="0" destOrd="0" presId="urn:microsoft.com/office/officeart/2005/8/layout/orgChart1"/>
    <dgm:cxn modelId="{59489A75-CB1C-4EAC-802C-2106FE5D1725}" type="presOf" srcId="{16784DE3-52CA-4CF2-B2A7-973D40A0E3F2}" destId="{9492C4E7-17D4-49E4-95D3-1B81E9DC6784}" srcOrd="0" destOrd="0" presId="urn:microsoft.com/office/officeart/2005/8/layout/orgChart1"/>
    <dgm:cxn modelId="{78DA8785-A1E4-44AB-9F94-5B1F2CE6D673}" srcId="{16784DE3-52CA-4CF2-B2A7-973D40A0E3F2}" destId="{3A9E9AAB-398B-4143-B414-F2391080EF70}" srcOrd="1" destOrd="0" parTransId="{41FD6348-071D-4D8A-B8BD-BFED73009F51}" sibTransId="{74EB9F7D-DCFF-4CBD-BBCA-81164BA8EAC5}"/>
    <dgm:cxn modelId="{BC670641-7AA0-4572-B21F-2272E2E3A774}" type="presOf" srcId="{3A9E9AAB-398B-4143-B414-F2391080EF70}" destId="{A90439BA-5BB6-43FD-9616-71569FF8DFF9}" srcOrd="1" destOrd="0" presId="urn:microsoft.com/office/officeart/2005/8/layout/orgChart1"/>
    <dgm:cxn modelId="{3727658B-CDF7-4FC3-A000-CBB0422B5C6C}" type="presOf" srcId="{41FD6348-071D-4D8A-B8BD-BFED73009F51}" destId="{138AF02D-DE46-4E56-BD9E-0A1C5B9A4DE0}" srcOrd="0" destOrd="0" presId="urn:microsoft.com/office/officeart/2005/8/layout/orgChart1"/>
    <dgm:cxn modelId="{3336E331-3150-40E7-AB20-815ED73A5947}" type="presParOf" srcId="{9A0C29FE-6BD0-469A-A05E-69BEF8132F0D}" destId="{DD7A1379-7DDE-4177-A2CA-B55C992156AE}" srcOrd="0" destOrd="0" presId="urn:microsoft.com/office/officeart/2005/8/layout/orgChart1"/>
    <dgm:cxn modelId="{9B7E17E7-2065-43D4-921F-3C55388A200A}" type="presParOf" srcId="{DD7A1379-7DDE-4177-A2CA-B55C992156AE}" destId="{C8538EDA-D58C-4045-8F55-3D3DC7DFAA3B}" srcOrd="0" destOrd="0" presId="urn:microsoft.com/office/officeart/2005/8/layout/orgChart1"/>
    <dgm:cxn modelId="{42D94B08-0C9D-4B7E-8050-8ECFC97811BB}" type="presParOf" srcId="{C8538EDA-D58C-4045-8F55-3D3DC7DFAA3B}" destId="{9492C4E7-17D4-49E4-95D3-1B81E9DC6784}" srcOrd="0" destOrd="0" presId="urn:microsoft.com/office/officeart/2005/8/layout/orgChart1"/>
    <dgm:cxn modelId="{7E149DA2-DBCD-447C-A1CD-46FC50D39BF1}" type="presParOf" srcId="{C8538EDA-D58C-4045-8F55-3D3DC7DFAA3B}" destId="{E95035D2-F433-4220-B2A9-B524C19E30A7}" srcOrd="1" destOrd="0" presId="urn:microsoft.com/office/officeart/2005/8/layout/orgChart1"/>
    <dgm:cxn modelId="{71B3EE6D-9D03-4298-8A11-CE30E4D7FE79}" type="presParOf" srcId="{DD7A1379-7DDE-4177-A2CA-B55C992156AE}" destId="{B53EB2BA-03C0-4CD9-A64E-82FDE8A1C2D9}" srcOrd="1" destOrd="0" presId="urn:microsoft.com/office/officeart/2005/8/layout/orgChart1"/>
    <dgm:cxn modelId="{E724B7F5-AE65-40B1-91BE-D2CB538AEFE1}" type="presParOf" srcId="{B53EB2BA-03C0-4CD9-A64E-82FDE8A1C2D9}" destId="{85FE4F5D-3E52-4525-A1E8-0F5B1D8CF1D0}" srcOrd="0" destOrd="0" presId="urn:microsoft.com/office/officeart/2005/8/layout/orgChart1"/>
    <dgm:cxn modelId="{15D9F6C9-9D47-46A1-B028-DBC07FAFA9D6}" type="presParOf" srcId="{B53EB2BA-03C0-4CD9-A64E-82FDE8A1C2D9}" destId="{7B11DFBC-D51B-43E1-825D-76D2B2CE998B}" srcOrd="1" destOrd="0" presId="urn:microsoft.com/office/officeart/2005/8/layout/orgChart1"/>
    <dgm:cxn modelId="{68A78BF5-D956-406E-859E-1E67EA259DB2}" type="presParOf" srcId="{7B11DFBC-D51B-43E1-825D-76D2B2CE998B}" destId="{FBE32DBA-C2C8-4E67-812C-02FE977C82D4}" srcOrd="0" destOrd="0" presId="urn:microsoft.com/office/officeart/2005/8/layout/orgChart1"/>
    <dgm:cxn modelId="{C11DD390-7234-4110-93CE-A8AE3339FA8E}" type="presParOf" srcId="{FBE32DBA-C2C8-4E67-812C-02FE977C82D4}" destId="{C2C6B51E-29DA-4C51-8DD3-891A20D9FE04}" srcOrd="0" destOrd="0" presId="urn:microsoft.com/office/officeart/2005/8/layout/orgChart1"/>
    <dgm:cxn modelId="{865C7169-142C-4A7A-9162-984C47054FD5}" type="presParOf" srcId="{FBE32DBA-C2C8-4E67-812C-02FE977C82D4}" destId="{51F0AFC0-6AE7-468F-92F8-1F02D6B27763}" srcOrd="1" destOrd="0" presId="urn:microsoft.com/office/officeart/2005/8/layout/orgChart1"/>
    <dgm:cxn modelId="{561CA16D-8248-485F-85D4-9FEEBC24703D}" type="presParOf" srcId="{7B11DFBC-D51B-43E1-825D-76D2B2CE998B}" destId="{7B7A8FEE-0EA3-4F73-B3B9-760FD3B110A6}" srcOrd="1" destOrd="0" presId="urn:microsoft.com/office/officeart/2005/8/layout/orgChart1"/>
    <dgm:cxn modelId="{D82C0A9F-CC73-4E14-BBB0-ACB0126CE793}" type="presParOf" srcId="{7B11DFBC-D51B-43E1-825D-76D2B2CE998B}" destId="{C2B516D3-A274-40D9-8D36-9DA6009EE658}" srcOrd="2" destOrd="0" presId="urn:microsoft.com/office/officeart/2005/8/layout/orgChart1"/>
    <dgm:cxn modelId="{E0695D51-7AB7-4D1B-AC25-FE7ACC1B8C69}" type="presParOf" srcId="{B53EB2BA-03C0-4CD9-A64E-82FDE8A1C2D9}" destId="{138AF02D-DE46-4E56-BD9E-0A1C5B9A4DE0}" srcOrd="2" destOrd="0" presId="urn:microsoft.com/office/officeart/2005/8/layout/orgChart1"/>
    <dgm:cxn modelId="{6E83BC34-7051-49D8-9751-B228CCB9A773}" type="presParOf" srcId="{B53EB2BA-03C0-4CD9-A64E-82FDE8A1C2D9}" destId="{EA594970-4CAC-406B-93BD-5381A093D649}" srcOrd="3" destOrd="0" presId="urn:microsoft.com/office/officeart/2005/8/layout/orgChart1"/>
    <dgm:cxn modelId="{39B4D054-D6F1-4862-8324-ECCA9A230D48}" type="presParOf" srcId="{EA594970-4CAC-406B-93BD-5381A093D649}" destId="{49C04C75-202E-446B-8975-DAAF1413FB4D}" srcOrd="0" destOrd="0" presId="urn:microsoft.com/office/officeart/2005/8/layout/orgChart1"/>
    <dgm:cxn modelId="{0ABBBDED-F1B9-45DE-B924-F3784B1DDEEB}" type="presParOf" srcId="{49C04C75-202E-446B-8975-DAAF1413FB4D}" destId="{027CF8C5-E4DD-494D-8BBD-2941C533E163}" srcOrd="0" destOrd="0" presId="urn:microsoft.com/office/officeart/2005/8/layout/orgChart1"/>
    <dgm:cxn modelId="{AE42F263-BFD5-4D02-874C-EAAFB29D6577}" type="presParOf" srcId="{49C04C75-202E-446B-8975-DAAF1413FB4D}" destId="{A90439BA-5BB6-43FD-9616-71569FF8DFF9}" srcOrd="1" destOrd="0" presId="urn:microsoft.com/office/officeart/2005/8/layout/orgChart1"/>
    <dgm:cxn modelId="{76193355-B77D-4702-9639-A3D7446052A0}" type="presParOf" srcId="{EA594970-4CAC-406B-93BD-5381A093D649}" destId="{395C41FE-531B-4829-931F-F576D252AAAB}" srcOrd="1" destOrd="0" presId="urn:microsoft.com/office/officeart/2005/8/layout/orgChart1"/>
    <dgm:cxn modelId="{515E821D-6829-449E-9C2F-A2822DD9B35A}" type="presParOf" srcId="{EA594970-4CAC-406B-93BD-5381A093D649}" destId="{BD39FF91-A760-4DF4-99F4-3E4220F4256C}" srcOrd="2" destOrd="0" presId="urn:microsoft.com/office/officeart/2005/8/layout/orgChart1"/>
    <dgm:cxn modelId="{C98F38AF-B58B-4B23-BE89-070D5D621F69}" type="presParOf" srcId="{DD7A1379-7DDE-4177-A2CA-B55C992156AE}" destId="{8F6BB482-66AD-4361-A7E3-A03439CE6CE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8B7EBE7B-ED03-455F-B164-205BCB1EE2D1}" type="doc">
      <dgm:prSet loTypeId="urn:microsoft.com/office/officeart/2008/layout/HorizontalMultiLevelHierarchy" loCatId="hierarchy" qsTypeId="urn:microsoft.com/office/officeart/2005/8/quickstyle/3d2" qsCatId="3D" csTypeId="urn:microsoft.com/office/officeart/2005/8/colors/accent1_2" csCatId="accent1" phldr="1"/>
      <dgm:spPr/>
      <dgm:t>
        <a:bodyPr/>
        <a:lstStyle/>
        <a:p>
          <a:endParaRPr lang="fr-FR"/>
        </a:p>
      </dgm:t>
    </dgm:pt>
    <dgm:pt modelId="{BC858486-DEAC-4882-A0B0-0FAB7FB256AA}">
      <dgm:prSet custT="1"/>
      <dgm:spPr>
        <a:solidFill>
          <a:srgbClr val="FFFF00"/>
        </a:solidFill>
      </dgm:spPr>
      <dgm:t>
        <a:bodyPr/>
        <a:lstStyle/>
        <a:p>
          <a:r>
            <a:rPr lang="en-US" sz="2800" b="1" i="1" dirty="0" smtClean="0">
              <a:solidFill>
                <a:srgbClr val="FF0000"/>
              </a:solidFill>
              <a:latin typeface="Times New Roman" pitchFamily="18" charset="0"/>
              <a:cs typeface="Times New Roman" pitchFamily="18" charset="0"/>
            </a:rPr>
            <a:t>The outline or </a:t>
          </a:r>
          <a:r>
            <a:rPr lang="en-US" sz="2800" b="1" i="1" dirty="0" err="1" smtClean="0">
              <a:solidFill>
                <a:srgbClr val="FF0000"/>
              </a:solidFill>
              <a:latin typeface="Times New Roman" pitchFamily="18" charset="0"/>
              <a:cs typeface="Times New Roman" pitchFamily="18" charset="0"/>
            </a:rPr>
            <a:t>organisation</a:t>
          </a:r>
          <a:r>
            <a:rPr lang="en-US" sz="2800" b="1" i="1" dirty="0" smtClean="0">
              <a:solidFill>
                <a:srgbClr val="FF0000"/>
              </a:solidFill>
              <a:latin typeface="Times New Roman" pitchFamily="18" charset="0"/>
              <a:cs typeface="Times New Roman" pitchFamily="18" charset="0"/>
            </a:rPr>
            <a:t> of a dissertation</a:t>
          </a:r>
          <a:r>
            <a:rPr lang="en-US" sz="2800" i="1"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provides a structured overview of the content and organization of the research document. It serves as a roadmap for both the writer and the reader, outlining the main sections and sub-sections that will be covered in the thesis. While the specific format and sections may vary depending on the discipline and requirements of the institution, a typical thesis outline often includes the following elements:</a:t>
          </a:r>
        </a:p>
        <a:p>
          <a:r>
            <a:rPr lang="en-US" sz="2800" dirty="0" smtClean="0">
              <a:solidFill>
                <a:schemeClr val="tx1"/>
              </a:solidFill>
              <a:latin typeface="Times New Roman" pitchFamily="18" charset="0"/>
              <a:cs typeface="Times New Roman" pitchFamily="18" charset="0"/>
            </a:rPr>
            <a:t>General introduction, </a:t>
          </a:r>
          <a:r>
            <a:rPr lang="en-US" sz="2800" b="1" dirty="0" smtClean="0">
              <a:solidFill>
                <a:schemeClr val="tx1"/>
              </a:solidFill>
              <a:latin typeface="Times New Roman" pitchFamily="18" charset="0"/>
              <a:cs typeface="Times New Roman" pitchFamily="18" charset="0"/>
            </a:rPr>
            <a:t>Theoretical part </a:t>
          </a:r>
          <a:r>
            <a:rPr lang="en-US" sz="2800" dirty="0" smtClean="0">
              <a:solidFill>
                <a:schemeClr val="tx1"/>
              </a:solidFill>
              <a:latin typeface="Times New Roman" pitchFamily="18" charset="0"/>
              <a:cs typeface="Times New Roman" pitchFamily="18" charset="0"/>
            </a:rPr>
            <a:t>containing its chapters (State of the art, Theoretical framework or Study Context</a:t>
          </a:r>
          <a:r>
            <a:rPr lang="en-US" sz="2800" smtClean="0">
              <a:solidFill>
                <a:schemeClr val="tx1"/>
              </a:solidFill>
              <a:latin typeface="Times New Roman" pitchFamily="18" charset="0"/>
              <a:cs typeface="Times New Roman" pitchFamily="18" charset="0"/>
            </a:rPr>
            <a:t>), O</a:t>
          </a:r>
          <a:r>
            <a:rPr lang="en-US" sz="2800" b="1" smtClean="0">
              <a:solidFill>
                <a:schemeClr val="tx1"/>
              </a:solidFill>
              <a:latin typeface="Times New Roman" pitchFamily="18" charset="0"/>
              <a:cs typeface="Times New Roman" pitchFamily="18" charset="0"/>
            </a:rPr>
            <a:t>perational </a:t>
          </a:r>
          <a:r>
            <a:rPr lang="en-US" sz="2800" b="1" dirty="0" smtClean="0">
              <a:solidFill>
                <a:schemeClr val="tx1"/>
              </a:solidFill>
              <a:latin typeface="Times New Roman" pitchFamily="18" charset="0"/>
              <a:cs typeface="Times New Roman" pitchFamily="18" charset="0"/>
            </a:rPr>
            <a:t>part </a:t>
          </a:r>
          <a:r>
            <a:rPr lang="en-US" sz="2800" dirty="0" smtClean="0">
              <a:solidFill>
                <a:schemeClr val="tx1"/>
              </a:solidFill>
              <a:latin typeface="Times New Roman" pitchFamily="18" charset="0"/>
              <a:cs typeface="Times New Roman" pitchFamily="18" charset="0"/>
            </a:rPr>
            <a:t>containing its chapters (Methods, Results, Discussion) and General conclusion.</a:t>
          </a:r>
          <a:endParaRPr lang="fr-FR" sz="2800" dirty="0">
            <a:solidFill>
              <a:schemeClr val="tx1"/>
            </a:solidFill>
          </a:endParaRPr>
        </a:p>
      </dgm:t>
    </dgm:pt>
    <dgm:pt modelId="{2A763C28-A296-4FD9-BACB-0FF5E5AAAD5E}" type="parTrans" cxnId="{0CBF7EC5-477D-4F83-A646-C8B57317F40B}">
      <dgm:prSet/>
      <dgm:spPr>
        <a:ln w="57150">
          <a:headEnd type="none" w="med" len="med"/>
          <a:tailEnd type="triangle" w="med" len="med"/>
        </a:ln>
      </dgm:spPr>
      <dgm:t>
        <a:bodyPr/>
        <a:lstStyle/>
        <a:p>
          <a:endParaRPr lang="fr-FR"/>
        </a:p>
      </dgm:t>
    </dgm:pt>
    <dgm:pt modelId="{087FDBEF-97D7-452E-A023-DD8496A899AC}" type="sibTrans" cxnId="{0CBF7EC5-477D-4F83-A646-C8B57317F40B}">
      <dgm:prSet/>
      <dgm:spPr/>
      <dgm:t>
        <a:bodyPr/>
        <a:lstStyle/>
        <a:p>
          <a:endParaRPr lang="fr-FR"/>
        </a:p>
      </dgm:t>
    </dgm:pt>
    <dgm:pt modelId="{C30138E7-6B2F-4353-9302-A1DB78A9ECD1}">
      <dgm:prSet/>
      <dgm:spPr/>
      <dgm:t>
        <a:bodyPr/>
        <a:lstStyle/>
        <a:p>
          <a:r>
            <a:rPr lang="en-US" b="1" dirty="0" smtClean="0">
              <a:latin typeface="Times New Roman" pitchFamily="18" charset="0"/>
              <a:cs typeface="Times New Roman" pitchFamily="18" charset="0"/>
            </a:rPr>
            <a:t>6- The outline of the dissertation</a:t>
          </a:r>
        </a:p>
      </dgm:t>
    </dgm:pt>
    <dgm:pt modelId="{8EC8E0DB-E989-43E4-B876-4ADAF93D48F1}" type="parTrans" cxnId="{FCB2B1AC-F660-429A-B352-8E0FDE8C20F2}">
      <dgm:prSet/>
      <dgm:spPr/>
      <dgm:t>
        <a:bodyPr/>
        <a:lstStyle/>
        <a:p>
          <a:endParaRPr lang="fr-FR"/>
        </a:p>
      </dgm:t>
    </dgm:pt>
    <dgm:pt modelId="{DCD4A92B-FB32-4665-8A42-DE2155D79413}" type="sibTrans" cxnId="{FCB2B1AC-F660-429A-B352-8E0FDE8C20F2}">
      <dgm:prSet/>
      <dgm:spPr/>
      <dgm:t>
        <a:bodyPr/>
        <a:lstStyle/>
        <a:p>
          <a:endParaRPr lang="fr-FR"/>
        </a:p>
      </dgm:t>
    </dgm:pt>
    <dgm:pt modelId="{72E70933-24BB-4617-AA5B-5659A5C2BCDB}" type="pres">
      <dgm:prSet presAssocID="{8B7EBE7B-ED03-455F-B164-205BCB1EE2D1}" presName="Name0" presStyleCnt="0">
        <dgm:presLayoutVars>
          <dgm:chPref val="1"/>
          <dgm:dir/>
          <dgm:animOne val="branch"/>
          <dgm:animLvl val="lvl"/>
          <dgm:resizeHandles val="exact"/>
        </dgm:presLayoutVars>
      </dgm:prSet>
      <dgm:spPr/>
      <dgm:t>
        <a:bodyPr/>
        <a:lstStyle/>
        <a:p>
          <a:endParaRPr lang="fr-FR"/>
        </a:p>
      </dgm:t>
    </dgm:pt>
    <dgm:pt modelId="{D818F54C-897C-466A-8B3D-CC92EA665DB3}" type="pres">
      <dgm:prSet presAssocID="{C30138E7-6B2F-4353-9302-A1DB78A9ECD1}" presName="root1" presStyleCnt="0"/>
      <dgm:spPr/>
    </dgm:pt>
    <dgm:pt modelId="{A035E59E-8F92-40E1-A3CA-18327B07388F}" type="pres">
      <dgm:prSet presAssocID="{C30138E7-6B2F-4353-9302-A1DB78A9ECD1}" presName="LevelOneTextNode" presStyleLbl="node0" presStyleIdx="0" presStyleCnt="1" custScaleX="111472" custScaleY="74787" custLinFactNeighborX="-59572">
        <dgm:presLayoutVars>
          <dgm:chPref val="3"/>
        </dgm:presLayoutVars>
      </dgm:prSet>
      <dgm:spPr/>
      <dgm:t>
        <a:bodyPr/>
        <a:lstStyle/>
        <a:p>
          <a:endParaRPr lang="fr-FR"/>
        </a:p>
      </dgm:t>
    </dgm:pt>
    <dgm:pt modelId="{A8FED464-5A40-4373-A638-563FFAA049D4}" type="pres">
      <dgm:prSet presAssocID="{C30138E7-6B2F-4353-9302-A1DB78A9ECD1}" presName="level2hierChild" presStyleCnt="0"/>
      <dgm:spPr/>
    </dgm:pt>
    <dgm:pt modelId="{144089F8-59C6-4BE6-AD01-BD976B09A5D5}" type="pres">
      <dgm:prSet presAssocID="{2A763C28-A296-4FD9-BACB-0FF5E5AAAD5E}" presName="conn2-1" presStyleLbl="parChTrans1D2" presStyleIdx="0" presStyleCnt="1"/>
      <dgm:spPr/>
      <dgm:t>
        <a:bodyPr/>
        <a:lstStyle/>
        <a:p>
          <a:endParaRPr lang="fr-FR"/>
        </a:p>
      </dgm:t>
    </dgm:pt>
    <dgm:pt modelId="{760C4769-D76C-4D38-9A9F-3E45EEFB9A3B}" type="pres">
      <dgm:prSet presAssocID="{2A763C28-A296-4FD9-BACB-0FF5E5AAAD5E}" presName="connTx" presStyleLbl="parChTrans1D2" presStyleIdx="0" presStyleCnt="1"/>
      <dgm:spPr/>
      <dgm:t>
        <a:bodyPr/>
        <a:lstStyle/>
        <a:p>
          <a:endParaRPr lang="fr-FR"/>
        </a:p>
      </dgm:t>
    </dgm:pt>
    <dgm:pt modelId="{A976F279-49AF-4E41-8FB0-BE83CA85CD33}" type="pres">
      <dgm:prSet presAssocID="{BC858486-DEAC-4882-A0B0-0FAB7FB256AA}" presName="root2" presStyleCnt="0"/>
      <dgm:spPr/>
    </dgm:pt>
    <dgm:pt modelId="{022A9392-A55C-41E1-8F57-8905CF69DA40}" type="pres">
      <dgm:prSet presAssocID="{BC858486-DEAC-4882-A0B0-0FAB7FB256AA}" presName="LevelTwoTextNode" presStyleLbl="node2" presStyleIdx="0" presStyleCnt="1" custScaleX="181713" custScaleY="548758" custLinFactNeighborX="-9158">
        <dgm:presLayoutVars>
          <dgm:chPref val="3"/>
        </dgm:presLayoutVars>
      </dgm:prSet>
      <dgm:spPr>
        <a:prstGeom prst="flowChartAlternateProcess">
          <a:avLst/>
        </a:prstGeom>
      </dgm:spPr>
      <dgm:t>
        <a:bodyPr/>
        <a:lstStyle/>
        <a:p>
          <a:endParaRPr lang="fr-FR"/>
        </a:p>
      </dgm:t>
    </dgm:pt>
    <dgm:pt modelId="{561A145A-63DE-47AD-BBD0-F116EC2F5324}" type="pres">
      <dgm:prSet presAssocID="{BC858486-DEAC-4882-A0B0-0FAB7FB256AA}" presName="level3hierChild" presStyleCnt="0"/>
      <dgm:spPr/>
    </dgm:pt>
  </dgm:ptLst>
  <dgm:cxnLst>
    <dgm:cxn modelId="{0CBF7EC5-477D-4F83-A646-C8B57317F40B}" srcId="{C30138E7-6B2F-4353-9302-A1DB78A9ECD1}" destId="{BC858486-DEAC-4882-A0B0-0FAB7FB256AA}" srcOrd="0" destOrd="0" parTransId="{2A763C28-A296-4FD9-BACB-0FF5E5AAAD5E}" sibTransId="{087FDBEF-97D7-452E-A023-DD8496A899AC}"/>
    <dgm:cxn modelId="{B603496A-037A-47EF-BF77-68561958E71C}" type="presOf" srcId="{BC858486-DEAC-4882-A0B0-0FAB7FB256AA}" destId="{022A9392-A55C-41E1-8F57-8905CF69DA40}" srcOrd="0" destOrd="0" presId="urn:microsoft.com/office/officeart/2008/layout/HorizontalMultiLevelHierarchy"/>
    <dgm:cxn modelId="{D2DEA35B-2CD2-4A63-A9AF-4A2E802CE74C}" type="presOf" srcId="{8B7EBE7B-ED03-455F-B164-205BCB1EE2D1}" destId="{72E70933-24BB-4617-AA5B-5659A5C2BCDB}" srcOrd="0" destOrd="0" presId="urn:microsoft.com/office/officeart/2008/layout/HorizontalMultiLevelHierarchy"/>
    <dgm:cxn modelId="{1A5F756D-056A-4BF2-93EB-020B6732EA34}" type="presOf" srcId="{C30138E7-6B2F-4353-9302-A1DB78A9ECD1}" destId="{A035E59E-8F92-40E1-A3CA-18327B07388F}" srcOrd="0" destOrd="0" presId="urn:microsoft.com/office/officeart/2008/layout/HorizontalMultiLevelHierarchy"/>
    <dgm:cxn modelId="{70F3C204-45C0-4CD6-9877-6246AD3E218C}" type="presOf" srcId="{2A763C28-A296-4FD9-BACB-0FF5E5AAAD5E}" destId="{144089F8-59C6-4BE6-AD01-BD976B09A5D5}" srcOrd="0" destOrd="0" presId="urn:microsoft.com/office/officeart/2008/layout/HorizontalMultiLevelHierarchy"/>
    <dgm:cxn modelId="{FCB2B1AC-F660-429A-B352-8E0FDE8C20F2}" srcId="{8B7EBE7B-ED03-455F-B164-205BCB1EE2D1}" destId="{C30138E7-6B2F-4353-9302-A1DB78A9ECD1}" srcOrd="0" destOrd="0" parTransId="{8EC8E0DB-E989-43E4-B876-4ADAF93D48F1}" sibTransId="{DCD4A92B-FB32-4665-8A42-DE2155D79413}"/>
    <dgm:cxn modelId="{758A3D6E-62C8-4399-92D7-75F923F87FCA}" type="presOf" srcId="{2A763C28-A296-4FD9-BACB-0FF5E5AAAD5E}" destId="{760C4769-D76C-4D38-9A9F-3E45EEFB9A3B}" srcOrd="1" destOrd="0" presId="urn:microsoft.com/office/officeart/2008/layout/HorizontalMultiLevelHierarchy"/>
    <dgm:cxn modelId="{1A6BB9FF-736C-49AB-9895-6B57C5EF319F}" type="presParOf" srcId="{72E70933-24BB-4617-AA5B-5659A5C2BCDB}" destId="{D818F54C-897C-466A-8B3D-CC92EA665DB3}" srcOrd="0" destOrd="0" presId="urn:microsoft.com/office/officeart/2008/layout/HorizontalMultiLevelHierarchy"/>
    <dgm:cxn modelId="{9C1DAD3D-F2BA-4AF2-8DAD-9AAFC162A30C}" type="presParOf" srcId="{D818F54C-897C-466A-8B3D-CC92EA665DB3}" destId="{A035E59E-8F92-40E1-A3CA-18327B07388F}" srcOrd="0" destOrd="0" presId="urn:microsoft.com/office/officeart/2008/layout/HorizontalMultiLevelHierarchy"/>
    <dgm:cxn modelId="{6FF62B31-5296-4A0A-9909-39BDAD4FBADB}" type="presParOf" srcId="{D818F54C-897C-466A-8B3D-CC92EA665DB3}" destId="{A8FED464-5A40-4373-A638-563FFAA049D4}" srcOrd="1" destOrd="0" presId="urn:microsoft.com/office/officeart/2008/layout/HorizontalMultiLevelHierarchy"/>
    <dgm:cxn modelId="{9F03CF76-C2F3-4F32-91D5-C68F6792DF31}" type="presParOf" srcId="{A8FED464-5A40-4373-A638-563FFAA049D4}" destId="{144089F8-59C6-4BE6-AD01-BD976B09A5D5}" srcOrd="0" destOrd="0" presId="urn:microsoft.com/office/officeart/2008/layout/HorizontalMultiLevelHierarchy"/>
    <dgm:cxn modelId="{D49D9F0E-D479-4154-8459-27550DE6E7D3}" type="presParOf" srcId="{144089F8-59C6-4BE6-AD01-BD976B09A5D5}" destId="{760C4769-D76C-4D38-9A9F-3E45EEFB9A3B}" srcOrd="0" destOrd="0" presId="urn:microsoft.com/office/officeart/2008/layout/HorizontalMultiLevelHierarchy"/>
    <dgm:cxn modelId="{AA6D88D8-C049-41C4-99F6-91631EE68EB1}" type="presParOf" srcId="{A8FED464-5A40-4373-A638-563FFAA049D4}" destId="{A976F279-49AF-4E41-8FB0-BE83CA85CD33}" srcOrd="1" destOrd="0" presId="urn:microsoft.com/office/officeart/2008/layout/HorizontalMultiLevelHierarchy"/>
    <dgm:cxn modelId="{E4FD986F-EA9C-42DF-AF20-C0BE0847E4D9}" type="presParOf" srcId="{A976F279-49AF-4E41-8FB0-BE83CA85CD33}" destId="{022A9392-A55C-41E1-8F57-8905CF69DA40}" srcOrd="0" destOrd="0" presId="urn:microsoft.com/office/officeart/2008/layout/HorizontalMultiLevelHierarchy"/>
    <dgm:cxn modelId="{4509561B-8019-4F87-B4D6-AC68BCCE89A5}" type="presParOf" srcId="{A976F279-49AF-4E41-8FB0-BE83CA85CD33}" destId="{561A145A-63DE-47AD-BBD0-F116EC2F532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6733F2-E573-4448-B439-52D2C760E5CE}" type="doc">
      <dgm:prSet loTypeId="urn:microsoft.com/office/officeart/2008/layout/RadialCluster" loCatId="cycle" qsTypeId="urn:microsoft.com/office/officeart/2005/8/quickstyle/simple5" qsCatId="simple" csTypeId="urn:microsoft.com/office/officeart/2005/8/colors/accent1_2" csCatId="accent1" phldr="1"/>
      <dgm:spPr/>
      <dgm:t>
        <a:bodyPr/>
        <a:lstStyle/>
        <a:p>
          <a:endParaRPr lang="fr-FR"/>
        </a:p>
      </dgm:t>
    </dgm:pt>
    <dgm:pt modelId="{5FD00153-888C-4AAD-9A05-45BB3146EEB0}">
      <dgm:prSet phldrT="[Texte]" custT="1"/>
      <dgm:spPr>
        <a:solidFill>
          <a:schemeClr val="accent6">
            <a:lumMod val="60000"/>
            <a:lumOff val="40000"/>
          </a:schemeClr>
        </a:solidFill>
      </dgm:spPr>
      <dgm:t>
        <a:bodyPr/>
        <a:lstStyle/>
        <a:p>
          <a:r>
            <a:rPr lang="fr-FR" sz="3600" b="1" dirty="0" smtClean="0">
              <a:solidFill>
                <a:schemeClr val="tx1"/>
              </a:solidFill>
              <a:latin typeface="Times New Roman" pitchFamily="18" charset="0"/>
              <a:cs typeface="Times New Roman" pitchFamily="18" charset="0"/>
            </a:rPr>
            <a:t>It </a:t>
          </a:r>
          <a:r>
            <a:rPr lang="fr-FR" sz="3600" b="1" dirty="0" err="1" smtClean="0">
              <a:solidFill>
                <a:schemeClr val="tx1"/>
              </a:solidFill>
              <a:latin typeface="Times New Roman" pitchFamily="18" charset="0"/>
              <a:cs typeface="Times New Roman" pitchFamily="18" charset="0"/>
            </a:rPr>
            <a:t>responds</a:t>
          </a:r>
          <a:r>
            <a:rPr lang="fr-FR" sz="3600" b="1" dirty="0" smtClean="0">
              <a:solidFill>
                <a:schemeClr val="tx1"/>
              </a:solidFill>
              <a:latin typeface="Times New Roman" pitchFamily="18" charset="0"/>
              <a:cs typeface="Times New Roman" pitchFamily="18" charset="0"/>
            </a:rPr>
            <a:t> to 4 key questions</a:t>
          </a:r>
          <a:endParaRPr lang="fr-FR" sz="3600" b="1" dirty="0">
            <a:solidFill>
              <a:schemeClr val="tx1"/>
            </a:solidFill>
            <a:latin typeface="Times New Roman" pitchFamily="18" charset="0"/>
            <a:cs typeface="Times New Roman" pitchFamily="18" charset="0"/>
          </a:endParaRPr>
        </a:p>
      </dgm:t>
    </dgm:pt>
    <dgm:pt modelId="{9A04BDD5-44FE-49E8-80D7-1614E38272DD}" type="parTrans" cxnId="{4993E235-9D74-48E8-8842-9CEFFDC43BAD}">
      <dgm:prSet/>
      <dgm:spPr/>
      <dgm:t>
        <a:bodyPr/>
        <a:lstStyle/>
        <a:p>
          <a:endParaRPr lang="fr-FR"/>
        </a:p>
      </dgm:t>
    </dgm:pt>
    <dgm:pt modelId="{C58FB1EA-9248-412A-A337-6F3F2405FFDC}" type="sibTrans" cxnId="{4993E235-9D74-48E8-8842-9CEFFDC43BAD}">
      <dgm:prSet/>
      <dgm:spPr/>
      <dgm:t>
        <a:bodyPr/>
        <a:lstStyle/>
        <a:p>
          <a:endParaRPr lang="fr-FR"/>
        </a:p>
      </dgm:t>
    </dgm:pt>
    <dgm:pt modelId="{A7A6DB71-5727-46DF-85ED-2F9AE42E84D0}">
      <dgm:prSet phldrT="[Texte]" custT="1"/>
      <dgm:spPr>
        <a:solidFill>
          <a:schemeClr val="accent4">
            <a:lumMod val="60000"/>
            <a:lumOff val="40000"/>
          </a:schemeClr>
        </a:solidFill>
      </dgm:spPr>
      <dgm:t>
        <a:bodyPr/>
        <a:lstStyle/>
        <a:p>
          <a:r>
            <a:rPr lang="en-US" sz="2400" dirty="0" smtClean="0">
              <a:solidFill>
                <a:schemeClr val="tx1"/>
              </a:solidFill>
              <a:latin typeface="Times New Roman" pitchFamily="18" charset="0"/>
              <a:cs typeface="Times New Roman" pitchFamily="18" charset="0"/>
            </a:rPr>
            <a:t>What are you going to research?</a:t>
          </a:r>
          <a:endParaRPr lang="fr-FR" sz="2400" dirty="0">
            <a:solidFill>
              <a:schemeClr val="tx1"/>
            </a:solidFill>
            <a:latin typeface="Times New Roman" pitchFamily="18" charset="0"/>
            <a:cs typeface="Times New Roman" pitchFamily="18" charset="0"/>
          </a:endParaRPr>
        </a:p>
      </dgm:t>
    </dgm:pt>
    <dgm:pt modelId="{38E395A9-944F-41E0-ABAE-2F615F93B8A2}" type="parTrans" cxnId="{CBD2A805-26A3-4859-9A73-02A72D8E59EF}">
      <dgm:prSet/>
      <dgm:spPr>
        <a:ln w="57150">
          <a:headEnd type="none" w="med" len="med"/>
          <a:tailEnd type="triangle" w="med" len="med"/>
        </a:ln>
      </dgm:spPr>
      <dgm:t>
        <a:bodyPr/>
        <a:lstStyle/>
        <a:p>
          <a:endParaRPr lang="fr-FR"/>
        </a:p>
      </dgm:t>
    </dgm:pt>
    <dgm:pt modelId="{A6D6EEA3-0442-4B52-B91A-09D2D2160961}" type="sibTrans" cxnId="{CBD2A805-26A3-4859-9A73-02A72D8E59EF}">
      <dgm:prSet/>
      <dgm:spPr/>
      <dgm:t>
        <a:bodyPr/>
        <a:lstStyle/>
        <a:p>
          <a:endParaRPr lang="fr-FR"/>
        </a:p>
      </dgm:t>
    </dgm:pt>
    <dgm:pt modelId="{BC7BEEAF-5D9D-49AC-B97E-A246BF0F1970}">
      <dgm:prSet phldrT="[Texte]" custT="1"/>
      <dgm:spPr>
        <a:solidFill>
          <a:schemeClr val="accent2">
            <a:lumMod val="40000"/>
            <a:lumOff val="60000"/>
          </a:schemeClr>
        </a:solidFill>
      </dgm:spPr>
      <dgm:t>
        <a:bodyPr/>
        <a:lstStyle/>
        <a:p>
          <a:r>
            <a:rPr lang="en-US" sz="2400" dirty="0" smtClean="0">
              <a:solidFill>
                <a:schemeClr val="tx1"/>
              </a:solidFill>
              <a:latin typeface="Times New Roman" pitchFamily="18" charset="0"/>
              <a:cs typeface="Times New Roman" pitchFamily="18" charset="0"/>
            </a:rPr>
            <a:t>What will be the scope (reach) of your research?</a:t>
          </a:r>
          <a:endParaRPr lang="fr-FR" sz="2400" b="1" dirty="0">
            <a:solidFill>
              <a:schemeClr val="tx1"/>
            </a:solidFill>
            <a:latin typeface="Times New Roman" pitchFamily="18" charset="0"/>
            <a:cs typeface="Times New Roman" pitchFamily="18" charset="0"/>
          </a:endParaRPr>
        </a:p>
      </dgm:t>
    </dgm:pt>
    <dgm:pt modelId="{2EF7F9E8-2685-46BF-B231-43AA31CEF2BB}" type="parTrans" cxnId="{92EEC724-9AE1-486E-822D-FAE4BE19131A}">
      <dgm:prSet/>
      <dgm:spPr>
        <a:ln w="57150">
          <a:headEnd type="none" w="med" len="med"/>
          <a:tailEnd type="triangle" w="med" len="med"/>
        </a:ln>
      </dgm:spPr>
      <dgm:t>
        <a:bodyPr/>
        <a:lstStyle/>
        <a:p>
          <a:endParaRPr lang="fr-FR"/>
        </a:p>
      </dgm:t>
    </dgm:pt>
    <dgm:pt modelId="{EC4963CB-51ED-48A1-BAC9-D7EE73F4262B}" type="sibTrans" cxnId="{92EEC724-9AE1-486E-822D-FAE4BE19131A}">
      <dgm:prSet/>
      <dgm:spPr/>
      <dgm:t>
        <a:bodyPr/>
        <a:lstStyle/>
        <a:p>
          <a:endParaRPr lang="fr-FR"/>
        </a:p>
      </dgm:t>
    </dgm:pt>
    <dgm:pt modelId="{C75CFABE-A08C-4A5F-9D53-FC4CB5B50F95}">
      <dgm:prSet phldrT="[Texte]" custT="1"/>
      <dgm:spPr>
        <a:solidFill>
          <a:schemeClr val="accent3">
            <a:lumMod val="60000"/>
            <a:lumOff val="40000"/>
          </a:schemeClr>
        </a:solidFill>
      </dgm:spPr>
      <dgm:t>
        <a:bodyPr/>
        <a:lstStyle/>
        <a:p>
          <a:r>
            <a:rPr lang="en-US" sz="2400" dirty="0" smtClean="0">
              <a:solidFill>
                <a:schemeClr val="tx1"/>
              </a:solidFill>
              <a:latin typeface="Times New Roman" pitchFamily="18" charset="0"/>
              <a:cs typeface="Times New Roman" pitchFamily="18" charset="0"/>
            </a:rPr>
            <a:t>What are the gaps in your research?</a:t>
          </a:r>
          <a:endParaRPr lang="fr-FR" sz="2400" b="1" dirty="0">
            <a:solidFill>
              <a:schemeClr val="tx1"/>
            </a:solidFill>
            <a:latin typeface="Times New Roman" pitchFamily="18" charset="0"/>
            <a:cs typeface="Times New Roman" pitchFamily="18" charset="0"/>
          </a:endParaRPr>
        </a:p>
      </dgm:t>
    </dgm:pt>
    <dgm:pt modelId="{C7A8BF17-63D0-47E0-A1D0-10E1E4050723}" type="parTrans" cxnId="{777C54A6-83E1-4259-8D21-3D95BB4F58B0}">
      <dgm:prSet/>
      <dgm:spPr>
        <a:ln w="57150">
          <a:headEnd type="none" w="med" len="med"/>
          <a:tailEnd type="triangle" w="med" len="med"/>
        </a:ln>
      </dgm:spPr>
      <dgm:t>
        <a:bodyPr/>
        <a:lstStyle/>
        <a:p>
          <a:endParaRPr lang="fr-FR"/>
        </a:p>
      </dgm:t>
    </dgm:pt>
    <dgm:pt modelId="{8F23BFF6-CBE5-436E-9C2E-7748AB58E9B9}" type="sibTrans" cxnId="{777C54A6-83E1-4259-8D21-3D95BB4F58B0}">
      <dgm:prSet/>
      <dgm:spPr/>
      <dgm:t>
        <a:bodyPr/>
        <a:lstStyle/>
        <a:p>
          <a:endParaRPr lang="fr-FR"/>
        </a:p>
      </dgm:t>
    </dgm:pt>
    <dgm:pt modelId="{20CE1787-CD37-45C8-B127-2B8B03C499D8}">
      <dgm:prSet custT="1"/>
      <dgm:spPr>
        <a:solidFill>
          <a:srgbClr val="FFFF00"/>
        </a:solidFill>
      </dgm:spPr>
      <dgm:t>
        <a:bodyPr/>
        <a:lstStyle/>
        <a:p>
          <a:r>
            <a:rPr lang="en-US" sz="2400" dirty="0" smtClean="0">
              <a:solidFill>
                <a:schemeClr val="tx1"/>
              </a:solidFill>
              <a:latin typeface="Times New Roman" pitchFamily="18" charset="0"/>
              <a:cs typeface="Times New Roman" pitchFamily="18" charset="0"/>
            </a:rPr>
            <a:t>Why is it useful?</a:t>
          </a:r>
          <a:endParaRPr lang="fr-FR" sz="2400" dirty="0">
            <a:solidFill>
              <a:schemeClr val="tx1"/>
            </a:solidFill>
            <a:latin typeface="Times New Roman" pitchFamily="18" charset="0"/>
            <a:cs typeface="Times New Roman" pitchFamily="18" charset="0"/>
          </a:endParaRPr>
        </a:p>
      </dgm:t>
    </dgm:pt>
    <dgm:pt modelId="{133EB138-53D5-404F-BCB3-10D8B3EDE13D}" type="parTrans" cxnId="{BF676D5B-962B-40CA-B207-8CFD7E0C13D0}">
      <dgm:prSet/>
      <dgm:spPr>
        <a:ln w="57150">
          <a:headEnd type="none" w="med" len="med"/>
          <a:tailEnd type="triangle" w="med" len="med"/>
        </a:ln>
      </dgm:spPr>
      <dgm:t>
        <a:bodyPr/>
        <a:lstStyle/>
        <a:p>
          <a:endParaRPr lang="fr-FR"/>
        </a:p>
      </dgm:t>
    </dgm:pt>
    <dgm:pt modelId="{20A5A8AE-E9B8-45F4-B3B3-C44AC2DF9B3E}" type="sibTrans" cxnId="{BF676D5B-962B-40CA-B207-8CFD7E0C13D0}">
      <dgm:prSet/>
      <dgm:spPr/>
      <dgm:t>
        <a:bodyPr/>
        <a:lstStyle/>
        <a:p>
          <a:endParaRPr lang="fr-FR"/>
        </a:p>
      </dgm:t>
    </dgm:pt>
    <dgm:pt modelId="{0B12CF02-67DE-4E8D-8BF3-0557CB97F2BE}" type="pres">
      <dgm:prSet presAssocID="{196733F2-E573-4448-B439-52D2C760E5CE}" presName="Name0" presStyleCnt="0">
        <dgm:presLayoutVars>
          <dgm:chMax val="1"/>
          <dgm:chPref val="1"/>
          <dgm:dir/>
          <dgm:animOne val="branch"/>
          <dgm:animLvl val="lvl"/>
        </dgm:presLayoutVars>
      </dgm:prSet>
      <dgm:spPr/>
      <dgm:t>
        <a:bodyPr/>
        <a:lstStyle/>
        <a:p>
          <a:endParaRPr lang="fr-FR"/>
        </a:p>
      </dgm:t>
    </dgm:pt>
    <dgm:pt modelId="{4295BCE9-56A4-4881-9DBC-89EB18E7C65C}" type="pres">
      <dgm:prSet presAssocID="{5FD00153-888C-4AAD-9A05-45BB3146EEB0}" presName="singleCycle" presStyleCnt="0"/>
      <dgm:spPr/>
    </dgm:pt>
    <dgm:pt modelId="{08306392-314A-49FD-BD82-E0347C7C7359}" type="pres">
      <dgm:prSet presAssocID="{5FD00153-888C-4AAD-9A05-45BB3146EEB0}" presName="singleCenter" presStyleLbl="node1" presStyleIdx="0" presStyleCnt="5" custScaleX="234452" custScaleY="98175" custLinFactNeighborX="-1741" custLinFactNeighborY="291">
        <dgm:presLayoutVars>
          <dgm:chMax val="7"/>
          <dgm:chPref val="7"/>
        </dgm:presLayoutVars>
      </dgm:prSet>
      <dgm:spPr>
        <a:prstGeom prst="horizontalScroll">
          <a:avLst/>
        </a:prstGeom>
      </dgm:spPr>
      <dgm:t>
        <a:bodyPr/>
        <a:lstStyle/>
        <a:p>
          <a:endParaRPr lang="fr-FR"/>
        </a:p>
      </dgm:t>
    </dgm:pt>
    <dgm:pt modelId="{4E78AF10-E8A0-4E09-90F5-807A90E51615}" type="pres">
      <dgm:prSet presAssocID="{38E395A9-944F-41E0-ABAE-2F615F93B8A2}" presName="Name56" presStyleLbl="parChTrans1D2" presStyleIdx="0" presStyleCnt="4"/>
      <dgm:spPr/>
      <dgm:t>
        <a:bodyPr/>
        <a:lstStyle/>
        <a:p>
          <a:endParaRPr lang="fr-FR"/>
        </a:p>
      </dgm:t>
    </dgm:pt>
    <dgm:pt modelId="{C3BF0A22-1B10-4842-956C-DFDEB38A0A87}" type="pres">
      <dgm:prSet presAssocID="{A7A6DB71-5727-46DF-85ED-2F9AE42E84D0}" presName="text0" presStyleLbl="node1" presStyleIdx="1" presStyleCnt="5" custScaleX="235839" custScaleY="64348" custRadScaleRad="119271" custRadScaleInc="-109531">
        <dgm:presLayoutVars>
          <dgm:bulletEnabled val="1"/>
        </dgm:presLayoutVars>
      </dgm:prSet>
      <dgm:spPr/>
      <dgm:t>
        <a:bodyPr/>
        <a:lstStyle/>
        <a:p>
          <a:endParaRPr lang="fr-FR"/>
        </a:p>
      </dgm:t>
    </dgm:pt>
    <dgm:pt modelId="{90DB8EE8-EE89-4A17-A7EF-7BEAE31BBEDE}" type="pres">
      <dgm:prSet presAssocID="{133EB138-53D5-404F-BCB3-10D8B3EDE13D}" presName="Name56" presStyleLbl="parChTrans1D2" presStyleIdx="1" presStyleCnt="4"/>
      <dgm:spPr/>
      <dgm:t>
        <a:bodyPr/>
        <a:lstStyle/>
        <a:p>
          <a:endParaRPr lang="fr-FR"/>
        </a:p>
      </dgm:t>
    </dgm:pt>
    <dgm:pt modelId="{C2D82611-2CBD-48D4-A434-08CC1A14C50A}" type="pres">
      <dgm:prSet presAssocID="{20CE1787-CD37-45C8-B127-2B8B03C499D8}" presName="text0" presStyleLbl="node1" presStyleIdx="2" presStyleCnt="5" custScaleX="177609" custScaleY="66758" custRadScaleRad="132105" custRadScaleInc="-77702">
        <dgm:presLayoutVars>
          <dgm:bulletEnabled val="1"/>
        </dgm:presLayoutVars>
      </dgm:prSet>
      <dgm:spPr/>
      <dgm:t>
        <a:bodyPr/>
        <a:lstStyle/>
        <a:p>
          <a:endParaRPr lang="fr-FR"/>
        </a:p>
      </dgm:t>
    </dgm:pt>
    <dgm:pt modelId="{E35AB4E1-98D6-415B-8023-42C213B867A3}" type="pres">
      <dgm:prSet presAssocID="{2EF7F9E8-2685-46BF-B231-43AA31CEF2BB}" presName="Name56" presStyleLbl="parChTrans1D2" presStyleIdx="2" presStyleCnt="4"/>
      <dgm:spPr/>
      <dgm:t>
        <a:bodyPr/>
        <a:lstStyle/>
        <a:p>
          <a:endParaRPr lang="fr-FR"/>
        </a:p>
      </dgm:t>
    </dgm:pt>
    <dgm:pt modelId="{E109FF96-2299-462A-B2FA-606A5CF72F10}" type="pres">
      <dgm:prSet presAssocID="{BC7BEEAF-5D9D-49AC-B97E-A246BF0F1970}" presName="text0" presStyleLbl="node1" presStyleIdx="3" presStyleCnt="5" custScaleX="193392" custScaleY="81298" custRadScaleRad="120838" custRadScaleInc="107280">
        <dgm:presLayoutVars>
          <dgm:bulletEnabled val="1"/>
        </dgm:presLayoutVars>
      </dgm:prSet>
      <dgm:spPr/>
      <dgm:t>
        <a:bodyPr/>
        <a:lstStyle/>
        <a:p>
          <a:endParaRPr lang="fr-FR"/>
        </a:p>
      </dgm:t>
    </dgm:pt>
    <dgm:pt modelId="{D6CCC859-B24F-432F-9E54-D2E0C9186545}" type="pres">
      <dgm:prSet presAssocID="{C7A8BF17-63D0-47E0-A1D0-10E1E4050723}" presName="Name56" presStyleLbl="parChTrans1D2" presStyleIdx="3" presStyleCnt="4"/>
      <dgm:spPr/>
      <dgm:t>
        <a:bodyPr/>
        <a:lstStyle/>
        <a:p>
          <a:endParaRPr lang="fr-FR"/>
        </a:p>
      </dgm:t>
    </dgm:pt>
    <dgm:pt modelId="{EDCA6ACE-13F6-404D-B7DC-E6B58B4A7F2E}" type="pres">
      <dgm:prSet presAssocID="{C75CFABE-A08C-4A5F-9D53-FC4CB5B50F95}" presName="text0" presStyleLbl="node1" presStyleIdx="4" presStyleCnt="5" custScaleX="194707" custScaleY="79220" custRadScaleRad="116471" custRadScaleInc="-302006">
        <dgm:presLayoutVars>
          <dgm:bulletEnabled val="1"/>
        </dgm:presLayoutVars>
      </dgm:prSet>
      <dgm:spPr/>
      <dgm:t>
        <a:bodyPr/>
        <a:lstStyle/>
        <a:p>
          <a:endParaRPr lang="fr-FR"/>
        </a:p>
      </dgm:t>
    </dgm:pt>
  </dgm:ptLst>
  <dgm:cxnLst>
    <dgm:cxn modelId="{CBD2A805-26A3-4859-9A73-02A72D8E59EF}" srcId="{5FD00153-888C-4AAD-9A05-45BB3146EEB0}" destId="{A7A6DB71-5727-46DF-85ED-2F9AE42E84D0}" srcOrd="0" destOrd="0" parTransId="{38E395A9-944F-41E0-ABAE-2F615F93B8A2}" sibTransId="{A6D6EEA3-0442-4B52-B91A-09D2D2160961}"/>
    <dgm:cxn modelId="{BF676D5B-962B-40CA-B207-8CFD7E0C13D0}" srcId="{5FD00153-888C-4AAD-9A05-45BB3146EEB0}" destId="{20CE1787-CD37-45C8-B127-2B8B03C499D8}" srcOrd="1" destOrd="0" parTransId="{133EB138-53D5-404F-BCB3-10D8B3EDE13D}" sibTransId="{20A5A8AE-E9B8-45F4-B3B3-C44AC2DF9B3E}"/>
    <dgm:cxn modelId="{56F5859A-5615-48D3-9EC5-3939FA594B21}" type="presOf" srcId="{20CE1787-CD37-45C8-B127-2B8B03C499D8}" destId="{C2D82611-2CBD-48D4-A434-08CC1A14C50A}" srcOrd="0" destOrd="0" presId="urn:microsoft.com/office/officeart/2008/layout/RadialCluster"/>
    <dgm:cxn modelId="{777C54A6-83E1-4259-8D21-3D95BB4F58B0}" srcId="{5FD00153-888C-4AAD-9A05-45BB3146EEB0}" destId="{C75CFABE-A08C-4A5F-9D53-FC4CB5B50F95}" srcOrd="3" destOrd="0" parTransId="{C7A8BF17-63D0-47E0-A1D0-10E1E4050723}" sibTransId="{8F23BFF6-CBE5-436E-9C2E-7748AB58E9B9}"/>
    <dgm:cxn modelId="{8997FD1A-63EB-44C7-8D8A-A0137A03E111}" type="presOf" srcId="{38E395A9-944F-41E0-ABAE-2F615F93B8A2}" destId="{4E78AF10-E8A0-4E09-90F5-807A90E51615}" srcOrd="0" destOrd="0" presId="urn:microsoft.com/office/officeart/2008/layout/RadialCluster"/>
    <dgm:cxn modelId="{80F00BBE-EE72-45AB-B69C-D256EFF1CC09}" type="presOf" srcId="{C7A8BF17-63D0-47E0-A1D0-10E1E4050723}" destId="{D6CCC859-B24F-432F-9E54-D2E0C9186545}" srcOrd="0" destOrd="0" presId="urn:microsoft.com/office/officeart/2008/layout/RadialCluster"/>
    <dgm:cxn modelId="{E6D9863B-1537-4374-A89D-1CE2D36346E5}" type="presOf" srcId="{C75CFABE-A08C-4A5F-9D53-FC4CB5B50F95}" destId="{EDCA6ACE-13F6-404D-B7DC-E6B58B4A7F2E}" srcOrd="0" destOrd="0" presId="urn:microsoft.com/office/officeart/2008/layout/RadialCluster"/>
    <dgm:cxn modelId="{92EEC724-9AE1-486E-822D-FAE4BE19131A}" srcId="{5FD00153-888C-4AAD-9A05-45BB3146EEB0}" destId="{BC7BEEAF-5D9D-49AC-B97E-A246BF0F1970}" srcOrd="2" destOrd="0" parTransId="{2EF7F9E8-2685-46BF-B231-43AA31CEF2BB}" sibTransId="{EC4963CB-51ED-48A1-BAC9-D7EE73F4262B}"/>
    <dgm:cxn modelId="{C1F4865A-1971-489C-A727-C0A50904470A}" type="presOf" srcId="{133EB138-53D5-404F-BCB3-10D8B3EDE13D}" destId="{90DB8EE8-EE89-4A17-A7EF-7BEAE31BBEDE}" srcOrd="0" destOrd="0" presId="urn:microsoft.com/office/officeart/2008/layout/RadialCluster"/>
    <dgm:cxn modelId="{E7CF693C-EDA0-49ED-AA1D-92F09EFF4FBD}" type="presOf" srcId="{A7A6DB71-5727-46DF-85ED-2F9AE42E84D0}" destId="{C3BF0A22-1B10-4842-956C-DFDEB38A0A87}" srcOrd="0" destOrd="0" presId="urn:microsoft.com/office/officeart/2008/layout/RadialCluster"/>
    <dgm:cxn modelId="{4993E235-9D74-48E8-8842-9CEFFDC43BAD}" srcId="{196733F2-E573-4448-B439-52D2C760E5CE}" destId="{5FD00153-888C-4AAD-9A05-45BB3146EEB0}" srcOrd="0" destOrd="0" parTransId="{9A04BDD5-44FE-49E8-80D7-1614E38272DD}" sibTransId="{C58FB1EA-9248-412A-A337-6F3F2405FFDC}"/>
    <dgm:cxn modelId="{1536A6BF-F4E2-4695-9FE8-7207B8EE0811}" type="presOf" srcId="{5FD00153-888C-4AAD-9A05-45BB3146EEB0}" destId="{08306392-314A-49FD-BD82-E0347C7C7359}" srcOrd="0" destOrd="0" presId="urn:microsoft.com/office/officeart/2008/layout/RadialCluster"/>
    <dgm:cxn modelId="{64977B88-1148-45AE-922E-B7713392A118}" type="presOf" srcId="{BC7BEEAF-5D9D-49AC-B97E-A246BF0F1970}" destId="{E109FF96-2299-462A-B2FA-606A5CF72F10}" srcOrd="0" destOrd="0" presId="urn:microsoft.com/office/officeart/2008/layout/RadialCluster"/>
    <dgm:cxn modelId="{7DC529CB-9B3B-4571-9FDE-3A85764D26A0}" type="presOf" srcId="{196733F2-E573-4448-B439-52D2C760E5CE}" destId="{0B12CF02-67DE-4E8D-8BF3-0557CB97F2BE}" srcOrd="0" destOrd="0" presId="urn:microsoft.com/office/officeart/2008/layout/RadialCluster"/>
    <dgm:cxn modelId="{F0ED44CA-CD71-46AB-A6F3-24A5FBACD33F}" type="presOf" srcId="{2EF7F9E8-2685-46BF-B231-43AA31CEF2BB}" destId="{E35AB4E1-98D6-415B-8023-42C213B867A3}" srcOrd="0" destOrd="0" presId="urn:microsoft.com/office/officeart/2008/layout/RadialCluster"/>
    <dgm:cxn modelId="{14DE8840-2FB4-49DF-88EE-D3274BE5A0A4}" type="presParOf" srcId="{0B12CF02-67DE-4E8D-8BF3-0557CB97F2BE}" destId="{4295BCE9-56A4-4881-9DBC-89EB18E7C65C}" srcOrd="0" destOrd="0" presId="urn:microsoft.com/office/officeart/2008/layout/RadialCluster"/>
    <dgm:cxn modelId="{C7189FBC-8284-4334-BCED-74CA0F322C4E}" type="presParOf" srcId="{4295BCE9-56A4-4881-9DBC-89EB18E7C65C}" destId="{08306392-314A-49FD-BD82-E0347C7C7359}" srcOrd="0" destOrd="0" presId="urn:microsoft.com/office/officeart/2008/layout/RadialCluster"/>
    <dgm:cxn modelId="{E3DAC40F-414B-48D6-A6A8-255DD0C77114}" type="presParOf" srcId="{4295BCE9-56A4-4881-9DBC-89EB18E7C65C}" destId="{4E78AF10-E8A0-4E09-90F5-807A90E51615}" srcOrd="1" destOrd="0" presId="urn:microsoft.com/office/officeart/2008/layout/RadialCluster"/>
    <dgm:cxn modelId="{672E1879-5212-4613-A439-C43CC146B029}" type="presParOf" srcId="{4295BCE9-56A4-4881-9DBC-89EB18E7C65C}" destId="{C3BF0A22-1B10-4842-956C-DFDEB38A0A87}" srcOrd="2" destOrd="0" presId="urn:microsoft.com/office/officeart/2008/layout/RadialCluster"/>
    <dgm:cxn modelId="{AAC7C5EC-CDC5-4469-9E1D-EE8F1795558D}" type="presParOf" srcId="{4295BCE9-56A4-4881-9DBC-89EB18E7C65C}" destId="{90DB8EE8-EE89-4A17-A7EF-7BEAE31BBEDE}" srcOrd="3" destOrd="0" presId="urn:microsoft.com/office/officeart/2008/layout/RadialCluster"/>
    <dgm:cxn modelId="{EC385FD6-39A6-4FA1-810F-DA4C72567267}" type="presParOf" srcId="{4295BCE9-56A4-4881-9DBC-89EB18E7C65C}" destId="{C2D82611-2CBD-48D4-A434-08CC1A14C50A}" srcOrd="4" destOrd="0" presId="urn:microsoft.com/office/officeart/2008/layout/RadialCluster"/>
    <dgm:cxn modelId="{D473F4F4-B2E8-4462-A791-F112A1A16FC7}" type="presParOf" srcId="{4295BCE9-56A4-4881-9DBC-89EB18E7C65C}" destId="{E35AB4E1-98D6-415B-8023-42C213B867A3}" srcOrd="5" destOrd="0" presId="urn:microsoft.com/office/officeart/2008/layout/RadialCluster"/>
    <dgm:cxn modelId="{BD4E081D-D75F-496B-99B0-A136527CF0B8}" type="presParOf" srcId="{4295BCE9-56A4-4881-9DBC-89EB18E7C65C}" destId="{E109FF96-2299-462A-B2FA-606A5CF72F10}" srcOrd="6" destOrd="0" presId="urn:microsoft.com/office/officeart/2008/layout/RadialCluster"/>
    <dgm:cxn modelId="{9DDBB0A3-9ADA-4012-84FA-822DEB3A3D16}" type="presParOf" srcId="{4295BCE9-56A4-4881-9DBC-89EB18E7C65C}" destId="{D6CCC859-B24F-432F-9E54-D2E0C9186545}" srcOrd="7" destOrd="0" presId="urn:microsoft.com/office/officeart/2008/layout/RadialCluster"/>
    <dgm:cxn modelId="{87E0AFFD-25B0-42F8-8219-F3423E2504E1}" type="presParOf" srcId="{4295BCE9-56A4-4881-9DBC-89EB18E7C65C}" destId="{EDCA6ACE-13F6-404D-B7DC-E6B58B4A7F2E}" srcOrd="8"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96733F2-E573-4448-B439-52D2C760E5CE}" type="doc">
      <dgm:prSet loTypeId="urn:microsoft.com/office/officeart/2008/layout/RadialCluster" loCatId="cycle" qsTypeId="urn:microsoft.com/office/officeart/2005/8/quickstyle/simple5" qsCatId="simple" csTypeId="urn:microsoft.com/office/officeart/2005/8/colors/accent1_2" csCatId="accent1" phldr="1"/>
      <dgm:spPr/>
      <dgm:t>
        <a:bodyPr/>
        <a:lstStyle/>
        <a:p>
          <a:endParaRPr lang="fr-FR"/>
        </a:p>
      </dgm:t>
    </dgm:pt>
    <dgm:pt modelId="{5FD00153-888C-4AAD-9A05-45BB3146EEB0}">
      <dgm:prSet phldrT="[Texte]"/>
      <dgm:spPr>
        <a:solidFill>
          <a:srgbClr val="FF0000"/>
        </a:solidFill>
      </dgm:spPr>
      <dgm:t>
        <a:bodyPr/>
        <a:lstStyle/>
        <a:p>
          <a:r>
            <a:rPr lang="en-US" b="1" dirty="0" smtClean="0">
              <a:latin typeface="Times New Roman" pitchFamily="18" charset="0"/>
              <a:cs typeface="Times New Roman" pitchFamily="18" charset="0"/>
            </a:rPr>
            <a:t>The essential elements of the General Introduction"</a:t>
          </a:r>
          <a:endParaRPr lang="fr-FR" b="1" dirty="0">
            <a:solidFill>
              <a:schemeClr val="tx1"/>
            </a:solidFill>
            <a:latin typeface="Times New Roman" pitchFamily="18" charset="0"/>
            <a:cs typeface="Times New Roman" pitchFamily="18" charset="0"/>
          </a:endParaRPr>
        </a:p>
      </dgm:t>
    </dgm:pt>
    <dgm:pt modelId="{9A04BDD5-44FE-49E8-80D7-1614E38272DD}" type="parTrans" cxnId="{4993E235-9D74-48E8-8842-9CEFFDC43BAD}">
      <dgm:prSet/>
      <dgm:spPr/>
      <dgm:t>
        <a:bodyPr/>
        <a:lstStyle/>
        <a:p>
          <a:endParaRPr lang="fr-FR"/>
        </a:p>
      </dgm:t>
    </dgm:pt>
    <dgm:pt modelId="{C58FB1EA-9248-412A-A337-6F3F2405FFDC}" type="sibTrans" cxnId="{4993E235-9D74-48E8-8842-9CEFFDC43BAD}">
      <dgm:prSet/>
      <dgm:spPr/>
      <dgm:t>
        <a:bodyPr/>
        <a:lstStyle/>
        <a:p>
          <a:endParaRPr lang="fr-FR"/>
        </a:p>
      </dgm:t>
    </dgm:pt>
    <dgm:pt modelId="{BC7BEEAF-5D9D-49AC-B97E-A246BF0F1970}">
      <dgm:prSet phldrT="[Texte]" custT="1"/>
      <dgm:spPr>
        <a:solidFill>
          <a:srgbClr val="FFFF00"/>
        </a:solidFill>
      </dgm:spPr>
      <dgm:t>
        <a:bodyPr/>
        <a:lstStyle/>
        <a:p>
          <a:r>
            <a:rPr lang="en-US" sz="2000" b="0" dirty="0" smtClean="0">
              <a:solidFill>
                <a:schemeClr val="tx1"/>
              </a:solidFill>
              <a:latin typeface="Times New Roman" pitchFamily="18" charset="0"/>
              <a:cs typeface="Times New Roman" pitchFamily="18" charset="0"/>
            </a:rPr>
            <a:t>3- The hypothesis or hypotheses</a:t>
          </a:r>
          <a:endParaRPr lang="fr-FR" sz="2000" b="0" dirty="0">
            <a:solidFill>
              <a:schemeClr val="tx1"/>
            </a:solidFill>
            <a:latin typeface="Times New Roman" pitchFamily="18" charset="0"/>
            <a:cs typeface="Times New Roman" pitchFamily="18" charset="0"/>
          </a:endParaRPr>
        </a:p>
      </dgm:t>
    </dgm:pt>
    <dgm:pt modelId="{2EF7F9E8-2685-46BF-B231-43AA31CEF2BB}" type="parTrans" cxnId="{92EEC724-9AE1-486E-822D-FAE4BE19131A}">
      <dgm:prSet/>
      <dgm:spPr>
        <a:ln w="57150">
          <a:solidFill>
            <a:schemeClr val="tx1"/>
          </a:solidFill>
          <a:prstDash val="solid"/>
          <a:headEnd type="none" w="med" len="med"/>
          <a:tailEnd type="triangle" w="med" len="med"/>
        </a:ln>
      </dgm:spPr>
      <dgm:t>
        <a:bodyPr/>
        <a:lstStyle/>
        <a:p>
          <a:endParaRPr lang="fr-FR"/>
        </a:p>
      </dgm:t>
    </dgm:pt>
    <dgm:pt modelId="{EC4963CB-51ED-48A1-BAC9-D7EE73F4262B}" type="sibTrans" cxnId="{92EEC724-9AE1-486E-822D-FAE4BE19131A}">
      <dgm:prSet/>
      <dgm:spPr/>
      <dgm:t>
        <a:bodyPr/>
        <a:lstStyle/>
        <a:p>
          <a:endParaRPr lang="fr-FR"/>
        </a:p>
      </dgm:t>
    </dgm:pt>
    <dgm:pt modelId="{C75CFABE-A08C-4A5F-9D53-FC4CB5B50F95}">
      <dgm:prSet phldrT="[Texte]" custT="1"/>
      <dgm:spPr>
        <a:solidFill>
          <a:schemeClr val="accent6">
            <a:lumMod val="75000"/>
          </a:schemeClr>
        </a:solidFill>
      </dgm:spPr>
      <dgm:t>
        <a:bodyPr/>
        <a:lstStyle/>
        <a:p>
          <a:r>
            <a:rPr lang="fr-FR" sz="2000" b="0" dirty="0" smtClean="0">
              <a:solidFill>
                <a:schemeClr val="tx1"/>
              </a:solidFill>
              <a:latin typeface="Times New Roman" pitchFamily="18" charset="0"/>
              <a:cs typeface="Times New Roman" pitchFamily="18" charset="0"/>
            </a:rPr>
            <a:t>2-Problem </a:t>
          </a:r>
          <a:r>
            <a:rPr lang="fr-FR" sz="2000" b="0" dirty="0" err="1" smtClean="0">
              <a:solidFill>
                <a:schemeClr val="tx1"/>
              </a:solidFill>
              <a:latin typeface="Times New Roman" pitchFamily="18" charset="0"/>
              <a:cs typeface="Times New Roman" pitchFamily="18" charset="0"/>
            </a:rPr>
            <a:t>statement</a:t>
          </a:r>
          <a:endParaRPr lang="fr-FR" sz="2000" b="0" dirty="0">
            <a:solidFill>
              <a:schemeClr val="tx1"/>
            </a:solidFill>
            <a:latin typeface="Times New Roman" pitchFamily="18" charset="0"/>
            <a:cs typeface="Times New Roman" pitchFamily="18" charset="0"/>
          </a:endParaRPr>
        </a:p>
      </dgm:t>
    </dgm:pt>
    <dgm:pt modelId="{C7A8BF17-63D0-47E0-A1D0-10E1E4050723}" type="parTrans" cxnId="{777C54A6-83E1-4259-8D21-3D95BB4F58B0}">
      <dgm:prSet/>
      <dgm:spPr>
        <a:ln w="57150">
          <a:headEnd type="none" w="med" len="med"/>
          <a:tailEnd type="triangle" w="med" len="med"/>
        </a:ln>
      </dgm:spPr>
      <dgm:t>
        <a:bodyPr/>
        <a:lstStyle/>
        <a:p>
          <a:endParaRPr lang="fr-FR"/>
        </a:p>
      </dgm:t>
    </dgm:pt>
    <dgm:pt modelId="{8F23BFF6-CBE5-436E-9C2E-7748AB58E9B9}" type="sibTrans" cxnId="{777C54A6-83E1-4259-8D21-3D95BB4F58B0}">
      <dgm:prSet/>
      <dgm:spPr/>
      <dgm:t>
        <a:bodyPr/>
        <a:lstStyle/>
        <a:p>
          <a:endParaRPr lang="fr-FR"/>
        </a:p>
      </dgm:t>
    </dgm:pt>
    <dgm:pt modelId="{298C23CF-520A-4BC7-B57A-EB13FA63FC36}">
      <dgm:prSet custT="1"/>
      <dgm:spPr>
        <a:solidFill>
          <a:srgbClr val="00B050"/>
        </a:solidFill>
      </dgm:spPr>
      <dgm:t>
        <a:bodyPr/>
        <a:lstStyle/>
        <a:p>
          <a:pPr>
            <a:lnSpc>
              <a:spcPct val="100000"/>
            </a:lnSpc>
            <a:spcAft>
              <a:spcPts val="0"/>
            </a:spcAft>
          </a:pPr>
          <a:r>
            <a:rPr lang="en-US" sz="2000" b="0" i="0" dirty="0" smtClean="0">
              <a:solidFill>
                <a:schemeClr val="tx1"/>
              </a:solidFill>
              <a:latin typeface="Times New Roman" pitchFamily="18" charset="0"/>
              <a:cs typeface="Times New Roman" pitchFamily="18" charset="0"/>
            </a:rPr>
            <a:t>1-Introduction</a:t>
          </a:r>
          <a:endParaRPr lang="fr-FR" sz="2000" i="0" dirty="0">
            <a:solidFill>
              <a:schemeClr val="tx1"/>
            </a:solidFill>
            <a:latin typeface="Times New Roman" pitchFamily="18" charset="0"/>
            <a:cs typeface="Times New Roman" pitchFamily="18" charset="0"/>
          </a:endParaRPr>
        </a:p>
      </dgm:t>
    </dgm:pt>
    <dgm:pt modelId="{6FD08CF8-E045-477A-855F-8B10FEB5EDA5}" type="parTrans" cxnId="{EB179EFA-6F95-4873-BD45-BDF53E805AF1}">
      <dgm:prSet/>
      <dgm:spPr>
        <a:ln w="57150">
          <a:headEnd type="none" w="med" len="med"/>
          <a:tailEnd type="triangle" w="med" len="med"/>
        </a:ln>
      </dgm:spPr>
      <dgm:t>
        <a:bodyPr/>
        <a:lstStyle/>
        <a:p>
          <a:endParaRPr lang="fr-FR"/>
        </a:p>
      </dgm:t>
    </dgm:pt>
    <dgm:pt modelId="{C46B81AD-54D3-404E-A115-2D0EEBCE8089}" type="sibTrans" cxnId="{EB179EFA-6F95-4873-BD45-BDF53E805AF1}">
      <dgm:prSet/>
      <dgm:spPr/>
      <dgm:t>
        <a:bodyPr/>
        <a:lstStyle/>
        <a:p>
          <a:endParaRPr lang="fr-FR"/>
        </a:p>
      </dgm:t>
    </dgm:pt>
    <dgm:pt modelId="{45F1C235-6535-4A41-AD42-C95DE4DE6730}">
      <dgm:prSet custT="1"/>
      <dgm:spPr>
        <a:solidFill>
          <a:srgbClr val="7030A0"/>
        </a:solidFill>
      </dgm:spPr>
      <dgm:t>
        <a:bodyPr/>
        <a:lstStyle/>
        <a:p>
          <a:r>
            <a:rPr lang="en-US" sz="2000" b="0" i="0" dirty="0" smtClean="0">
              <a:solidFill>
                <a:schemeClr val="tx1"/>
              </a:solidFill>
              <a:latin typeface="Times New Roman" pitchFamily="18" charset="0"/>
              <a:cs typeface="Times New Roman" pitchFamily="18" charset="0"/>
            </a:rPr>
            <a:t>6- The outline of the thesis or dissertation</a:t>
          </a:r>
          <a:endParaRPr lang="fr-FR" sz="2000" dirty="0">
            <a:solidFill>
              <a:schemeClr val="tx1"/>
            </a:solidFill>
            <a:latin typeface="Times New Roman" pitchFamily="18" charset="0"/>
            <a:cs typeface="Times New Roman" pitchFamily="18" charset="0"/>
          </a:endParaRPr>
        </a:p>
      </dgm:t>
    </dgm:pt>
    <dgm:pt modelId="{C803296D-0BA1-401E-8972-4F9F86A15B93}" type="parTrans" cxnId="{22E096A5-771F-445B-B20C-DF2FD6AB7957}">
      <dgm:prSet/>
      <dgm:spPr>
        <a:ln w="57150">
          <a:headEnd type="none" w="med" len="med"/>
          <a:tailEnd type="triangle" w="med" len="med"/>
        </a:ln>
      </dgm:spPr>
      <dgm:t>
        <a:bodyPr/>
        <a:lstStyle/>
        <a:p>
          <a:endParaRPr lang="fr-FR"/>
        </a:p>
      </dgm:t>
    </dgm:pt>
    <dgm:pt modelId="{4A3777DC-5A3E-439E-AC63-5012947B04B4}" type="sibTrans" cxnId="{22E096A5-771F-445B-B20C-DF2FD6AB7957}">
      <dgm:prSet/>
      <dgm:spPr/>
      <dgm:t>
        <a:bodyPr/>
        <a:lstStyle/>
        <a:p>
          <a:endParaRPr lang="fr-FR"/>
        </a:p>
      </dgm:t>
    </dgm:pt>
    <dgm:pt modelId="{A136B8C4-22AE-4D9F-9355-46AC0072C31E}">
      <dgm:prSet custT="1"/>
      <dgm:spPr>
        <a:solidFill>
          <a:schemeClr val="tx2">
            <a:lumMod val="20000"/>
            <a:lumOff val="80000"/>
          </a:schemeClr>
        </a:solidFill>
      </dgm:spPr>
      <dgm:t>
        <a:bodyPr/>
        <a:lstStyle/>
        <a:p>
          <a:r>
            <a:rPr lang="fr-FR" sz="2000" b="0" i="0" dirty="0" smtClean="0">
              <a:solidFill>
                <a:schemeClr val="tx1"/>
              </a:solidFill>
              <a:latin typeface="Times New Roman" pitchFamily="18" charset="0"/>
              <a:cs typeface="Times New Roman" pitchFamily="18" charset="0"/>
            </a:rPr>
            <a:t>5-The objectives of the </a:t>
          </a:r>
          <a:r>
            <a:rPr lang="fr-FR" sz="2000" b="0" i="0" dirty="0" err="1" smtClean="0">
              <a:solidFill>
                <a:schemeClr val="tx1"/>
              </a:solidFill>
              <a:latin typeface="Times New Roman" pitchFamily="18" charset="0"/>
              <a:cs typeface="Times New Roman" pitchFamily="18" charset="0"/>
            </a:rPr>
            <a:t>research</a:t>
          </a:r>
          <a:endParaRPr lang="fr-FR" sz="2000" dirty="0">
            <a:solidFill>
              <a:schemeClr val="tx1"/>
            </a:solidFill>
            <a:latin typeface="Times New Roman" pitchFamily="18" charset="0"/>
            <a:cs typeface="Times New Roman" pitchFamily="18" charset="0"/>
          </a:endParaRPr>
        </a:p>
      </dgm:t>
    </dgm:pt>
    <dgm:pt modelId="{81778AF5-815B-4B6A-A27A-A4C65127AE09}" type="sibTrans" cxnId="{9B5879EF-96E2-4710-8817-AE297EBE6067}">
      <dgm:prSet/>
      <dgm:spPr/>
      <dgm:t>
        <a:bodyPr/>
        <a:lstStyle/>
        <a:p>
          <a:endParaRPr lang="fr-FR"/>
        </a:p>
      </dgm:t>
    </dgm:pt>
    <dgm:pt modelId="{1D1B49DA-46E3-4B6A-BA85-69B8A981BCCA}" type="parTrans" cxnId="{9B5879EF-96E2-4710-8817-AE297EBE6067}">
      <dgm:prSet/>
      <dgm:spPr>
        <a:ln w="57150">
          <a:headEnd type="none" w="med" len="med"/>
          <a:tailEnd type="triangle" w="med" len="med"/>
        </a:ln>
      </dgm:spPr>
      <dgm:t>
        <a:bodyPr/>
        <a:lstStyle/>
        <a:p>
          <a:endParaRPr lang="fr-FR"/>
        </a:p>
      </dgm:t>
    </dgm:pt>
    <dgm:pt modelId="{8E73403D-EE2C-4ECA-83FD-CA76C4CC8027}">
      <dgm:prSet custT="1"/>
      <dgm:spPr>
        <a:solidFill>
          <a:schemeClr val="accent2">
            <a:lumMod val="60000"/>
            <a:lumOff val="40000"/>
          </a:schemeClr>
        </a:solidFill>
      </dgm:spPr>
      <dgm:t>
        <a:bodyPr/>
        <a:lstStyle/>
        <a:p>
          <a:r>
            <a:rPr lang="en-US" sz="2000" dirty="0" smtClean="0">
              <a:solidFill>
                <a:schemeClr val="tx1"/>
              </a:solidFill>
              <a:latin typeface="Times New Roman" pitchFamily="18" charset="0"/>
              <a:cs typeface="Times New Roman" pitchFamily="18" charset="0"/>
            </a:rPr>
            <a:t>4- The method or research approach</a:t>
          </a:r>
          <a:endParaRPr lang="fr-FR" sz="2000" dirty="0">
            <a:solidFill>
              <a:schemeClr val="tx1"/>
            </a:solidFill>
            <a:latin typeface="Times New Roman" pitchFamily="18" charset="0"/>
            <a:cs typeface="Times New Roman" pitchFamily="18" charset="0"/>
          </a:endParaRPr>
        </a:p>
      </dgm:t>
    </dgm:pt>
    <dgm:pt modelId="{0C93DD1A-1303-4A0B-B5A0-913A024B19E7}" type="parTrans" cxnId="{80A9BD16-9B05-42B1-8E36-4C4696A7F92F}">
      <dgm:prSet/>
      <dgm:spPr>
        <a:ln w="57150">
          <a:headEnd type="none" w="med" len="med"/>
          <a:tailEnd type="triangle" w="med" len="med"/>
        </a:ln>
      </dgm:spPr>
      <dgm:t>
        <a:bodyPr/>
        <a:lstStyle/>
        <a:p>
          <a:endParaRPr lang="fr-FR"/>
        </a:p>
      </dgm:t>
    </dgm:pt>
    <dgm:pt modelId="{19C3BE49-B967-46CB-94A7-58F2F4A0E4D6}" type="sibTrans" cxnId="{80A9BD16-9B05-42B1-8E36-4C4696A7F92F}">
      <dgm:prSet/>
      <dgm:spPr/>
      <dgm:t>
        <a:bodyPr/>
        <a:lstStyle/>
        <a:p>
          <a:endParaRPr lang="fr-FR"/>
        </a:p>
      </dgm:t>
    </dgm:pt>
    <dgm:pt modelId="{0B12CF02-67DE-4E8D-8BF3-0557CB97F2BE}" type="pres">
      <dgm:prSet presAssocID="{196733F2-E573-4448-B439-52D2C760E5CE}" presName="Name0" presStyleCnt="0">
        <dgm:presLayoutVars>
          <dgm:chMax val="1"/>
          <dgm:chPref val="1"/>
          <dgm:dir/>
          <dgm:animOne val="branch"/>
          <dgm:animLvl val="lvl"/>
        </dgm:presLayoutVars>
      </dgm:prSet>
      <dgm:spPr/>
      <dgm:t>
        <a:bodyPr/>
        <a:lstStyle/>
        <a:p>
          <a:endParaRPr lang="fr-FR"/>
        </a:p>
      </dgm:t>
    </dgm:pt>
    <dgm:pt modelId="{4295BCE9-56A4-4881-9DBC-89EB18E7C65C}" type="pres">
      <dgm:prSet presAssocID="{5FD00153-888C-4AAD-9A05-45BB3146EEB0}" presName="singleCycle" presStyleCnt="0"/>
      <dgm:spPr/>
    </dgm:pt>
    <dgm:pt modelId="{08306392-314A-49FD-BD82-E0347C7C7359}" type="pres">
      <dgm:prSet presAssocID="{5FD00153-888C-4AAD-9A05-45BB3146EEB0}" presName="singleCenter" presStyleLbl="node1" presStyleIdx="0" presStyleCnt="7" custScaleX="140495" custScaleY="85813" custLinFactNeighborX="-1963" custLinFactNeighborY="-5157">
        <dgm:presLayoutVars>
          <dgm:chMax val="7"/>
          <dgm:chPref val="7"/>
        </dgm:presLayoutVars>
      </dgm:prSet>
      <dgm:spPr>
        <a:prstGeom prst="horizontalScroll">
          <a:avLst/>
        </a:prstGeom>
      </dgm:spPr>
      <dgm:t>
        <a:bodyPr/>
        <a:lstStyle/>
        <a:p>
          <a:endParaRPr lang="fr-FR"/>
        </a:p>
      </dgm:t>
    </dgm:pt>
    <dgm:pt modelId="{E35AB4E1-98D6-415B-8023-42C213B867A3}" type="pres">
      <dgm:prSet presAssocID="{2EF7F9E8-2685-46BF-B231-43AA31CEF2BB}" presName="Name56" presStyleLbl="parChTrans1D2" presStyleIdx="0" presStyleCnt="6"/>
      <dgm:spPr/>
      <dgm:t>
        <a:bodyPr/>
        <a:lstStyle/>
        <a:p>
          <a:endParaRPr lang="fr-FR"/>
        </a:p>
      </dgm:t>
    </dgm:pt>
    <dgm:pt modelId="{E109FF96-2299-462A-B2FA-606A5CF72F10}" type="pres">
      <dgm:prSet presAssocID="{BC7BEEAF-5D9D-49AC-B97E-A246BF0F1970}" presName="text0" presStyleLbl="node1" presStyleIdx="1" presStyleCnt="7" custScaleX="147460" custScaleY="116355" custRadScaleRad="109867" custRadScaleInc="-287575">
        <dgm:presLayoutVars>
          <dgm:bulletEnabled val="1"/>
        </dgm:presLayoutVars>
      </dgm:prSet>
      <dgm:spPr/>
      <dgm:t>
        <a:bodyPr/>
        <a:lstStyle/>
        <a:p>
          <a:endParaRPr lang="fr-FR"/>
        </a:p>
      </dgm:t>
    </dgm:pt>
    <dgm:pt modelId="{D6CCC859-B24F-432F-9E54-D2E0C9186545}" type="pres">
      <dgm:prSet presAssocID="{C7A8BF17-63D0-47E0-A1D0-10E1E4050723}" presName="Name56" presStyleLbl="parChTrans1D2" presStyleIdx="1" presStyleCnt="6"/>
      <dgm:spPr/>
      <dgm:t>
        <a:bodyPr/>
        <a:lstStyle/>
        <a:p>
          <a:endParaRPr lang="fr-FR"/>
        </a:p>
      </dgm:t>
    </dgm:pt>
    <dgm:pt modelId="{EDCA6ACE-13F6-404D-B7DC-E6B58B4A7F2E}" type="pres">
      <dgm:prSet presAssocID="{C75CFABE-A08C-4A5F-9D53-FC4CB5B50F95}" presName="text0" presStyleLbl="node1" presStyleIdx="2" presStyleCnt="7" custScaleX="204872" custScaleY="96591" custRadScaleRad="146822" custRadScaleInc="-26627">
        <dgm:presLayoutVars>
          <dgm:bulletEnabled val="1"/>
        </dgm:presLayoutVars>
      </dgm:prSet>
      <dgm:spPr/>
      <dgm:t>
        <a:bodyPr/>
        <a:lstStyle/>
        <a:p>
          <a:endParaRPr lang="fr-FR"/>
        </a:p>
      </dgm:t>
    </dgm:pt>
    <dgm:pt modelId="{ACF83016-F40E-477E-B1A6-E3709389EA58}" type="pres">
      <dgm:prSet presAssocID="{6FD08CF8-E045-477A-855F-8B10FEB5EDA5}" presName="Name56" presStyleLbl="parChTrans1D2" presStyleIdx="2" presStyleCnt="6"/>
      <dgm:spPr/>
      <dgm:t>
        <a:bodyPr/>
        <a:lstStyle/>
        <a:p>
          <a:endParaRPr lang="fr-FR"/>
        </a:p>
      </dgm:t>
    </dgm:pt>
    <dgm:pt modelId="{D6D7E718-90A4-4127-962B-233D8BEF95AF}" type="pres">
      <dgm:prSet presAssocID="{298C23CF-520A-4BC7-B57A-EB13FA63FC36}" presName="text0" presStyleLbl="node1" presStyleIdx="3" presStyleCnt="7" custScaleX="353041" custScaleY="96002" custRadScaleRad="118474" custRadScaleInc="-532398">
        <dgm:presLayoutVars>
          <dgm:bulletEnabled val="1"/>
        </dgm:presLayoutVars>
      </dgm:prSet>
      <dgm:spPr/>
      <dgm:t>
        <a:bodyPr/>
        <a:lstStyle/>
        <a:p>
          <a:endParaRPr lang="fr-FR"/>
        </a:p>
      </dgm:t>
    </dgm:pt>
    <dgm:pt modelId="{77277DE2-76D0-420D-A126-C5F5BB88B928}" type="pres">
      <dgm:prSet presAssocID="{C803296D-0BA1-401E-8972-4F9F86A15B93}" presName="Name56" presStyleLbl="parChTrans1D2" presStyleIdx="3" presStyleCnt="6"/>
      <dgm:spPr/>
      <dgm:t>
        <a:bodyPr/>
        <a:lstStyle/>
        <a:p>
          <a:endParaRPr lang="fr-FR"/>
        </a:p>
      </dgm:t>
    </dgm:pt>
    <dgm:pt modelId="{11E8323D-DF3B-4944-A019-0F774E3D31E7}" type="pres">
      <dgm:prSet presAssocID="{45F1C235-6535-4A41-AD42-C95DE4DE6730}" presName="text0" presStyleLbl="node1" presStyleIdx="4" presStyleCnt="7" custScaleX="319477" custScaleY="58949" custRadScaleRad="118754" custRadScaleInc="-169205">
        <dgm:presLayoutVars>
          <dgm:bulletEnabled val="1"/>
        </dgm:presLayoutVars>
      </dgm:prSet>
      <dgm:spPr/>
      <dgm:t>
        <a:bodyPr/>
        <a:lstStyle/>
        <a:p>
          <a:endParaRPr lang="fr-FR"/>
        </a:p>
      </dgm:t>
    </dgm:pt>
    <dgm:pt modelId="{1EAF16DE-D5C7-4E18-A669-83F75EED9E33}" type="pres">
      <dgm:prSet presAssocID="{1D1B49DA-46E3-4B6A-BA85-69B8A981BCCA}" presName="Name56" presStyleLbl="parChTrans1D2" presStyleIdx="4" presStyleCnt="6"/>
      <dgm:spPr/>
      <dgm:t>
        <a:bodyPr/>
        <a:lstStyle/>
        <a:p>
          <a:endParaRPr lang="fr-FR"/>
        </a:p>
      </dgm:t>
    </dgm:pt>
    <dgm:pt modelId="{98CB86B5-E8CA-4637-80BD-9F36DF029A54}" type="pres">
      <dgm:prSet presAssocID="{A136B8C4-22AE-4D9F-9355-46AC0072C31E}" presName="text0" presStyleLbl="node1" presStyleIdx="5" presStyleCnt="7" custScaleX="240014" custScaleY="47381" custRadScaleRad="110956" custRadScaleInc="-31317">
        <dgm:presLayoutVars>
          <dgm:bulletEnabled val="1"/>
        </dgm:presLayoutVars>
      </dgm:prSet>
      <dgm:spPr/>
      <dgm:t>
        <a:bodyPr/>
        <a:lstStyle/>
        <a:p>
          <a:endParaRPr lang="fr-FR"/>
        </a:p>
      </dgm:t>
    </dgm:pt>
    <dgm:pt modelId="{D3E80345-227A-43AD-B794-F5982AC3F50F}" type="pres">
      <dgm:prSet presAssocID="{0C93DD1A-1303-4A0B-B5A0-913A024B19E7}" presName="Name56" presStyleLbl="parChTrans1D2" presStyleIdx="5" presStyleCnt="6"/>
      <dgm:spPr/>
      <dgm:t>
        <a:bodyPr/>
        <a:lstStyle/>
        <a:p>
          <a:endParaRPr lang="fr-FR"/>
        </a:p>
      </dgm:t>
    </dgm:pt>
    <dgm:pt modelId="{CB284FBD-11F7-44AD-BC8C-558185EBC984}" type="pres">
      <dgm:prSet presAssocID="{8E73403D-EE2C-4ECA-83FD-CA76C4CC8027}" presName="text0" presStyleLbl="node1" presStyleIdx="6" presStyleCnt="7" custScaleX="204477" custRadScaleRad="124016" custRadScaleInc="482639">
        <dgm:presLayoutVars>
          <dgm:bulletEnabled val="1"/>
        </dgm:presLayoutVars>
      </dgm:prSet>
      <dgm:spPr/>
      <dgm:t>
        <a:bodyPr/>
        <a:lstStyle/>
        <a:p>
          <a:endParaRPr lang="fr-FR"/>
        </a:p>
      </dgm:t>
    </dgm:pt>
  </dgm:ptLst>
  <dgm:cxnLst>
    <dgm:cxn modelId="{92EEC724-9AE1-486E-822D-FAE4BE19131A}" srcId="{5FD00153-888C-4AAD-9A05-45BB3146EEB0}" destId="{BC7BEEAF-5D9D-49AC-B97E-A246BF0F1970}" srcOrd="0" destOrd="0" parTransId="{2EF7F9E8-2685-46BF-B231-43AA31CEF2BB}" sibTransId="{EC4963CB-51ED-48A1-BAC9-D7EE73F4262B}"/>
    <dgm:cxn modelId="{174DE3E2-2C38-4B5B-9943-7485BB1C3430}" type="presOf" srcId="{45F1C235-6535-4A41-AD42-C95DE4DE6730}" destId="{11E8323D-DF3B-4944-A019-0F774E3D31E7}" srcOrd="0" destOrd="0" presId="urn:microsoft.com/office/officeart/2008/layout/RadialCluster"/>
    <dgm:cxn modelId="{80A9BD16-9B05-42B1-8E36-4C4696A7F92F}" srcId="{5FD00153-888C-4AAD-9A05-45BB3146EEB0}" destId="{8E73403D-EE2C-4ECA-83FD-CA76C4CC8027}" srcOrd="5" destOrd="0" parTransId="{0C93DD1A-1303-4A0B-B5A0-913A024B19E7}" sibTransId="{19C3BE49-B967-46CB-94A7-58F2F4A0E4D6}"/>
    <dgm:cxn modelId="{D2A0D514-4656-4348-A7C8-ED6B3F65938D}" type="presOf" srcId="{A136B8C4-22AE-4D9F-9355-46AC0072C31E}" destId="{98CB86B5-E8CA-4637-80BD-9F36DF029A54}" srcOrd="0" destOrd="0" presId="urn:microsoft.com/office/officeart/2008/layout/RadialCluster"/>
    <dgm:cxn modelId="{43314ACC-B1A3-4FD7-A55F-489DD9F9D0BF}" type="presOf" srcId="{C803296D-0BA1-401E-8972-4F9F86A15B93}" destId="{77277DE2-76D0-420D-A126-C5F5BB88B928}" srcOrd="0" destOrd="0" presId="urn:microsoft.com/office/officeart/2008/layout/RadialCluster"/>
    <dgm:cxn modelId="{98E7813E-62AA-49B0-8B39-80370852C6E1}" type="presOf" srcId="{1D1B49DA-46E3-4B6A-BA85-69B8A981BCCA}" destId="{1EAF16DE-D5C7-4E18-A669-83F75EED9E33}" srcOrd="0" destOrd="0" presId="urn:microsoft.com/office/officeart/2008/layout/RadialCluster"/>
    <dgm:cxn modelId="{D1145133-EDD1-4853-88B2-1D13CBCDB015}" type="presOf" srcId="{C75CFABE-A08C-4A5F-9D53-FC4CB5B50F95}" destId="{EDCA6ACE-13F6-404D-B7DC-E6B58B4A7F2E}" srcOrd="0" destOrd="0" presId="urn:microsoft.com/office/officeart/2008/layout/RadialCluster"/>
    <dgm:cxn modelId="{A0F5187E-80C7-4F38-8922-BFDB71F37A98}" type="presOf" srcId="{BC7BEEAF-5D9D-49AC-B97E-A246BF0F1970}" destId="{E109FF96-2299-462A-B2FA-606A5CF72F10}" srcOrd="0" destOrd="0" presId="urn:microsoft.com/office/officeart/2008/layout/RadialCluster"/>
    <dgm:cxn modelId="{1022C30F-AAFB-4F9F-A866-DB23774C54F3}" type="presOf" srcId="{5FD00153-888C-4AAD-9A05-45BB3146EEB0}" destId="{08306392-314A-49FD-BD82-E0347C7C7359}" srcOrd="0" destOrd="0" presId="urn:microsoft.com/office/officeart/2008/layout/RadialCluster"/>
    <dgm:cxn modelId="{EB179EFA-6F95-4873-BD45-BDF53E805AF1}" srcId="{5FD00153-888C-4AAD-9A05-45BB3146EEB0}" destId="{298C23CF-520A-4BC7-B57A-EB13FA63FC36}" srcOrd="2" destOrd="0" parTransId="{6FD08CF8-E045-477A-855F-8B10FEB5EDA5}" sibTransId="{C46B81AD-54D3-404E-A115-2D0EEBCE8089}"/>
    <dgm:cxn modelId="{22E096A5-771F-445B-B20C-DF2FD6AB7957}" srcId="{5FD00153-888C-4AAD-9A05-45BB3146EEB0}" destId="{45F1C235-6535-4A41-AD42-C95DE4DE6730}" srcOrd="3" destOrd="0" parTransId="{C803296D-0BA1-401E-8972-4F9F86A15B93}" sibTransId="{4A3777DC-5A3E-439E-AC63-5012947B04B4}"/>
    <dgm:cxn modelId="{BA540D8C-4B0B-44DA-80CA-90958A0AAE8E}" type="presOf" srcId="{196733F2-E573-4448-B439-52D2C760E5CE}" destId="{0B12CF02-67DE-4E8D-8BF3-0557CB97F2BE}" srcOrd="0" destOrd="0" presId="urn:microsoft.com/office/officeart/2008/layout/RadialCluster"/>
    <dgm:cxn modelId="{9B5879EF-96E2-4710-8817-AE297EBE6067}" srcId="{5FD00153-888C-4AAD-9A05-45BB3146EEB0}" destId="{A136B8C4-22AE-4D9F-9355-46AC0072C31E}" srcOrd="4" destOrd="0" parTransId="{1D1B49DA-46E3-4B6A-BA85-69B8A981BCCA}" sibTransId="{81778AF5-815B-4B6A-A27A-A4C65127AE09}"/>
    <dgm:cxn modelId="{880C3EF9-D8EA-432E-907E-AAAF966EB055}" type="presOf" srcId="{2EF7F9E8-2685-46BF-B231-43AA31CEF2BB}" destId="{E35AB4E1-98D6-415B-8023-42C213B867A3}" srcOrd="0" destOrd="0" presId="urn:microsoft.com/office/officeart/2008/layout/RadialCluster"/>
    <dgm:cxn modelId="{2239A585-C6A3-4512-9A5B-84E5C10EA2B1}" type="presOf" srcId="{8E73403D-EE2C-4ECA-83FD-CA76C4CC8027}" destId="{CB284FBD-11F7-44AD-BC8C-558185EBC984}" srcOrd="0" destOrd="0" presId="urn:microsoft.com/office/officeart/2008/layout/RadialCluster"/>
    <dgm:cxn modelId="{4993E235-9D74-48E8-8842-9CEFFDC43BAD}" srcId="{196733F2-E573-4448-B439-52D2C760E5CE}" destId="{5FD00153-888C-4AAD-9A05-45BB3146EEB0}" srcOrd="0" destOrd="0" parTransId="{9A04BDD5-44FE-49E8-80D7-1614E38272DD}" sibTransId="{C58FB1EA-9248-412A-A337-6F3F2405FFDC}"/>
    <dgm:cxn modelId="{0F975014-9401-4F3C-8128-A63C68B773EA}" type="presOf" srcId="{298C23CF-520A-4BC7-B57A-EB13FA63FC36}" destId="{D6D7E718-90A4-4127-962B-233D8BEF95AF}" srcOrd="0" destOrd="0" presId="urn:microsoft.com/office/officeart/2008/layout/RadialCluster"/>
    <dgm:cxn modelId="{777C54A6-83E1-4259-8D21-3D95BB4F58B0}" srcId="{5FD00153-888C-4AAD-9A05-45BB3146EEB0}" destId="{C75CFABE-A08C-4A5F-9D53-FC4CB5B50F95}" srcOrd="1" destOrd="0" parTransId="{C7A8BF17-63D0-47E0-A1D0-10E1E4050723}" sibTransId="{8F23BFF6-CBE5-436E-9C2E-7748AB58E9B9}"/>
    <dgm:cxn modelId="{3CF63DD4-2637-4D96-8CCB-8F6753C7800A}" type="presOf" srcId="{6FD08CF8-E045-477A-855F-8B10FEB5EDA5}" destId="{ACF83016-F40E-477E-B1A6-E3709389EA58}" srcOrd="0" destOrd="0" presId="urn:microsoft.com/office/officeart/2008/layout/RadialCluster"/>
    <dgm:cxn modelId="{3F76C6FF-013A-4899-B958-7AE65D6E3280}" type="presOf" srcId="{0C93DD1A-1303-4A0B-B5A0-913A024B19E7}" destId="{D3E80345-227A-43AD-B794-F5982AC3F50F}" srcOrd="0" destOrd="0" presId="urn:microsoft.com/office/officeart/2008/layout/RadialCluster"/>
    <dgm:cxn modelId="{1B529E52-8D5A-418F-9CFF-8DB285AA4A82}" type="presOf" srcId="{C7A8BF17-63D0-47E0-A1D0-10E1E4050723}" destId="{D6CCC859-B24F-432F-9E54-D2E0C9186545}" srcOrd="0" destOrd="0" presId="urn:microsoft.com/office/officeart/2008/layout/RadialCluster"/>
    <dgm:cxn modelId="{EB2EE167-CB42-4CF4-9710-88DEFB96F7B7}" type="presParOf" srcId="{0B12CF02-67DE-4E8D-8BF3-0557CB97F2BE}" destId="{4295BCE9-56A4-4881-9DBC-89EB18E7C65C}" srcOrd="0" destOrd="0" presId="urn:microsoft.com/office/officeart/2008/layout/RadialCluster"/>
    <dgm:cxn modelId="{DA4547E6-12E6-42E7-AFF9-9CC933A60D7D}" type="presParOf" srcId="{4295BCE9-56A4-4881-9DBC-89EB18E7C65C}" destId="{08306392-314A-49FD-BD82-E0347C7C7359}" srcOrd="0" destOrd="0" presId="urn:microsoft.com/office/officeart/2008/layout/RadialCluster"/>
    <dgm:cxn modelId="{7F1FB5D5-9C19-4BBF-A0F5-E68CCAC1DE07}" type="presParOf" srcId="{4295BCE9-56A4-4881-9DBC-89EB18E7C65C}" destId="{E35AB4E1-98D6-415B-8023-42C213B867A3}" srcOrd="1" destOrd="0" presId="urn:microsoft.com/office/officeart/2008/layout/RadialCluster"/>
    <dgm:cxn modelId="{EA19DD1C-C1BB-4434-BD2C-E2B5BE641B31}" type="presParOf" srcId="{4295BCE9-56A4-4881-9DBC-89EB18E7C65C}" destId="{E109FF96-2299-462A-B2FA-606A5CF72F10}" srcOrd="2" destOrd="0" presId="urn:microsoft.com/office/officeart/2008/layout/RadialCluster"/>
    <dgm:cxn modelId="{2BD8343A-262C-4298-9F97-CC66239DC382}" type="presParOf" srcId="{4295BCE9-56A4-4881-9DBC-89EB18E7C65C}" destId="{D6CCC859-B24F-432F-9E54-D2E0C9186545}" srcOrd="3" destOrd="0" presId="urn:microsoft.com/office/officeart/2008/layout/RadialCluster"/>
    <dgm:cxn modelId="{6F5CA09F-2D8B-41DA-BBDE-F3FE28A54648}" type="presParOf" srcId="{4295BCE9-56A4-4881-9DBC-89EB18E7C65C}" destId="{EDCA6ACE-13F6-404D-B7DC-E6B58B4A7F2E}" srcOrd="4" destOrd="0" presId="urn:microsoft.com/office/officeart/2008/layout/RadialCluster"/>
    <dgm:cxn modelId="{9C2ADB20-FB01-4CA8-AF4A-F59AE0537B2A}" type="presParOf" srcId="{4295BCE9-56A4-4881-9DBC-89EB18E7C65C}" destId="{ACF83016-F40E-477E-B1A6-E3709389EA58}" srcOrd="5" destOrd="0" presId="urn:microsoft.com/office/officeart/2008/layout/RadialCluster"/>
    <dgm:cxn modelId="{2EE4F5A6-A19E-421E-9AF5-4015C4E8D7B5}" type="presParOf" srcId="{4295BCE9-56A4-4881-9DBC-89EB18E7C65C}" destId="{D6D7E718-90A4-4127-962B-233D8BEF95AF}" srcOrd="6" destOrd="0" presId="urn:microsoft.com/office/officeart/2008/layout/RadialCluster"/>
    <dgm:cxn modelId="{77812611-557A-4938-A148-249E12051FC8}" type="presParOf" srcId="{4295BCE9-56A4-4881-9DBC-89EB18E7C65C}" destId="{77277DE2-76D0-420D-A126-C5F5BB88B928}" srcOrd="7" destOrd="0" presId="urn:microsoft.com/office/officeart/2008/layout/RadialCluster"/>
    <dgm:cxn modelId="{286CE74D-4F57-4EED-8F87-644C472954E9}" type="presParOf" srcId="{4295BCE9-56A4-4881-9DBC-89EB18E7C65C}" destId="{11E8323D-DF3B-4944-A019-0F774E3D31E7}" srcOrd="8" destOrd="0" presId="urn:microsoft.com/office/officeart/2008/layout/RadialCluster"/>
    <dgm:cxn modelId="{D6F5F24E-C764-4A49-9676-BA51351CF548}" type="presParOf" srcId="{4295BCE9-56A4-4881-9DBC-89EB18E7C65C}" destId="{1EAF16DE-D5C7-4E18-A669-83F75EED9E33}" srcOrd="9" destOrd="0" presId="urn:microsoft.com/office/officeart/2008/layout/RadialCluster"/>
    <dgm:cxn modelId="{360C3B7D-AC31-49F8-AA89-8707F8291353}" type="presParOf" srcId="{4295BCE9-56A4-4881-9DBC-89EB18E7C65C}" destId="{98CB86B5-E8CA-4637-80BD-9F36DF029A54}" srcOrd="10" destOrd="0" presId="urn:microsoft.com/office/officeart/2008/layout/RadialCluster"/>
    <dgm:cxn modelId="{D7F45332-648E-4C94-BF82-2BE21CAA2D8E}" type="presParOf" srcId="{4295BCE9-56A4-4881-9DBC-89EB18E7C65C}" destId="{D3E80345-227A-43AD-B794-F5982AC3F50F}" srcOrd="11" destOrd="0" presId="urn:microsoft.com/office/officeart/2008/layout/RadialCluster"/>
    <dgm:cxn modelId="{519EAFB0-E2F6-4334-8AA0-98FB04E2632E}" type="presParOf" srcId="{4295BCE9-56A4-4881-9DBC-89EB18E7C65C}" destId="{CB284FBD-11F7-44AD-BC8C-558185EBC984}" srcOrd="12"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B7EBE7B-ED03-455F-B164-205BCB1EE2D1}" type="doc">
      <dgm:prSet loTypeId="urn:microsoft.com/office/officeart/2008/layout/HorizontalMultiLevelHierarchy" loCatId="hierarchy" qsTypeId="urn:microsoft.com/office/officeart/2005/8/quickstyle/3d2" qsCatId="3D" csTypeId="urn:microsoft.com/office/officeart/2005/8/colors/accent1_2" csCatId="accent1" phldr="1"/>
      <dgm:spPr/>
      <dgm:t>
        <a:bodyPr/>
        <a:lstStyle/>
        <a:p>
          <a:endParaRPr lang="fr-FR"/>
        </a:p>
      </dgm:t>
    </dgm:pt>
    <dgm:pt modelId="{FD8ADA0B-3525-40B6-A961-D51CB5A40612}">
      <dgm:prSet phldrT="[Texte]" custT="1"/>
      <dgm:spPr>
        <a:solidFill>
          <a:srgbClr val="7030A0"/>
        </a:solidFill>
      </dgm:spPr>
      <dgm:t>
        <a:bodyPr vert="vert270"/>
        <a:lstStyle/>
        <a:p>
          <a:r>
            <a:rPr lang="fr-FR" sz="2400" dirty="0" err="1" smtClean="0">
              <a:latin typeface="Times New Roman" panose="02020603050405020304" pitchFamily="18" charset="0"/>
              <a:cs typeface="Times New Roman" panose="02020603050405020304" pitchFamily="18" charset="0"/>
            </a:rPr>
            <a:t>Constitute</a:t>
          </a:r>
          <a:r>
            <a:rPr lang="fr-FR" sz="2400" dirty="0" smtClean="0">
              <a:latin typeface="Times New Roman" panose="02020603050405020304" pitchFamily="18" charset="0"/>
              <a:cs typeface="Times New Roman" panose="02020603050405020304" pitchFamily="18" charset="0"/>
            </a:rPr>
            <a:t> the 1st section of the General Introduction</a:t>
          </a:r>
          <a:endParaRPr lang="fr-FR" sz="2400" dirty="0">
            <a:latin typeface="Times New Roman" panose="02020603050405020304" pitchFamily="18" charset="0"/>
            <a:cs typeface="Times New Roman" panose="02020603050405020304" pitchFamily="18" charset="0"/>
          </a:endParaRPr>
        </a:p>
      </dgm:t>
    </dgm:pt>
    <dgm:pt modelId="{177AC13E-BF85-4F57-BEBC-8E7B82A85F08}" type="parTrans" cxnId="{FF8E28BF-ADE8-4A00-B065-B530831C9BE2}">
      <dgm:prSet/>
      <dgm:spPr>
        <a:ln w="57150">
          <a:solidFill>
            <a:schemeClr val="tx1"/>
          </a:solidFill>
          <a:headEnd type="none" w="med" len="med"/>
          <a:tailEnd type="triangle" w="med" len="med"/>
        </a:ln>
      </dgm:spPr>
      <dgm:t>
        <a:bodyPr/>
        <a:lstStyle/>
        <a:p>
          <a:endParaRPr lang="fr-FR"/>
        </a:p>
      </dgm:t>
    </dgm:pt>
    <dgm:pt modelId="{5F191987-4A60-4447-A1B4-E2AE65C9DA71}" type="sibTrans" cxnId="{FF8E28BF-ADE8-4A00-B065-B530831C9BE2}">
      <dgm:prSet/>
      <dgm:spPr/>
      <dgm:t>
        <a:bodyPr/>
        <a:lstStyle/>
        <a:p>
          <a:endParaRPr lang="fr-FR"/>
        </a:p>
      </dgm:t>
    </dgm:pt>
    <dgm:pt modelId="{7C9AF7B6-334C-43CE-A2ED-3BC6D363B914}">
      <dgm:prSet custT="1"/>
      <dgm:spPr>
        <a:solidFill>
          <a:schemeClr val="accent2"/>
        </a:solidFill>
      </dgm:spPr>
      <dgm:t>
        <a:bodyPr/>
        <a:lstStyle/>
        <a:p>
          <a:r>
            <a:rPr lang="en-US" sz="2000" dirty="0" smtClean="0">
              <a:solidFill>
                <a:schemeClr val="tx1"/>
              </a:solidFill>
              <a:latin typeface="Times New Roman" pitchFamily="18" charset="0"/>
              <a:cs typeface="Times New Roman" pitchFamily="18" charset="0"/>
            </a:rPr>
            <a:t>It provides an overview of the study. It introduces the domain and the context (Background) of the study as a whole, including current contextual factors.</a:t>
          </a:r>
          <a:endParaRPr lang="fr-FR" sz="2000" dirty="0">
            <a:solidFill>
              <a:schemeClr val="tx1"/>
            </a:solidFill>
          </a:endParaRPr>
        </a:p>
      </dgm:t>
    </dgm:pt>
    <dgm:pt modelId="{8F7C2FD9-782D-45B1-9B70-98E2470A44CE}" type="parTrans" cxnId="{226D0E57-C65C-4186-8AA3-E7A629B6C3CB}">
      <dgm:prSet/>
      <dgm:spPr>
        <a:ln w="57150">
          <a:headEnd type="none" w="med" len="med"/>
          <a:tailEnd type="triangle" w="med" len="med"/>
        </a:ln>
      </dgm:spPr>
      <dgm:t>
        <a:bodyPr/>
        <a:lstStyle/>
        <a:p>
          <a:endParaRPr lang="fr-FR"/>
        </a:p>
      </dgm:t>
    </dgm:pt>
    <dgm:pt modelId="{D73CD5B0-B3B0-4B7E-98C0-7C4C38F4A69E}" type="sibTrans" cxnId="{226D0E57-C65C-4186-8AA3-E7A629B6C3CB}">
      <dgm:prSet/>
      <dgm:spPr/>
      <dgm:t>
        <a:bodyPr/>
        <a:lstStyle/>
        <a:p>
          <a:endParaRPr lang="fr-FR"/>
        </a:p>
      </dgm:t>
    </dgm:pt>
    <dgm:pt modelId="{BC858486-DEAC-4882-A0B0-0FAB7FB256AA}">
      <dgm:prSet custT="1"/>
      <dgm:spPr>
        <a:solidFill>
          <a:schemeClr val="accent6">
            <a:lumMod val="75000"/>
          </a:schemeClr>
        </a:solidFill>
      </dgm:spPr>
      <dgm:t>
        <a:bodyPr/>
        <a:lstStyle/>
        <a:p>
          <a:r>
            <a:rPr lang="en-US" sz="2000" dirty="0" smtClean="0">
              <a:solidFill>
                <a:schemeClr val="tx1"/>
              </a:solidFill>
              <a:latin typeface="Times New Roman" pitchFamily="18" charset="0"/>
              <a:cs typeface="Times New Roman" pitchFamily="18" charset="0"/>
            </a:rPr>
            <a:t>It explains why the proposed research is important and essential for understanding the key aspects of the study.</a:t>
          </a:r>
          <a:endParaRPr lang="fr-FR" sz="2000" dirty="0">
            <a:solidFill>
              <a:schemeClr val="tx1"/>
            </a:solidFill>
          </a:endParaRPr>
        </a:p>
      </dgm:t>
    </dgm:pt>
    <dgm:pt modelId="{2A763C28-A296-4FD9-BACB-0FF5E5AAAD5E}" type="parTrans" cxnId="{0CBF7EC5-477D-4F83-A646-C8B57317F40B}">
      <dgm:prSet/>
      <dgm:spPr>
        <a:ln w="57150">
          <a:headEnd type="none" w="med" len="med"/>
          <a:tailEnd type="triangle" w="med" len="med"/>
        </a:ln>
      </dgm:spPr>
      <dgm:t>
        <a:bodyPr/>
        <a:lstStyle/>
        <a:p>
          <a:endParaRPr lang="fr-FR"/>
        </a:p>
      </dgm:t>
    </dgm:pt>
    <dgm:pt modelId="{087FDBEF-97D7-452E-A023-DD8496A899AC}" type="sibTrans" cxnId="{0CBF7EC5-477D-4F83-A646-C8B57317F40B}">
      <dgm:prSet/>
      <dgm:spPr/>
      <dgm:t>
        <a:bodyPr/>
        <a:lstStyle/>
        <a:p>
          <a:endParaRPr lang="fr-FR"/>
        </a:p>
      </dgm:t>
    </dgm:pt>
    <dgm:pt modelId="{36869F72-A4BF-48DB-B630-0E3FDC6D7805}">
      <dgm:prSet custT="1"/>
      <dgm:spPr>
        <a:solidFill>
          <a:srgbClr val="00B050"/>
        </a:solidFill>
      </dgm:spPr>
      <dgm:t>
        <a:bodyPr/>
        <a:lstStyle/>
        <a:p>
          <a:r>
            <a:rPr lang="en-US" sz="2000" dirty="0" smtClean="0">
              <a:solidFill>
                <a:schemeClr val="tx1"/>
              </a:solidFill>
              <a:latin typeface="Times New Roman" pitchFamily="18" charset="0"/>
              <a:cs typeface="Times New Roman" pitchFamily="18" charset="0"/>
            </a:rPr>
            <a:t>It introduces the research problem within a global context that needs to be addressed and justifies the need for conducting this study.</a:t>
          </a:r>
          <a:endParaRPr lang="fr-FR" sz="2000" dirty="0">
            <a:solidFill>
              <a:schemeClr val="tx1"/>
            </a:solidFill>
            <a:latin typeface="Times New Roman" pitchFamily="18" charset="0"/>
            <a:cs typeface="Times New Roman" pitchFamily="18" charset="0"/>
          </a:endParaRPr>
        </a:p>
      </dgm:t>
    </dgm:pt>
    <dgm:pt modelId="{8E534444-A148-4255-8135-C71A9BEDDB63}" type="parTrans" cxnId="{63AC63FB-4DB0-4B5D-980F-8014C41A72F8}">
      <dgm:prSet/>
      <dgm:spPr>
        <a:ln w="57150">
          <a:headEnd type="none" w="med" len="med"/>
          <a:tailEnd type="triangle" w="med" len="med"/>
        </a:ln>
      </dgm:spPr>
      <dgm:t>
        <a:bodyPr/>
        <a:lstStyle/>
        <a:p>
          <a:endParaRPr lang="fr-FR"/>
        </a:p>
      </dgm:t>
    </dgm:pt>
    <dgm:pt modelId="{F5720694-C9EF-42E0-BA7D-3105E67654B2}" type="sibTrans" cxnId="{63AC63FB-4DB0-4B5D-980F-8014C41A72F8}">
      <dgm:prSet/>
      <dgm:spPr/>
      <dgm:t>
        <a:bodyPr/>
        <a:lstStyle/>
        <a:p>
          <a:endParaRPr lang="fr-FR"/>
        </a:p>
      </dgm:t>
    </dgm:pt>
    <dgm:pt modelId="{C30138E7-6B2F-4353-9302-A1DB78A9ECD1}">
      <dgm:prSet/>
      <dgm:spPr/>
      <dgm:t>
        <a:bodyPr/>
        <a:lstStyle/>
        <a:p>
          <a:r>
            <a:rPr lang="en-US" b="1" dirty="0" smtClean="0">
              <a:latin typeface="Times New Roman" pitchFamily="18" charset="0"/>
              <a:cs typeface="Times New Roman" pitchFamily="18" charset="0"/>
            </a:rPr>
            <a:t>1-Introduction</a:t>
          </a:r>
        </a:p>
      </dgm:t>
    </dgm:pt>
    <dgm:pt modelId="{8EC8E0DB-E989-43E4-B876-4ADAF93D48F1}" type="parTrans" cxnId="{FCB2B1AC-F660-429A-B352-8E0FDE8C20F2}">
      <dgm:prSet/>
      <dgm:spPr/>
      <dgm:t>
        <a:bodyPr/>
        <a:lstStyle/>
        <a:p>
          <a:endParaRPr lang="fr-FR"/>
        </a:p>
      </dgm:t>
    </dgm:pt>
    <dgm:pt modelId="{DCD4A92B-FB32-4665-8A42-DE2155D79413}" type="sibTrans" cxnId="{FCB2B1AC-F660-429A-B352-8E0FDE8C20F2}">
      <dgm:prSet/>
      <dgm:spPr/>
      <dgm:t>
        <a:bodyPr/>
        <a:lstStyle/>
        <a:p>
          <a:endParaRPr lang="fr-FR"/>
        </a:p>
      </dgm:t>
    </dgm:pt>
    <dgm:pt modelId="{B222126B-C372-413A-8C1E-7E793F405702}">
      <dgm:prSet custT="1"/>
      <dgm:spPr>
        <a:ln>
          <a:solidFill>
            <a:schemeClr val="tx1"/>
          </a:solidFill>
        </a:ln>
      </dgm:spPr>
      <dgm:t>
        <a:bodyPr/>
        <a:lstStyle/>
        <a:p>
          <a:r>
            <a:rPr lang="en-US" sz="2000" dirty="0" smtClean="0">
              <a:solidFill>
                <a:schemeClr val="tx1"/>
              </a:solidFill>
              <a:latin typeface="Times New Roman" pitchFamily="18" charset="0"/>
              <a:cs typeface="Times New Roman" pitchFamily="18" charset="0"/>
            </a:rPr>
            <a:t>It indicates the main objectives of the study.</a:t>
          </a:r>
          <a:endParaRPr lang="fr-FR" sz="2000" dirty="0">
            <a:solidFill>
              <a:schemeClr val="tx1"/>
            </a:solidFill>
            <a:latin typeface="Times New Roman" panose="02020603050405020304" pitchFamily="18" charset="0"/>
            <a:cs typeface="Times New Roman" panose="02020603050405020304" pitchFamily="18" charset="0"/>
          </a:endParaRPr>
        </a:p>
      </dgm:t>
    </dgm:pt>
    <dgm:pt modelId="{6766F350-ED3C-4D30-96C8-10D362DA1D5F}" type="sibTrans" cxnId="{278721D9-C487-43AC-B03C-9EE853D04124}">
      <dgm:prSet/>
      <dgm:spPr/>
      <dgm:t>
        <a:bodyPr/>
        <a:lstStyle/>
        <a:p>
          <a:endParaRPr lang="fr-FR"/>
        </a:p>
      </dgm:t>
    </dgm:pt>
    <dgm:pt modelId="{D87B02E5-20C6-4F96-A6D5-F07CD970675C}" type="parTrans" cxnId="{278721D9-C487-43AC-B03C-9EE853D04124}">
      <dgm:prSet/>
      <dgm:spPr>
        <a:ln w="57150">
          <a:solidFill>
            <a:schemeClr val="tx1"/>
          </a:solidFill>
          <a:headEnd type="none" w="med" len="med"/>
          <a:tailEnd type="triangle" w="med" len="med"/>
        </a:ln>
      </dgm:spPr>
      <dgm:t>
        <a:bodyPr/>
        <a:lstStyle/>
        <a:p>
          <a:endParaRPr lang="fr-FR"/>
        </a:p>
      </dgm:t>
    </dgm:pt>
    <dgm:pt modelId="{72E70933-24BB-4617-AA5B-5659A5C2BCDB}" type="pres">
      <dgm:prSet presAssocID="{8B7EBE7B-ED03-455F-B164-205BCB1EE2D1}" presName="Name0" presStyleCnt="0">
        <dgm:presLayoutVars>
          <dgm:chPref val="1"/>
          <dgm:dir/>
          <dgm:animOne val="branch"/>
          <dgm:animLvl val="lvl"/>
          <dgm:resizeHandles val="exact"/>
        </dgm:presLayoutVars>
      </dgm:prSet>
      <dgm:spPr/>
      <dgm:t>
        <a:bodyPr/>
        <a:lstStyle/>
        <a:p>
          <a:endParaRPr lang="fr-FR"/>
        </a:p>
      </dgm:t>
    </dgm:pt>
    <dgm:pt modelId="{D818F54C-897C-466A-8B3D-CC92EA665DB3}" type="pres">
      <dgm:prSet presAssocID="{C30138E7-6B2F-4353-9302-A1DB78A9ECD1}" presName="root1" presStyleCnt="0"/>
      <dgm:spPr/>
    </dgm:pt>
    <dgm:pt modelId="{A035E59E-8F92-40E1-A3CA-18327B07388F}" type="pres">
      <dgm:prSet presAssocID="{C30138E7-6B2F-4353-9302-A1DB78A9ECD1}" presName="LevelOneTextNode" presStyleLbl="node0" presStyleIdx="0" presStyleCnt="1" custScaleX="133743" custScaleY="74787">
        <dgm:presLayoutVars>
          <dgm:chPref val="3"/>
        </dgm:presLayoutVars>
      </dgm:prSet>
      <dgm:spPr/>
      <dgm:t>
        <a:bodyPr/>
        <a:lstStyle/>
        <a:p>
          <a:endParaRPr lang="fr-FR"/>
        </a:p>
      </dgm:t>
    </dgm:pt>
    <dgm:pt modelId="{A8FED464-5A40-4373-A638-563FFAA049D4}" type="pres">
      <dgm:prSet presAssocID="{C30138E7-6B2F-4353-9302-A1DB78A9ECD1}" presName="level2hierChild" presStyleCnt="0"/>
      <dgm:spPr/>
    </dgm:pt>
    <dgm:pt modelId="{B233B903-2E5E-4572-9184-C8D22F0DE10E}" type="pres">
      <dgm:prSet presAssocID="{177AC13E-BF85-4F57-BEBC-8E7B82A85F08}" presName="conn2-1" presStyleLbl="parChTrans1D2" presStyleIdx="0" presStyleCnt="1"/>
      <dgm:spPr/>
      <dgm:t>
        <a:bodyPr/>
        <a:lstStyle/>
        <a:p>
          <a:endParaRPr lang="fr-FR"/>
        </a:p>
      </dgm:t>
    </dgm:pt>
    <dgm:pt modelId="{9078E87C-BE2A-421A-B4E0-A49643C2745F}" type="pres">
      <dgm:prSet presAssocID="{177AC13E-BF85-4F57-BEBC-8E7B82A85F08}" presName="connTx" presStyleLbl="parChTrans1D2" presStyleIdx="0" presStyleCnt="1"/>
      <dgm:spPr/>
      <dgm:t>
        <a:bodyPr/>
        <a:lstStyle/>
        <a:p>
          <a:endParaRPr lang="fr-FR"/>
        </a:p>
      </dgm:t>
    </dgm:pt>
    <dgm:pt modelId="{E23BAA4D-F61B-41CA-A08A-A02A13873C49}" type="pres">
      <dgm:prSet presAssocID="{FD8ADA0B-3525-40B6-A961-D51CB5A40612}" presName="root2" presStyleCnt="0"/>
      <dgm:spPr/>
    </dgm:pt>
    <dgm:pt modelId="{57C45257-DAA2-43B4-B935-9FDEEE759AA9}" type="pres">
      <dgm:prSet presAssocID="{FD8ADA0B-3525-40B6-A961-D51CB5A40612}" presName="LevelTwoTextNode" presStyleLbl="node2" presStyleIdx="0" presStyleCnt="1" custScaleX="36026" custScaleY="307513" custLinFactNeighborX="-7658">
        <dgm:presLayoutVars>
          <dgm:chPref val="3"/>
        </dgm:presLayoutVars>
      </dgm:prSet>
      <dgm:spPr/>
      <dgm:t>
        <a:bodyPr/>
        <a:lstStyle/>
        <a:p>
          <a:endParaRPr lang="fr-FR"/>
        </a:p>
      </dgm:t>
    </dgm:pt>
    <dgm:pt modelId="{094E007C-98A0-47DE-B2CC-6BD6020F0B36}" type="pres">
      <dgm:prSet presAssocID="{FD8ADA0B-3525-40B6-A961-D51CB5A40612}" presName="level3hierChild" presStyleCnt="0"/>
      <dgm:spPr/>
    </dgm:pt>
    <dgm:pt modelId="{1CE90262-C041-4F1D-B994-7C2AFDDD1D22}" type="pres">
      <dgm:prSet presAssocID="{8F7C2FD9-782D-45B1-9B70-98E2470A44CE}" presName="conn2-1" presStyleLbl="parChTrans1D3" presStyleIdx="0" presStyleCnt="4"/>
      <dgm:spPr/>
      <dgm:t>
        <a:bodyPr/>
        <a:lstStyle/>
        <a:p>
          <a:endParaRPr lang="fr-FR"/>
        </a:p>
      </dgm:t>
    </dgm:pt>
    <dgm:pt modelId="{C7A363C6-DA34-4A26-A1FF-063E2AFE69DD}" type="pres">
      <dgm:prSet presAssocID="{8F7C2FD9-782D-45B1-9B70-98E2470A44CE}" presName="connTx" presStyleLbl="parChTrans1D3" presStyleIdx="0" presStyleCnt="4"/>
      <dgm:spPr/>
      <dgm:t>
        <a:bodyPr/>
        <a:lstStyle/>
        <a:p>
          <a:endParaRPr lang="fr-FR"/>
        </a:p>
      </dgm:t>
    </dgm:pt>
    <dgm:pt modelId="{8A6C6DA5-DD77-4FC1-BE16-9D9D6160F756}" type="pres">
      <dgm:prSet presAssocID="{7C9AF7B6-334C-43CE-A2ED-3BC6D363B914}" presName="root2" presStyleCnt="0"/>
      <dgm:spPr/>
    </dgm:pt>
    <dgm:pt modelId="{D36E431C-4E8F-42AB-894D-1B8996625C72}" type="pres">
      <dgm:prSet presAssocID="{7C9AF7B6-334C-43CE-A2ED-3BC6D363B914}" presName="LevelTwoTextNode" presStyleLbl="node3" presStyleIdx="0" presStyleCnt="4" custScaleX="120824" custScaleY="99892" custLinFactNeighborX="-3847">
        <dgm:presLayoutVars>
          <dgm:chPref val="3"/>
        </dgm:presLayoutVars>
      </dgm:prSet>
      <dgm:spPr>
        <a:prstGeom prst="flowChartAlternateProcess">
          <a:avLst/>
        </a:prstGeom>
      </dgm:spPr>
      <dgm:t>
        <a:bodyPr/>
        <a:lstStyle/>
        <a:p>
          <a:endParaRPr lang="fr-FR"/>
        </a:p>
      </dgm:t>
    </dgm:pt>
    <dgm:pt modelId="{ABD37461-927E-48B2-A62E-3ED50015CFEC}" type="pres">
      <dgm:prSet presAssocID="{7C9AF7B6-334C-43CE-A2ED-3BC6D363B914}" presName="level3hierChild" presStyleCnt="0"/>
      <dgm:spPr/>
    </dgm:pt>
    <dgm:pt modelId="{144089F8-59C6-4BE6-AD01-BD976B09A5D5}" type="pres">
      <dgm:prSet presAssocID="{2A763C28-A296-4FD9-BACB-0FF5E5AAAD5E}" presName="conn2-1" presStyleLbl="parChTrans1D3" presStyleIdx="1" presStyleCnt="4"/>
      <dgm:spPr/>
      <dgm:t>
        <a:bodyPr/>
        <a:lstStyle/>
        <a:p>
          <a:endParaRPr lang="fr-FR"/>
        </a:p>
      </dgm:t>
    </dgm:pt>
    <dgm:pt modelId="{760C4769-D76C-4D38-9A9F-3E45EEFB9A3B}" type="pres">
      <dgm:prSet presAssocID="{2A763C28-A296-4FD9-BACB-0FF5E5AAAD5E}" presName="connTx" presStyleLbl="parChTrans1D3" presStyleIdx="1" presStyleCnt="4"/>
      <dgm:spPr/>
      <dgm:t>
        <a:bodyPr/>
        <a:lstStyle/>
        <a:p>
          <a:endParaRPr lang="fr-FR"/>
        </a:p>
      </dgm:t>
    </dgm:pt>
    <dgm:pt modelId="{A976F279-49AF-4E41-8FB0-BE83CA85CD33}" type="pres">
      <dgm:prSet presAssocID="{BC858486-DEAC-4882-A0B0-0FAB7FB256AA}" presName="root2" presStyleCnt="0"/>
      <dgm:spPr/>
    </dgm:pt>
    <dgm:pt modelId="{022A9392-A55C-41E1-8F57-8905CF69DA40}" type="pres">
      <dgm:prSet presAssocID="{BC858486-DEAC-4882-A0B0-0FAB7FB256AA}" presName="LevelTwoTextNode" presStyleLbl="node3" presStyleIdx="1" presStyleCnt="4" custScaleX="120824" custScaleY="116522" custLinFactNeighborX="-3847">
        <dgm:presLayoutVars>
          <dgm:chPref val="3"/>
        </dgm:presLayoutVars>
      </dgm:prSet>
      <dgm:spPr>
        <a:prstGeom prst="flowChartAlternateProcess">
          <a:avLst/>
        </a:prstGeom>
      </dgm:spPr>
      <dgm:t>
        <a:bodyPr/>
        <a:lstStyle/>
        <a:p>
          <a:endParaRPr lang="fr-FR"/>
        </a:p>
      </dgm:t>
    </dgm:pt>
    <dgm:pt modelId="{561A145A-63DE-47AD-BBD0-F116EC2F5324}" type="pres">
      <dgm:prSet presAssocID="{BC858486-DEAC-4882-A0B0-0FAB7FB256AA}" presName="level3hierChild" presStyleCnt="0"/>
      <dgm:spPr/>
    </dgm:pt>
    <dgm:pt modelId="{6DB3B98E-96E0-472B-9150-193CCD387ED3}" type="pres">
      <dgm:prSet presAssocID="{8E534444-A148-4255-8135-C71A9BEDDB63}" presName="conn2-1" presStyleLbl="parChTrans1D3" presStyleIdx="2" presStyleCnt="4"/>
      <dgm:spPr/>
      <dgm:t>
        <a:bodyPr/>
        <a:lstStyle/>
        <a:p>
          <a:endParaRPr lang="fr-FR"/>
        </a:p>
      </dgm:t>
    </dgm:pt>
    <dgm:pt modelId="{06B1043A-36F1-49AE-ABD6-A51934958461}" type="pres">
      <dgm:prSet presAssocID="{8E534444-A148-4255-8135-C71A9BEDDB63}" presName="connTx" presStyleLbl="parChTrans1D3" presStyleIdx="2" presStyleCnt="4"/>
      <dgm:spPr/>
      <dgm:t>
        <a:bodyPr/>
        <a:lstStyle/>
        <a:p>
          <a:endParaRPr lang="fr-FR"/>
        </a:p>
      </dgm:t>
    </dgm:pt>
    <dgm:pt modelId="{9A940D17-B3A9-45EF-BF82-28B12E16ED28}" type="pres">
      <dgm:prSet presAssocID="{36869F72-A4BF-48DB-B630-0E3FDC6D7805}" presName="root2" presStyleCnt="0"/>
      <dgm:spPr/>
    </dgm:pt>
    <dgm:pt modelId="{C2AD7A52-4BCE-45C7-934D-10DA15E0ACBC}" type="pres">
      <dgm:prSet presAssocID="{36869F72-A4BF-48DB-B630-0E3FDC6D7805}" presName="LevelTwoTextNode" presStyleLbl="node3" presStyleIdx="2" presStyleCnt="4" custScaleX="120824" custScaleY="124465" custLinFactNeighborX="-3847">
        <dgm:presLayoutVars>
          <dgm:chPref val="3"/>
        </dgm:presLayoutVars>
      </dgm:prSet>
      <dgm:spPr>
        <a:prstGeom prst="flowChartAlternateProcess">
          <a:avLst/>
        </a:prstGeom>
      </dgm:spPr>
      <dgm:t>
        <a:bodyPr/>
        <a:lstStyle/>
        <a:p>
          <a:endParaRPr lang="fr-FR"/>
        </a:p>
      </dgm:t>
    </dgm:pt>
    <dgm:pt modelId="{6C4F0E65-A189-4410-9433-9ACEC424BA71}" type="pres">
      <dgm:prSet presAssocID="{36869F72-A4BF-48DB-B630-0E3FDC6D7805}" presName="level3hierChild" presStyleCnt="0"/>
      <dgm:spPr/>
    </dgm:pt>
    <dgm:pt modelId="{DF0711CF-4CB4-4143-B477-A53CDE090C1C}" type="pres">
      <dgm:prSet presAssocID="{D87B02E5-20C6-4F96-A6D5-F07CD970675C}" presName="conn2-1" presStyleLbl="parChTrans1D3" presStyleIdx="3" presStyleCnt="4"/>
      <dgm:spPr/>
      <dgm:t>
        <a:bodyPr/>
        <a:lstStyle/>
        <a:p>
          <a:endParaRPr lang="fr-FR"/>
        </a:p>
      </dgm:t>
    </dgm:pt>
    <dgm:pt modelId="{DC350226-C676-4304-AF92-35F18F71A0E5}" type="pres">
      <dgm:prSet presAssocID="{D87B02E5-20C6-4F96-A6D5-F07CD970675C}" presName="connTx" presStyleLbl="parChTrans1D3" presStyleIdx="3" presStyleCnt="4"/>
      <dgm:spPr/>
      <dgm:t>
        <a:bodyPr/>
        <a:lstStyle/>
        <a:p>
          <a:endParaRPr lang="fr-FR"/>
        </a:p>
      </dgm:t>
    </dgm:pt>
    <dgm:pt modelId="{71ADF04D-8FC5-49EC-9AD1-DBD05B4A1D6D}" type="pres">
      <dgm:prSet presAssocID="{B222126B-C372-413A-8C1E-7E793F405702}" presName="root2" presStyleCnt="0"/>
      <dgm:spPr/>
    </dgm:pt>
    <dgm:pt modelId="{704689D4-9E04-4ABF-89D5-85462C51E007}" type="pres">
      <dgm:prSet presAssocID="{B222126B-C372-413A-8C1E-7E793F405702}" presName="LevelTwoTextNode" presStyleLbl="node3" presStyleIdx="3" presStyleCnt="4" custScaleX="117915" custLinFactNeighborX="-3267">
        <dgm:presLayoutVars>
          <dgm:chPref val="3"/>
        </dgm:presLayoutVars>
      </dgm:prSet>
      <dgm:spPr/>
      <dgm:t>
        <a:bodyPr/>
        <a:lstStyle/>
        <a:p>
          <a:endParaRPr lang="fr-FR"/>
        </a:p>
      </dgm:t>
    </dgm:pt>
    <dgm:pt modelId="{447927E3-8648-42DD-877E-57E0A99443B7}" type="pres">
      <dgm:prSet presAssocID="{B222126B-C372-413A-8C1E-7E793F405702}" presName="level3hierChild" presStyleCnt="0"/>
      <dgm:spPr/>
    </dgm:pt>
  </dgm:ptLst>
  <dgm:cxnLst>
    <dgm:cxn modelId="{FCB2B1AC-F660-429A-B352-8E0FDE8C20F2}" srcId="{8B7EBE7B-ED03-455F-B164-205BCB1EE2D1}" destId="{C30138E7-6B2F-4353-9302-A1DB78A9ECD1}" srcOrd="0" destOrd="0" parTransId="{8EC8E0DB-E989-43E4-B876-4ADAF93D48F1}" sibTransId="{DCD4A92B-FB32-4665-8A42-DE2155D79413}"/>
    <dgm:cxn modelId="{226D0E57-C65C-4186-8AA3-E7A629B6C3CB}" srcId="{FD8ADA0B-3525-40B6-A961-D51CB5A40612}" destId="{7C9AF7B6-334C-43CE-A2ED-3BC6D363B914}" srcOrd="0" destOrd="0" parTransId="{8F7C2FD9-782D-45B1-9B70-98E2470A44CE}" sibTransId="{D73CD5B0-B3B0-4B7E-98C0-7C4C38F4A69E}"/>
    <dgm:cxn modelId="{B923F366-A6EF-4038-A3E2-7831A6D0FF1B}" type="presOf" srcId="{B222126B-C372-413A-8C1E-7E793F405702}" destId="{704689D4-9E04-4ABF-89D5-85462C51E007}" srcOrd="0" destOrd="0" presId="urn:microsoft.com/office/officeart/2008/layout/HorizontalMultiLevelHierarchy"/>
    <dgm:cxn modelId="{FF8E28BF-ADE8-4A00-B065-B530831C9BE2}" srcId="{C30138E7-6B2F-4353-9302-A1DB78A9ECD1}" destId="{FD8ADA0B-3525-40B6-A961-D51CB5A40612}" srcOrd="0" destOrd="0" parTransId="{177AC13E-BF85-4F57-BEBC-8E7B82A85F08}" sibTransId="{5F191987-4A60-4447-A1B4-E2AE65C9DA71}"/>
    <dgm:cxn modelId="{3032B01B-D840-480A-88F2-D64CE95DF75B}" type="presOf" srcId="{8E534444-A148-4255-8135-C71A9BEDDB63}" destId="{6DB3B98E-96E0-472B-9150-193CCD387ED3}" srcOrd="0" destOrd="0" presId="urn:microsoft.com/office/officeart/2008/layout/HorizontalMultiLevelHierarchy"/>
    <dgm:cxn modelId="{3392138C-ABAD-4E4A-9E60-93494B63E536}" type="presOf" srcId="{2A763C28-A296-4FD9-BACB-0FF5E5AAAD5E}" destId="{144089F8-59C6-4BE6-AD01-BD976B09A5D5}" srcOrd="0" destOrd="0" presId="urn:microsoft.com/office/officeart/2008/layout/HorizontalMultiLevelHierarchy"/>
    <dgm:cxn modelId="{EE648F92-8AE0-465D-B9AD-C6622B92E04E}" type="presOf" srcId="{2A763C28-A296-4FD9-BACB-0FF5E5AAAD5E}" destId="{760C4769-D76C-4D38-9A9F-3E45EEFB9A3B}" srcOrd="1" destOrd="0" presId="urn:microsoft.com/office/officeart/2008/layout/HorizontalMultiLevelHierarchy"/>
    <dgm:cxn modelId="{43F4697D-FB75-4506-B0C9-40F50259A1FC}" type="presOf" srcId="{D87B02E5-20C6-4F96-A6D5-F07CD970675C}" destId="{DF0711CF-4CB4-4143-B477-A53CDE090C1C}" srcOrd="0" destOrd="0" presId="urn:microsoft.com/office/officeart/2008/layout/HorizontalMultiLevelHierarchy"/>
    <dgm:cxn modelId="{569039B4-AF2D-422A-AD37-B7518B9A5ADC}" type="presOf" srcId="{BC858486-DEAC-4882-A0B0-0FAB7FB256AA}" destId="{022A9392-A55C-41E1-8F57-8905CF69DA40}" srcOrd="0" destOrd="0" presId="urn:microsoft.com/office/officeart/2008/layout/HorizontalMultiLevelHierarchy"/>
    <dgm:cxn modelId="{B715A31C-12C1-48AB-A6A7-15107783B28F}" type="presOf" srcId="{FD8ADA0B-3525-40B6-A961-D51CB5A40612}" destId="{57C45257-DAA2-43B4-B935-9FDEEE759AA9}" srcOrd="0" destOrd="0" presId="urn:microsoft.com/office/officeart/2008/layout/HorizontalMultiLevelHierarchy"/>
    <dgm:cxn modelId="{3E323E5C-3ACE-440D-8C79-BD0E3389C276}" type="presOf" srcId="{8E534444-A148-4255-8135-C71A9BEDDB63}" destId="{06B1043A-36F1-49AE-ABD6-A51934958461}" srcOrd="1" destOrd="0" presId="urn:microsoft.com/office/officeart/2008/layout/HorizontalMultiLevelHierarchy"/>
    <dgm:cxn modelId="{278721D9-C487-43AC-B03C-9EE853D04124}" srcId="{FD8ADA0B-3525-40B6-A961-D51CB5A40612}" destId="{B222126B-C372-413A-8C1E-7E793F405702}" srcOrd="3" destOrd="0" parTransId="{D87B02E5-20C6-4F96-A6D5-F07CD970675C}" sibTransId="{6766F350-ED3C-4D30-96C8-10D362DA1D5F}"/>
    <dgm:cxn modelId="{024C1D57-B463-4F78-9CAF-D38DAC92D16B}" type="presOf" srcId="{177AC13E-BF85-4F57-BEBC-8E7B82A85F08}" destId="{9078E87C-BE2A-421A-B4E0-A49643C2745F}" srcOrd="1" destOrd="0" presId="urn:microsoft.com/office/officeart/2008/layout/HorizontalMultiLevelHierarchy"/>
    <dgm:cxn modelId="{63AC63FB-4DB0-4B5D-980F-8014C41A72F8}" srcId="{FD8ADA0B-3525-40B6-A961-D51CB5A40612}" destId="{36869F72-A4BF-48DB-B630-0E3FDC6D7805}" srcOrd="2" destOrd="0" parTransId="{8E534444-A148-4255-8135-C71A9BEDDB63}" sibTransId="{F5720694-C9EF-42E0-BA7D-3105E67654B2}"/>
    <dgm:cxn modelId="{A4F974CE-14D5-416C-944E-130C6DEF034B}" type="presOf" srcId="{7C9AF7B6-334C-43CE-A2ED-3BC6D363B914}" destId="{D36E431C-4E8F-42AB-894D-1B8996625C72}" srcOrd="0" destOrd="0" presId="urn:microsoft.com/office/officeart/2008/layout/HorizontalMultiLevelHierarchy"/>
    <dgm:cxn modelId="{1A5F756D-056A-4BF2-93EB-020B6732EA34}" type="presOf" srcId="{C30138E7-6B2F-4353-9302-A1DB78A9ECD1}" destId="{A035E59E-8F92-40E1-A3CA-18327B07388F}" srcOrd="0" destOrd="0" presId="urn:microsoft.com/office/officeart/2008/layout/HorizontalMultiLevelHierarchy"/>
    <dgm:cxn modelId="{78472AE7-2A8E-413E-9673-31901844AB66}" type="presOf" srcId="{177AC13E-BF85-4F57-BEBC-8E7B82A85F08}" destId="{B233B903-2E5E-4572-9184-C8D22F0DE10E}" srcOrd="0" destOrd="0" presId="urn:microsoft.com/office/officeart/2008/layout/HorizontalMultiLevelHierarchy"/>
    <dgm:cxn modelId="{B9C811CD-D4DB-41D7-B4B2-C9AF672346EC}" type="presOf" srcId="{36869F72-A4BF-48DB-B630-0E3FDC6D7805}" destId="{C2AD7A52-4BCE-45C7-934D-10DA15E0ACBC}" srcOrd="0" destOrd="0" presId="urn:microsoft.com/office/officeart/2008/layout/HorizontalMultiLevelHierarchy"/>
    <dgm:cxn modelId="{34CC7BE1-B954-459F-B2B7-DB994C05A639}" type="presOf" srcId="{8F7C2FD9-782D-45B1-9B70-98E2470A44CE}" destId="{C7A363C6-DA34-4A26-A1FF-063E2AFE69DD}" srcOrd="1" destOrd="0" presId="urn:microsoft.com/office/officeart/2008/layout/HorizontalMultiLevelHierarchy"/>
    <dgm:cxn modelId="{15D274B7-286F-4F7F-8778-580EEB5DF371}" type="presOf" srcId="{8F7C2FD9-782D-45B1-9B70-98E2470A44CE}" destId="{1CE90262-C041-4F1D-B994-7C2AFDDD1D22}" srcOrd="0" destOrd="0" presId="urn:microsoft.com/office/officeart/2008/layout/HorizontalMultiLevelHierarchy"/>
    <dgm:cxn modelId="{D2DEA35B-2CD2-4A63-A9AF-4A2E802CE74C}" type="presOf" srcId="{8B7EBE7B-ED03-455F-B164-205BCB1EE2D1}" destId="{72E70933-24BB-4617-AA5B-5659A5C2BCDB}" srcOrd="0" destOrd="0" presId="urn:microsoft.com/office/officeart/2008/layout/HorizontalMultiLevelHierarchy"/>
    <dgm:cxn modelId="{0CBF7EC5-477D-4F83-A646-C8B57317F40B}" srcId="{FD8ADA0B-3525-40B6-A961-D51CB5A40612}" destId="{BC858486-DEAC-4882-A0B0-0FAB7FB256AA}" srcOrd="1" destOrd="0" parTransId="{2A763C28-A296-4FD9-BACB-0FF5E5AAAD5E}" sibTransId="{087FDBEF-97D7-452E-A023-DD8496A899AC}"/>
    <dgm:cxn modelId="{AB076B0D-502D-46F6-85BB-C3D1EB9C6BAB}" type="presOf" srcId="{D87B02E5-20C6-4F96-A6D5-F07CD970675C}" destId="{DC350226-C676-4304-AF92-35F18F71A0E5}" srcOrd="1" destOrd="0" presId="urn:microsoft.com/office/officeart/2008/layout/HorizontalMultiLevelHierarchy"/>
    <dgm:cxn modelId="{1A6BB9FF-736C-49AB-9895-6B57C5EF319F}" type="presParOf" srcId="{72E70933-24BB-4617-AA5B-5659A5C2BCDB}" destId="{D818F54C-897C-466A-8B3D-CC92EA665DB3}" srcOrd="0" destOrd="0" presId="urn:microsoft.com/office/officeart/2008/layout/HorizontalMultiLevelHierarchy"/>
    <dgm:cxn modelId="{9C1DAD3D-F2BA-4AF2-8DAD-9AAFC162A30C}" type="presParOf" srcId="{D818F54C-897C-466A-8B3D-CC92EA665DB3}" destId="{A035E59E-8F92-40E1-A3CA-18327B07388F}" srcOrd="0" destOrd="0" presId="urn:microsoft.com/office/officeart/2008/layout/HorizontalMultiLevelHierarchy"/>
    <dgm:cxn modelId="{6FF62B31-5296-4A0A-9909-39BDAD4FBADB}" type="presParOf" srcId="{D818F54C-897C-466A-8B3D-CC92EA665DB3}" destId="{A8FED464-5A40-4373-A638-563FFAA049D4}" srcOrd="1" destOrd="0" presId="urn:microsoft.com/office/officeart/2008/layout/HorizontalMultiLevelHierarchy"/>
    <dgm:cxn modelId="{5B039229-45FD-4C5E-8BDF-9CF073C32323}" type="presParOf" srcId="{A8FED464-5A40-4373-A638-563FFAA049D4}" destId="{B233B903-2E5E-4572-9184-C8D22F0DE10E}" srcOrd="0" destOrd="0" presId="urn:microsoft.com/office/officeart/2008/layout/HorizontalMultiLevelHierarchy"/>
    <dgm:cxn modelId="{F9978E87-E2F1-45E9-B5FB-120074DEB507}" type="presParOf" srcId="{B233B903-2E5E-4572-9184-C8D22F0DE10E}" destId="{9078E87C-BE2A-421A-B4E0-A49643C2745F}" srcOrd="0" destOrd="0" presId="urn:microsoft.com/office/officeart/2008/layout/HorizontalMultiLevelHierarchy"/>
    <dgm:cxn modelId="{574E0B7F-76D6-48D0-AE02-792807FA9985}" type="presParOf" srcId="{A8FED464-5A40-4373-A638-563FFAA049D4}" destId="{E23BAA4D-F61B-41CA-A08A-A02A13873C49}" srcOrd="1" destOrd="0" presId="urn:microsoft.com/office/officeart/2008/layout/HorizontalMultiLevelHierarchy"/>
    <dgm:cxn modelId="{A8CE5718-137F-44B5-96BB-729F2768AED8}" type="presParOf" srcId="{E23BAA4D-F61B-41CA-A08A-A02A13873C49}" destId="{57C45257-DAA2-43B4-B935-9FDEEE759AA9}" srcOrd="0" destOrd="0" presId="urn:microsoft.com/office/officeart/2008/layout/HorizontalMultiLevelHierarchy"/>
    <dgm:cxn modelId="{97A55D1D-0BAA-48CF-A2FA-85AC34844A58}" type="presParOf" srcId="{E23BAA4D-F61B-41CA-A08A-A02A13873C49}" destId="{094E007C-98A0-47DE-B2CC-6BD6020F0B36}" srcOrd="1" destOrd="0" presId="urn:microsoft.com/office/officeart/2008/layout/HorizontalMultiLevelHierarchy"/>
    <dgm:cxn modelId="{ACE999B1-0A71-4836-9565-CB9C44B47267}" type="presParOf" srcId="{094E007C-98A0-47DE-B2CC-6BD6020F0B36}" destId="{1CE90262-C041-4F1D-B994-7C2AFDDD1D22}" srcOrd="0" destOrd="0" presId="urn:microsoft.com/office/officeart/2008/layout/HorizontalMultiLevelHierarchy"/>
    <dgm:cxn modelId="{06F7512D-71ED-4660-B438-AFC5BCA55D84}" type="presParOf" srcId="{1CE90262-C041-4F1D-B994-7C2AFDDD1D22}" destId="{C7A363C6-DA34-4A26-A1FF-063E2AFE69DD}" srcOrd="0" destOrd="0" presId="urn:microsoft.com/office/officeart/2008/layout/HorizontalMultiLevelHierarchy"/>
    <dgm:cxn modelId="{FFFED1C6-DC5F-40A5-9ACD-6A4A2C660B30}" type="presParOf" srcId="{094E007C-98A0-47DE-B2CC-6BD6020F0B36}" destId="{8A6C6DA5-DD77-4FC1-BE16-9D9D6160F756}" srcOrd="1" destOrd="0" presId="urn:microsoft.com/office/officeart/2008/layout/HorizontalMultiLevelHierarchy"/>
    <dgm:cxn modelId="{4C34C933-2425-4957-A238-BCCC38553F34}" type="presParOf" srcId="{8A6C6DA5-DD77-4FC1-BE16-9D9D6160F756}" destId="{D36E431C-4E8F-42AB-894D-1B8996625C72}" srcOrd="0" destOrd="0" presId="urn:microsoft.com/office/officeart/2008/layout/HorizontalMultiLevelHierarchy"/>
    <dgm:cxn modelId="{76337A80-803D-47D5-8FE5-C71C4F449D6C}" type="presParOf" srcId="{8A6C6DA5-DD77-4FC1-BE16-9D9D6160F756}" destId="{ABD37461-927E-48B2-A62E-3ED50015CFEC}" srcOrd="1" destOrd="0" presId="urn:microsoft.com/office/officeart/2008/layout/HorizontalMultiLevelHierarchy"/>
    <dgm:cxn modelId="{C752AEE4-029E-41FA-88C7-F82C8F4D7BEC}" type="presParOf" srcId="{094E007C-98A0-47DE-B2CC-6BD6020F0B36}" destId="{144089F8-59C6-4BE6-AD01-BD976B09A5D5}" srcOrd="2" destOrd="0" presId="urn:microsoft.com/office/officeart/2008/layout/HorizontalMultiLevelHierarchy"/>
    <dgm:cxn modelId="{9E14D89C-0BA1-4CAA-B1A5-11EF058D87A3}" type="presParOf" srcId="{144089F8-59C6-4BE6-AD01-BD976B09A5D5}" destId="{760C4769-D76C-4D38-9A9F-3E45EEFB9A3B}" srcOrd="0" destOrd="0" presId="urn:microsoft.com/office/officeart/2008/layout/HorizontalMultiLevelHierarchy"/>
    <dgm:cxn modelId="{C97772E2-512C-4F6A-898E-64EC476191C1}" type="presParOf" srcId="{094E007C-98A0-47DE-B2CC-6BD6020F0B36}" destId="{A976F279-49AF-4E41-8FB0-BE83CA85CD33}" srcOrd="3" destOrd="0" presId="urn:microsoft.com/office/officeart/2008/layout/HorizontalMultiLevelHierarchy"/>
    <dgm:cxn modelId="{DEF8F52F-1478-4FCE-9916-4DAC9D77B49D}" type="presParOf" srcId="{A976F279-49AF-4E41-8FB0-BE83CA85CD33}" destId="{022A9392-A55C-41E1-8F57-8905CF69DA40}" srcOrd="0" destOrd="0" presId="urn:microsoft.com/office/officeart/2008/layout/HorizontalMultiLevelHierarchy"/>
    <dgm:cxn modelId="{EE6F3418-9531-4F05-9839-A5113F68E7EC}" type="presParOf" srcId="{A976F279-49AF-4E41-8FB0-BE83CA85CD33}" destId="{561A145A-63DE-47AD-BBD0-F116EC2F5324}" srcOrd="1" destOrd="0" presId="urn:microsoft.com/office/officeart/2008/layout/HorizontalMultiLevelHierarchy"/>
    <dgm:cxn modelId="{1D244FCD-3EAC-4E6B-ADCC-E9801BDB5A8B}" type="presParOf" srcId="{094E007C-98A0-47DE-B2CC-6BD6020F0B36}" destId="{6DB3B98E-96E0-472B-9150-193CCD387ED3}" srcOrd="4" destOrd="0" presId="urn:microsoft.com/office/officeart/2008/layout/HorizontalMultiLevelHierarchy"/>
    <dgm:cxn modelId="{84828CE4-B6C2-4A49-A33F-3F8F74F2A07E}" type="presParOf" srcId="{6DB3B98E-96E0-472B-9150-193CCD387ED3}" destId="{06B1043A-36F1-49AE-ABD6-A51934958461}" srcOrd="0" destOrd="0" presId="urn:microsoft.com/office/officeart/2008/layout/HorizontalMultiLevelHierarchy"/>
    <dgm:cxn modelId="{1D8E1640-8A47-4078-B4CD-14B5F003B22B}" type="presParOf" srcId="{094E007C-98A0-47DE-B2CC-6BD6020F0B36}" destId="{9A940D17-B3A9-45EF-BF82-28B12E16ED28}" srcOrd="5" destOrd="0" presId="urn:microsoft.com/office/officeart/2008/layout/HorizontalMultiLevelHierarchy"/>
    <dgm:cxn modelId="{29383814-7AEC-4EAE-9AB3-D34FD8D027BC}" type="presParOf" srcId="{9A940D17-B3A9-45EF-BF82-28B12E16ED28}" destId="{C2AD7A52-4BCE-45C7-934D-10DA15E0ACBC}" srcOrd="0" destOrd="0" presId="urn:microsoft.com/office/officeart/2008/layout/HorizontalMultiLevelHierarchy"/>
    <dgm:cxn modelId="{05204079-B754-49D5-9E72-8A883C3F78A1}" type="presParOf" srcId="{9A940D17-B3A9-45EF-BF82-28B12E16ED28}" destId="{6C4F0E65-A189-4410-9433-9ACEC424BA71}" srcOrd="1" destOrd="0" presId="urn:microsoft.com/office/officeart/2008/layout/HorizontalMultiLevelHierarchy"/>
    <dgm:cxn modelId="{E240BE9A-3566-4322-AA10-2466E9B0DB08}" type="presParOf" srcId="{094E007C-98A0-47DE-B2CC-6BD6020F0B36}" destId="{DF0711CF-4CB4-4143-B477-A53CDE090C1C}" srcOrd="6" destOrd="0" presId="urn:microsoft.com/office/officeart/2008/layout/HorizontalMultiLevelHierarchy"/>
    <dgm:cxn modelId="{103A73E4-12B1-4519-AB06-CFDE30765A3B}" type="presParOf" srcId="{DF0711CF-4CB4-4143-B477-A53CDE090C1C}" destId="{DC350226-C676-4304-AF92-35F18F71A0E5}" srcOrd="0" destOrd="0" presId="urn:microsoft.com/office/officeart/2008/layout/HorizontalMultiLevelHierarchy"/>
    <dgm:cxn modelId="{89954682-83E7-44B0-904A-9B27E5A28DE8}" type="presParOf" srcId="{094E007C-98A0-47DE-B2CC-6BD6020F0B36}" destId="{71ADF04D-8FC5-49EC-9AD1-DBD05B4A1D6D}" srcOrd="7" destOrd="0" presId="urn:microsoft.com/office/officeart/2008/layout/HorizontalMultiLevelHierarchy"/>
    <dgm:cxn modelId="{758B5936-A690-4870-AA3F-B9D59D5FE121}" type="presParOf" srcId="{71ADF04D-8FC5-49EC-9AD1-DBD05B4A1D6D}" destId="{704689D4-9E04-4ABF-89D5-85462C51E007}" srcOrd="0" destOrd="0" presId="urn:microsoft.com/office/officeart/2008/layout/HorizontalMultiLevelHierarchy"/>
    <dgm:cxn modelId="{34B6CCF0-2946-4DE0-80ED-480589FAEDC7}" type="presParOf" srcId="{71ADF04D-8FC5-49EC-9AD1-DBD05B4A1D6D}" destId="{447927E3-8648-42DD-877E-57E0A99443B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96733F2-E573-4448-B439-52D2C760E5CE}" type="doc">
      <dgm:prSet loTypeId="urn:microsoft.com/office/officeart/2008/layout/RadialCluster" loCatId="cycle" qsTypeId="urn:microsoft.com/office/officeart/2005/8/quickstyle/simple5" qsCatId="simple" csTypeId="urn:microsoft.com/office/officeart/2005/8/colors/accent1_2" csCatId="accent1" phldr="1"/>
      <dgm:spPr/>
      <dgm:t>
        <a:bodyPr/>
        <a:lstStyle/>
        <a:p>
          <a:endParaRPr lang="fr-FR"/>
        </a:p>
      </dgm:t>
    </dgm:pt>
    <dgm:pt modelId="{5FD00153-888C-4AAD-9A05-45BB3146EEB0}">
      <dgm:prSet phldrT="[Texte]"/>
      <dgm:spPr>
        <a:solidFill>
          <a:srgbClr val="FF0000"/>
        </a:solidFill>
      </dgm:spPr>
      <dgm:t>
        <a:bodyPr/>
        <a:lstStyle/>
        <a:p>
          <a:r>
            <a:rPr lang="en-US" b="1" dirty="0" smtClean="0">
              <a:latin typeface="Times New Roman" pitchFamily="18" charset="0"/>
              <a:cs typeface="Times New Roman" pitchFamily="18" charset="0"/>
            </a:rPr>
            <a:t>The essential elements of the introduction</a:t>
          </a:r>
          <a:endParaRPr lang="fr-FR" b="1" dirty="0">
            <a:solidFill>
              <a:schemeClr val="tx1"/>
            </a:solidFill>
            <a:latin typeface="Times New Roman" pitchFamily="18" charset="0"/>
            <a:cs typeface="Times New Roman" pitchFamily="18" charset="0"/>
          </a:endParaRPr>
        </a:p>
      </dgm:t>
    </dgm:pt>
    <dgm:pt modelId="{9A04BDD5-44FE-49E8-80D7-1614E38272DD}" type="parTrans" cxnId="{4993E235-9D74-48E8-8842-9CEFFDC43BAD}">
      <dgm:prSet/>
      <dgm:spPr/>
      <dgm:t>
        <a:bodyPr/>
        <a:lstStyle/>
        <a:p>
          <a:endParaRPr lang="fr-FR"/>
        </a:p>
      </dgm:t>
    </dgm:pt>
    <dgm:pt modelId="{C58FB1EA-9248-412A-A337-6F3F2405FFDC}" type="sibTrans" cxnId="{4993E235-9D74-48E8-8842-9CEFFDC43BAD}">
      <dgm:prSet/>
      <dgm:spPr/>
      <dgm:t>
        <a:bodyPr/>
        <a:lstStyle/>
        <a:p>
          <a:endParaRPr lang="fr-FR"/>
        </a:p>
      </dgm:t>
    </dgm:pt>
    <dgm:pt modelId="{BC7BEEAF-5D9D-49AC-B97E-A246BF0F1970}">
      <dgm:prSet phldrT="[Texte]" custT="1"/>
      <dgm:spPr>
        <a:solidFill>
          <a:srgbClr val="FFFF00"/>
        </a:solidFill>
      </dgm:spPr>
      <dgm:t>
        <a:bodyPr/>
        <a:lstStyle/>
        <a:p>
          <a:r>
            <a:rPr lang="en-US" sz="2000" dirty="0" smtClean="0">
              <a:solidFill>
                <a:schemeClr val="tx1"/>
              </a:solidFill>
              <a:latin typeface="Times New Roman" pitchFamily="18" charset="0"/>
              <a:cs typeface="Times New Roman" pitchFamily="18" charset="0"/>
            </a:rPr>
            <a:t>4- The main </a:t>
          </a:r>
          <a:r>
            <a:rPr lang="en-US" sz="2000" b="1" i="1" dirty="0" smtClean="0">
              <a:solidFill>
                <a:srgbClr val="FF0000"/>
              </a:solidFill>
              <a:latin typeface="Times New Roman" pitchFamily="18" charset="0"/>
              <a:cs typeface="Times New Roman" pitchFamily="18" charset="0"/>
            </a:rPr>
            <a:t>objectives</a:t>
          </a:r>
          <a:r>
            <a:rPr lang="en-US" sz="2000" dirty="0" smtClean="0">
              <a:solidFill>
                <a:schemeClr val="tx1"/>
              </a:solidFill>
              <a:latin typeface="Times New Roman" pitchFamily="18" charset="0"/>
              <a:cs typeface="Times New Roman" pitchFamily="18" charset="0"/>
            </a:rPr>
            <a:t>. What the researcher aims to accomplish or achieve.</a:t>
          </a:r>
          <a:endParaRPr lang="fr-FR" sz="2000" b="0" dirty="0">
            <a:solidFill>
              <a:schemeClr val="tx1"/>
            </a:solidFill>
            <a:latin typeface="Times New Roman" pitchFamily="18" charset="0"/>
            <a:cs typeface="Times New Roman" pitchFamily="18" charset="0"/>
          </a:endParaRPr>
        </a:p>
      </dgm:t>
    </dgm:pt>
    <dgm:pt modelId="{2EF7F9E8-2685-46BF-B231-43AA31CEF2BB}" type="parTrans" cxnId="{92EEC724-9AE1-486E-822D-FAE4BE19131A}">
      <dgm:prSet/>
      <dgm:spPr>
        <a:ln w="57150">
          <a:solidFill>
            <a:schemeClr val="tx1"/>
          </a:solidFill>
          <a:prstDash val="solid"/>
          <a:headEnd type="none" w="med" len="med"/>
          <a:tailEnd type="triangle" w="med" len="med"/>
        </a:ln>
      </dgm:spPr>
      <dgm:t>
        <a:bodyPr/>
        <a:lstStyle/>
        <a:p>
          <a:endParaRPr lang="fr-FR"/>
        </a:p>
      </dgm:t>
    </dgm:pt>
    <dgm:pt modelId="{EC4963CB-51ED-48A1-BAC9-D7EE73F4262B}" type="sibTrans" cxnId="{92EEC724-9AE1-486E-822D-FAE4BE19131A}">
      <dgm:prSet/>
      <dgm:spPr/>
      <dgm:t>
        <a:bodyPr/>
        <a:lstStyle/>
        <a:p>
          <a:endParaRPr lang="fr-FR"/>
        </a:p>
      </dgm:t>
    </dgm:pt>
    <dgm:pt modelId="{C75CFABE-A08C-4A5F-9D53-FC4CB5B50F95}">
      <dgm:prSet phldrT="[Texte]" custT="1"/>
      <dgm:spPr>
        <a:solidFill>
          <a:schemeClr val="accent6">
            <a:lumMod val="75000"/>
          </a:schemeClr>
        </a:solidFill>
      </dgm:spPr>
      <dgm:t>
        <a:bodyPr/>
        <a:lstStyle/>
        <a:p>
          <a:r>
            <a:rPr lang="en-US" sz="2000" b="0" dirty="0" smtClean="0">
              <a:solidFill>
                <a:schemeClr val="tx1"/>
              </a:solidFill>
              <a:latin typeface="Times New Roman" pitchFamily="18" charset="0"/>
              <a:cs typeface="Times New Roman" pitchFamily="18" charset="0"/>
            </a:rPr>
            <a:t>2- Identification of the research </a:t>
          </a:r>
          <a:r>
            <a:rPr lang="en-US" sz="2000" b="1" i="1" dirty="0" smtClean="0">
              <a:solidFill>
                <a:srgbClr val="FFFF00"/>
              </a:solidFill>
              <a:latin typeface="Times New Roman" pitchFamily="18" charset="0"/>
              <a:cs typeface="Times New Roman" pitchFamily="18" charset="0"/>
            </a:rPr>
            <a:t>gaps</a:t>
          </a:r>
          <a:r>
            <a:rPr lang="en-US" sz="2000" b="0" dirty="0" smtClean="0">
              <a:solidFill>
                <a:schemeClr val="tx1"/>
              </a:solidFill>
              <a:latin typeface="Times New Roman" pitchFamily="18" charset="0"/>
              <a:cs typeface="Times New Roman" pitchFamily="18" charset="0"/>
            </a:rPr>
            <a:t> that need to be filled.</a:t>
          </a:r>
          <a:endParaRPr lang="fr-FR" sz="2000" b="0" dirty="0">
            <a:solidFill>
              <a:schemeClr val="tx1"/>
            </a:solidFill>
            <a:latin typeface="Times New Roman" pitchFamily="18" charset="0"/>
            <a:cs typeface="Times New Roman" pitchFamily="18" charset="0"/>
          </a:endParaRPr>
        </a:p>
      </dgm:t>
    </dgm:pt>
    <dgm:pt modelId="{C7A8BF17-63D0-47E0-A1D0-10E1E4050723}" type="parTrans" cxnId="{777C54A6-83E1-4259-8D21-3D95BB4F58B0}">
      <dgm:prSet/>
      <dgm:spPr>
        <a:ln w="57150">
          <a:headEnd type="none" w="med" len="med"/>
          <a:tailEnd type="triangle" w="med" len="med"/>
        </a:ln>
      </dgm:spPr>
      <dgm:t>
        <a:bodyPr/>
        <a:lstStyle/>
        <a:p>
          <a:endParaRPr lang="fr-FR"/>
        </a:p>
      </dgm:t>
    </dgm:pt>
    <dgm:pt modelId="{8F23BFF6-CBE5-436E-9C2E-7748AB58E9B9}" type="sibTrans" cxnId="{777C54A6-83E1-4259-8D21-3D95BB4F58B0}">
      <dgm:prSet/>
      <dgm:spPr/>
      <dgm:t>
        <a:bodyPr/>
        <a:lstStyle/>
        <a:p>
          <a:endParaRPr lang="fr-FR"/>
        </a:p>
      </dgm:t>
    </dgm:pt>
    <dgm:pt modelId="{298C23CF-520A-4BC7-B57A-EB13FA63FC36}">
      <dgm:prSet custT="1"/>
      <dgm:spPr>
        <a:solidFill>
          <a:srgbClr val="00B050"/>
        </a:solidFill>
      </dgm:spPr>
      <dgm:t>
        <a:bodyPr/>
        <a:lstStyle/>
        <a:p>
          <a:pPr>
            <a:lnSpc>
              <a:spcPct val="100000"/>
            </a:lnSpc>
            <a:spcAft>
              <a:spcPts val="0"/>
            </a:spcAft>
          </a:pPr>
          <a:r>
            <a:rPr lang="en-US" sz="2000" b="0" i="0" dirty="0" smtClean="0">
              <a:solidFill>
                <a:schemeClr val="tx1"/>
              </a:solidFill>
              <a:latin typeface="Times New Roman" pitchFamily="18" charset="0"/>
              <a:cs typeface="Times New Roman" pitchFamily="18" charset="0"/>
            </a:rPr>
            <a:t>1- Context or background: A brief discussion on what is known about the subject under study. This may include a brief history of recent developments in the theme, key concepts, and theories.</a:t>
          </a:r>
          <a:endParaRPr lang="fr-FR" sz="2000" i="0" dirty="0">
            <a:solidFill>
              <a:schemeClr val="tx1"/>
            </a:solidFill>
            <a:latin typeface="Times New Roman" pitchFamily="18" charset="0"/>
            <a:cs typeface="Times New Roman" pitchFamily="18" charset="0"/>
          </a:endParaRPr>
        </a:p>
      </dgm:t>
    </dgm:pt>
    <dgm:pt modelId="{6FD08CF8-E045-477A-855F-8B10FEB5EDA5}" type="parTrans" cxnId="{EB179EFA-6F95-4873-BD45-BDF53E805AF1}">
      <dgm:prSet/>
      <dgm:spPr>
        <a:ln w="57150">
          <a:headEnd type="none" w="med" len="med"/>
          <a:tailEnd type="triangle" w="med" len="med"/>
        </a:ln>
      </dgm:spPr>
      <dgm:t>
        <a:bodyPr/>
        <a:lstStyle/>
        <a:p>
          <a:endParaRPr lang="fr-FR"/>
        </a:p>
      </dgm:t>
    </dgm:pt>
    <dgm:pt modelId="{C46B81AD-54D3-404E-A115-2D0EEBCE8089}" type="sibTrans" cxnId="{EB179EFA-6F95-4873-BD45-BDF53E805AF1}">
      <dgm:prSet/>
      <dgm:spPr/>
      <dgm:t>
        <a:bodyPr/>
        <a:lstStyle/>
        <a:p>
          <a:endParaRPr lang="fr-FR"/>
        </a:p>
      </dgm:t>
    </dgm:pt>
    <dgm:pt modelId="{45F1C235-6535-4A41-AD42-C95DE4DE6730}">
      <dgm:prSet custT="1"/>
      <dgm:spPr>
        <a:solidFill>
          <a:srgbClr val="7030A0"/>
        </a:solidFill>
      </dgm:spPr>
      <dgm:t>
        <a:bodyPr/>
        <a:lstStyle/>
        <a:p>
          <a:r>
            <a:rPr lang="en-US" sz="2000" b="0" i="0" dirty="0" smtClean="0">
              <a:solidFill>
                <a:schemeClr val="tx1"/>
              </a:solidFill>
              <a:latin typeface="Times New Roman" pitchFamily="18" charset="0"/>
              <a:cs typeface="Times New Roman" pitchFamily="18" charset="0"/>
            </a:rPr>
            <a:t>6- Identification of the study's </a:t>
          </a:r>
          <a:r>
            <a:rPr lang="en-US" sz="2000" b="1" i="1" dirty="0" smtClean="0">
              <a:solidFill>
                <a:srgbClr val="FF0000"/>
              </a:solidFill>
              <a:latin typeface="Times New Roman" pitchFamily="18" charset="0"/>
              <a:cs typeface="Times New Roman" pitchFamily="18" charset="0"/>
            </a:rPr>
            <a:t>hypothesis</a:t>
          </a:r>
          <a:r>
            <a:rPr lang="en-US" sz="2000" b="0" i="0" dirty="0" smtClean="0">
              <a:solidFill>
                <a:schemeClr val="tx1"/>
              </a:solidFill>
              <a:latin typeface="Times New Roman" pitchFamily="18" charset="0"/>
              <a:cs typeface="Times New Roman" pitchFamily="18" charset="0"/>
            </a:rPr>
            <a:t>.</a:t>
          </a:r>
          <a:endParaRPr lang="fr-FR" sz="2000" dirty="0">
            <a:solidFill>
              <a:schemeClr val="tx1"/>
            </a:solidFill>
            <a:latin typeface="Times New Roman" pitchFamily="18" charset="0"/>
            <a:cs typeface="Times New Roman" pitchFamily="18" charset="0"/>
          </a:endParaRPr>
        </a:p>
      </dgm:t>
    </dgm:pt>
    <dgm:pt modelId="{C803296D-0BA1-401E-8972-4F9F86A15B93}" type="parTrans" cxnId="{22E096A5-771F-445B-B20C-DF2FD6AB7957}">
      <dgm:prSet/>
      <dgm:spPr>
        <a:ln w="57150">
          <a:headEnd type="none" w="med" len="med"/>
          <a:tailEnd type="triangle" w="med" len="med"/>
        </a:ln>
      </dgm:spPr>
      <dgm:t>
        <a:bodyPr/>
        <a:lstStyle/>
        <a:p>
          <a:endParaRPr lang="fr-FR"/>
        </a:p>
      </dgm:t>
    </dgm:pt>
    <dgm:pt modelId="{4A3777DC-5A3E-439E-AC63-5012947B04B4}" type="sibTrans" cxnId="{22E096A5-771F-445B-B20C-DF2FD6AB7957}">
      <dgm:prSet/>
      <dgm:spPr/>
      <dgm:t>
        <a:bodyPr/>
        <a:lstStyle/>
        <a:p>
          <a:endParaRPr lang="fr-FR"/>
        </a:p>
      </dgm:t>
    </dgm:pt>
    <dgm:pt modelId="{A136B8C4-22AE-4D9F-9355-46AC0072C31E}">
      <dgm:prSet custT="1"/>
      <dgm:spPr>
        <a:solidFill>
          <a:schemeClr val="accent2">
            <a:lumMod val="40000"/>
            <a:lumOff val="60000"/>
          </a:schemeClr>
        </a:solidFill>
      </dgm:spPr>
      <dgm:t>
        <a:bodyPr/>
        <a:lstStyle/>
        <a:p>
          <a:r>
            <a:rPr lang="en-US" sz="2000" b="0" i="0" dirty="0" smtClean="0">
              <a:solidFill>
                <a:schemeClr val="tx1"/>
              </a:solidFill>
              <a:latin typeface="Times New Roman" pitchFamily="18" charset="0"/>
              <a:cs typeface="Times New Roman" pitchFamily="18" charset="0"/>
            </a:rPr>
            <a:t>5- The major </a:t>
          </a:r>
          <a:r>
            <a:rPr lang="en-US" sz="2000" b="1" i="1" dirty="0" smtClean="0">
              <a:solidFill>
                <a:srgbClr val="FF0000"/>
              </a:solidFill>
              <a:latin typeface="Times New Roman" pitchFamily="18" charset="0"/>
              <a:cs typeface="Times New Roman" pitchFamily="18" charset="0"/>
            </a:rPr>
            <a:t>significance</a:t>
          </a:r>
          <a:r>
            <a:rPr lang="en-US" sz="2000" b="0" i="0" dirty="0" smtClean="0">
              <a:solidFill>
                <a:schemeClr val="tx1"/>
              </a:solidFill>
              <a:latin typeface="Times New Roman" pitchFamily="18" charset="0"/>
              <a:cs typeface="Times New Roman" pitchFamily="18" charset="0"/>
            </a:rPr>
            <a:t> or contribution of the study to a particular discipline.</a:t>
          </a:r>
          <a:endParaRPr lang="fr-FR" sz="2000" dirty="0">
            <a:solidFill>
              <a:schemeClr val="tx1"/>
            </a:solidFill>
            <a:latin typeface="Times New Roman" pitchFamily="18" charset="0"/>
            <a:cs typeface="Times New Roman" pitchFamily="18" charset="0"/>
          </a:endParaRPr>
        </a:p>
      </dgm:t>
    </dgm:pt>
    <dgm:pt modelId="{81778AF5-815B-4B6A-A27A-A4C65127AE09}" type="sibTrans" cxnId="{9B5879EF-96E2-4710-8817-AE297EBE6067}">
      <dgm:prSet/>
      <dgm:spPr/>
      <dgm:t>
        <a:bodyPr/>
        <a:lstStyle/>
        <a:p>
          <a:endParaRPr lang="fr-FR"/>
        </a:p>
      </dgm:t>
    </dgm:pt>
    <dgm:pt modelId="{1D1B49DA-46E3-4B6A-BA85-69B8A981BCCA}" type="parTrans" cxnId="{9B5879EF-96E2-4710-8817-AE297EBE6067}">
      <dgm:prSet/>
      <dgm:spPr>
        <a:ln w="57150">
          <a:headEnd type="none" w="med" len="med"/>
          <a:tailEnd type="triangle" w="med" len="med"/>
        </a:ln>
      </dgm:spPr>
      <dgm:t>
        <a:bodyPr/>
        <a:lstStyle/>
        <a:p>
          <a:endParaRPr lang="fr-FR"/>
        </a:p>
      </dgm:t>
    </dgm:pt>
    <dgm:pt modelId="{8E73403D-EE2C-4ECA-83FD-CA76C4CC8027}">
      <dgm:prSet custT="1"/>
      <dgm:spPr/>
      <dgm:t>
        <a:bodyPr/>
        <a:lstStyle/>
        <a:p>
          <a:r>
            <a:rPr lang="en-US" sz="2000" dirty="0" smtClean="0">
              <a:solidFill>
                <a:schemeClr val="tx1"/>
              </a:solidFill>
              <a:latin typeface="Times New Roman" pitchFamily="18" charset="0"/>
              <a:cs typeface="Times New Roman" pitchFamily="18" charset="0"/>
            </a:rPr>
            <a:t>3- The thesis statement, which is the main argument or assertion of the study.</a:t>
          </a:r>
          <a:endParaRPr lang="fr-FR" sz="2000" dirty="0">
            <a:solidFill>
              <a:schemeClr val="tx1"/>
            </a:solidFill>
            <a:latin typeface="Times New Roman" pitchFamily="18" charset="0"/>
            <a:cs typeface="Times New Roman" pitchFamily="18" charset="0"/>
          </a:endParaRPr>
        </a:p>
      </dgm:t>
    </dgm:pt>
    <dgm:pt modelId="{0C93DD1A-1303-4A0B-B5A0-913A024B19E7}" type="parTrans" cxnId="{80A9BD16-9B05-42B1-8E36-4C4696A7F92F}">
      <dgm:prSet/>
      <dgm:spPr>
        <a:ln w="57150">
          <a:headEnd type="none" w="med" len="med"/>
          <a:tailEnd type="triangle" w="med" len="med"/>
        </a:ln>
      </dgm:spPr>
      <dgm:t>
        <a:bodyPr/>
        <a:lstStyle/>
        <a:p>
          <a:endParaRPr lang="fr-FR"/>
        </a:p>
      </dgm:t>
    </dgm:pt>
    <dgm:pt modelId="{19C3BE49-B967-46CB-94A7-58F2F4A0E4D6}" type="sibTrans" cxnId="{80A9BD16-9B05-42B1-8E36-4C4696A7F92F}">
      <dgm:prSet/>
      <dgm:spPr/>
      <dgm:t>
        <a:bodyPr/>
        <a:lstStyle/>
        <a:p>
          <a:endParaRPr lang="fr-FR"/>
        </a:p>
      </dgm:t>
    </dgm:pt>
    <dgm:pt modelId="{0B12CF02-67DE-4E8D-8BF3-0557CB97F2BE}" type="pres">
      <dgm:prSet presAssocID="{196733F2-E573-4448-B439-52D2C760E5CE}" presName="Name0" presStyleCnt="0">
        <dgm:presLayoutVars>
          <dgm:chMax val="1"/>
          <dgm:chPref val="1"/>
          <dgm:dir/>
          <dgm:animOne val="branch"/>
          <dgm:animLvl val="lvl"/>
        </dgm:presLayoutVars>
      </dgm:prSet>
      <dgm:spPr/>
      <dgm:t>
        <a:bodyPr/>
        <a:lstStyle/>
        <a:p>
          <a:endParaRPr lang="fr-FR"/>
        </a:p>
      </dgm:t>
    </dgm:pt>
    <dgm:pt modelId="{4295BCE9-56A4-4881-9DBC-89EB18E7C65C}" type="pres">
      <dgm:prSet presAssocID="{5FD00153-888C-4AAD-9A05-45BB3146EEB0}" presName="singleCycle" presStyleCnt="0"/>
      <dgm:spPr/>
    </dgm:pt>
    <dgm:pt modelId="{08306392-314A-49FD-BD82-E0347C7C7359}" type="pres">
      <dgm:prSet presAssocID="{5FD00153-888C-4AAD-9A05-45BB3146EEB0}" presName="singleCenter" presStyleLbl="node1" presStyleIdx="0" presStyleCnt="7" custScaleX="140495" custScaleY="85813" custLinFactNeighborX="-1963" custLinFactNeighborY="-5157">
        <dgm:presLayoutVars>
          <dgm:chMax val="7"/>
          <dgm:chPref val="7"/>
        </dgm:presLayoutVars>
      </dgm:prSet>
      <dgm:spPr>
        <a:prstGeom prst="horizontalScroll">
          <a:avLst/>
        </a:prstGeom>
      </dgm:spPr>
      <dgm:t>
        <a:bodyPr/>
        <a:lstStyle/>
        <a:p>
          <a:endParaRPr lang="fr-FR"/>
        </a:p>
      </dgm:t>
    </dgm:pt>
    <dgm:pt modelId="{E35AB4E1-98D6-415B-8023-42C213B867A3}" type="pres">
      <dgm:prSet presAssocID="{2EF7F9E8-2685-46BF-B231-43AA31CEF2BB}" presName="Name56" presStyleLbl="parChTrans1D2" presStyleIdx="0" presStyleCnt="6"/>
      <dgm:spPr/>
      <dgm:t>
        <a:bodyPr/>
        <a:lstStyle/>
        <a:p>
          <a:endParaRPr lang="fr-FR"/>
        </a:p>
      </dgm:t>
    </dgm:pt>
    <dgm:pt modelId="{E109FF96-2299-462A-B2FA-606A5CF72F10}" type="pres">
      <dgm:prSet presAssocID="{BC7BEEAF-5D9D-49AC-B97E-A246BF0F1970}" presName="text0" presStyleLbl="node1" presStyleIdx="1" presStyleCnt="7" custScaleX="147460" custScaleY="116355" custRadScaleRad="109867" custRadScaleInc="-287575">
        <dgm:presLayoutVars>
          <dgm:bulletEnabled val="1"/>
        </dgm:presLayoutVars>
      </dgm:prSet>
      <dgm:spPr/>
      <dgm:t>
        <a:bodyPr/>
        <a:lstStyle/>
        <a:p>
          <a:endParaRPr lang="fr-FR"/>
        </a:p>
      </dgm:t>
    </dgm:pt>
    <dgm:pt modelId="{D6CCC859-B24F-432F-9E54-D2E0C9186545}" type="pres">
      <dgm:prSet presAssocID="{C7A8BF17-63D0-47E0-A1D0-10E1E4050723}" presName="Name56" presStyleLbl="parChTrans1D2" presStyleIdx="1" presStyleCnt="6"/>
      <dgm:spPr/>
      <dgm:t>
        <a:bodyPr/>
        <a:lstStyle/>
        <a:p>
          <a:endParaRPr lang="fr-FR"/>
        </a:p>
      </dgm:t>
    </dgm:pt>
    <dgm:pt modelId="{EDCA6ACE-13F6-404D-B7DC-E6B58B4A7F2E}" type="pres">
      <dgm:prSet presAssocID="{C75CFABE-A08C-4A5F-9D53-FC4CB5B50F95}" presName="text0" presStyleLbl="node1" presStyleIdx="2" presStyleCnt="7" custScaleX="204872" custScaleY="96591" custRadScaleRad="146822" custRadScaleInc="-26627">
        <dgm:presLayoutVars>
          <dgm:bulletEnabled val="1"/>
        </dgm:presLayoutVars>
      </dgm:prSet>
      <dgm:spPr/>
      <dgm:t>
        <a:bodyPr/>
        <a:lstStyle/>
        <a:p>
          <a:endParaRPr lang="fr-FR"/>
        </a:p>
      </dgm:t>
    </dgm:pt>
    <dgm:pt modelId="{ACF83016-F40E-477E-B1A6-E3709389EA58}" type="pres">
      <dgm:prSet presAssocID="{6FD08CF8-E045-477A-855F-8B10FEB5EDA5}" presName="Name56" presStyleLbl="parChTrans1D2" presStyleIdx="2" presStyleCnt="6"/>
      <dgm:spPr/>
      <dgm:t>
        <a:bodyPr/>
        <a:lstStyle/>
        <a:p>
          <a:endParaRPr lang="fr-FR"/>
        </a:p>
      </dgm:t>
    </dgm:pt>
    <dgm:pt modelId="{D6D7E718-90A4-4127-962B-233D8BEF95AF}" type="pres">
      <dgm:prSet presAssocID="{298C23CF-520A-4BC7-B57A-EB13FA63FC36}" presName="text0" presStyleLbl="node1" presStyleIdx="3" presStyleCnt="7" custScaleX="353041" custScaleY="115782" custRadScaleRad="115621" custRadScaleInc="-511754">
        <dgm:presLayoutVars>
          <dgm:bulletEnabled val="1"/>
        </dgm:presLayoutVars>
      </dgm:prSet>
      <dgm:spPr/>
      <dgm:t>
        <a:bodyPr/>
        <a:lstStyle/>
        <a:p>
          <a:endParaRPr lang="fr-FR"/>
        </a:p>
      </dgm:t>
    </dgm:pt>
    <dgm:pt modelId="{77277DE2-76D0-420D-A126-C5F5BB88B928}" type="pres">
      <dgm:prSet presAssocID="{C803296D-0BA1-401E-8972-4F9F86A15B93}" presName="Name56" presStyleLbl="parChTrans1D2" presStyleIdx="3" presStyleCnt="6"/>
      <dgm:spPr/>
      <dgm:t>
        <a:bodyPr/>
        <a:lstStyle/>
        <a:p>
          <a:endParaRPr lang="fr-FR"/>
        </a:p>
      </dgm:t>
    </dgm:pt>
    <dgm:pt modelId="{11E8323D-DF3B-4944-A019-0F774E3D31E7}" type="pres">
      <dgm:prSet presAssocID="{45F1C235-6535-4A41-AD42-C95DE4DE6730}" presName="text0" presStyleLbl="node1" presStyleIdx="4" presStyleCnt="7" custScaleX="319477" custScaleY="58949" custRadScaleRad="118754" custRadScaleInc="-169205">
        <dgm:presLayoutVars>
          <dgm:bulletEnabled val="1"/>
        </dgm:presLayoutVars>
      </dgm:prSet>
      <dgm:spPr/>
      <dgm:t>
        <a:bodyPr/>
        <a:lstStyle/>
        <a:p>
          <a:endParaRPr lang="fr-FR"/>
        </a:p>
      </dgm:t>
    </dgm:pt>
    <dgm:pt modelId="{1EAF16DE-D5C7-4E18-A669-83F75EED9E33}" type="pres">
      <dgm:prSet presAssocID="{1D1B49DA-46E3-4B6A-BA85-69B8A981BCCA}" presName="Name56" presStyleLbl="parChTrans1D2" presStyleIdx="4" presStyleCnt="6"/>
      <dgm:spPr/>
      <dgm:t>
        <a:bodyPr/>
        <a:lstStyle/>
        <a:p>
          <a:endParaRPr lang="fr-FR"/>
        </a:p>
      </dgm:t>
    </dgm:pt>
    <dgm:pt modelId="{98CB86B5-E8CA-4637-80BD-9F36DF029A54}" type="pres">
      <dgm:prSet presAssocID="{A136B8C4-22AE-4D9F-9355-46AC0072C31E}" presName="text0" presStyleLbl="node1" presStyleIdx="5" presStyleCnt="7" custScaleX="240014" custScaleY="77992" custRadScaleRad="110956" custRadScaleInc="-31317">
        <dgm:presLayoutVars>
          <dgm:bulletEnabled val="1"/>
        </dgm:presLayoutVars>
      </dgm:prSet>
      <dgm:spPr/>
      <dgm:t>
        <a:bodyPr/>
        <a:lstStyle/>
        <a:p>
          <a:endParaRPr lang="fr-FR"/>
        </a:p>
      </dgm:t>
    </dgm:pt>
    <dgm:pt modelId="{D3E80345-227A-43AD-B794-F5982AC3F50F}" type="pres">
      <dgm:prSet presAssocID="{0C93DD1A-1303-4A0B-B5A0-913A024B19E7}" presName="Name56" presStyleLbl="parChTrans1D2" presStyleIdx="5" presStyleCnt="6"/>
      <dgm:spPr/>
      <dgm:t>
        <a:bodyPr/>
        <a:lstStyle/>
        <a:p>
          <a:endParaRPr lang="fr-FR"/>
        </a:p>
      </dgm:t>
    </dgm:pt>
    <dgm:pt modelId="{CB284FBD-11F7-44AD-BC8C-558185EBC984}" type="pres">
      <dgm:prSet presAssocID="{8E73403D-EE2C-4ECA-83FD-CA76C4CC8027}" presName="text0" presStyleLbl="node1" presStyleIdx="6" presStyleCnt="7" custScaleX="204477" custRadScaleRad="124016" custRadScaleInc="482639">
        <dgm:presLayoutVars>
          <dgm:bulletEnabled val="1"/>
        </dgm:presLayoutVars>
      </dgm:prSet>
      <dgm:spPr/>
      <dgm:t>
        <a:bodyPr/>
        <a:lstStyle/>
        <a:p>
          <a:endParaRPr lang="fr-FR"/>
        </a:p>
      </dgm:t>
    </dgm:pt>
  </dgm:ptLst>
  <dgm:cxnLst>
    <dgm:cxn modelId="{43159E25-8F7C-4029-B1F7-A676331D3F70}" type="presOf" srcId="{BC7BEEAF-5D9D-49AC-B97E-A246BF0F1970}" destId="{E109FF96-2299-462A-B2FA-606A5CF72F10}" srcOrd="0" destOrd="0" presId="urn:microsoft.com/office/officeart/2008/layout/RadialCluster"/>
    <dgm:cxn modelId="{3008C0DC-7F94-425F-8390-105DAE1BD739}" type="presOf" srcId="{5FD00153-888C-4AAD-9A05-45BB3146EEB0}" destId="{08306392-314A-49FD-BD82-E0347C7C7359}" srcOrd="0" destOrd="0" presId="urn:microsoft.com/office/officeart/2008/layout/RadialCluster"/>
    <dgm:cxn modelId="{E68AD804-4839-4785-8D51-4156E0F6A78C}" type="presOf" srcId="{6FD08CF8-E045-477A-855F-8B10FEB5EDA5}" destId="{ACF83016-F40E-477E-B1A6-E3709389EA58}" srcOrd="0" destOrd="0" presId="urn:microsoft.com/office/officeart/2008/layout/RadialCluster"/>
    <dgm:cxn modelId="{53100FA5-9297-442E-8C84-18488197364E}" type="presOf" srcId="{C803296D-0BA1-401E-8972-4F9F86A15B93}" destId="{77277DE2-76D0-420D-A126-C5F5BB88B928}" srcOrd="0" destOrd="0" presId="urn:microsoft.com/office/officeart/2008/layout/RadialCluster"/>
    <dgm:cxn modelId="{001CB52B-D252-4105-A86C-920AA581D679}" type="presOf" srcId="{196733F2-E573-4448-B439-52D2C760E5CE}" destId="{0B12CF02-67DE-4E8D-8BF3-0557CB97F2BE}" srcOrd="0" destOrd="0" presId="urn:microsoft.com/office/officeart/2008/layout/RadialCluster"/>
    <dgm:cxn modelId="{7B149F9D-D612-4097-B02E-E4CFE2CBDF1A}" type="presOf" srcId="{8E73403D-EE2C-4ECA-83FD-CA76C4CC8027}" destId="{CB284FBD-11F7-44AD-BC8C-558185EBC984}" srcOrd="0" destOrd="0" presId="urn:microsoft.com/office/officeart/2008/layout/RadialCluster"/>
    <dgm:cxn modelId="{9B5879EF-96E2-4710-8817-AE297EBE6067}" srcId="{5FD00153-888C-4AAD-9A05-45BB3146EEB0}" destId="{A136B8C4-22AE-4D9F-9355-46AC0072C31E}" srcOrd="4" destOrd="0" parTransId="{1D1B49DA-46E3-4B6A-BA85-69B8A981BCCA}" sibTransId="{81778AF5-815B-4B6A-A27A-A4C65127AE09}"/>
    <dgm:cxn modelId="{278AF504-FA36-4B9B-AE4B-96491BE8DF21}" type="presOf" srcId="{1D1B49DA-46E3-4B6A-BA85-69B8A981BCCA}" destId="{1EAF16DE-D5C7-4E18-A669-83F75EED9E33}" srcOrd="0" destOrd="0" presId="urn:microsoft.com/office/officeart/2008/layout/RadialCluster"/>
    <dgm:cxn modelId="{777C54A6-83E1-4259-8D21-3D95BB4F58B0}" srcId="{5FD00153-888C-4AAD-9A05-45BB3146EEB0}" destId="{C75CFABE-A08C-4A5F-9D53-FC4CB5B50F95}" srcOrd="1" destOrd="0" parTransId="{C7A8BF17-63D0-47E0-A1D0-10E1E4050723}" sibTransId="{8F23BFF6-CBE5-436E-9C2E-7748AB58E9B9}"/>
    <dgm:cxn modelId="{22E096A5-771F-445B-B20C-DF2FD6AB7957}" srcId="{5FD00153-888C-4AAD-9A05-45BB3146EEB0}" destId="{45F1C235-6535-4A41-AD42-C95DE4DE6730}" srcOrd="3" destOrd="0" parTransId="{C803296D-0BA1-401E-8972-4F9F86A15B93}" sibTransId="{4A3777DC-5A3E-439E-AC63-5012947B04B4}"/>
    <dgm:cxn modelId="{9277108D-9FB3-48D0-ADB5-97B188F02747}" type="presOf" srcId="{C7A8BF17-63D0-47E0-A1D0-10E1E4050723}" destId="{D6CCC859-B24F-432F-9E54-D2E0C9186545}" srcOrd="0" destOrd="0" presId="urn:microsoft.com/office/officeart/2008/layout/RadialCluster"/>
    <dgm:cxn modelId="{852C31BE-4C9F-46DF-AE60-24185900531B}" type="presOf" srcId="{C75CFABE-A08C-4A5F-9D53-FC4CB5B50F95}" destId="{EDCA6ACE-13F6-404D-B7DC-E6B58B4A7F2E}" srcOrd="0" destOrd="0" presId="urn:microsoft.com/office/officeart/2008/layout/RadialCluster"/>
    <dgm:cxn modelId="{92EEC724-9AE1-486E-822D-FAE4BE19131A}" srcId="{5FD00153-888C-4AAD-9A05-45BB3146EEB0}" destId="{BC7BEEAF-5D9D-49AC-B97E-A246BF0F1970}" srcOrd="0" destOrd="0" parTransId="{2EF7F9E8-2685-46BF-B231-43AA31CEF2BB}" sibTransId="{EC4963CB-51ED-48A1-BAC9-D7EE73F4262B}"/>
    <dgm:cxn modelId="{C62DB7A0-45EF-49B1-A14F-3194FE9F9861}" type="presOf" srcId="{A136B8C4-22AE-4D9F-9355-46AC0072C31E}" destId="{98CB86B5-E8CA-4637-80BD-9F36DF029A54}" srcOrd="0" destOrd="0" presId="urn:microsoft.com/office/officeart/2008/layout/RadialCluster"/>
    <dgm:cxn modelId="{CB96AC67-3DA0-4B84-8152-DB55DFC9CDF3}" type="presOf" srcId="{298C23CF-520A-4BC7-B57A-EB13FA63FC36}" destId="{D6D7E718-90A4-4127-962B-233D8BEF95AF}" srcOrd="0" destOrd="0" presId="urn:microsoft.com/office/officeart/2008/layout/RadialCluster"/>
    <dgm:cxn modelId="{80A9BD16-9B05-42B1-8E36-4C4696A7F92F}" srcId="{5FD00153-888C-4AAD-9A05-45BB3146EEB0}" destId="{8E73403D-EE2C-4ECA-83FD-CA76C4CC8027}" srcOrd="5" destOrd="0" parTransId="{0C93DD1A-1303-4A0B-B5A0-913A024B19E7}" sibTransId="{19C3BE49-B967-46CB-94A7-58F2F4A0E4D6}"/>
    <dgm:cxn modelId="{D4A81AF4-146C-4496-861D-47CA2B8BB3EF}" type="presOf" srcId="{2EF7F9E8-2685-46BF-B231-43AA31CEF2BB}" destId="{E35AB4E1-98D6-415B-8023-42C213B867A3}" srcOrd="0" destOrd="0" presId="urn:microsoft.com/office/officeart/2008/layout/RadialCluster"/>
    <dgm:cxn modelId="{AB570672-B285-43E4-A1F0-EF80CAD391BB}" type="presOf" srcId="{0C93DD1A-1303-4A0B-B5A0-913A024B19E7}" destId="{D3E80345-227A-43AD-B794-F5982AC3F50F}" srcOrd="0" destOrd="0" presId="urn:microsoft.com/office/officeart/2008/layout/RadialCluster"/>
    <dgm:cxn modelId="{4993E235-9D74-48E8-8842-9CEFFDC43BAD}" srcId="{196733F2-E573-4448-B439-52D2C760E5CE}" destId="{5FD00153-888C-4AAD-9A05-45BB3146EEB0}" srcOrd="0" destOrd="0" parTransId="{9A04BDD5-44FE-49E8-80D7-1614E38272DD}" sibTransId="{C58FB1EA-9248-412A-A337-6F3F2405FFDC}"/>
    <dgm:cxn modelId="{FD3887D5-9AD5-488B-8156-BD53D3137AC0}" type="presOf" srcId="{45F1C235-6535-4A41-AD42-C95DE4DE6730}" destId="{11E8323D-DF3B-4944-A019-0F774E3D31E7}" srcOrd="0" destOrd="0" presId="urn:microsoft.com/office/officeart/2008/layout/RadialCluster"/>
    <dgm:cxn modelId="{EB179EFA-6F95-4873-BD45-BDF53E805AF1}" srcId="{5FD00153-888C-4AAD-9A05-45BB3146EEB0}" destId="{298C23CF-520A-4BC7-B57A-EB13FA63FC36}" srcOrd="2" destOrd="0" parTransId="{6FD08CF8-E045-477A-855F-8B10FEB5EDA5}" sibTransId="{C46B81AD-54D3-404E-A115-2D0EEBCE8089}"/>
    <dgm:cxn modelId="{4EA8730F-4BA4-4337-9C55-70B0B3BB2F13}" type="presParOf" srcId="{0B12CF02-67DE-4E8D-8BF3-0557CB97F2BE}" destId="{4295BCE9-56A4-4881-9DBC-89EB18E7C65C}" srcOrd="0" destOrd="0" presId="urn:microsoft.com/office/officeart/2008/layout/RadialCluster"/>
    <dgm:cxn modelId="{E9D07070-8016-45D1-9F3B-746CE5C5DA3F}" type="presParOf" srcId="{4295BCE9-56A4-4881-9DBC-89EB18E7C65C}" destId="{08306392-314A-49FD-BD82-E0347C7C7359}" srcOrd="0" destOrd="0" presId="urn:microsoft.com/office/officeart/2008/layout/RadialCluster"/>
    <dgm:cxn modelId="{44D521DB-2411-441A-8419-C335C232EFB5}" type="presParOf" srcId="{4295BCE9-56A4-4881-9DBC-89EB18E7C65C}" destId="{E35AB4E1-98D6-415B-8023-42C213B867A3}" srcOrd="1" destOrd="0" presId="urn:microsoft.com/office/officeart/2008/layout/RadialCluster"/>
    <dgm:cxn modelId="{DAA4D6F5-2FF2-4E39-A902-7020B628EE11}" type="presParOf" srcId="{4295BCE9-56A4-4881-9DBC-89EB18E7C65C}" destId="{E109FF96-2299-462A-B2FA-606A5CF72F10}" srcOrd="2" destOrd="0" presId="urn:microsoft.com/office/officeart/2008/layout/RadialCluster"/>
    <dgm:cxn modelId="{3D478450-612E-4D0A-8CAC-5FA4BB9AEA8B}" type="presParOf" srcId="{4295BCE9-56A4-4881-9DBC-89EB18E7C65C}" destId="{D6CCC859-B24F-432F-9E54-D2E0C9186545}" srcOrd="3" destOrd="0" presId="urn:microsoft.com/office/officeart/2008/layout/RadialCluster"/>
    <dgm:cxn modelId="{15815FB3-7BB0-4B43-A976-EF97E5DF9A74}" type="presParOf" srcId="{4295BCE9-56A4-4881-9DBC-89EB18E7C65C}" destId="{EDCA6ACE-13F6-404D-B7DC-E6B58B4A7F2E}" srcOrd="4" destOrd="0" presId="urn:microsoft.com/office/officeart/2008/layout/RadialCluster"/>
    <dgm:cxn modelId="{846EE24E-FC4B-498F-AF6B-B25C2372BADD}" type="presParOf" srcId="{4295BCE9-56A4-4881-9DBC-89EB18E7C65C}" destId="{ACF83016-F40E-477E-B1A6-E3709389EA58}" srcOrd="5" destOrd="0" presId="urn:microsoft.com/office/officeart/2008/layout/RadialCluster"/>
    <dgm:cxn modelId="{C13153BE-AC52-438E-A230-F6DE06501D22}" type="presParOf" srcId="{4295BCE9-56A4-4881-9DBC-89EB18E7C65C}" destId="{D6D7E718-90A4-4127-962B-233D8BEF95AF}" srcOrd="6" destOrd="0" presId="urn:microsoft.com/office/officeart/2008/layout/RadialCluster"/>
    <dgm:cxn modelId="{54A76E12-0151-4131-B084-E640215B42BA}" type="presParOf" srcId="{4295BCE9-56A4-4881-9DBC-89EB18E7C65C}" destId="{77277DE2-76D0-420D-A126-C5F5BB88B928}" srcOrd="7" destOrd="0" presId="urn:microsoft.com/office/officeart/2008/layout/RadialCluster"/>
    <dgm:cxn modelId="{CBB9EA10-433A-48B3-A752-D898B7B4E36C}" type="presParOf" srcId="{4295BCE9-56A4-4881-9DBC-89EB18E7C65C}" destId="{11E8323D-DF3B-4944-A019-0F774E3D31E7}" srcOrd="8" destOrd="0" presId="urn:microsoft.com/office/officeart/2008/layout/RadialCluster"/>
    <dgm:cxn modelId="{B7A9533F-C7E7-4F4B-A5A7-09616464AB17}" type="presParOf" srcId="{4295BCE9-56A4-4881-9DBC-89EB18E7C65C}" destId="{1EAF16DE-D5C7-4E18-A669-83F75EED9E33}" srcOrd="9" destOrd="0" presId="urn:microsoft.com/office/officeart/2008/layout/RadialCluster"/>
    <dgm:cxn modelId="{66DDCF92-0A57-487B-A00F-59FBD2DCF59D}" type="presParOf" srcId="{4295BCE9-56A4-4881-9DBC-89EB18E7C65C}" destId="{98CB86B5-E8CA-4637-80BD-9F36DF029A54}" srcOrd="10" destOrd="0" presId="urn:microsoft.com/office/officeart/2008/layout/RadialCluster"/>
    <dgm:cxn modelId="{201D3E1A-9645-4850-A475-C161FD958D63}" type="presParOf" srcId="{4295BCE9-56A4-4881-9DBC-89EB18E7C65C}" destId="{D3E80345-227A-43AD-B794-F5982AC3F50F}" srcOrd="11" destOrd="0" presId="urn:microsoft.com/office/officeart/2008/layout/RadialCluster"/>
    <dgm:cxn modelId="{8AF4BC43-C915-4ACC-A13E-8525B3CA3413}" type="presParOf" srcId="{4295BCE9-56A4-4881-9DBC-89EB18E7C65C}" destId="{CB284FBD-11F7-44AD-BC8C-558185EBC984}" srcOrd="12"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B7EBE7B-ED03-455F-B164-205BCB1EE2D1}" type="doc">
      <dgm:prSet loTypeId="urn:microsoft.com/office/officeart/2008/layout/HorizontalMultiLevelHierarchy" loCatId="hierarchy" qsTypeId="urn:microsoft.com/office/officeart/2005/8/quickstyle/3d2" qsCatId="3D" csTypeId="urn:microsoft.com/office/officeart/2005/8/colors/accent1_2" csCatId="accent1" phldr="1"/>
      <dgm:spPr/>
      <dgm:t>
        <a:bodyPr/>
        <a:lstStyle/>
        <a:p>
          <a:endParaRPr lang="fr-FR"/>
        </a:p>
      </dgm:t>
    </dgm:pt>
    <dgm:pt modelId="{FD8ADA0B-3525-40B6-A961-D51CB5A40612}">
      <dgm:prSet phldrT="[Texte]" custT="1"/>
      <dgm:spPr>
        <a:solidFill>
          <a:srgbClr val="7030A0"/>
        </a:solidFill>
      </dgm:spPr>
      <dgm:t>
        <a:bodyPr vert="vert270"/>
        <a:lstStyle/>
        <a:p>
          <a:r>
            <a:rPr lang="fr-FR" sz="2400" dirty="0" err="1" smtClean="0">
              <a:latin typeface="Times New Roman" panose="02020603050405020304" pitchFamily="18" charset="0"/>
              <a:cs typeface="Times New Roman" panose="02020603050405020304" pitchFamily="18" charset="0"/>
            </a:rPr>
            <a:t>Constitute</a:t>
          </a:r>
          <a:r>
            <a:rPr lang="fr-FR" sz="2400" dirty="0" smtClean="0">
              <a:latin typeface="Times New Roman" panose="02020603050405020304" pitchFamily="18" charset="0"/>
              <a:cs typeface="Times New Roman" panose="02020603050405020304" pitchFamily="18" charset="0"/>
            </a:rPr>
            <a:t> the </a:t>
          </a:r>
          <a:r>
            <a:rPr lang="en-US" sz="2400" dirty="0" smtClean="0">
              <a:latin typeface="Times New Roman" panose="02020603050405020304" pitchFamily="18" charset="0"/>
              <a:cs typeface="Times New Roman" panose="02020603050405020304" pitchFamily="18" charset="0"/>
            </a:rPr>
            <a:t>guiding thread of the dissertation</a:t>
          </a:r>
          <a:endParaRPr lang="fr-FR" sz="2400" dirty="0">
            <a:latin typeface="Times New Roman" panose="02020603050405020304" pitchFamily="18" charset="0"/>
            <a:cs typeface="Times New Roman" panose="02020603050405020304" pitchFamily="18" charset="0"/>
          </a:endParaRPr>
        </a:p>
      </dgm:t>
    </dgm:pt>
    <dgm:pt modelId="{177AC13E-BF85-4F57-BEBC-8E7B82A85F08}" type="parTrans" cxnId="{FF8E28BF-ADE8-4A00-B065-B530831C9BE2}">
      <dgm:prSet/>
      <dgm:spPr>
        <a:ln w="57150">
          <a:solidFill>
            <a:schemeClr val="tx1"/>
          </a:solidFill>
          <a:headEnd type="none" w="med" len="med"/>
          <a:tailEnd type="triangle" w="med" len="med"/>
        </a:ln>
      </dgm:spPr>
      <dgm:t>
        <a:bodyPr/>
        <a:lstStyle/>
        <a:p>
          <a:endParaRPr lang="fr-FR"/>
        </a:p>
      </dgm:t>
    </dgm:pt>
    <dgm:pt modelId="{5F191987-4A60-4447-A1B4-E2AE65C9DA71}" type="sibTrans" cxnId="{FF8E28BF-ADE8-4A00-B065-B530831C9BE2}">
      <dgm:prSet/>
      <dgm:spPr/>
      <dgm:t>
        <a:bodyPr/>
        <a:lstStyle/>
        <a:p>
          <a:endParaRPr lang="fr-FR"/>
        </a:p>
      </dgm:t>
    </dgm:pt>
    <dgm:pt modelId="{BC858486-DEAC-4882-A0B0-0FAB7FB256AA}">
      <dgm:prSet custT="1"/>
      <dgm:spPr>
        <a:solidFill>
          <a:srgbClr val="FFFF00"/>
        </a:solidFill>
      </dgm:spPr>
      <dgm:t>
        <a:bodyPr/>
        <a:lstStyle/>
        <a:p>
          <a:r>
            <a:rPr lang="en-US" sz="2800" dirty="0" smtClean="0">
              <a:solidFill>
                <a:schemeClr val="tx1"/>
              </a:solidFill>
              <a:latin typeface="Times New Roman" pitchFamily="18" charset="0"/>
              <a:cs typeface="Times New Roman" pitchFamily="18" charset="0"/>
            </a:rPr>
            <a:t>The problem statement is a brief passage of approximately half a page that outlines and specifies the research issue to be addressed within the study.</a:t>
          </a:r>
          <a:endParaRPr lang="fr-FR" sz="2800" dirty="0">
            <a:solidFill>
              <a:schemeClr val="tx1"/>
            </a:solidFill>
          </a:endParaRPr>
        </a:p>
      </dgm:t>
    </dgm:pt>
    <dgm:pt modelId="{2A763C28-A296-4FD9-BACB-0FF5E5AAAD5E}" type="parTrans" cxnId="{0CBF7EC5-477D-4F83-A646-C8B57317F40B}">
      <dgm:prSet/>
      <dgm:spPr>
        <a:ln w="57150">
          <a:headEnd type="none" w="med" len="med"/>
          <a:tailEnd type="triangle" w="med" len="med"/>
        </a:ln>
      </dgm:spPr>
      <dgm:t>
        <a:bodyPr/>
        <a:lstStyle/>
        <a:p>
          <a:endParaRPr lang="fr-FR"/>
        </a:p>
      </dgm:t>
    </dgm:pt>
    <dgm:pt modelId="{087FDBEF-97D7-452E-A023-DD8496A899AC}" type="sibTrans" cxnId="{0CBF7EC5-477D-4F83-A646-C8B57317F40B}">
      <dgm:prSet/>
      <dgm:spPr/>
      <dgm:t>
        <a:bodyPr/>
        <a:lstStyle/>
        <a:p>
          <a:endParaRPr lang="fr-FR"/>
        </a:p>
      </dgm:t>
    </dgm:pt>
    <dgm:pt modelId="{C30138E7-6B2F-4353-9302-A1DB78A9ECD1}">
      <dgm:prSet/>
      <dgm:spPr/>
      <dgm:t>
        <a:bodyPr/>
        <a:lstStyle/>
        <a:p>
          <a:r>
            <a:rPr lang="en-US" b="1" dirty="0" smtClean="0">
              <a:latin typeface="Times New Roman" pitchFamily="18" charset="0"/>
              <a:cs typeface="Times New Roman" pitchFamily="18" charset="0"/>
            </a:rPr>
            <a:t>2-Problem statement</a:t>
          </a:r>
        </a:p>
      </dgm:t>
    </dgm:pt>
    <dgm:pt modelId="{8EC8E0DB-E989-43E4-B876-4ADAF93D48F1}" type="parTrans" cxnId="{FCB2B1AC-F660-429A-B352-8E0FDE8C20F2}">
      <dgm:prSet/>
      <dgm:spPr/>
      <dgm:t>
        <a:bodyPr/>
        <a:lstStyle/>
        <a:p>
          <a:endParaRPr lang="fr-FR"/>
        </a:p>
      </dgm:t>
    </dgm:pt>
    <dgm:pt modelId="{DCD4A92B-FB32-4665-8A42-DE2155D79413}" type="sibTrans" cxnId="{FCB2B1AC-F660-429A-B352-8E0FDE8C20F2}">
      <dgm:prSet/>
      <dgm:spPr/>
      <dgm:t>
        <a:bodyPr/>
        <a:lstStyle/>
        <a:p>
          <a:endParaRPr lang="fr-FR"/>
        </a:p>
      </dgm:t>
    </dgm:pt>
    <dgm:pt modelId="{72E70933-24BB-4617-AA5B-5659A5C2BCDB}" type="pres">
      <dgm:prSet presAssocID="{8B7EBE7B-ED03-455F-B164-205BCB1EE2D1}" presName="Name0" presStyleCnt="0">
        <dgm:presLayoutVars>
          <dgm:chPref val="1"/>
          <dgm:dir/>
          <dgm:animOne val="branch"/>
          <dgm:animLvl val="lvl"/>
          <dgm:resizeHandles val="exact"/>
        </dgm:presLayoutVars>
      </dgm:prSet>
      <dgm:spPr/>
      <dgm:t>
        <a:bodyPr/>
        <a:lstStyle/>
        <a:p>
          <a:endParaRPr lang="fr-FR"/>
        </a:p>
      </dgm:t>
    </dgm:pt>
    <dgm:pt modelId="{D818F54C-897C-466A-8B3D-CC92EA665DB3}" type="pres">
      <dgm:prSet presAssocID="{C30138E7-6B2F-4353-9302-A1DB78A9ECD1}" presName="root1" presStyleCnt="0"/>
      <dgm:spPr/>
    </dgm:pt>
    <dgm:pt modelId="{A035E59E-8F92-40E1-A3CA-18327B07388F}" type="pres">
      <dgm:prSet presAssocID="{C30138E7-6B2F-4353-9302-A1DB78A9ECD1}" presName="LevelOneTextNode" presStyleLbl="node0" presStyleIdx="0" presStyleCnt="1" custScaleX="133743" custScaleY="74787">
        <dgm:presLayoutVars>
          <dgm:chPref val="3"/>
        </dgm:presLayoutVars>
      </dgm:prSet>
      <dgm:spPr/>
      <dgm:t>
        <a:bodyPr/>
        <a:lstStyle/>
        <a:p>
          <a:endParaRPr lang="fr-FR"/>
        </a:p>
      </dgm:t>
    </dgm:pt>
    <dgm:pt modelId="{A8FED464-5A40-4373-A638-563FFAA049D4}" type="pres">
      <dgm:prSet presAssocID="{C30138E7-6B2F-4353-9302-A1DB78A9ECD1}" presName="level2hierChild" presStyleCnt="0"/>
      <dgm:spPr/>
    </dgm:pt>
    <dgm:pt modelId="{B233B903-2E5E-4572-9184-C8D22F0DE10E}" type="pres">
      <dgm:prSet presAssocID="{177AC13E-BF85-4F57-BEBC-8E7B82A85F08}" presName="conn2-1" presStyleLbl="parChTrans1D2" presStyleIdx="0" presStyleCnt="1"/>
      <dgm:spPr/>
      <dgm:t>
        <a:bodyPr/>
        <a:lstStyle/>
        <a:p>
          <a:endParaRPr lang="fr-FR"/>
        </a:p>
      </dgm:t>
    </dgm:pt>
    <dgm:pt modelId="{9078E87C-BE2A-421A-B4E0-A49643C2745F}" type="pres">
      <dgm:prSet presAssocID="{177AC13E-BF85-4F57-BEBC-8E7B82A85F08}" presName="connTx" presStyleLbl="parChTrans1D2" presStyleIdx="0" presStyleCnt="1"/>
      <dgm:spPr/>
      <dgm:t>
        <a:bodyPr/>
        <a:lstStyle/>
        <a:p>
          <a:endParaRPr lang="fr-FR"/>
        </a:p>
      </dgm:t>
    </dgm:pt>
    <dgm:pt modelId="{E23BAA4D-F61B-41CA-A08A-A02A13873C49}" type="pres">
      <dgm:prSet presAssocID="{FD8ADA0B-3525-40B6-A961-D51CB5A40612}" presName="root2" presStyleCnt="0"/>
      <dgm:spPr/>
    </dgm:pt>
    <dgm:pt modelId="{57C45257-DAA2-43B4-B935-9FDEEE759AA9}" type="pres">
      <dgm:prSet presAssocID="{FD8ADA0B-3525-40B6-A961-D51CB5A40612}" presName="LevelTwoTextNode" presStyleLbl="node2" presStyleIdx="0" presStyleCnt="1" custScaleX="36026" custScaleY="307513" custLinFactNeighborX="-7658">
        <dgm:presLayoutVars>
          <dgm:chPref val="3"/>
        </dgm:presLayoutVars>
      </dgm:prSet>
      <dgm:spPr/>
      <dgm:t>
        <a:bodyPr/>
        <a:lstStyle/>
        <a:p>
          <a:endParaRPr lang="fr-FR"/>
        </a:p>
      </dgm:t>
    </dgm:pt>
    <dgm:pt modelId="{094E007C-98A0-47DE-B2CC-6BD6020F0B36}" type="pres">
      <dgm:prSet presAssocID="{FD8ADA0B-3525-40B6-A961-D51CB5A40612}" presName="level3hierChild" presStyleCnt="0"/>
      <dgm:spPr/>
    </dgm:pt>
    <dgm:pt modelId="{144089F8-59C6-4BE6-AD01-BD976B09A5D5}" type="pres">
      <dgm:prSet presAssocID="{2A763C28-A296-4FD9-BACB-0FF5E5AAAD5E}" presName="conn2-1" presStyleLbl="parChTrans1D3" presStyleIdx="0" presStyleCnt="1"/>
      <dgm:spPr/>
      <dgm:t>
        <a:bodyPr/>
        <a:lstStyle/>
        <a:p>
          <a:endParaRPr lang="fr-FR"/>
        </a:p>
      </dgm:t>
    </dgm:pt>
    <dgm:pt modelId="{760C4769-D76C-4D38-9A9F-3E45EEFB9A3B}" type="pres">
      <dgm:prSet presAssocID="{2A763C28-A296-4FD9-BACB-0FF5E5AAAD5E}" presName="connTx" presStyleLbl="parChTrans1D3" presStyleIdx="0" presStyleCnt="1"/>
      <dgm:spPr/>
      <dgm:t>
        <a:bodyPr/>
        <a:lstStyle/>
        <a:p>
          <a:endParaRPr lang="fr-FR"/>
        </a:p>
      </dgm:t>
    </dgm:pt>
    <dgm:pt modelId="{A976F279-49AF-4E41-8FB0-BE83CA85CD33}" type="pres">
      <dgm:prSet presAssocID="{BC858486-DEAC-4882-A0B0-0FAB7FB256AA}" presName="root2" presStyleCnt="0"/>
      <dgm:spPr/>
    </dgm:pt>
    <dgm:pt modelId="{022A9392-A55C-41E1-8F57-8905CF69DA40}" type="pres">
      <dgm:prSet presAssocID="{BC858486-DEAC-4882-A0B0-0FAB7FB256AA}" presName="LevelTwoTextNode" presStyleLbl="node3" presStyleIdx="0" presStyleCnt="1" custScaleX="120824" custScaleY="233711" custLinFactNeighborX="-3847">
        <dgm:presLayoutVars>
          <dgm:chPref val="3"/>
        </dgm:presLayoutVars>
      </dgm:prSet>
      <dgm:spPr>
        <a:prstGeom prst="flowChartAlternateProcess">
          <a:avLst/>
        </a:prstGeom>
      </dgm:spPr>
      <dgm:t>
        <a:bodyPr/>
        <a:lstStyle/>
        <a:p>
          <a:endParaRPr lang="fr-FR"/>
        </a:p>
      </dgm:t>
    </dgm:pt>
    <dgm:pt modelId="{561A145A-63DE-47AD-BBD0-F116EC2F5324}" type="pres">
      <dgm:prSet presAssocID="{BC858486-DEAC-4882-A0B0-0FAB7FB256AA}" presName="level3hierChild" presStyleCnt="0"/>
      <dgm:spPr/>
    </dgm:pt>
  </dgm:ptLst>
  <dgm:cxnLst>
    <dgm:cxn modelId="{1A5F756D-056A-4BF2-93EB-020B6732EA34}" type="presOf" srcId="{C30138E7-6B2F-4353-9302-A1DB78A9ECD1}" destId="{A035E59E-8F92-40E1-A3CA-18327B07388F}" srcOrd="0" destOrd="0" presId="urn:microsoft.com/office/officeart/2008/layout/HorizontalMultiLevelHierarchy"/>
    <dgm:cxn modelId="{D2DEA35B-2CD2-4A63-A9AF-4A2E802CE74C}" type="presOf" srcId="{8B7EBE7B-ED03-455F-B164-205BCB1EE2D1}" destId="{72E70933-24BB-4617-AA5B-5659A5C2BCDB}" srcOrd="0" destOrd="0" presId="urn:microsoft.com/office/officeart/2008/layout/HorizontalMultiLevelHierarchy"/>
    <dgm:cxn modelId="{0CBF7EC5-477D-4F83-A646-C8B57317F40B}" srcId="{FD8ADA0B-3525-40B6-A961-D51CB5A40612}" destId="{BC858486-DEAC-4882-A0B0-0FAB7FB256AA}" srcOrd="0" destOrd="0" parTransId="{2A763C28-A296-4FD9-BACB-0FF5E5AAAD5E}" sibTransId="{087FDBEF-97D7-452E-A023-DD8496A899AC}"/>
    <dgm:cxn modelId="{FF8E28BF-ADE8-4A00-B065-B530831C9BE2}" srcId="{C30138E7-6B2F-4353-9302-A1DB78A9ECD1}" destId="{FD8ADA0B-3525-40B6-A961-D51CB5A40612}" srcOrd="0" destOrd="0" parTransId="{177AC13E-BF85-4F57-BEBC-8E7B82A85F08}" sibTransId="{5F191987-4A60-4447-A1B4-E2AE65C9DA71}"/>
    <dgm:cxn modelId="{024C1D57-B463-4F78-9CAF-D38DAC92D16B}" type="presOf" srcId="{177AC13E-BF85-4F57-BEBC-8E7B82A85F08}" destId="{9078E87C-BE2A-421A-B4E0-A49643C2745F}" srcOrd="1" destOrd="0" presId="urn:microsoft.com/office/officeart/2008/layout/HorizontalMultiLevelHierarchy"/>
    <dgm:cxn modelId="{FCB2B1AC-F660-429A-B352-8E0FDE8C20F2}" srcId="{8B7EBE7B-ED03-455F-B164-205BCB1EE2D1}" destId="{C30138E7-6B2F-4353-9302-A1DB78A9ECD1}" srcOrd="0" destOrd="0" parTransId="{8EC8E0DB-E989-43E4-B876-4ADAF93D48F1}" sibTransId="{DCD4A92B-FB32-4665-8A42-DE2155D79413}"/>
    <dgm:cxn modelId="{3392138C-ABAD-4E4A-9E60-93494B63E536}" type="presOf" srcId="{2A763C28-A296-4FD9-BACB-0FF5E5AAAD5E}" destId="{144089F8-59C6-4BE6-AD01-BD976B09A5D5}" srcOrd="0" destOrd="0" presId="urn:microsoft.com/office/officeart/2008/layout/HorizontalMultiLevelHierarchy"/>
    <dgm:cxn modelId="{78472AE7-2A8E-413E-9673-31901844AB66}" type="presOf" srcId="{177AC13E-BF85-4F57-BEBC-8E7B82A85F08}" destId="{B233B903-2E5E-4572-9184-C8D22F0DE10E}" srcOrd="0" destOrd="0" presId="urn:microsoft.com/office/officeart/2008/layout/HorizontalMultiLevelHierarchy"/>
    <dgm:cxn modelId="{EE648F92-8AE0-465D-B9AD-C6622B92E04E}" type="presOf" srcId="{2A763C28-A296-4FD9-BACB-0FF5E5AAAD5E}" destId="{760C4769-D76C-4D38-9A9F-3E45EEFB9A3B}" srcOrd="1" destOrd="0" presId="urn:microsoft.com/office/officeart/2008/layout/HorizontalMultiLevelHierarchy"/>
    <dgm:cxn modelId="{569039B4-AF2D-422A-AD37-B7518B9A5ADC}" type="presOf" srcId="{BC858486-DEAC-4882-A0B0-0FAB7FB256AA}" destId="{022A9392-A55C-41E1-8F57-8905CF69DA40}" srcOrd="0" destOrd="0" presId="urn:microsoft.com/office/officeart/2008/layout/HorizontalMultiLevelHierarchy"/>
    <dgm:cxn modelId="{B715A31C-12C1-48AB-A6A7-15107783B28F}" type="presOf" srcId="{FD8ADA0B-3525-40B6-A961-D51CB5A40612}" destId="{57C45257-DAA2-43B4-B935-9FDEEE759AA9}" srcOrd="0" destOrd="0" presId="urn:microsoft.com/office/officeart/2008/layout/HorizontalMultiLevelHierarchy"/>
    <dgm:cxn modelId="{1A6BB9FF-736C-49AB-9895-6B57C5EF319F}" type="presParOf" srcId="{72E70933-24BB-4617-AA5B-5659A5C2BCDB}" destId="{D818F54C-897C-466A-8B3D-CC92EA665DB3}" srcOrd="0" destOrd="0" presId="urn:microsoft.com/office/officeart/2008/layout/HorizontalMultiLevelHierarchy"/>
    <dgm:cxn modelId="{9C1DAD3D-F2BA-4AF2-8DAD-9AAFC162A30C}" type="presParOf" srcId="{D818F54C-897C-466A-8B3D-CC92EA665DB3}" destId="{A035E59E-8F92-40E1-A3CA-18327B07388F}" srcOrd="0" destOrd="0" presId="urn:microsoft.com/office/officeart/2008/layout/HorizontalMultiLevelHierarchy"/>
    <dgm:cxn modelId="{6FF62B31-5296-4A0A-9909-39BDAD4FBADB}" type="presParOf" srcId="{D818F54C-897C-466A-8B3D-CC92EA665DB3}" destId="{A8FED464-5A40-4373-A638-563FFAA049D4}" srcOrd="1" destOrd="0" presId="urn:microsoft.com/office/officeart/2008/layout/HorizontalMultiLevelHierarchy"/>
    <dgm:cxn modelId="{5B039229-45FD-4C5E-8BDF-9CF073C32323}" type="presParOf" srcId="{A8FED464-5A40-4373-A638-563FFAA049D4}" destId="{B233B903-2E5E-4572-9184-C8D22F0DE10E}" srcOrd="0" destOrd="0" presId="urn:microsoft.com/office/officeart/2008/layout/HorizontalMultiLevelHierarchy"/>
    <dgm:cxn modelId="{F9978E87-E2F1-45E9-B5FB-120074DEB507}" type="presParOf" srcId="{B233B903-2E5E-4572-9184-C8D22F0DE10E}" destId="{9078E87C-BE2A-421A-B4E0-A49643C2745F}" srcOrd="0" destOrd="0" presId="urn:microsoft.com/office/officeart/2008/layout/HorizontalMultiLevelHierarchy"/>
    <dgm:cxn modelId="{574E0B7F-76D6-48D0-AE02-792807FA9985}" type="presParOf" srcId="{A8FED464-5A40-4373-A638-563FFAA049D4}" destId="{E23BAA4D-F61B-41CA-A08A-A02A13873C49}" srcOrd="1" destOrd="0" presId="urn:microsoft.com/office/officeart/2008/layout/HorizontalMultiLevelHierarchy"/>
    <dgm:cxn modelId="{A8CE5718-137F-44B5-96BB-729F2768AED8}" type="presParOf" srcId="{E23BAA4D-F61B-41CA-A08A-A02A13873C49}" destId="{57C45257-DAA2-43B4-B935-9FDEEE759AA9}" srcOrd="0" destOrd="0" presId="urn:microsoft.com/office/officeart/2008/layout/HorizontalMultiLevelHierarchy"/>
    <dgm:cxn modelId="{97A55D1D-0BAA-48CF-A2FA-85AC34844A58}" type="presParOf" srcId="{E23BAA4D-F61B-41CA-A08A-A02A13873C49}" destId="{094E007C-98A0-47DE-B2CC-6BD6020F0B36}" srcOrd="1" destOrd="0" presId="urn:microsoft.com/office/officeart/2008/layout/HorizontalMultiLevelHierarchy"/>
    <dgm:cxn modelId="{C752AEE4-029E-41FA-88C7-F82C8F4D7BEC}" type="presParOf" srcId="{094E007C-98A0-47DE-B2CC-6BD6020F0B36}" destId="{144089F8-59C6-4BE6-AD01-BD976B09A5D5}" srcOrd="0" destOrd="0" presId="urn:microsoft.com/office/officeart/2008/layout/HorizontalMultiLevelHierarchy"/>
    <dgm:cxn modelId="{9E14D89C-0BA1-4CAA-B1A5-11EF058D87A3}" type="presParOf" srcId="{144089F8-59C6-4BE6-AD01-BD976B09A5D5}" destId="{760C4769-D76C-4D38-9A9F-3E45EEFB9A3B}" srcOrd="0" destOrd="0" presId="urn:microsoft.com/office/officeart/2008/layout/HorizontalMultiLevelHierarchy"/>
    <dgm:cxn modelId="{C97772E2-512C-4F6A-898E-64EC476191C1}" type="presParOf" srcId="{094E007C-98A0-47DE-B2CC-6BD6020F0B36}" destId="{A976F279-49AF-4E41-8FB0-BE83CA85CD33}" srcOrd="1" destOrd="0" presId="urn:microsoft.com/office/officeart/2008/layout/HorizontalMultiLevelHierarchy"/>
    <dgm:cxn modelId="{DEF8F52F-1478-4FCE-9916-4DAC9D77B49D}" type="presParOf" srcId="{A976F279-49AF-4E41-8FB0-BE83CA85CD33}" destId="{022A9392-A55C-41E1-8F57-8905CF69DA40}" srcOrd="0" destOrd="0" presId="urn:microsoft.com/office/officeart/2008/layout/HorizontalMultiLevelHierarchy"/>
    <dgm:cxn modelId="{EE6F3418-9531-4F05-9839-A5113F68E7EC}" type="presParOf" srcId="{A976F279-49AF-4E41-8FB0-BE83CA85CD33}" destId="{561A145A-63DE-47AD-BBD0-F116EC2F532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8B7EBE7B-ED03-455F-B164-205BCB1EE2D1}" type="doc">
      <dgm:prSet loTypeId="urn:microsoft.com/office/officeart/2008/layout/HorizontalMultiLevelHierarchy" loCatId="hierarchy" qsTypeId="urn:microsoft.com/office/officeart/2005/8/quickstyle/3d2" qsCatId="3D" csTypeId="urn:microsoft.com/office/officeart/2005/8/colors/accent1_2" csCatId="accent1" phldr="1"/>
      <dgm:spPr/>
      <dgm:t>
        <a:bodyPr/>
        <a:lstStyle/>
        <a:p>
          <a:endParaRPr lang="fr-FR"/>
        </a:p>
      </dgm:t>
    </dgm:pt>
    <dgm:pt modelId="{FD8ADA0B-3525-40B6-A961-D51CB5A40612}">
      <dgm:prSet phldrT="[Texte]" custT="1"/>
      <dgm:spPr>
        <a:solidFill>
          <a:schemeClr val="tx2">
            <a:lumMod val="20000"/>
            <a:lumOff val="80000"/>
          </a:schemeClr>
        </a:solidFill>
      </dgm:spPr>
      <dgm:t>
        <a:bodyPr vert="vert270"/>
        <a:lstStyle/>
        <a:p>
          <a:r>
            <a:rPr lang="en-US" sz="2600" b="1" dirty="0" smtClean="0">
              <a:solidFill>
                <a:srgbClr val="FF0000"/>
              </a:solidFill>
              <a:latin typeface="Times New Roman" panose="02020603050405020304" pitchFamily="18" charset="0"/>
              <a:cs typeface="Times New Roman" panose="02020603050405020304" pitchFamily="18" charset="0"/>
            </a:rPr>
            <a:t>General definition (Non-scientific hypothesis)</a:t>
          </a:r>
          <a:endParaRPr lang="fr-FR" sz="2600" b="1" dirty="0">
            <a:solidFill>
              <a:srgbClr val="FF0000"/>
            </a:solidFill>
            <a:latin typeface="Times New Roman" panose="02020603050405020304" pitchFamily="18" charset="0"/>
            <a:cs typeface="Times New Roman" panose="02020603050405020304" pitchFamily="18" charset="0"/>
          </a:endParaRPr>
        </a:p>
      </dgm:t>
    </dgm:pt>
    <dgm:pt modelId="{177AC13E-BF85-4F57-BEBC-8E7B82A85F08}" type="parTrans" cxnId="{FF8E28BF-ADE8-4A00-B065-B530831C9BE2}">
      <dgm:prSet/>
      <dgm:spPr>
        <a:ln w="57150">
          <a:solidFill>
            <a:schemeClr val="tx1"/>
          </a:solidFill>
          <a:headEnd type="none" w="med" len="med"/>
          <a:tailEnd type="triangle" w="med" len="med"/>
        </a:ln>
      </dgm:spPr>
      <dgm:t>
        <a:bodyPr/>
        <a:lstStyle/>
        <a:p>
          <a:endParaRPr lang="fr-FR"/>
        </a:p>
      </dgm:t>
    </dgm:pt>
    <dgm:pt modelId="{5F191987-4A60-4447-A1B4-E2AE65C9DA71}" type="sibTrans" cxnId="{FF8E28BF-ADE8-4A00-B065-B530831C9BE2}">
      <dgm:prSet/>
      <dgm:spPr/>
      <dgm:t>
        <a:bodyPr/>
        <a:lstStyle/>
        <a:p>
          <a:endParaRPr lang="fr-FR"/>
        </a:p>
      </dgm:t>
    </dgm:pt>
    <dgm:pt modelId="{BC858486-DEAC-4882-A0B0-0FAB7FB256AA}">
      <dgm:prSet custT="1"/>
      <dgm:spPr>
        <a:solidFill>
          <a:srgbClr val="FFFF00"/>
        </a:solidFill>
      </dgm:spPr>
      <dgm:t>
        <a:bodyPr/>
        <a:lstStyle/>
        <a:p>
          <a:r>
            <a:rPr lang="en-US" sz="2000" dirty="0" smtClean="0">
              <a:solidFill>
                <a:schemeClr val="tx1"/>
              </a:solidFill>
              <a:latin typeface="Times New Roman" pitchFamily="18" charset="0"/>
              <a:cs typeface="Times New Roman" pitchFamily="18" charset="0"/>
            </a:rPr>
            <a:t>According to the   Cambridge dictionary, a </a:t>
          </a:r>
          <a:r>
            <a:rPr lang="en-US" sz="2000" b="1" i="1" dirty="0" smtClean="0">
              <a:solidFill>
                <a:srgbClr val="FF0000"/>
              </a:solidFill>
              <a:latin typeface="Times New Roman" pitchFamily="18" charset="0"/>
              <a:cs typeface="Times New Roman" pitchFamily="18" charset="0"/>
            </a:rPr>
            <a:t>hypothesis </a:t>
          </a:r>
          <a:r>
            <a:rPr lang="en-US" sz="2000" dirty="0" smtClean="0">
              <a:solidFill>
                <a:schemeClr val="tx1"/>
              </a:solidFill>
              <a:latin typeface="Times New Roman" pitchFamily="18" charset="0"/>
              <a:cs typeface="Times New Roman" pitchFamily="18" charset="0"/>
            </a:rPr>
            <a:t>is an </a:t>
          </a:r>
          <a:r>
            <a:rPr lang="en-US" sz="2000" b="1" i="1" dirty="0" smtClean="0">
              <a:solidFill>
                <a:srgbClr val="FF0000"/>
              </a:solidFill>
              <a:latin typeface="Times New Roman" pitchFamily="18" charset="0"/>
              <a:cs typeface="Times New Roman" pitchFamily="18" charset="0"/>
            </a:rPr>
            <a:t>idea  or explanation </a:t>
          </a:r>
          <a:r>
            <a:rPr lang="en-US" sz="2000" dirty="0" smtClean="0">
              <a:solidFill>
                <a:schemeClr val="tx1"/>
              </a:solidFill>
              <a:latin typeface="Times New Roman" pitchFamily="18" charset="0"/>
              <a:cs typeface="Times New Roman" pitchFamily="18" charset="0"/>
            </a:rPr>
            <a:t>for something that is based on   known facts but has </a:t>
          </a:r>
          <a:r>
            <a:rPr lang="en-US" sz="2000" b="1" i="1" dirty="0" smtClean="0">
              <a:solidFill>
                <a:srgbClr val="FF0000"/>
              </a:solidFill>
              <a:latin typeface="Times New Roman" pitchFamily="18" charset="0"/>
              <a:cs typeface="Times New Roman" pitchFamily="18" charset="0"/>
            </a:rPr>
            <a:t>not yet been  proved</a:t>
          </a:r>
          <a:r>
            <a:rPr lang="en-US" sz="2000" dirty="0" smtClean="0">
              <a:solidFill>
                <a:schemeClr val="tx1"/>
              </a:solidFill>
              <a:latin typeface="Times New Roman" pitchFamily="18" charset="0"/>
              <a:cs typeface="Times New Roman" pitchFamily="18" charset="0"/>
            </a:rPr>
            <a:t>. In other words, a hypothesis   is a statement that proposes an explanation for  how or why something works or the relationship   between two or more things based on existing  knowledge or some reasonable assumptions.</a:t>
          </a:r>
        </a:p>
        <a:p>
          <a:pPr algn="ctr"/>
          <a:r>
            <a:rPr lang="en-US" sz="2000" dirty="0" smtClean="0">
              <a:solidFill>
                <a:schemeClr val="tx1"/>
              </a:solidFill>
              <a:latin typeface="Times New Roman" pitchFamily="18" charset="0"/>
              <a:cs typeface="Times New Roman" pitchFamily="18" charset="0"/>
            </a:rPr>
            <a:t>For example, a hypothesis could look something  like this: </a:t>
          </a:r>
          <a:r>
            <a:rPr lang="en-US" sz="2000" b="1" i="1" dirty="0" smtClean="0">
              <a:solidFill>
                <a:srgbClr val="0070C0"/>
              </a:solidFill>
              <a:latin typeface="Times New Roman" pitchFamily="18" charset="0"/>
              <a:cs typeface="Times New Roman" pitchFamily="18" charset="0"/>
            </a:rPr>
            <a:t>Ventilation impacts thermal performance</a:t>
          </a:r>
          <a:r>
            <a:rPr lang="en-US" sz="2000" dirty="0" smtClean="0">
              <a:solidFill>
                <a:schemeClr val="tx1"/>
              </a:solidFill>
              <a:latin typeface="Times New Roman" pitchFamily="18" charset="0"/>
              <a:cs typeface="Times New Roman" pitchFamily="18" charset="0"/>
            </a:rPr>
            <a:t>.   This statement predicts that thermal performance  will be influenced by the amount and or quality of   ventilation.</a:t>
          </a:r>
        </a:p>
        <a:p>
          <a:pPr algn="ctr"/>
          <a:r>
            <a:rPr lang="en-US" sz="2000" dirty="0" smtClean="0">
              <a:solidFill>
                <a:schemeClr val="tx1"/>
              </a:solidFill>
              <a:latin typeface="Times New Roman" pitchFamily="18" charset="0"/>
              <a:cs typeface="Times New Roman" pitchFamily="18" charset="0"/>
            </a:rPr>
            <a:t>It sounds reasonable. It is based on reasonable assumptions   supported by what we currently know about  ventilation and heat transfers in buildings from the existing literature. So   roughly speaking we could call it a hypothesis at  least by the dictionary definition. Unfortunately,   however that is not quite sophisticated  enough to describe a research hypothesis. In the world of academic research, a statement  needs a few more criteria to constitute a true   research hypothesis. </a:t>
          </a:r>
        </a:p>
      </dgm:t>
    </dgm:pt>
    <dgm:pt modelId="{2A763C28-A296-4FD9-BACB-0FF5E5AAAD5E}" type="parTrans" cxnId="{0CBF7EC5-477D-4F83-A646-C8B57317F40B}">
      <dgm:prSet/>
      <dgm:spPr>
        <a:ln w="57150">
          <a:headEnd type="none" w="med" len="med"/>
          <a:tailEnd type="triangle" w="med" len="med"/>
        </a:ln>
      </dgm:spPr>
      <dgm:t>
        <a:bodyPr/>
        <a:lstStyle/>
        <a:p>
          <a:endParaRPr lang="fr-FR"/>
        </a:p>
      </dgm:t>
    </dgm:pt>
    <dgm:pt modelId="{087FDBEF-97D7-452E-A023-DD8496A899AC}" type="sibTrans" cxnId="{0CBF7EC5-477D-4F83-A646-C8B57317F40B}">
      <dgm:prSet/>
      <dgm:spPr/>
      <dgm:t>
        <a:bodyPr/>
        <a:lstStyle/>
        <a:p>
          <a:endParaRPr lang="fr-FR"/>
        </a:p>
      </dgm:t>
    </dgm:pt>
    <dgm:pt modelId="{C30138E7-6B2F-4353-9302-A1DB78A9ECD1}">
      <dgm:prSet/>
      <dgm:spPr/>
      <dgm:t>
        <a:bodyPr/>
        <a:lstStyle/>
        <a:p>
          <a:r>
            <a:rPr lang="en-US" b="1" dirty="0" smtClean="0">
              <a:latin typeface="Times New Roman" pitchFamily="18" charset="0"/>
              <a:cs typeface="Times New Roman" pitchFamily="18" charset="0"/>
            </a:rPr>
            <a:t>3- The hypothesis</a:t>
          </a:r>
        </a:p>
      </dgm:t>
    </dgm:pt>
    <dgm:pt modelId="{8EC8E0DB-E989-43E4-B876-4ADAF93D48F1}" type="parTrans" cxnId="{FCB2B1AC-F660-429A-B352-8E0FDE8C20F2}">
      <dgm:prSet/>
      <dgm:spPr/>
      <dgm:t>
        <a:bodyPr/>
        <a:lstStyle/>
        <a:p>
          <a:endParaRPr lang="fr-FR"/>
        </a:p>
      </dgm:t>
    </dgm:pt>
    <dgm:pt modelId="{DCD4A92B-FB32-4665-8A42-DE2155D79413}" type="sibTrans" cxnId="{FCB2B1AC-F660-429A-B352-8E0FDE8C20F2}">
      <dgm:prSet/>
      <dgm:spPr/>
      <dgm:t>
        <a:bodyPr/>
        <a:lstStyle/>
        <a:p>
          <a:endParaRPr lang="fr-FR"/>
        </a:p>
      </dgm:t>
    </dgm:pt>
    <dgm:pt modelId="{72E70933-24BB-4617-AA5B-5659A5C2BCDB}" type="pres">
      <dgm:prSet presAssocID="{8B7EBE7B-ED03-455F-B164-205BCB1EE2D1}" presName="Name0" presStyleCnt="0">
        <dgm:presLayoutVars>
          <dgm:chPref val="1"/>
          <dgm:dir/>
          <dgm:animOne val="branch"/>
          <dgm:animLvl val="lvl"/>
          <dgm:resizeHandles val="exact"/>
        </dgm:presLayoutVars>
      </dgm:prSet>
      <dgm:spPr/>
      <dgm:t>
        <a:bodyPr/>
        <a:lstStyle/>
        <a:p>
          <a:endParaRPr lang="fr-FR"/>
        </a:p>
      </dgm:t>
    </dgm:pt>
    <dgm:pt modelId="{D818F54C-897C-466A-8B3D-CC92EA665DB3}" type="pres">
      <dgm:prSet presAssocID="{C30138E7-6B2F-4353-9302-A1DB78A9ECD1}" presName="root1" presStyleCnt="0"/>
      <dgm:spPr/>
    </dgm:pt>
    <dgm:pt modelId="{A035E59E-8F92-40E1-A3CA-18327B07388F}" type="pres">
      <dgm:prSet presAssocID="{C30138E7-6B2F-4353-9302-A1DB78A9ECD1}" presName="LevelOneTextNode" presStyleLbl="node0" presStyleIdx="0" presStyleCnt="1" custScaleX="85900" custScaleY="74787" custLinFactNeighborX="12983">
        <dgm:presLayoutVars>
          <dgm:chPref val="3"/>
        </dgm:presLayoutVars>
      </dgm:prSet>
      <dgm:spPr/>
      <dgm:t>
        <a:bodyPr/>
        <a:lstStyle/>
        <a:p>
          <a:endParaRPr lang="fr-FR"/>
        </a:p>
      </dgm:t>
    </dgm:pt>
    <dgm:pt modelId="{A8FED464-5A40-4373-A638-563FFAA049D4}" type="pres">
      <dgm:prSet presAssocID="{C30138E7-6B2F-4353-9302-A1DB78A9ECD1}" presName="level2hierChild" presStyleCnt="0"/>
      <dgm:spPr/>
    </dgm:pt>
    <dgm:pt modelId="{B233B903-2E5E-4572-9184-C8D22F0DE10E}" type="pres">
      <dgm:prSet presAssocID="{177AC13E-BF85-4F57-BEBC-8E7B82A85F08}" presName="conn2-1" presStyleLbl="parChTrans1D2" presStyleIdx="0" presStyleCnt="1"/>
      <dgm:spPr/>
      <dgm:t>
        <a:bodyPr/>
        <a:lstStyle/>
        <a:p>
          <a:endParaRPr lang="fr-FR"/>
        </a:p>
      </dgm:t>
    </dgm:pt>
    <dgm:pt modelId="{9078E87C-BE2A-421A-B4E0-A49643C2745F}" type="pres">
      <dgm:prSet presAssocID="{177AC13E-BF85-4F57-BEBC-8E7B82A85F08}" presName="connTx" presStyleLbl="parChTrans1D2" presStyleIdx="0" presStyleCnt="1"/>
      <dgm:spPr/>
      <dgm:t>
        <a:bodyPr/>
        <a:lstStyle/>
        <a:p>
          <a:endParaRPr lang="fr-FR"/>
        </a:p>
      </dgm:t>
    </dgm:pt>
    <dgm:pt modelId="{E23BAA4D-F61B-41CA-A08A-A02A13873C49}" type="pres">
      <dgm:prSet presAssocID="{FD8ADA0B-3525-40B6-A961-D51CB5A40612}" presName="root2" presStyleCnt="0"/>
      <dgm:spPr/>
    </dgm:pt>
    <dgm:pt modelId="{57C45257-DAA2-43B4-B935-9FDEEE759AA9}" type="pres">
      <dgm:prSet presAssocID="{FD8ADA0B-3525-40B6-A961-D51CB5A40612}" presName="LevelTwoTextNode" presStyleLbl="node2" presStyleIdx="0" presStyleCnt="1" custScaleX="21744" custScaleY="375956" custLinFactNeighborX="-3315">
        <dgm:presLayoutVars>
          <dgm:chPref val="3"/>
        </dgm:presLayoutVars>
      </dgm:prSet>
      <dgm:spPr/>
      <dgm:t>
        <a:bodyPr/>
        <a:lstStyle/>
        <a:p>
          <a:endParaRPr lang="fr-FR"/>
        </a:p>
      </dgm:t>
    </dgm:pt>
    <dgm:pt modelId="{094E007C-98A0-47DE-B2CC-6BD6020F0B36}" type="pres">
      <dgm:prSet presAssocID="{FD8ADA0B-3525-40B6-A961-D51CB5A40612}" presName="level3hierChild" presStyleCnt="0"/>
      <dgm:spPr/>
    </dgm:pt>
    <dgm:pt modelId="{144089F8-59C6-4BE6-AD01-BD976B09A5D5}" type="pres">
      <dgm:prSet presAssocID="{2A763C28-A296-4FD9-BACB-0FF5E5AAAD5E}" presName="conn2-1" presStyleLbl="parChTrans1D3" presStyleIdx="0" presStyleCnt="1"/>
      <dgm:spPr/>
      <dgm:t>
        <a:bodyPr/>
        <a:lstStyle/>
        <a:p>
          <a:endParaRPr lang="fr-FR"/>
        </a:p>
      </dgm:t>
    </dgm:pt>
    <dgm:pt modelId="{760C4769-D76C-4D38-9A9F-3E45EEFB9A3B}" type="pres">
      <dgm:prSet presAssocID="{2A763C28-A296-4FD9-BACB-0FF5E5AAAD5E}" presName="connTx" presStyleLbl="parChTrans1D3" presStyleIdx="0" presStyleCnt="1"/>
      <dgm:spPr/>
      <dgm:t>
        <a:bodyPr/>
        <a:lstStyle/>
        <a:p>
          <a:endParaRPr lang="fr-FR"/>
        </a:p>
      </dgm:t>
    </dgm:pt>
    <dgm:pt modelId="{A976F279-49AF-4E41-8FB0-BE83CA85CD33}" type="pres">
      <dgm:prSet presAssocID="{BC858486-DEAC-4882-A0B0-0FAB7FB256AA}" presName="root2" presStyleCnt="0"/>
      <dgm:spPr/>
    </dgm:pt>
    <dgm:pt modelId="{022A9392-A55C-41E1-8F57-8905CF69DA40}" type="pres">
      <dgm:prSet presAssocID="{BC858486-DEAC-4882-A0B0-0FAB7FB256AA}" presName="LevelTwoTextNode" presStyleLbl="node3" presStyleIdx="0" presStyleCnt="1" custScaleX="196001" custScaleY="699707" custLinFactNeighborX="-3847">
        <dgm:presLayoutVars>
          <dgm:chPref val="3"/>
        </dgm:presLayoutVars>
      </dgm:prSet>
      <dgm:spPr>
        <a:prstGeom prst="flowChartAlternateProcess">
          <a:avLst/>
        </a:prstGeom>
      </dgm:spPr>
      <dgm:t>
        <a:bodyPr/>
        <a:lstStyle/>
        <a:p>
          <a:endParaRPr lang="fr-FR"/>
        </a:p>
      </dgm:t>
    </dgm:pt>
    <dgm:pt modelId="{561A145A-63DE-47AD-BBD0-F116EC2F5324}" type="pres">
      <dgm:prSet presAssocID="{BC858486-DEAC-4882-A0B0-0FAB7FB256AA}" presName="level3hierChild" presStyleCnt="0"/>
      <dgm:spPr/>
    </dgm:pt>
  </dgm:ptLst>
  <dgm:cxnLst>
    <dgm:cxn modelId="{1A5F756D-056A-4BF2-93EB-020B6732EA34}" type="presOf" srcId="{C30138E7-6B2F-4353-9302-A1DB78A9ECD1}" destId="{A035E59E-8F92-40E1-A3CA-18327B07388F}" srcOrd="0" destOrd="0" presId="urn:microsoft.com/office/officeart/2008/layout/HorizontalMultiLevelHierarchy"/>
    <dgm:cxn modelId="{D2DEA35B-2CD2-4A63-A9AF-4A2E802CE74C}" type="presOf" srcId="{8B7EBE7B-ED03-455F-B164-205BCB1EE2D1}" destId="{72E70933-24BB-4617-AA5B-5659A5C2BCDB}" srcOrd="0" destOrd="0" presId="urn:microsoft.com/office/officeart/2008/layout/HorizontalMultiLevelHierarchy"/>
    <dgm:cxn modelId="{0CBF7EC5-477D-4F83-A646-C8B57317F40B}" srcId="{FD8ADA0B-3525-40B6-A961-D51CB5A40612}" destId="{BC858486-DEAC-4882-A0B0-0FAB7FB256AA}" srcOrd="0" destOrd="0" parTransId="{2A763C28-A296-4FD9-BACB-0FF5E5AAAD5E}" sibTransId="{087FDBEF-97D7-452E-A023-DD8496A899AC}"/>
    <dgm:cxn modelId="{FF8E28BF-ADE8-4A00-B065-B530831C9BE2}" srcId="{C30138E7-6B2F-4353-9302-A1DB78A9ECD1}" destId="{FD8ADA0B-3525-40B6-A961-D51CB5A40612}" srcOrd="0" destOrd="0" parTransId="{177AC13E-BF85-4F57-BEBC-8E7B82A85F08}" sibTransId="{5F191987-4A60-4447-A1B4-E2AE65C9DA71}"/>
    <dgm:cxn modelId="{024C1D57-B463-4F78-9CAF-D38DAC92D16B}" type="presOf" srcId="{177AC13E-BF85-4F57-BEBC-8E7B82A85F08}" destId="{9078E87C-BE2A-421A-B4E0-A49643C2745F}" srcOrd="1" destOrd="0" presId="urn:microsoft.com/office/officeart/2008/layout/HorizontalMultiLevelHierarchy"/>
    <dgm:cxn modelId="{FCB2B1AC-F660-429A-B352-8E0FDE8C20F2}" srcId="{8B7EBE7B-ED03-455F-B164-205BCB1EE2D1}" destId="{C30138E7-6B2F-4353-9302-A1DB78A9ECD1}" srcOrd="0" destOrd="0" parTransId="{8EC8E0DB-E989-43E4-B876-4ADAF93D48F1}" sibTransId="{DCD4A92B-FB32-4665-8A42-DE2155D79413}"/>
    <dgm:cxn modelId="{3392138C-ABAD-4E4A-9E60-93494B63E536}" type="presOf" srcId="{2A763C28-A296-4FD9-BACB-0FF5E5AAAD5E}" destId="{144089F8-59C6-4BE6-AD01-BD976B09A5D5}" srcOrd="0" destOrd="0" presId="urn:microsoft.com/office/officeart/2008/layout/HorizontalMultiLevelHierarchy"/>
    <dgm:cxn modelId="{78472AE7-2A8E-413E-9673-31901844AB66}" type="presOf" srcId="{177AC13E-BF85-4F57-BEBC-8E7B82A85F08}" destId="{B233B903-2E5E-4572-9184-C8D22F0DE10E}" srcOrd="0" destOrd="0" presId="urn:microsoft.com/office/officeart/2008/layout/HorizontalMultiLevelHierarchy"/>
    <dgm:cxn modelId="{EE648F92-8AE0-465D-B9AD-C6622B92E04E}" type="presOf" srcId="{2A763C28-A296-4FD9-BACB-0FF5E5AAAD5E}" destId="{760C4769-D76C-4D38-9A9F-3E45EEFB9A3B}" srcOrd="1" destOrd="0" presId="urn:microsoft.com/office/officeart/2008/layout/HorizontalMultiLevelHierarchy"/>
    <dgm:cxn modelId="{569039B4-AF2D-422A-AD37-B7518B9A5ADC}" type="presOf" srcId="{BC858486-DEAC-4882-A0B0-0FAB7FB256AA}" destId="{022A9392-A55C-41E1-8F57-8905CF69DA40}" srcOrd="0" destOrd="0" presId="urn:microsoft.com/office/officeart/2008/layout/HorizontalMultiLevelHierarchy"/>
    <dgm:cxn modelId="{B715A31C-12C1-48AB-A6A7-15107783B28F}" type="presOf" srcId="{FD8ADA0B-3525-40B6-A961-D51CB5A40612}" destId="{57C45257-DAA2-43B4-B935-9FDEEE759AA9}" srcOrd="0" destOrd="0" presId="urn:microsoft.com/office/officeart/2008/layout/HorizontalMultiLevelHierarchy"/>
    <dgm:cxn modelId="{1A6BB9FF-736C-49AB-9895-6B57C5EF319F}" type="presParOf" srcId="{72E70933-24BB-4617-AA5B-5659A5C2BCDB}" destId="{D818F54C-897C-466A-8B3D-CC92EA665DB3}" srcOrd="0" destOrd="0" presId="urn:microsoft.com/office/officeart/2008/layout/HorizontalMultiLevelHierarchy"/>
    <dgm:cxn modelId="{9C1DAD3D-F2BA-4AF2-8DAD-9AAFC162A30C}" type="presParOf" srcId="{D818F54C-897C-466A-8B3D-CC92EA665DB3}" destId="{A035E59E-8F92-40E1-A3CA-18327B07388F}" srcOrd="0" destOrd="0" presId="urn:microsoft.com/office/officeart/2008/layout/HorizontalMultiLevelHierarchy"/>
    <dgm:cxn modelId="{6FF62B31-5296-4A0A-9909-39BDAD4FBADB}" type="presParOf" srcId="{D818F54C-897C-466A-8B3D-CC92EA665DB3}" destId="{A8FED464-5A40-4373-A638-563FFAA049D4}" srcOrd="1" destOrd="0" presId="urn:microsoft.com/office/officeart/2008/layout/HorizontalMultiLevelHierarchy"/>
    <dgm:cxn modelId="{5B039229-45FD-4C5E-8BDF-9CF073C32323}" type="presParOf" srcId="{A8FED464-5A40-4373-A638-563FFAA049D4}" destId="{B233B903-2E5E-4572-9184-C8D22F0DE10E}" srcOrd="0" destOrd="0" presId="urn:microsoft.com/office/officeart/2008/layout/HorizontalMultiLevelHierarchy"/>
    <dgm:cxn modelId="{F9978E87-E2F1-45E9-B5FB-120074DEB507}" type="presParOf" srcId="{B233B903-2E5E-4572-9184-C8D22F0DE10E}" destId="{9078E87C-BE2A-421A-B4E0-A49643C2745F}" srcOrd="0" destOrd="0" presId="urn:microsoft.com/office/officeart/2008/layout/HorizontalMultiLevelHierarchy"/>
    <dgm:cxn modelId="{574E0B7F-76D6-48D0-AE02-792807FA9985}" type="presParOf" srcId="{A8FED464-5A40-4373-A638-563FFAA049D4}" destId="{E23BAA4D-F61B-41CA-A08A-A02A13873C49}" srcOrd="1" destOrd="0" presId="urn:microsoft.com/office/officeart/2008/layout/HorizontalMultiLevelHierarchy"/>
    <dgm:cxn modelId="{A8CE5718-137F-44B5-96BB-729F2768AED8}" type="presParOf" srcId="{E23BAA4D-F61B-41CA-A08A-A02A13873C49}" destId="{57C45257-DAA2-43B4-B935-9FDEEE759AA9}" srcOrd="0" destOrd="0" presId="urn:microsoft.com/office/officeart/2008/layout/HorizontalMultiLevelHierarchy"/>
    <dgm:cxn modelId="{97A55D1D-0BAA-48CF-A2FA-85AC34844A58}" type="presParOf" srcId="{E23BAA4D-F61B-41CA-A08A-A02A13873C49}" destId="{094E007C-98A0-47DE-B2CC-6BD6020F0B36}" srcOrd="1" destOrd="0" presId="urn:microsoft.com/office/officeart/2008/layout/HorizontalMultiLevelHierarchy"/>
    <dgm:cxn modelId="{C752AEE4-029E-41FA-88C7-F82C8F4D7BEC}" type="presParOf" srcId="{094E007C-98A0-47DE-B2CC-6BD6020F0B36}" destId="{144089F8-59C6-4BE6-AD01-BD976B09A5D5}" srcOrd="0" destOrd="0" presId="urn:microsoft.com/office/officeart/2008/layout/HorizontalMultiLevelHierarchy"/>
    <dgm:cxn modelId="{9E14D89C-0BA1-4CAA-B1A5-11EF058D87A3}" type="presParOf" srcId="{144089F8-59C6-4BE6-AD01-BD976B09A5D5}" destId="{760C4769-D76C-4D38-9A9F-3E45EEFB9A3B}" srcOrd="0" destOrd="0" presId="urn:microsoft.com/office/officeart/2008/layout/HorizontalMultiLevelHierarchy"/>
    <dgm:cxn modelId="{C97772E2-512C-4F6A-898E-64EC476191C1}" type="presParOf" srcId="{094E007C-98A0-47DE-B2CC-6BD6020F0B36}" destId="{A976F279-49AF-4E41-8FB0-BE83CA85CD33}" srcOrd="1" destOrd="0" presId="urn:microsoft.com/office/officeart/2008/layout/HorizontalMultiLevelHierarchy"/>
    <dgm:cxn modelId="{DEF8F52F-1478-4FCE-9916-4DAC9D77B49D}" type="presParOf" srcId="{A976F279-49AF-4E41-8FB0-BE83CA85CD33}" destId="{022A9392-A55C-41E1-8F57-8905CF69DA40}" srcOrd="0" destOrd="0" presId="urn:microsoft.com/office/officeart/2008/layout/HorizontalMultiLevelHierarchy"/>
    <dgm:cxn modelId="{EE6F3418-9531-4F05-9839-A5113F68E7EC}" type="presParOf" srcId="{A976F279-49AF-4E41-8FB0-BE83CA85CD33}" destId="{561A145A-63DE-47AD-BBD0-F116EC2F532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B7EBE7B-ED03-455F-B164-205BCB1EE2D1}" type="doc">
      <dgm:prSet loTypeId="urn:microsoft.com/office/officeart/2008/layout/HorizontalMultiLevelHierarchy" loCatId="hierarchy" qsTypeId="urn:microsoft.com/office/officeart/2005/8/quickstyle/3d2" qsCatId="3D" csTypeId="urn:microsoft.com/office/officeart/2005/8/colors/accent1_2" csCatId="accent1" phldr="1"/>
      <dgm:spPr/>
      <dgm:t>
        <a:bodyPr/>
        <a:lstStyle/>
        <a:p>
          <a:endParaRPr lang="fr-FR"/>
        </a:p>
      </dgm:t>
    </dgm:pt>
    <dgm:pt modelId="{FD8ADA0B-3525-40B6-A961-D51CB5A40612}">
      <dgm:prSet phldrT="[Texte]" custT="1"/>
      <dgm:spPr>
        <a:solidFill>
          <a:schemeClr val="tx2">
            <a:lumMod val="20000"/>
            <a:lumOff val="80000"/>
          </a:schemeClr>
        </a:solidFill>
      </dgm:spPr>
      <dgm:t>
        <a:bodyPr vert="vert270"/>
        <a:lstStyle/>
        <a:p>
          <a:r>
            <a:rPr lang="en-US" sz="2600" b="1" dirty="0" smtClean="0">
              <a:solidFill>
                <a:srgbClr val="FF0000"/>
              </a:solidFill>
              <a:latin typeface="Times New Roman" panose="02020603050405020304" pitchFamily="18" charset="0"/>
              <a:cs typeface="Times New Roman" panose="02020603050405020304" pitchFamily="18" charset="0"/>
            </a:rPr>
            <a:t>Research hypothesis (Scientific hypothesis)</a:t>
          </a:r>
          <a:endParaRPr lang="fr-FR" sz="2600" b="1" dirty="0">
            <a:solidFill>
              <a:srgbClr val="FF0000"/>
            </a:solidFill>
            <a:latin typeface="Times New Roman" panose="02020603050405020304" pitchFamily="18" charset="0"/>
            <a:cs typeface="Times New Roman" panose="02020603050405020304" pitchFamily="18" charset="0"/>
          </a:endParaRPr>
        </a:p>
      </dgm:t>
    </dgm:pt>
    <dgm:pt modelId="{177AC13E-BF85-4F57-BEBC-8E7B82A85F08}" type="parTrans" cxnId="{FF8E28BF-ADE8-4A00-B065-B530831C9BE2}">
      <dgm:prSet/>
      <dgm:spPr>
        <a:ln w="57150">
          <a:solidFill>
            <a:schemeClr val="tx1"/>
          </a:solidFill>
          <a:headEnd type="none" w="med" len="med"/>
          <a:tailEnd type="triangle" w="med" len="med"/>
        </a:ln>
      </dgm:spPr>
      <dgm:t>
        <a:bodyPr/>
        <a:lstStyle/>
        <a:p>
          <a:endParaRPr lang="fr-FR"/>
        </a:p>
      </dgm:t>
    </dgm:pt>
    <dgm:pt modelId="{5F191987-4A60-4447-A1B4-E2AE65C9DA71}" type="sibTrans" cxnId="{FF8E28BF-ADE8-4A00-B065-B530831C9BE2}">
      <dgm:prSet/>
      <dgm:spPr/>
      <dgm:t>
        <a:bodyPr/>
        <a:lstStyle/>
        <a:p>
          <a:endParaRPr lang="fr-FR"/>
        </a:p>
      </dgm:t>
    </dgm:pt>
    <dgm:pt modelId="{BC858486-DEAC-4882-A0B0-0FAB7FB256AA}">
      <dgm:prSet custT="1"/>
      <dgm:spPr>
        <a:solidFill>
          <a:srgbClr val="FFFF00"/>
        </a:solidFill>
      </dgm:spPr>
      <dgm:t>
        <a:bodyPr/>
        <a:lstStyle/>
        <a:p>
          <a:pPr algn="ctr"/>
          <a:r>
            <a:rPr lang="en-US" sz="2800" dirty="0" smtClean="0">
              <a:solidFill>
                <a:schemeClr val="tx1"/>
              </a:solidFill>
              <a:latin typeface="Times New Roman" pitchFamily="18" charset="0"/>
              <a:cs typeface="Times New Roman" pitchFamily="18" charset="0"/>
            </a:rPr>
            <a:t>-The hypothesis statements are a brief passage of approximately half a page that outlines one or more anticipated answers to the problem statement.</a:t>
          </a:r>
        </a:p>
        <a:p>
          <a:pPr algn="ctr"/>
          <a:r>
            <a:rPr lang="en-US" sz="2800" dirty="0" smtClean="0">
              <a:solidFill>
                <a:schemeClr val="tx1"/>
              </a:solidFill>
              <a:latin typeface="Times New Roman" pitchFamily="18" charset="0"/>
              <a:cs typeface="Times New Roman" pitchFamily="18" charset="0"/>
            </a:rPr>
            <a:t>-It is not just a random guess, but a prediction based on existing knowledge. It should be specific and testable, with relevant variables.</a:t>
          </a:r>
        </a:p>
        <a:p>
          <a:pPr algn="ctr"/>
          <a:r>
            <a:rPr lang="en-US" sz="2800" dirty="0" smtClean="0">
              <a:solidFill>
                <a:schemeClr val="tx1"/>
              </a:solidFill>
              <a:latin typeface="Times New Roman" pitchFamily="18" charset="0"/>
              <a:cs typeface="Times New Roman" pitchFamily="18" charset="0"/>
            </a:rPr>
            <a:t>-A hypothesis statement needs to be </a:t>
          </a:r>
          <a:r>
            <a:rPr lang="en-US" sz="2800" dirty="0" smtClean="0">
              <a:solidFill>
                <a:srgbClr val="FF0000"/>
              </a:solidFill>
              <a:latin typeface="Times New Roman" pitchFamily="18" charset="0"/>
              <a:cs typeface="Times New Roman" pitchFamily="18" charset="0"/>
            </a:rPr>
            <a:t>clear</a:t>
          </a:r>
          <a:r>
            <a:rPr lang="en-US" sz="2800" dirty="0" smtClean="0">
              <a:solidFill>
                <a:schemeClr val="tx1"/>
              </a:solidFill>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rPr>
            <a:t>specific</a:t>
          </a:r>
          <a:r>
            <a:rPr lang="en-US" sz="2800" dirty="0" smtClean="0">
              <a:solidFill>
                <a:schemeClr val="tx1"/>
              </a:solidFill>
              <a:latin typeface="Times New Roman" pitchFamily="18" charset="0"/>
              <a:cs typeface="Times New Roman" pitchFamily="18" charset="0"/>
            </a:rPr>
            <a:t> and </a:t>
          </a:r>
          <a:r>
            <a:rPr lang="en-US" sz="2800" dirty="0" smtClean="0">
              <a:solidFill>
                <a:srgbClr val="FF0000"/>
              </a:solidFill>
              <a:latin typeface="Times New Roman" pitchFamily="18" charset="0"/>
              <a:cs typeface="Times New Roman" pitchFamily="18" charset="0"/>
            </a:rPr>
            <a:t>testable</a:t>
          </a:r>
          <a:r>
            <a:rPr lang="en-US" sz="2800" dirty="0" smtClean="0">
              <a:solidFill>
                <a:schemeClr val="tx1"/>
              </a:solidFill>
              <a:latin typeface="Times New Roman" pitchFamily="18" charset="0"/>
              <a:cs typeface="Times New Roman" pitchFamily="18" charset="0"/>
            </a:rPr>
            <a:t>. </a:t>
          </a:r>
          <a:endParaRPr lang="fr-FR" sz="2800" dirty="0">
            <a:solidFill>
              <a:schemeClr val="tx1"/>
            </a:solidFill>
          </a:endParaRPr>
        </a:p>
      </dgm:t>
    </dgm:pt>
    <dgm:pt modelId="{2A763C28-A296-4FD9-BACB-0FF5E5AAAD5E}" type="parTrans" cxnId="{0CBF7EC5-477D-4F83-A646-C8B57317F40B}">
      <dgm:prSet/>
      <dgm:spPr>
        <a:ln w="57150">
          <a:headEnd type="none" w="med" len="med"/>
          <a:tailEnd type="triangle" w="med" len="med"/>
        </a:ln>
      </dgm:spPr>
      <dgm:t>
        <a:bodyPr/>
        <a:lstStyle/>
        <a:p>
          <a:endParaRPr lang="fr-FR"/>
        </a:p>
      </dgm:t>
    </dgm:pt>
    <dgm:pt modelId="{087FDBEF-97D7-452E-A023-DD8496A899AC}" type="sibTrans" cxnId="{0CBF7EC5-477D-4F83-A646-C8B57317F40B}">
      <dgm:prSet/>
      <dgm:spPr/>
      <dgm:t>
        <a:bodyPr/>
        <a:lstStyle/>
        <a:p>
          <a:endParaRPr lang="fr-FR"/>
        </a:p>
      </dgm:t>
    </dgm:pt>
    <dgm:pt modelId="{C30138E7-6B2F-4353-9302-A1DB78A9ECD1}">
      <dgm:prSet/>
      <dgm:spPr/>
      <dgm:t>
        <a:bodyPr/>
        <a:lstStyle/>
        <a:p>
          <a:r>
            <a:rPr lang="en-US" b="1" dirty="0" smtClean="0">
              <a:latin typeface="Times New Roman" pitchFamily="18" charset="0"/>
              <a:cs typeface="Times New Roman" pitchFamily="18" charset="0"/>
            </a:rPr>
            <a:t>3- The hypothesis</a:t>
          </a:r>
        </a:p>
      </dgm:t>
    </dgm:pt>
    <dgm:pt modelId="{8EC8E0DB-E989-43E4-B876-4ADAF93D48F1}" type="parTrans" cxnId="{FCB2B1AC-F660-429A-B352-8E0FDE8C20F2}">
      <dgm:prSet/>
      <dgm:spPr/>
      <dgm:t>
        <a:bodyPr/>
        <a:lstStyle/>
        <a:p>
          <a:endParaRPr lang="fr-FR"/>
        </a:p>
      </dgm:t>
    </dgm:pt>
    <dgm:pt modelId="{DCD4A92B-FB32-4665-8A42-DE2155D79413}" type="sibTrans" cxnId="{FCB2B1AC-F660-429A-B352-8E0FDE8C20F2}">
      <dgm:prSet/>
      <dgm:spPr/>
      <dgm:t>
        <a:bodyPr/>
        <a:lstStyle/>
        <a:p>
          <a:endParaRPr lang="fr-FR"/>
        </a:p>
      </dgm:t>
    </dgm:pt>
    <dgm:pt modelId="{72E70933-24BB-4617-AA5B-5659A5C2BCDB}" type="pres">
      <dgm:prSet presAssocID="{8B7EBE7B-ED03-455F-B164-205BCB1EE2D1}" presName="Name0" presStyleCnt="0">
        <dgm:presLayoutVars>
          <dgm:chPref val="1"/>
          <dgm:dir/>
          <dgm:animOne val="branch"/>
          <dgm:animLvl val="lvl"/>
          <dgm:resizeHandles val="exact"/>
        </dgm:presLayoutVars>
      </dgm:prSet>
      <dgm:spPr/>
      <dgm:t>
        <a:bodyPr/>
        <a:lstStyle/>
        <a:p>
          <a:endParaRPr lang="fr-FR"/>
        </a:p>
      </dgm:t>
    </dgm:pt>
    <dgm:pt modelId="{D818F54C-897C-466A-8B3D-CC92EA665DB3}" type="pres">
      <dgm:prSet presAssocID="{C30138E7-6B2F-4353-9302-A1DB78A9ECD1}" presName="root1" presStyleCnt="0"/>
      <dgm:spPr/>
    </dgm:pt>
    <dgm:pt modelId="{A035E59E-8F92-40E1-A3CA-18327B07388F}" type="pres">
      <dgm:prSet presAssocID="{C30138E7-6B2F-4353-9302-A1DB78A9ECD1}" presName="LevelOneTextNode" presStyleLbl="node0" presStyleIdx="0" presStyleCnt="1" custScaleX="85900" custScaleY="74787" custLinFactNeighborX="12983">
        <dgm:presLayoutVars>
          <dgm:chPref val="3"/>
        </dgm:presLayoutVars>
      </dgm:prSet>
      <dgm:spPr/>
      <dgm:t>
        <a:bodyPr/>
        <a:lstStyle/>
        <a:p>
          <a:endParaRPr lang="fr-FR"/>
        </a:p>
      </dgm:t>
    </dgm:pt>
    <dgm:pt modelId="{A8FED464-5A40-4373-A638-563FFAA049D4}" type="pres">
      <dgm:prSet presAssocID="{C30138E7-6B2F-4353-9302-A1DB78A9ECD1}" presName="level2hierChild" presStyleCnt="0"/>
      <dgm:spPr/>
    </dgm:pt>
    <dgm:pt modelId="{B233B903-2E5E-4572-9184-C8D22F0DE10E}" type="pres">
      <dgm:prSet presAssocID="{177AC13E-BF85-4F57-BEBC-8E7B82A85F08}" presName="conn2-1" presStyleLbl="parChTrans1D2" presStyleIdx="0" presStyleCnt="1"/>
      <dgm:spPr/>
      <dgm:t>
        <a:bodyPr/>
        <a:lstStyle/>
        <a:p>
          <a:endParaRPr lang="fr-FR"/>
        </a:p>
      </dgm:t>
    </dgm:pt>
    <dgm:pt modelId="{9078E87C-BE2A-421A-B4E0-A49643C2745F}" type="pres">
      <dgm:prSet presAssocID="{177AC13E-BF85-4F57-BEBC-8E7B82A85F08}" presName="connTx" presStyleLbl="parChTrans1D2" presStyleIdx="0" presStyleCnt="1"/>
      <dgm:spPr/>
      <dgm:t>
        <a:bodyPr/>
        <a:lstStyle/>
        <a:p>
          <a:endParaRPr lang="fr-FR"/>
        </a:p>
      </dgm:t>
    </dgm:pt>
    <dgm:pt modelId="{E23BAA4D-F61B-41CA-A08A-A02A13873C49}" type="pres">
      <dgm:prSet presAssocID="{FD8ADA0B-3525-40B6-A961-D51CB5A40612}" presName="root2" presStyleCnt="0"/>
      <dgm:spPr/>
    </dgm:pt>
    <dgm:pt modelId="{57C45257-DAA2-43B4-B935-9FDEEE759AA9}" type="pres">
      <dgm:prSet presAssocID="{FD8ADA0B-3525-40B6-A961-D51CB5A40612}" presName="LevelTwoTextNode" presStyleLbl="node2" presStyleIdx="0" presStyleCnt="1" custScaleX="17830" custScaleY="344415" custLinFactNeighborX="-3315">
        <dgm:presLayoutVars>
          <dgm:chPref val="3"/>
        </dgm:presLayoutVars>
      </dgm:prSet>
      <dgm:spPr/>
      <dgm:t>
        <a:bodyPr/>
        <a:lstStyle/>
        <a:p>
          <a:endParaRPr lang="fr-FR"/>
        </a:p>
      </dgm:t>
    </dgm:pt>
    <dgm:pt modelId="{094E007C-98A0-47DE-B2CC-6BD6020F0B36}" type="pres">
      <dgm:prSet presAssocID="{FD8ADA0B-3525-40B6-A961-D51CB5A40612}" presName="level3hierChild" presStyleCnt="0"/>
      <dgm:spPr/>
    </dgm:pt>
    <dgm:pt modelId="{144089F8-59C6-4BE6-AD01-BD976B09A5D5}" type="pres">
      <dgm:prSet presAssocID="{2A763C28-A296-4FD9-BACB-0FF5E5AAAD5E}" presName="conn2-1" presStyleLbl="parChTrans1D3" presStyleIdx="0" presStyleCnt="1"/>
      <dgm:spPr/>
      <dgm:t>
        <a:bodyPr/>
        <a:lstStyle/>
        <a:p>
          <a:endParaRPr lang="fr-FR"/>
        </a:p>
      </dgm:t>
    </dgm:pt>
    <dgm:pt modelId="{760C4769-D76C-4D38-9A9F-3E45EEFB9A3B}" type="pres">
      <dgm:prSet presAssocID="{2A763C28-A296-4FD9-BACB-0FF5E5AAAD5E}" presName="connTx" presStyleLbl="parChTrans1D3" presStyleIdx="0" presStyleCnt="1"/>
      <dgm:spPr/>
      <dgm:t>
        <a:bodyPr/>
        <a:lstStyle/>
        <a:p>
          <a:endParaRPr lang="fr-FR"/>
        </a:p>
      </dgm:t>
    </dgm:pt>
    <dgm:pt modelId="{A976F279-49AF-4E41-8FB0-BE83CA85CD33}" type="pres">
      <dgm:prSet presAssocID="{BC858486-DEAC-4882-A0B0-0FAB7FB256AA}" presName="root2" presStyleCnt="0"/>
      <dgm:spPr/>
    </dgm:pt>
    <dgm:pt modelId="{022A9392-A55C-41E1-8F57-8905CF69DA40}" type="pres">
      <dgm:prSet presAssocID="{BC858486-DEAC-4882-A0B0-0FAB7FB256AA}" presName="LevelTwoTextNode" presStyleLbl="node3" presStyleIdx="0" presStyleCnt="1" custScaleX="140104" custScaleY="463679" custLinFactNeighborX="-3847">
        <dgm:presLayoutVars>
          <dgm:chPref val="3"/>
        </dgm:presLayoutVars>
      </dgm:prSet>
      <dgm:spPr>
        <a:prstGeom prst="flowChartAlternateProcess">
          <a:avLst/>
        </a:prstGeom>
      </dgm:spPr>
      <dgm:t>
        <a:bodyPr/>
        <a:lstStyle/>
        <a:p>
          <a:endParaRPr lang="fr-FR"/>
        </a:p>
      </dgm:t>
    </dgm:pt>
    <dgm:pt modelId="{561A145A-63DE-47AD-BBD0-F116EC2F5324}" type="pres">
      <dgm:prSet presAssocID="{BC858486-DEAC-4882-A0B0-0FAB7FB256AA}" presName="level3hierChild" presStyleCnt="0"/>
      <dgm:spPr/>
    </dgm:pt>
  </dgm:ptLst>
  <dgm:cxnLst>
    <dgm:cxn modelId="{1A5F756D-056A-4BF2-93EB-020B6732EA34}" type="presOf" srcId="{C30138E7-6B2F-4353-9302-A1DB78A9ECD1}" destId="{A035E59E-8F92-40E1-A3CA-18327B07388F}" srcOrd="0" destOrd="0" presId="urn:microsoft.com/office/officeart/2008/layout/HorizontalMultiLevelHierarchy"/>
    <dgm:cxn modelId="{D2DEA35B-2CD2-4A63-A9AF-4A2E802CE74C}" type="presOf" srcId="{8B7EBE7B-ED03-455F-B164-205BCB1EE2D1}" destId="{72E70933-24BB-4617-AA5B-5659A5C2BCDB}" srcOrd="0" destOrd="0" presId="urn:microsoft.com/office/officeart/2008/layout/HorizontalMultiLevelHierarchy"/>
    <dgm:cxn modelId="{0CBF7EC5-477D-4F83-A646-C8B57317F40B}" srcId="{FD8ADA0B-3525-40B6-A961-D51CB5A40612}" destId="{BC858486-DEAC-4882-A0B0-0FAB7FB256AA}" srcOrd="0" destOrd="0" parTransId="{2A763C28-A296-4FD9-BACB-0FF5E5AAAD5E}" sibTransId="{087FDBEF-97D7-452E-A023-DD8496A899AC}"/>
    <dgm:cxn modelId="{FF8E28BF-ADE8-4A00-B065-B530831C9BE2}" srcId="{C30138E7-6B2F-4353-9302-A1DB78A9ECD1}" destId="{FD8ADA0B-3525-40B6-A961-D51CB5A40612}" srcOrd="0" destOrd="0" parTransId="{177AC13E-BF85-4F57-BEBC-8E7B82A85F08}" sibTransId="{5F191987-4A60-4447-A1B4-E2AE65C9DA71}"/>
    <dgm:cxn modelId="{024C1D57-B463-4F78-9CAF-D38DAC92D16B}" type="presOf" srcId="{177AC13E-BF85-4F57-BEBC-8E7B82A85F08}" destId="{9078E87C-BE2A-421A-B4E0-A49643C2745F}" srcOrd="1" destOrd="0" presId="urn:microsoft.com/office/officeart/2008/layout/HorizontalMultiLevelHierarchy"/>
    <dgm:cxn modelId="{FCB2B1AC-F660-429A-B352-8E0FDE8C20F2}" srcId="{8B7EBE7B-ED03-455F-B164-205BCB1EE2D1}" destId="{C30138E7-6B2F-4353-9302-A1DB78A9ECD1}" srcOrd="0" destOrd="0" parTransId="{8EC8E0DB-E989-43E4-B876-4ADAF93D48F1}" sibTransId="{DCD4A92B-FB32-4665-8A42-DE2155D79413}"/>
    <dgm:cxn modelId="{3392138C-ABAD-4E4A-9E60-93494B63E536}" type="presOf" srcId="{2A763C28-A296-4FD9-BACB-0FF5E5AAAD5E}" destId="{144089F8-59C6-4BE6-AD01-BD976B09A5D5}" srcOrd="0" destOrd="0" presId="urn:microsoft.com/office/officeart/2008/layout/HorizontalMultiLevelHierarchy"/>
    <dgm:cxn modelId="{78472AE7-2A8E-413E-9673-31901844AB66}" type="presOf" srcId="{177AC13E-BF85-4F57-BEBC-8E7B82A85F08}" destId="{B233B903-2E5E-4572-9184-C8D22F0DE10E}" srcOrd="0" destOrd="0" presId="urn:microsoft.com/office/officeart/2008/layout/HorizontalMultiLevelHierarchy"/>
    <dgm:cxn modelId="{EE648F92-8AE0-465D-B9AD-C6622B92E04E}" type="presOf" srcId="{2A763C28-A296-4FD9-BACB-0FF5E5AAAD5E}" destId="{760C4769-D76C-4D38-9A9F-3E45EEFB9A3B}" srcOrd="1" destOrd="0" presId="urn:microsoft.com/office/officeart/2008/layout/HorizontalMultiLevelHierarchy"/>
    <dgm:cxn modelId="{569039B4-AF2D-422A-AD37-B7518B9A5ADC}" type="presOf" srcId="{BC858486-DEAC-4882-A0B0-0FAB7FB256AA}" destId="{022A9392-A55C-41E1-8F57-8905CF69DA40}" srcOrd="0" destOrd="0" presId="urn:microsoft.com/office/officeart/2008/layout/HorizontalMultiLevelHierarchy"/>
    <dgm:cxn modelId="{B715A31C-12C1-48AB-A6A7-15107783B28F}" type="presOf" srcId="{FD8ADA0B-3525-40B6-A961-D51CB5A40612}" destId="{57C45257-DAA2-43B4-B935-9FDEEE759AA9}" srcOrd="0" destOrd="0" presId="urn:microsoft.com/office/officeart/2008/layout/HorizontalMultiLevelHierarchy"/>
    <dgm:cxn modelId="{1A6BB9FF-736C-49AB-9895-6B57C5EF319F}" type="presParOf" srcId="{72E70933-24BB-4617-AA5B-5659A5C2BCDB}" destId="{D818F54C-897C-466A-8B3D-CC92EA665DB3}" srcOrd="0" destOrd="0" presId="urn:microsoft.com/office/officeart/2008/layout/HorizontalMultiLevelHierarchy"/>
    <dgm:cxn modelId="{9C1DAD3D-F2BA-4AF2-8DAD-9AAFC162A30C}" type="presParOf" srcId="{D818F54C-897C-466A-8B3D-CC92EA665DB3}" destId="{A035E59E-8F92-40E1-A3CA-18327B07388F}" srcOrd="0" destOrd="0" presId="urn:microsoft.com/office/officeart/2008/layout/HorizontalMultiLevelHierarchy"/>
    <dgm:cxn modelId="{6FF62B31-5296-4A0A-9909-39BDAD4FBADB}" type="presParOf" srcId="{D818F54C-897C-466A-8B3D-CC92EA665DB3}" destId="{A8FED464-5A40-4373-A638-563FFAA049D4}" srcOrd="1" destOrd="0" presId="urn:microsoft.com/office/officeart/2008/layout/HorizontalMultiLevelHierarchy"/>
    <dgm:cxn modelId="{5B039229-45FD-4C5E-8BDF-9CF073C32323}" type="presParOf" srcId="{A8FED464-5A40-4373-A638-563FFAA049D4}" destId="{B233B903-2E5E-4572-9184-C8D22F0DE10E}" srcOrd="0" destOrd="0" presId="urn:microsoft.com/office/officeart/2008/layout/HorizontalMultiLevelHierarchy"/>
    <dgm:cxn modelId="{F9978E87-E2F1-45E9-B5FB-120074DEB507}" type="presParOf" srcId="{B233B903-2E5E-4572-9184-C8D22F0DE10E}" destId="{9078E87C-BE2A-421A-B4E0-A49643C2745F}" srcOrd="0" destOrd="0" presId="urn:microsoft.com/office/officeart/2008/layout/HorizontalMultiLevelHierarchy"/>
    <dgm:cxn modelId="{574E0B7F-76D6-48D0-AE02-792807FA9985}" type="presParOf" srcId="{A8FED464-5A40-4373-A638-563FFAA049D4}" destId="{E23BAA4D-F61B-41CA-A08A-A02A13873C49}" srcOrd="1" destOrd="0" presId="urn:microsoft.com/office/officeart/2008/layout/HorizontalMultiLevelHierarchy"/>
    <dgm:cxn modelId="{A8CE5718-137F-44B5-96BB-729F2768AED8}" type="presParOf" srcId="{E23BAA4D-F61B-41CA-A08A-A02A13873C49}" destId="{57C45257-DAA2-43B4-B935-9FDEEE759AA9}" srcOrd="0" destOrd="0" presId="urn:microsoft.com/office/officeart/2008/layout/HorizontalMultiLevelHierarchy"/>
    <dgm:cxn modelId="{97A55D1D-0BAA-48CF-A2FA-85AC34844A58}" type="presParOf" srcId="{E23BAA4D-F61B-41CA-A08A-A02A13873C49}" destId="{094E007C-98A0-47DE-B2CC-6BD6020F0B36}" srcOrd="1" destOrd="0" presId="urn:microsoft.com/office/officeart/2008/layout/HorizontalMultiLevelHierarchy"/>
    <dgm:cxn modelId="{C752AEE4-029E-41FA-88C7-F82C8F4D7BEC}" type="presParOf" srcId="{094E007C-98A0-47DE-B2CC-6BD6020F0B36}" destId="{144089F8-59C6-4BE6-AD01-BD976B09A5D5}" srcOrd="0" destOrd="0" presId="urn:microsoft.com/office/officeart/2008/layout/HorizontalMultiLevelHierarchy"/>
    <dgm:cxn modelId="{9E14D89C-0BA1-4CAA-B1A5-11EF058D87A3}" type="presParOf" srcId="{144089F8-59C6-4BE6-AD01-BD976B09A5D5}" destId="{760C4769-D76C-4D38-9A9F-3E45EEFB9A3B}" srcOrd="0" destOrd="0" presId="urn:microsoft.com/office/officeart/2008/layout/HorizontalMultiLevelHierarchy"/>
    <dgm:cxn modelId="{C97772E2-512C-4F6A-898E-64EC476191C1}" type="presParOf" srcId="{094E007C-98A0-47DE-B2CC-6BD6020F0B36}" destId="{A976F279-49AF-4E41-8FB0-BE83CA85CD33}" srcOrd="1" destOrd="0" presId="urn:microsoft.com/office/officeart/2008/layout/HorizontalMultiLevelHierarchy"/>
    <dgm:cxn modelId="{DEF8F52F-1478-4FCE-9916-4DAC9D77B49D}" type="presParOf" srcId="{A976F279-49AF-4E41-8FB0-BE83CA85CD33}" destId="{022A9392-A55C-41E1-8F57-8905CF69DA40}" srcOrd="0" destOrd="0" presId="urn:microsoft.com/office/officeart/2008/layout/HorizontalMultiLevelHierarchy"/>
    <dgm:cxn modelId="{EE6F3418-9531-4F05-9839-A5113F68E7EC}" type="presParOf" srcId="{A976F279-49AF-4E41-8FB0-BE83CA85CD33}" destId="{561A145A-63DE-47AD-BBD0-F116EC2F532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B7EBE7B-ED03-455F-B164-205BCB1EE2D1}" type="doc">
      <dgm:prSet loTypeId="urn:microsoft.com/office/officeart/2008/layout/HorizontalMultiLevelHierarchy" loCatId="hierarchy" qsTypeId="urn:microsoft.com/office/officeart/2005/8/quickstyle/3d2" qsCatId="3D" csTypeId="urn:microsoft.com/office/officeart/2005/8/colors/accent1_2" csCatId="accent1" phldr="1"/>
      <dgm:spPr/>
      <dgm:t>
        <a:bodyPr/>
        <a:lstStyle/>
        <a:p>
          <a:endParaRPr lang="fr-FR"/>
        </a:p>
      </dgm:t>
    </dgm:pt>
    <dgm:pt modelId="{BC858486-DEAC-4882-A0B0-0FAB7FB256AA}">
      <dgm:prSet custT="1"/>
      <dgm:spPr>
        <a:solidFill>
          <a:srgbClr val="FFFF00"/>
        </a:solidFill>
      </dgm:spPr>
      <dgm:t>
        <a:bodyPr/>
        <a:lstStyle/>
        <a:p>
          <a:r>
            <a:rPr lang="en-US" sz="2300" dirty="0" smtClean="0">
              <a:solidFill>
                <a:schemeClr val="tx1"/>
              </a:solidFill>
              <a:latin typeface="Times New Roman" pitchFamily="18" charset="0"/>
              <a:cs typeface="Times New Roman" pitchFamily="18" charset="0"/>
            </a:rPr>
            <a:t>Suppose the following hypothesis: </a:t>
          </a:r>
          <a:r>
            <a:rPr lang="en-US" sz="2300" i="1" dirty="0" smtClean="0">
              <a:solidFill>
                <a:srgbClr val="FF0000"/>
              </a:solidFill>
              <a:latin typeface="Times New Roman" pitchFamily="18" charset="0"/>
              <a:cs typeface="Times New Roman" pitchFamily="18" charset="0"/>
            </a:rPr>
            <a:t>Students who consistently sleep for a minimum of eight hours per night will, on average, attain superior scores in standardized tests compared to their counterparts who sleep less than eight hours nightly</a:t>
          </a:r>
          <a:r>
            <a:rPr lang="en-US" sz="2300" dirty="0" smtClean="0">
              <a:solidFill>
                <a:schemeClr val="tx1"/>
              </a:solidFill>
              <a:latin typeface="Times New Roman" pitchFamily="18" charset="0"/>
              <a:cs typeface="Times New Roman" pitchFamily="18" charset="0"/>
            </a:rPr>
            <a:t>. </a:t>
          </a:r>
        </a:p>
        <a:p>
          <a:r>
            <a:rPr lang="en-US" sz="2300" dirty="0" smtClean="0">
              <a:solidFill>
                <a:schemeClr val="tx1"/>
              </a:solidFill>
              <a:latin typeface="Times New Roman" pitchFamily="18" charset="0"/>
              <a:cs typeface="Times New Roman" pitchFamily="18" charset="0"/>
            </a:rPr>
            <a:t>This statement is highly </a:t>
          </a:r>
          <a:r>
            <a:rPr lang="en-US" sz="2300" b="1" i="1" dirty="0" smtClean="0">
              <a:solidFill>
                <a:srgbClr val="FF0000"/>
              </a:solidFill>
              <a:latin typeface="Times New Roman" pitchFamily="18" charset="0"/>
              <a:cs typeface="Times New Roman" pitchFamily="18" charset="0"/>
            </a:rPr>
            <a:t>specific</a:t>
          </a:r>
          <a:r>
            <a:rPr lang="en-US" sz="2300" dirty="0" smtClean="0">
              <a:solidFill>
                <a:schemeClr val="tx1"/>
              </a:solidFill>
              <a:latin typeface="Times New Roman" pitchFamily="18" charset="0"/>
              <a:cs typeface="Times New Roman" pitchFamily="18" charset="0"/>
            </a:rPr>
            <a:t>, identifying the variables of sleep duration and test performance, along with the involved parties—two distinct groups of students—and predicting a positive relationship between these variables. Consequently, there is no ambiguity regarding the entities involved or the anticipated outcome, which is </a:t>
          </a:r>
          <a:r>
            <a:rPr lang="en-US" sz="2300" b="1" i="1" dirty="0" smtClean="0">
              <a:solidFill>
                <a:srgbClr val="FF0000"/>
              </a:solidFill>
              <a:latin typeface="Times New Roman" pitchFamily="18" charset="0"/>
              <a:cs typeface="Times New Roman" pitchFamily="18" charset="0"/>
            </a:rPr>
            <a:t>clearly</a:t>
          </a:r>
          <a:r>
            <a:rPr lang="en-US" sz="2300" dirty="0" smtClean="0">
              <a:solidFill>
                <a:schemeClr val="tx1"/>
              </a:solidFill>
              <a:latin typeface="Times New Roman" pitchFamily="18" charset="0"/>
              <a:cs typeface="Times New Roman" pitchFamily="18" charset="0"/>
            </a:rPr>
            <a:t> articulated.</a:t>
          </a:r>
        </a:p>
        <a:p>
          <a:r>
            <a:rPr lang="en-US" sz="2300" dirty="0" smtClean="0">
              <a:solidFill>
                <a:schemeClr val="tx1"/>
              </a:solidFill>
              <a:latin typeface="Times New Roman" pitchFamily="18" charset="0"/>
              <a:cs typeface="Times New Roman" pitchFamily="18" charset="0"/>
            </a:rPr>
            <a:t>Additionally, we could </a:t>
          </a:r>
          <a:r>
            <a:rPr lang="en-US" sz="2300" b="1" i="1" dirty="0" smtClean="0">
              <a:solidFill>
                <a:srgbClr val="FF0000"/>
              </a:solidFill>
              <a:latin typeface="Times New Roman" pitchFamily="18" charset="0"/>
              <a:cs typeface="Times New Roman" pitchFamily="18" charset="0"/>
            </a:rPr>
            <a:t>test</a:t>
          </a:r>
          <a:r>
            <a:rPr lang="en-US" sz="2300" dirty="0" smtClean="0">
              <a:solidFill>
                <a:schemeClr val="tx1"/>
              </a:solidFill>
              <a:latin typeface="Times New Roman" pitchFamily="18" charset="0"/>
              <a:cs typeface="Times New Roman" pitchFamily="18" charset="0"/>
            </a:rPr>
            <a:t> this hypothesis by  undertaking a quantitative study involving   two groups of students one that gets 8 or  more hours of sleep per night for a fixed period   and one that gets less. We could then compare  the </a:t>
          </a:r>
          <a:r>
            <a:rPr lang="en-US" sz="2300" dirty="0" err="1" smtClean="0">
              <a:solidFill>
                <a:schemeClr val="tx1"/>
              </a:solidFill>
              <a:latin typeface="Times New Roman" pitchFamily="18" charset="0"/>
              <a:cs typeface="Times New Roman" pitchFamily="18" charset="0"/>
            </a:rPr>
            <a:t>standardised</a:t>
          </a:r>
          <a:r>
            <a:rPr lang="en-US" sz="2300" dirty="0" smtClean="0">
              <a:solidFill>
                <a:schemeClr val="tx1"/>
              </a:solidFill>
              <a:latin typeface="Times New Roman" pitchFamily="18" charset="0"/>
              <a:cs typeface="Times New Roman" pitchFamily="18" charset="0"/>
            </a:rPr>
            <a:t> test results for both groups   to see if there is a statistically significant  difference. In other words, this hypothesis is   very </a:t>
          </a:r>
          <a:r>
            <a:rPr lang="en-US" sz="2300" b="1" i="1" dirty="0" smtClean="0">
              <a:solidFill>
                <a:srgbClr val="FF0000"/>
              </a:solidFill>
              <a:latin typeface="Times New Roman" pitchFamily="18" charset="0"/>
              <a:cs typeface="Times New Roman" pitchFamily="18" charset="0"/>
            </a:rPr>
            <a:t>testable</a:t>
          </a:r>
          <a:r>
            <a:rPr lang="en-US" sz="2300" dirty="0" smtClean="0">
              <a:solidFill>
                <a:schemeClr val="tx1"/>
              </a:solidFill>
              <a:latin typeface="Times New Roman" pitchFamily="18" charset="0"/>
              <a:cs typeface="Times New Roman" pitchFamily="18" charset="0"/>
            </a:rPr>
            <a:t>.</a:t>
          </a:r>
          <a:endParaRPr lang="fr-FR" sz="2300" dirty="0">
            <a:solidFill>
              <a:schemeClr val="tx1"/>
            </a:solidFill>
            <a:latin typeface="Times New Roman" panose="02020603050405020304" pitchFamily="18" charset="0"/>
            <a:cs typeface="Times New Roman" panose="02020603050405020304" pitchFamily="18" charset="0"/>
          </a:endParaRPr>
        </a:p>
      </dgm:t>
    </dgm:pt>
    <dgm:pt modelId="{2A763C28-A296-4FD9-BACB-0FF5E5AAAD5E}" type="parTrans" cxnId="{0CBF7EC5-477D-4F83-A646-C8B57317F40B}">
      <dgm:prSet custT="1"/>
      <dgm:spPr>
        <a:ln w="57150">
          <a:headEnd type="none" w="med" len="med"/>
          <a:tailEnd type="triangle" w="med" len="med"/>
        </a:ln>
      </dgm:spPr>
      <dgm:t>
        <a:bodyPr/>
        <a:lstStyle/>
        <a:p>
          <a:endParaRPr lang="fr-FR" sz="2100">
            <a:latin typeface="Times New Roman" panose="02020603050405020304" pitchFamily="18" charset="0"/>
            <a:cs typeface="Times New Roman" panose="02020603050405020304" pitchFamily="18" charset="0"/>
          </a:endParaRPr>
        </a:p>
      </dgm:t>
    </dgm:pt>
    <dgm:pt modelId="{087FDBEF-97D7-452E-A023-DD8496A899AC}" type="sibTrans" cxnId="{0CBF7EC5-477D-4F83-A646-C8B57317F40B}">
      <dgm:prSet/>
      <dgm:spPr/>
      <dgm:t>
        <a:bodyPr/>
        <a:lstStyle/>
        <a:p>
          <a:endParaRPr lang="fr-FR" sz="2100">
            <a:latin typeface="Times New Roman" panose="02020603050405020304" pitchFamily="18" charset="0"/>
            <a:cs typeface="Times New Roman" panose="02020603050405020304" pitchFamily="18" charset="0"/>
          </a:endParaRPr>
        </a:p>
      </dgm:t>
    </dgm:pt>
    <dgm:pt modelId="{C30138E7-6B2F-4353-9302-A1DB78A9ECD1}">
      <dgm:prSet custT="1"/>
      <dgm:spPr/>
      <dgm:t>
        <a:bodyPr/>
        <a:lstStyle/>
        <a:p>
          <a:r>
            <a:rPr lang="en-US" sz="4400" b="1" dirty="0" smtClean="0">
              <a:latin typeface="Times New Roman" pitchFamily="18" charset="0"/>
              <a:cs typeface="Times New Roman" pitchFamily="18" charset="0"/>
            </a:rPr>
            <a:t>Example</a:t>
          </a:r>
        </a:p>
      </dgm:t>
    </dgm:pt>
    <dgm:pt modelId="{8EC8E0DB-E989-43E4-B876-4ADAF93D48F1}" type="parTrans" cxnId="{FCB2B1AC-F660-429A-B352-8E0FDE8C20F2}">
      <dgm:prSet/>
      <dgm:spPr/>
      <dgm:t>
        <a:bodyPr/>
        <a:lstStyle/>
        <a:p>
          <a:endParaRPr lang="fr-FR" sz="2100">
            <a:latin typeface="Times New Roman" panose="02020603050405020304" pitchFamily="18" charset="0"/>
            <a:cs typeface="Times New Roman" panose="02020603050405020304" pitchFamily="18" charset="0"/>
          </a:endParaRPr>
        </a:p>
      </dgm:t>
    </dgm:pt>
    <dgm:pt modelId="{DCD4A92B-FB32-4665-8A42-DE2155D79413}" type="sibTrans" cxnId="{FCB2B1AC-F660-429A-B352-8E0FDE8C20F2}">
      <dgm:prSet/>
      <dgm:spPr/>
      <dgm:t>
        <a:bodyPr/>
        <a:lstStyle/>
        <a:p>
          <a:endParaRPr lang="fr-FR" sz="2100">
            <a:latin typeface="Times New Roman" panose="02020603050405020304" pitchFamily="18" charset="0"/>
            <a:cs typeface="Times New Roman" panose="02020603050405020304" pitchFamily="18" charset="0"/>
          </a:endParaRPr>
        </a:p>
      </dgm:t>
    </dgm:pt>
    <dgm:pt modelId="{72E70933-24BB-4617-AA5B-5659A5C2BCDB}" type="pres">
      <dgm:prSet presAssocID="{8B7EBE7B-ED03-455F-B164-205BCB1EE2D1}" presName="Name0" presStyleCnt="0">
        <dgm:presLayoutVars>
          <dgm:chPref val="1"/>
          <dgm:dir/>
          <dgm:animOne val="branch"/>
          <dgm:animLvl val="lvl"/>
          <dgm:resizeHandles val="exact"/>
        </dgm:presLayoutVars>
      </dgm:prSet>
      <dgm:spPr/>
      <dgm:t>
        <a:bodyPr/>
        <a:lstStyle/>
        <a:p>
          <a:endParaRPr lang="fr-FR"/>
        </a:p>
      </dgm:t>
    </dgm:pt>
    <dgm:pt modelId="{D818F54C-897C-466A-8B3D-CC92EA665DB3}" type="pres">
      <dgm:prSet presAssocID="{C30138E7-6B2F-4353-9302-A1DB78A9ECD1}" presName="root1" presStyleCnt="0"/>
      <dgm:spPr/>
    </dgm:pt>
    <dgm:pt modelId="{A035E59E-8F92-40E1-A3CA-18327B07388F}" type="pres">
      <dgm:prSet presAssocID="{C30138E7-6B2F-4353-9302-A1DB78A9ECD1}" presName="LevelOneTextNode" presStyleLbl="node0" presStyleIdx="0" presStyleCnt="1" custScaleX="56224" custScaleY="74787" custLinFactNeighborX="12983">
        <dgm:presLayoutVars>
          <dgm:chPref val="3"/>
        </dgm:presLayoutVars>
      </dgm:prSet>
      <dgm:spPr/>
      <dgm:t>
        <a:bodyPr/>
        <a:lstStyle/>
        <a:p>
          <a:endParaRPr lang="fr-FR"/>
        </a:p>
      </dgm:t>
    </dgm:pt>
    <dgm:pt modelId="{A8FED464-5A40-4373-A638-563FFAA049D4}" type="pres">
      <dgm:prSet presAssocID="{C30138E7-6B2F-4353-9302-A1DB78A9ECD1}" presName="level2hierChild" presStyleCnt="0"/>
      <dgm:spPr/>
    </dgm:pt>
    <dgm:pt modelId="{144089F8-59C6-4BE6-AD01-BD976B09A5D5}" type="pres">
      <dgm:prSet presAssocID="{2A763C28-A296-4FD9-BACB-0FF5E5AAAD5E}" presName="conn2-1" presStyleLbl="parChTrans1D2" presStyleIdx="0" presStyleCnt="1"/>
      <dgm:spPr/>
      <dgm:t>
        <a:bodyPr/>
        <a:lstStyle/>
        <a:p>
          <a:endParaRPr lang="fr-FR"/>
        </a:p>
      </dgm:t>
    </dgm:pt>
    <dgm:pt modelId="{760C4769-D76C-4D38-9A9F-3E45EEFB9A3B}" type="pres">
      <dgm:prSet presAssocID="{2A763C28-A296-4FD9-BACB-0FF5E5AAAD5E}" presName="connTx" presStyleLbl="parChTrans1D2" presStyleIdx="0" presStyleCnt="1"/>
      <dgm:spPr/>
      <dgm:t>
        <a:bodyPr/>
        <a:lstStyle/>
        <a:p>
          <a:endParaRPr lang="fr-FR"/>
        </a:p>
      </dgm:t>
    </dgm:pt>
    <dgm:pt modelId="{A976F279-49AF-4E41-8FB0-BE83CA85CD33}" type="pres">
      <dgm:prSet presAssocID="{BC858486-DEAC-4882-A0B0-0FAB7FB256AA}" presName="root2" presStyleCnt="0"/>
      <dgm:spPr/>
    </dgm:pt>
    <dgm:pt modelId="{022A9392-A55C-41E1-8F57-8905CF69DA40}" type="pres">
      <dgm:prSet presAssocID="{BC858486-DEAC-4882-A0B0-0FAB7FB256AA}" presName="LevelTwoTextNode" presStyleLbl="node2" presStyleIdx="0" presStyleCnt="1" custScaleX="168039" custScaleY="487260" custLinFactNeighborX="-3847">
        <dgm:presLayoutVars>
          <dgm:chPref val="3"/>
        </dgm:presLayoutVars>
      </dgm:prSet>
      <dgm:spPr>
        <a:prstGeom prst="flowChartAlternateProcess">
          <a:avLst/>
        </a:prstGeom>
      </dgm:spPr>
      <dgm:t>
        <a:bodyPr/>
        <a:lstStyle/>
        <a:p>
          <a:endParaRPr lang="fr-FR"/>
        </a:p>
      </dgm:t>
    </dgm:pt>
    <dgm:pt modelId="{561A145A-63DE-47AD-BBD0-F116EC2F5324}" type="pres">
      <dgm:prSet presAssocID="{BC858486-DEAC-4882-A0B0-0FAB7FB256AA}" presName="level3hierChild" presStyleCnt="0"/>
      <dgm:spPr/>
    </dgm:pt>
  </dgm:ptLst>
  <dgm:cxnLst>
    <dgm:cxn modelId="{0CBF7EC5-477D-4F83-A646-C8B57317F40B}" srcId="{C30138E7-6B2F-4353-9302-A1DB78A9ECD1}" destId="{BC858486-DEAC-4882-A0B0-0FAB7FB256AA}" srcOrd="0" destOrd="0" parTransId="{2A763C28-A296-4FD9-BACB-0FF5E5AAAD5E}" sibTransId="{087FDBEF-97D7-452E-A023-DD8496A899AC}"/>
    <dgm:cxn modelId="{D2DEA35B-2CD2-4A63-A9AF-4A2E802CE74C}" type="presOf" srcId="{8B7EBE7B-ED03-455F-B164-205BCB1EE2D1}" destId="{72E70933-24BB-4617-AA5B-5659A5C2BCDB}" srcOrd="0" destOrd="0" presId="urn:microsoft.com/office/officeart/2008/layout/HorizontalMultiLevelHierarchy"/>
    <dgm:cxn modelId="{0188BAD8-628C-444E-A539-D7EC02B9EBF5}" type="presOf" srcId="{2A763C28-A296-4FD9-BACB-0FF5E5AAAD5E}" destId="{760C4769-D76C-4D38-9A9F-3E45EEFB9A3B}" srcOrd="1" destOrd="0" presId="urn:microsoft.com/office/officeart/2008/layout/HorizontalMultiLevelHierarchy"/>
    <dgm:cxn modelId="{1A5F756D-056A-4BF2-93EB-020B6732EA34}" type="presOf" srcId="{C30138E7-6B2F-4353-9302-A1DB78A9ECD1}" destId="{A035E59E-8F92-40E1-A3CA-18327B07388F}" srcOrd="0" destOrd="0" presId="urn:microsoft.com/office/officeart/2008/layout/HorizontalMultiLevelHierarchy"/>
    <dgm:cxn modelId="{948B4461-0322-4EDA-9630-70B4D19CBF00}" type="presOf" srcId="{BC858486-DEAC-4882-A0B0-0FAB7FB256AA}" destId="{022A9392-A55C-41E1-8F57-8905CF69DA40}" srcOrd="0" destOrd="0" presId="urn:microsoft.com/office/officeart/2008/layout/HorizontalMultiLevelHierarchy"/>
    <dgm:cxn modelId="{FCB2B1AC-F660-429A-B352-8E0FDE8C20F2}" srcId="{8B7EBE7B-ED03-455F-B164-205BCB1EE2D1}" destId="{C30138E7-6B2F-4353-9302-A1DB78A9ECD1}" srcOrd="0" destOrd="0" parTransId="{8EC8E0DB-E989-43E4-B876-4ADAF93D48F1}" sibTransId="{DCD4A92B-FB32-4665-8A42-DE2155D79413}"/>
    <dgm:cxn modelId="{0F1E04BB-4593-47D0-8CEC-0E52E0007454}" type="presOf" srcId="{2A763C28-A296-4FD9-BACB-0FF5E5AAAD5E}" destId="{144089F8-59C6-4BE6-AD01-BD976B09A5D5}" srcOrd="0" destOrd="0" presId="urn:microsoft.com/office/officeart/2008/layout/HorizontalMultiLevelHierarchy"/>
    <dgm:cxn modelId="{1A6BB9FF-736C-49AB-9895-6B57C5EF319F}" type="presParOf" srcId="{72E70933-24BB-4617-AA5B-5659A5C2BCDB}" destId="{D818F54C-897C-466A-8B3D-CC92EA665DB3}" srcOrd="0" destOrd="0" presId="urn:microsoft.com/office/officeart/2008/layout/HorizontalMultiLevelHierarchy"/>
    <dgm:cxn modelId="{9C1DAD3D-F2BA-4AF2-8DAD-9AAFC162A30C}" type="presParOf" srcId="{D818F54C-897C-466A-8B3D-CC92EA665DB3}" destId="{A035E59E-8F92-40E1-A3CA-18327B07388F}" srcOrd="0" destOrd="0" presId="urn:microsoft.com/office/officeart/2008/layout/HorizontalMultiLevelHierarchy"/>
    <dgm:cxn modelId="{6FF62B31-5296-4A0A-9909-39BDAD4FBADB}" type="presParOf" srcId="{D818F54C-897C-466A-8B3D-CC92EA665DB3}" destId="{A8FED464-5A40-4373-A638-563FFAA049D4}" srcOrd="1" destOrd="0" presId="urn:microsoft.com/office/officeart/2008/layout/HorizontalMultiLevelHierarchy"/>
    <dgm:cxn modelId="{C3D4D32A-141C-486D-8EC3-6247ABB0A7A9}" type="presParOf" srcId="{A8FED464-5A40-4373-A638-563FFAA049D4}" destId="{144089F8-59C6-4BE6-AD01-BD976B09A5D5}" srcOrd="0" destOrd="0" presId="urn:microsoft.com/office/officeart/2008/layout/HorizontalMultiLevelHierarchy"/>
    <dgm:cxn modelId="{C20C92BE-9F6D-4A19-B4DD-E39383F69574}" type="presParOf" srcId="{144089F8-59C6-4BE6-AD01-BD976B09A5D5}" destId="{760C4769-D76C-4D38-9A9F-3E45EEFB9A3B}" srcOrd="0" destOrd="0" presId="urn:microsoft.com/office/officeart/2008/layout/HorizontalMultiLevelHierarchy"/>
    <dgm:cxn modelId="{975BD631-85DF-496D-BFFF-31AB763B9120}" type="presParOf" srcId="{A8FED464-5A40-4373-A638-563FFAA049D4}" destId="{A976F279-49AF-4E41-8FB0-BE83CA85CD33}" srcOrd="1" destOrd="0" presId="urn:microsoft.com/office/officeart/2008/layout/HorizontalMultiLevelHierarchy"/>
    <dgm:cxn modelId="{6664A64B-4A19-495E-AA3C-9974413AD5BE}" type="presParOf" srcId="{A976F279-49AF-4E41-8FB0-BE83CA85CD33}" destId="{022A9392-A55C-41E1-8F57-8905CF69DA40}" srcOrd="0" destOrd="0" presId="urn:microsoft.com/office/officeart/2008/layout/HorizontalMultiLevelHierarchy"/>
    <dgm:cxn modelId="{5CC9DB0E-F948-4081-A98B-000A983EBD09}" type="presParOf" srcId="{A976F279-49AF-4E41-8FB0-BE83CA85CD33}" destId="{561A145A-63DE-47AD-BBD0-F116EC2F5324}"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06392-314A-49FD-BD82-E0347C7C7359}">
      <dsp:nvSpPr>
        <dsp:cNvPr id="0" name=""/>
        <dsp:cNvSpPr/>
      </dsp:nvSpPr>
      <dsp:spPr>
        <a:xfrm>
          <a:off x="2370549" y="2393863"/>
          <a:ext cx="4145640" cy="2019852"/>
        </a:xfrm>
        <a:prstGeom prst="horizontalScroll">
          <a:avLst/>
        </a:prstGeom>
        <a:solidFill>
          <a:srgbClr val="E12B45"/>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600200">
            <a:lnSpc>
              <a:spcPct val="90000"/>
            </a:lnSpc>
            <a:spcBef>
              <a:spcPct val="0"/>
            </a:spcBef>
            <a:spcAft>
              <a:spcPct val="35000"/>
            </a:spcAft>
          </a:pPr>
          <a:r>
            <a:rPr lang="en-US" sz="3600" b="1" kern="1200" dirty="0" smtClean="0">
              <a:solidFill>
                <a:schemeClr val="tx1"/>
              </a:solidFill>
              <a:latin typeface="Times New Roman" pitchFamily="18" charset="0"/>
              <a:cs typeface="Times New Roman" pitchFamily="18" charset="0"/>
            </a:rPr>
            <a:t>What is a General Introduction?</a:t>
          </a:r>
          <a:endParaRPr lang="fr-FR" sz="3600" b="1" kern="1200" dirty="0">
            <a:solidFill>
              <a:schemeClr val="tx1"/>
            </a:solidFill>
            <a:latin typeface="Times New Roman" pitchFamily="18" charset="0"/>
            <a:cs typeface="Times New Roman" pitchFamily="18" charset="0"/>
          </a:endParaRPr>
        </a:p>
      </dsp:txBody>
      <dsp:txXfrm>
        <a:off x="2623031" y="2646345"/>
        <a:ext cx="3766917" cy="1514889"/>
      </dsp:txXfrm>
    </dsp:sp>
    <dsp:sp modelId="{4E78AF10-E8A0-4E09-90F5-807A90E51615}">
      <dsp:nvSpPr>
        <dsp:cNvPr id="0" name=""/>
        <dsp:cNvSpPr/>
      </dsp:nvSpPr>
      <dsp:spPr>
        <a:xfrm rot="16237784">
          <a:off x="4182047" y="2118430"/>
          <a:ext cx="550900" cy="0"/>
        </a:xfrm>
        <a:custGeom>
          <a:avLst/>
          <a:gdLst/>
          <a:ahLst/>
          <a:cxnLst/>
          <a:rect l="0" t="0" r="0" b="0"/>
          <a:pathLst>
            <a:path>
              <a:moveTo>
                <a:pt x="0" y="0"/>
              </a:moveTo>
              <a:lnTo>
                <a:pt x="550900"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C3BF0A22-1B10-4842-956C-DFDEB38A0A87}">
      <dsp:nvSpPr>
        <dsp:cNvPr id="0" name=""/>
        <dsp:cNvSpPr/>
      </dsp:nvSpPr>
      <dsp:spPr>
        <a:xfrm>
          <a:off x="243552" y="247955"/>
          <a:ext cx="8451477" cy="1595041"/>
        </a:xfrm>
        <a:prstGeom prst="roundRect">
          <a:avLst/>
        </a:prstGeom>
        <a:solidFill>
          <a:srgbClr val="00B0F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Times New Roman" pitchFamily="18" charset="0"/>
              <a:cs typeface="Times New Roman" pitchFamily="18" charset="0"/>
            </a:rPr>
            <a:t>A general introduction or introductory chapter of a thesis or dissertation is to introduce your research to the reader. In other words, it is to present the research problem that requires a solution.</a:t>
          </a:r>
          <a:r>
            <a:rPr lang="fr-FR" sz="2400" kern="1200" dirty="0" smtClean="0">
              <a:solidFill>
                <a:schemeClr val="tx1"/>
              </a:solidFill>
              <a:latin typeface="Times New Roman" pitchFamily="18" charset="0"/>
              <a:cs typeface="Times New Roman" pitchFamily="18" charset="0"/>
            </a:rPr>
            <a:t>. </a:t>
          </a:r>
          <a:endParaRPr lang="fr-FR" sz="2400" kern="1200" dirty="0">
            <a:solidFill>
              <a:schemeClr val="tx1"/>
            </a:solidFill>
            <a:latin typeface="Times New Roman" pitchFamily="18" charset="0"/>
            <a:cs typeface="Times New Roman" pitchFamily="18" charset="0"/>
          </a:endParaRPr>
        </a:p>
      </dsp:txBody>
      <dsp:txXfrm>
        <a:off x="321415" y="325818"/>
        <a:ext cx="8295751" cy="1439315"/>
      </dsp:txXfrm>
    </dsp:sp>
    <dsp:sp modelId="{E35AB4E1-98D6-415B-8023-42C213B867A3}">
      <dsp:nvSpPr>
        <dsp:cNvPr id="0" name=""/>
        <dsp:cNvSpPr/>
      </dsp:nvSpPr>
      <dsp:spPr>
        <a:xfrm rot="7905282">
          <a:off x="2529076" y="4867222"/>
          <a:ext cx="1215829" cy="0"/>
        </a:xfrm>
        <a:custGeom>
          <a:avLst/>
          <a:gdLst/>
          <a:ahLst/>
          <a:cxnLst/>
          <a:rect l="0" t="0" r="0" b="0"/>
          <a:pathLst>
            <a:path>
              <a:moveTo>
                <a:pt x="0" y="0"/>
              </a:moveTo>
              <a:lnTo>
                <a:pt x="1215829"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E109FF96-2299-462A-B2FA-606A5CF72F10}">
      <dsp:nvSpPr>
        <dsp:cNvPr id="0" name=""/>
        <dsp:cNvSpPr/>
      </dsp:nvSpPr>
      <dsp:spPr>
        <a:xfrm>
          <a:off x="10" y="5320728"/>
          <a:ext cx="4605938" cy="961543"/>
        </a:xfrm>
        <a:prstGeom prst="roundRect">
          <a:avLst/>
        </a:prstGeom>
        <a:solidFill>
          <a:srgbClr val="00B0F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Times New Roman" pitchFamily="18" charset="0"/>
              <a:cs typeface="Times New Roman" pitchFamily="18" charset="0"/>
            </a:rPr>
            <a:t>It provides an overview of your research project.</a:t>
          </a:r>
          <a:endParaRPr lang="fr-FR" sz="2400" b="1" kern="1200" dirty="0">
            <a:solidFill>
              <a:schemeClr val="tx1"/>
            </a:solidFill>
            <a:latin typeface="Times New Roman" pitchFamily="18" charset="0"/>
            <a:cs typeface="Times New Roman" pitchFamily="18" charset="0"/>
          </a:endParaRPr>
        </a:p>
      </dsp:txBody>
      <dsp:txXfrm>
        <a:off x="46949" y="5367667"/>
        <a:ext cx="4512060" cy="867665"/>
      </dsp:txXfrm>
    </dsp:sp>
    <dsp:sp modelId="{D6CCC859-B24F-432F-9E54-D2E0C9186545}">
      <dsp:nvSpPr>
        <dsp:cNvPr id="0" name=""/>
        <dsp:cNvSpPr/>
      </dsp:nvSpPr>
      <dsp:spPr>
        <a:xfrm rot="2538601">
          <a:off x="5467980" y="4633096"/>
          <a:ext cx="651809" cy="0"/>
        </a:xfrm>
        <a:custGeom>
          <a:avLst/>
          <a:gdLst/>
          <a:ahLst/>
          <a:cxnLst/>
          <a:rect l="0" t="0" r="0" b="0"/>
          <a:pathLst>
            <a:path>
              <a:moveTo>
                <a:pt x="0" y="0"/>
              </a:moveTo>
              <a:lnTo>
                <a:pt x="651809"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EDCA6ACE-13F6-404D-B7DC-E6B58B4A7F2E}">
      <dsp:nvSpPr>
        <dsp:cNvPr id="0" name=""/>
        <dsp:cNvSpPr/>
      </dsp:nvSpPr>
      <dsp:spPr>
        <a:xfrm>
          <a:off x="4841387" y="4852476"/>
          <a:ext cx="4195102" cy="1645809"/>
        </a:xfrm>
        <a:prstGeom prst="roundRect">
          <a:avLst/>
        </a:prstGeom>
        <a:solidFill>
          <a:srgbClr val="00B0F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Times New Roman" pitchFamily="18" charset="0"/>
              <a:cs typeface="Times New Roman" pitchFamily="18" charset="0"/>
            </a:rPr>
            <a:t>It explains both the What and the Why of your research.</a:t>
          </a:r>
          <a:endParaRPr lang="fr-FR" sz="2400" b="1" kern="1200" dirty="0">
            <a:solidFill>
              <a:schemeClr val="tx1"/>
            </a:solidFill>
            <a:latin typeface="Times New Roman" pitchFamily="18" charset="0"/>
            <a:cs typeface="Times New Roman" pitchFamily="18" charset="0"/>
          </a:endParaRPr>
        </a:p>
      </dsp:txBody>
      <dsp:txXfrm>
        <a:off x="4921729" y="4932818"/>
        <a:ext cx="4034418" cy="148512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4089F8-59C6-4BE6-AD01-BD976B09A5D5}">
      <dsp:nvSpPr>
        <dsp:cNvPr id="0" name=""/>
        <dsp:cNvSpPr/>
      </dsp:nvSpPr>
      <dsp:spPr>
        <a:xfrm>
          <a:off x="1494304" y="3383280"/>
          <a:ext cx="520175" cy="91440"/>
        </a:xfrm>
        <a:custGeom>
          <a:avLst/>
          <a:gdLst/>
          <a:ahLst/>
          <a:cxnLst/>
          <a:rect l="0" t="0" r="0" b="0"/>
          <a:pathLst>
            <a:path>
              <a:moveTo>
                <a:pt x="0" y="45720"/>
              </a:moveTo>
              <a:lnTo>
                <a:pt x="520175" y="4572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741387" y="3415995"/>
        <a:ext cx="26008" cy="26008"/>
      </dsp:txXfrm>
    </dsp:sp>
    <dsp:sp modelId="{A035E59E-8F92-40E1-A3CA-18327B07388F}">
      <dsp:nvSpPr>
        <dsp:cNvPr id="0" name=""/>
        <dsp:cNvSpPr/>
      </dsp:nvSpPr>
      <dsp:spPr>
        <a:xfrm rot="16200000">
          <a:off x="-1629900" y="2864235"/>
          <a:ext cx="5118879" cy="1129528"/>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US" sz="4000" b="1" kern="1200" dirty="0" smtClean="0">
              <a:latin typeface="Times New Roman" pitchFamily="18" charset="0"/>
              <a:cs typeface="Times New Roman" pitchFamily="18" charset="0"/>
            </a:rPr>
            <a:t>4- Method or research approach</a:t>
          </a:r>
        </a:p>
      </dsp:txBody>
      <dsp:txXfrm>
        <a:off x="-1629900" y="2864235"/>
        <a:ext cx="5118879" cy="1129528"/>
      </dsp:txXfrm>
    </dsp:sp>
    <dsp:sp modelId="{022A9392-A55C-41E1-8F57-8905CF69DA40}">
      <dsp:nvSpPr>
        <dsp:cNvPr id="0" name=""/>
        <dsp:cNvSpPr/>
      </dsp:nvSpPr>
      <dsp:spPr>
        <a:xfrm>
          <a:off x="2014479" y="260649"/>
          <a:ext cx="6769489" cy="6336700"/>
        </a:xfrm>
        <a:prstGeom prst="flowChartAlternateProcess">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 The method is an important step in your research.</a:t>
          </a:r>
        </a:p>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 It is a particular way to solve a scientific problem, to establish a relationship between the various parameters of a phenomenon.</a:t>
          </a:r>
        </a:p>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 In principle, the most powerful method is chosen, considering the nature of your problem and the inherent constraints of your research.</a:t>
          </a:r>
        </a:p>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 The method is the detailed description of the progress of your research.</a:t>
          </a:r>
        </a:p>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 It can be considered as a series of steps specified by tools that we use to carry out precise research work..</a:t>
          </a:r>
          <a:endParaRPr lang="fr-FR" sz="2800" kern="1200" dirty="0">
            <a:solidFill>
              <a:schemeClr val="tx1"/>
            </a:solidFill>
          </a:endParaRPr>
        </a:p>
      </dsp:txBody>
      <dsp:txXfrm>
        <a:off x="2323805" y="569975"/>
        <a:ext cx="6150837" cy="571804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4089F8-59C6-4BE6-AD01-BD976B09A5D5}">
      <dsp:nvSpPr>
        <dsp:cNvPr id="0" name=""/>
        <dsp:cNvSpPr/>
      </dsp:nvSpPr>
      <dsp:spPr>
        <a:xfrm>
          <a:off x="1494304" y="3383280"/>
          <a:ext cx="520175" cy="91440"/>
        </a:xfrm>
        <a:custGeom>
          <a:avLst/>
          <a:gdLst/>
          <a:ahLst/>
          <a:cxnLst/>
          <a:rect l="0" t="0" r="0" b="0"/>
          <a:pathLst>
            <a:path>
              <a:moveTo>
                <a:pt x="0" y="45720"/>
              </a:moveTo>
              <a:lnTo>
                <a:pt x="520175" y="4572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741387" y="3415995"/>
        <a:ext cx="26008" cy="26008"/>
      </dsp:txXfrm>
    </dsp:sp>
    <dsp:sp modelId="{A035E59E-8F92-40E1-A3CA-18327B07388F}">
      <dsp:nvSpPr>
        <dsp:cNvPr id="0" name=""/>
        <dsp:cNvSpPr/>
      </dsp:nvSpPr>
      <dsp:spPr>
        <a:xfrm rot="16200000">
          <a:off x="-1629900" y="2864235"/>
          <a:ext cx="5118879" cy="1129528"/>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US" sz="4000" b="1" kern="1200" dirty="0" smtClean="0">
              <a:latin typeface="Times New Roman" pitchFamily="18" charset="0"/>
              <a:cs typeface="Times New Roman" pitchFamily="18" charset="0"/>
            </a:rPr>
            <a:t>4- Method or research approach</a:t>
          </a:r>
        </a:p>
      </dsp:txBody>
      <dsp:txXfrm>
        <a:off x="-1629900" y="2864235"/>
        <a:ext cx="5118879" cy="1129528"/>
      </dsp:txXfrm>
    </dsp:sp>
    <dsp:sp modelId="{022A9392-A55C-41E1-8F57-8905CF69DA40}">
      <dsp:nvSpPr>
        <dsp:cNvPr id="0" name=""/>
        <dsp:cNvSpPr/>
      </dsp:nvSpPr>
      <dsp:spPr>
        <a:xfrm>
          <a:off x="2014479" y="332657"/>
          <a:ext cx="6769489" cy="6192685"/>
        </a:xfrm>
        <a:prstGeom prst="flowChartAlternateProcess">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It is a succession of technical and intellectual operations and manipulations that a researcher subjects a human or physical object or phenomenon to in order to obtain desired results.</a:t>
          </a:r>
        </a:p>
        <a:p>
          <a:pPr lvl="0" algn="l"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A method involves:</a:t>
          </a:r>
        </a:p>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 experiments with measuring instruments in a laboratory or in the field,</a:t>
          </a:r>
        </a:p>
        <a:p>
          <a:pPr lvl="0" algn="l"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 on-site surveys (field study),</a:t>
          </a:r>
        </a:p>
        <a:p>
          <a:pPr lvl="0" algn="l"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 numerical simulations using computer tools and others.</a:t>
          </a:r>
        </a:p>
        <a:p>
          <a:pPr lvl="0" algn="l"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 Historical induction</a:t>
          </a:r>
        </a:p>
        <a:p>
          <a:pPr lvl="0" algn="l"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-Statistics</a:t>
          </a:r>
          <a:endParaRPr lang="fr-FR" sz="2800" kern="1200" dirty="0">
            <a:solidFill>
              <a:schemeClr val="tx1"/>
            </a:solidFill>
          </a:endParaRPr>
        </a:p>
      </dsp:txBody>
      <dsp:txXfrm>
        <a:off x="2316775" y="634953"/>
        <a:ext cx="6164897" cy="5588093"/>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4089F8-59C6-4BE6-AD01-BD976B09A5D5}">
      <dsp:nvSpPr>
        <dsp:cNvPr id="0" name=""/>
        <dsp:cNvSpPr/>
      </dsp:nvSpPr>
      <dsp:spPr>
        <a:xfrm>
          <a:off x="3599403" y="3383280"/>
          <a:ext cx="432028" cy="91440"/>
        </a:xfrm>
        <a:custGeom>
          <a:avLst/>
          <a:gdLst/>
          <a:ahLst/>
          <a:cxnLst/>
          <a:rect l="0" t="0" r="0" b="0"/>
          <a:pathLst>
            <a:path>
              <a:moveTo>
                <a:pt x="0" y="45720"/>
              </a:moveTo>
              <a:lnTo>
                <a:pt x="432028" y="4572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3804616" y="3418199"/>
        <a:ext cx="21601" cy="21601"/>
      </dsp:txXfrm>
    </dsp:sp>
    <dsp:sp modelId="{B233B903-2E5E-4572-9184-C8D22F0DE10E}">
      <dsp:nvSpPr>
        <dsp:cNvPr id="0" name=""/>
        <dsp:cNvSpPr/>
      </dsp:nvSpPr>
      <dsp:spPr>
        <a:xfrm>
          <a:off x="1727171" y="3383280"/>
          <a:ext cx="488740" cy="91440"/>
        </a:xfrm>
        <a:custGeom>
          <a:avLst/>
          <a:gdLst/>
          <a:ahLst/>
          <a:cxnLst/>
          <a:rect l="0" t="0" r="0" b="0"/>
          <a:pathLst>
            <a:path>
              <a:moveTo>
                <a:pt x="0" y="45720"/>
              </a:moveTo>
              <a:lnTo>
                <a:pt x="488740" y="45720"/>
              </a:lnTo>
            </a:path>
          </a:pathLst>
        </a:custGeom>
        <a:noFill/>
        <a:ln w="57150" cap="flat" cmpd="sng" algn="ctr">
          <a:solidFill>
            <a:schemeClr val="tx1"/>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959323" y="3416781"/>
        <a:ext cx="24437" cy="24437"/>
      </dsp:txXfrm>
    </dsp:sp>
    <dsp:sp modelId="{A035E59E-8F92-40E1-A3CA-18327B07388F}">
      <dsp:nvSpPr>
        <dsp:cNvPr id="0" name=""/>
        <dsp:cNvSpPr/>
      </dsp:nvSpPr>
      <dsp:spPr>
        <a:xfrm rot="16200000">
          <a:off x="-1360013" y="2646061"/>
          <a:ext cx="4608493" cy="156587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2133600">
            <a:lnSpc>
              <a:spcPct val="90000"/>
            </a:lnSpc>
            <a:spcBef>
              <a:spcPct val="0"/>
            </a:spcBef>
            <a:spcAft>
              <a:spcPct val="35000"/>
            </a:spcAft>
          </a:pPr>
          <a:r>
            <a:rPr lang="en-US" sz="4800" b="1" kern="1200" dirty="0" smtClean="0">
              <a:latin typeface="Times New Roman" pitchFamily="18" charset="0"/>
              <a:cs typeface="Times New Roman" pitchFamily="18" charset="0"/>
            </a:rPr>
            <a:t>5- The objectives of a research</a:t>
          </a:r>
        </a:p>
      </dsp:txBody>
      <dsp:txXfrm>
        <a:off x="-1360013" y="2646061"/>
        <a:ext cx="4608493" cy="1565876"/>
      </dsp:txXfrm>
    </dsp:sp>
    <dsp:sp modelId="{57C45257-DAA2-43B4-B935-9FDEEE759AA9}">
      <dsp:nvSpPr>
        <dsp:cNvPr id="0" name=""/>
        <dsp:cNvSpPr/>
      </dsp:nvSpPr>
      <dsp:spPr>
        <a:xfrm>
          <a:off x="2215912" y="1412777"/>
          <a:ext cx="1383490" cy="4032445"/>
        </a:xfrm>
        <a:prstGeom prst="rect">
          <a:avLst/>
        </a:prstGeom>
        <a:solidFill>
          <a:srgbClr val="7030A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vert270" wrap="square" lIns="16510" tIns="16510" rIns="16510" bIns="16510" numCol="1" spcCol="1270" anchor="ctr" anchorCtr="0">
          <a:noAutofit/>
        </a:bodyPr>
        <a:lstStyle/>
        <a:p>
          <a:pPr lvl="0" algn="ctr" defTabSz="1155700">
            <a:lnSpc>
              <a:spcPct val="90000"/>
            </a:lnSpc>
            <a:spcBef>
              <a:spcPct val="0"/>
            </a:spcBef>
            <a:spcAft>
              <a:spcPct val="35000"/>
            </a:spcAft>
          </a:pPr>
          <a:r>
            <a:rPr lang="fr-FR" sz="2600" kern="1200" dirty="0" smtClean="0">
              <a:latin typeface="Times New Roman" panose="02020603050405020304" pitchFamily="18" charset="0"/>
              <a:cs typeface="Times New Roman" panose="02020603050405020304" pitchFamily="18" charset="0"/>
            </a:rPr>
            <a:t>Main and </a:t>
          </a:r>
          <a:r>
            <a:rPr lang="fr-FR" sz="2600" kern="1200" dirty="0" err="1" smtClean="0">
              <a:latin typeface="Times New Roman" panose="02020603050405020304" pitchFamily="18" charset="0"/>
              <a:cs typeface="Times New Roman" panose="02020603050405020304" pitchFamily="18" charset="0"/>
            </a:rPr>
            <a:t>specific</a:t>
          </a:r>
          <a:r>
            <a:rPr lang="fr-FR" sz="2600" kern="1200" dirty="0" smtClean="0">
              <a:latin typeface="Times New Roman" panose="02020603050405020304" pitchFamily="18" charset="0"/>
              <a:cs typeface="Times New Roman" panose="02020603050405020304" pitchFamily="18" charset="0"/>
            </a:rPr>
            <a:t> objectives</a:t>
          </a:r>
          <a:endParaRPr lang="fr-FR" sz="2600" kern="1200" dirty="0">
            <a:latin typeface="Times New Roman" panose="02020603050405020304" pitchFamily="18" charset="0"/>
            <a:cs typeface="Times New Roman" panose="02020603050405020304" pitchFamily="18" charset="0"/>
          </a:endParaRPr>
        </a:p>
      </dsp:txBody>
      <dsp:txXfrm>
        <a:off x="2215912" y="1412777"/>
        <a:ext cx="1383490" cy="4032445"/>
      </dsp:txXfrm>
    </dsp:sp>
    <dsp:sp modelId="{022A9392-A55C-41E1-8F57-8905CF69DA40}">
      <dsp:nvSpPr>
        <dsp:cNvPr id="0" name=""/>
        <dsp:cNvSpPr/>
      </dsp:nvSpPr>
      <dsp:spPr>
        <a:xfrm>
          <a:off x="4031432" y="1052735"/>
          <a:ext cx="4639951" cy="4752528"/>
        </a:xfrm>
        <a:prstGeom prst="flowChartAlternateProcess">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The objectives of the study describes “</a:t>
          </a:r>
          <a:r>
            <a:rPr lang="en-US" sz="2800" kern="1200" dirty="0" smtClean="0">
              <a:solidFill>
                <a:srgbClr val="FF0000"/>
              </a:solidFill>
              <a:latin typeface="Times New Roman" pitchFamily="18" charset="0"/>
              <a:cs typeface="Times New Roman" pitchFamily="18" charset="0"/>
            </a:rPr>
            <a:t>what the researcher is expecting to achieve by the study</a:t>
          </a:r>
          <a:r>
            <a:rPr lang="en-US" sz="2800" kern="1200" dirty="0" smtClean="0">
              <a:solidFill>
                <a:schemeClr val="tx1"/>
              </a:solidFill>
              <a:latin typeface="Times New Roman" pitchFamily="18" charset="0"/>
              <a:cs typeface="Times New Roman" pitchFamily="18" charset="0"/>
            </a:rPr>
            <a:t>”. They are clear, concise and declarative which provide direction to investigate the variables under the study. They are related to the problem statement.</a:t>
          </a:r>
          <a:endParaRPr lang="fr-FR" sz="2800" kern="1200" dirty="0">
            <a:solidFill>
              <a:schemeClr val="tx1"/>
            </a:solidFill>
          </a:endParaRPr>
        </a:p>
      </dsp:txBody>
      <dsp:txXfrm>
        <a:off x="4257931" y="1279234"/>
        <a:ext cx="4186953" cy="429953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8AF02D-DE46-4E56-BD9E-0A1C5B9A4DE0}">
      <dsp:nvSpPr>
        <dsp:cNvPr id="0" name=""/>
        <dsp:cNvSpPr/>
      </dsp:nvSpPr>
      <dsp:spPr>
        <a:xfrm>
          <a:off x="3530350" y="1006801"/>
          <a:ext cx="1921500" cy="746269"/>
        </a:xfrm>
        <a:custGeom>
          <a:avLst/>
          <a:gdLst/>
          <a:ahLst/>
          <a:cxnLst/>
          <a:rect l="0" t="0" r="0" b="0"/>
          <a:pathLst>
            <a:path>
              <a:moveTo>
                <a:pt x="0" y="0"/>
              </a:moveTo>
              <a:lnTo>
                <a:pt x="0" y="410967"/>
              </a:lnTo>
              <a:lnTo>
                <a:pt x="1921500" y="410967"/>
              </a:lnTo>
              <a:lnTo>
                <a:pt x="1921500" y="746269"/>
              </a:lnTo>
            </a:path>
          </a:pathLst>
        </a:custGeom>
        <a:noFill/>
        <a:ln w="25400" cap="flat" cmpd="sng" algn="ctr">
          <a:solidFill>
            <a:schemeClr val="tx1"/>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85FE4F5D-3E52-4525-A1E8-0F5B1D8CF1D0}">
      <dsp:nvSpPr>
        <dsp:cNvPr id="0" name=""/>
        <dsp:cNvSpPr/>
      </dsp:nvSpPr>
      <dsp:spPr>
        <a:xfrm>
          <a:off x="1596673" y="1006801"/>
          <a:ext cx="1933676" cy="746269"/>
        </a:xfrm>
        <a:custGeom>
          <a:avLst/>
          <a:gdLst/>
          <a:ahLst/>
          <a:cxnLst/>
          <a:rect l="0" t="0" r="0" b="0"/>
          <a:pathLst>
            <a:path>
              <a:moveTo>
                <a:pt x="1933676" y="0"/>
              </a:moveTo>
              <a:lnTo>
                <a:pt x="1933676" y="410967"/>
              </a:lnTo>
              <a:lnTo>
                <a:pt x="0" y="410967"/>
              </a:lnTo>
              <a:lnTo>
                <a:pt x="0" y="746269"/>
              </a:lnTo>
            </a:path>
          </a:pathLst>
        </a:custGeom>
        <a:noFill/>
        <a:ln w="25400" cap="flat" cmpd="sng" algn="ctr">
          <a:solidFill>
            <a:schemeClr val="tx1"/>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492C4E7-17D4-49E4-95D3-1B81E9DC6784}">
      <dsp:nvSpPr>
        <dsp:cNvPr id="0" name=""/>
        <dsp:cNvSpPr/>
      </dsp:nvSpPr>
      <dsp:spPr>
        <a:xfrm>
          <a:off x="1516082" y="399491"/>
          <a:ext cx="4028534" cy="607310"/>
        </a:xfrm>
        <a:prstGeom prst="rect">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a:lnSpc>
              <a:spcPct val="100000"/>
            </a:lnSpc>
            <a:spcBef>
              <a:spcPct val="0"/>
            </a:spcBef>
            <a:spcAft>
              <a:spcPts val="0"/>
            </a:spcAft>
          </a:pPr>
          <a:r>
            <a:rPr lang="en-US" sz="3600" b="1" kern="1200" dirty="0" smtClean="0">
              <a:solidFill>
                <a:schemeClr val="tx1"/>
              </a:solidFill>
              <a:latin typeface="Times New Roman" pitchFamily="18" charset="0"/>
              <a:cs typeface="Times New Roman" pitchFamily="18" charset="0"/>
            </a:rPr>
            <a:t>Research objectives</a:t>
          </a:r>
        </a:p>
      </dsp:txBody>
      <dsp:txXfrm>
        <a:off x="1516082" y="399491"/>
        <a:ext cx="4028534" cy="607310"/>
      </dsp:txXfrm>
    </dsp:sp>
    <dsp:sp modelId="{C2C6B51E-29DA-4C51-8DD3-891A20D9FE04}">
      <dsp:nvSpPr>
        <dsp:cNvPr id="0" name=""/>
        <dsp:cNvSpPr/>
      </dsp:nvSpPr>
      <dsp:spPr>
        <a:xfrm>
          <a:off x="0" y="1753070"/>
          <a:ext cx="3193346" cy="687447"/>
        </a:xfrm>
        <a:prstGeom prst="rect">
          <a:avLst/>
        </a:prstGeom>
        <a:solidFill>
          <a:srgbClr val="7030A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ts val="0"/>
            </a:spcAft>
          </a:pPr>
          <a:r>
            <a:rPr lang="en-US" sz="3400" b="1" kern="1200" dirty="0" smtClean="0">
              <a:latin typeface="Times New Roman" pitchFamily="18" charset="0"/>
              <a:cs typeface="Times New Roman" pitchFamily="18" charset="0"/>
            </a:rPr>
            <a:t>General or Main</a:t>
          </a:r>
          <a:endParaRPr lang="en-US" sz="3400" kern="1200" dirty="0"/>
        </a:p>
      </dsp:txBody>
      <dsp:txXfrm>
        <a:off x="0" y="1753070"/>
        <a:ext cx="3193346" cy="687447"/>
      </dsp:txXfrm>
    </dsp:sp>
    <dsp:sp modelId="{027CF8C5-E4DD-494D-8BBD-2941C533E163}">
      <dsp:nvSpPr>
        <dsp:cNvPr id="0" name=""/>
        <dsp:cNvSpPr/>
      </dsp:nvSpPr>
      <dsp:spPr>
        <a:xfrm>
          <a:off x="3855177" y="1753070"/>
          <a:ext cx="3193346" cy="687447"/>
        </a:xfrm>
        <a:prstGeom prst="rect">
          <a:avLst/>
        </a:prstGeom>
        <a:solidFill>
          <a:srgbClr val="7030A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1590" tIns="21590" rIns="21590" bIns="21590" numCol="1" spcCol="1270" anchor="ctr" anchorCtr="0">
          <a:noAutofit/>
        </a:bodyPr>
        <a:lstStyle/>
        <a:p>
          <a:pPr lvl="0" algn="ctr" defTabSz="1511300">
            <a:lnSpc>
              <a:spcPct val="90000"/>
            </a:lnSpc>
            <a:spcBef>
              <a:spcPct val="0"/>
            </a:spcBef>
            <a:spcAft>
              <a:spcPct val="35000"/>
            </a:spcAft>
          </a:pPr>
          <a:r>
            <a:rPr lang="en-US" sz="3400" b="1" kern="1200" dirty="0" smtClean="0">
              <a:latin typeface="Times New Roman" pitchFamily="18" charset="0"/>
              <a:cs typeface="Times New Roman" pitchFamily="18" charset="0"/>
            </a:rPr>
            <a:t>Specific</a:t>
          </a:r>
          <a:endParaRPr lang="en-US" sz="3400" kern="1200" dirty="0"/>
        </a:p>
      </dsp:txBody>
      <dsp:txXfrm>
        <a:off x="3855177" y="1753070"/>
        <a:ext cx="3193346" cy="687447"/>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4089F8-59C6-4BE6-AD01-BD976B09A5D5}">
      <dsp:nvSpPr>
        <dsp:cNvPr id="0" name=""/>
        <dsp:cNvSpPr/>
      </dsp:nvSpPr>
      <dsp:spPr>
        <a:xfrm>
          <a:off x="1316461" y="3383280"/>
          <a:ext cx="426954" cy="91440"/>
        </a:xfrm>
        <a:custGeom>
          <a:avLst/>
          <a:gdLst/>
          <a:ahLst/>
          <a:cxnLst/>
          <a:rect l="0" t="0" r="0" b="0"/>
          <a:pathLst>
            <a:path>
              <a:moveTo>
                <a:pt x="0" y="45720"/>
              </a:moveTo>
              <a:lnTo>
                <a:pt x="426954" y="4572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519265" y="3418326"/>
        <a:ext cx="21347" cy="21347"/>
      </dsp:txXfrm>
    </dsp:sp>
    <dsp:sp modelId="{A035E59E-8F92-40E1-A3CA-18327B07388F}">
      <dsp:nvSpPr>
        <dsp:cNvPr id="0" name=""/>
        <dsp:cNvSpPr/>
      </dsp:nvSpPr>
      <dsp:spPr>
        <a:xfrm rot="16200000">
          <a:off x="-1666030" y="2770769"/>
          <a:ext cx="4648523" cy="1316461"/>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9210" tIns="29210" rIns="29210" bIns="29210" numCol="1" spcCol="1270" anchor="ctr" anchorCtr="0">
          <a:noAutofit/>
        </a:bodyPr>
        <a:lstStyle/>
        <a:p>
          <a:pPr lvl="0" algn="ctr" defTabSz="2044700">
            <a:lnSpc>
              <a:spcPct val="90000"/>
            </a:lnSpc>
            <a:spcBef>
              <a:spcPct val="0"/>
            </a:spcBef>
            <a:spcAft>
              <a:spcPct val="35000"/>
            </a:spcAft>
          </a:pPr>
          <a:r>
            <a:rPr lang="en-US" sz="4600" b="1" kern="1200" dirty="0" smtClean="0">
              <a:latin typeface="Times New Roman" pitchFamily="18" charset="0"/>
              <a:cs typeface="Times New Roman" pitchFamily="18" charset="0"/>
            </a:rPr>
            <a:t>6- The outline of the dissertation</a:t>
          </a:r>
        </a:p>
      </dsp:txBody>
      <dsp:txXfrm>
        <a:off x="-1666030" y="2770769"/>
        <a:ext cx="4648523" cy="1316461"/>
      </dsp:txXfrm>
    </dsp:sp>
    <dsp:sp modelId="{022A9392-A55C-41E1-8F57-8905CF69DA40}">
      <dsp:nvSpPr>
        <dsp:cNvPr id="0" name=""/>
        <dsp:cNvSpPr/>
      </dsp:nvSpPr>
      <dsp:spPr>
        <a:xfrm>
          <a:off x="1743416" y="188639"/>
          <a:ext cx="7038860" cy="6480721"/>
        </a:xfrm>
        <a:prstGeom prst="flowChartAlternateProcess">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b="1" i="1" kern="1200" dirty="0" smtClean="0">
              <a:solidFill>
                <a:srgbClr val="FF0000"/>
              </a:solidFill>
              <a:latin typeface="Times New Roman" pitchFamily="18" charset="0"/>
              <a:cs typeface="Times New Roman" pitchFamily="18" charset="0"/>
            </a:rPr>
            <a:t>The outline or </a:t>
          </a:r>
          <a:r>
            <a:rPr lang="en-US" sz="2800" b="1" i="1" kern="1200" dirty="0" err="1" smtClean="0">
              <a:solidFill>
                <a:srgbClr val="FF0000"/>
              </a:solidFill>
              <a:latin typeface="Times New Roman" pitchFamily="18" charset="0"/>
              <a:cs typeface="Times New Roman" pitchFamily="18" charset="0"/>
            </a:rPr>
            <a:t>organisation</a:t>
          </a:r>
          <a:r>
            <a:rPr lang="en-US" sz="2800" b="1" i="1" kern="1200" dirty="0" smtClean="0">
              <a:solidFill>
                <a:srgbClr val="FF0000"/>
              </a:solidFill>
              <a:latin typeface="Times New Roman" pitchFamily="18" charset="0"/>
              <a:cs typeface="Times New Roman" pitchFamily="18" charset="0"/>
            </a:rPr>
            <a:t> of a dissertation</a:t>
          </a:r>
          <a:r>
            <a:rPr lang="en-US" sz="2800" i="1" kern="1200" dirty="0" smtClean="0">
              <a:solidFill>
                <a:schemeClr val="tx1"/>
              </a:solidFill>
              <a:latin typeface="Times New Roman" pitchFamily="18" charset="0"/>
              <a:cs typeface="Times New Roman" pitchFamily="18" charset="0"/>
            </a:rPr>
            <a:t> </a:t>
          </a:r>
          <a:r>
            <a:rPr lang="en-US" sz="2800" kern="1200" dirty="0" smtClean="0">
              <a:solidFill>
                <a:schemeClr val="tx1"/>
              </a:solidFill>
              <a:latin typeface="Times New Roman" pitchFamily="18" charset="0"/>
              <a:cs typeface="Times New Roman" pitchFamily="18" charset="0"/>
            </a:rPr>
            <a:t>provides a structured overview of the content and organization of the research document. It serves as a roadmap for both the writer and the reader, outlining the main sections and sub-sections that will be covered in the thesis. While the specific format and sections may vary depending on the discipline and requirements of the institution, a typical thesis outline often includes the following elements:</a:t>
          </a:r>
        </a:p>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General introduction, </a:t>
          </a:r>
          <a:r>
            <a:rPr lang="en-US" sz="2800" b="1" kern="1200" dirty="0" smtClean="0">
              <a:solidFill>
                <a:schemeClr val="tx1"/>
              </a:solidFill>
              <a:latin typeface="Times New Roman" pitchFamily="18" charset="0"/>
              <a:cs typeface="Times New Roman" pitchFamily="18" charset="0"/>
            </a:rPr>
            <a:t>Theoretical part </a:t>
          </a:r>
          <a:r>
            <a:rPr lang="en-US" sz="2800" kern="1200" dirty="0" smtClean="0">
              <a:solidFill>
                <a:schemeClr val="tx1"/>
              </a:solidFill>
              <a:latin typeface="Times New Roman" pitchFamily="18" charset="0"/>
              <a:cs typeface="Times New Roman" pitchFamily="18" charset="0"/>
            </a:rPr>
            <a:t>containing its chapters (State of the art, Theoretical framework or Study Context</a:t>
          </a:r>
          <a:r>
            <a:rPr lang="en-US" sz="2800" kern="1200" smtClean="0">
              <a:solidFill>
                <a:schemeClr val="tx1"/>
              </a:solidFill>
              <a:latin typeface="Times New Roman" pitchFamily="18" charset="0"/>
              <a:cs typeface="Times New Roman" pitchFamily="18" charset="0"/>
            </a:rPr>
            <a:t>), O</a:t>
          </a:r>
          <a:r>
            <a:rPr lang="en-US" sz="2800" b="1" kern="1200" smtClean="0">
              <a:solidFill>
                <a:schemeClr val="tx1"/>
              </a:solidFill>
              <a:latin typeface="Times New Roman" pitchFamily="18" charset="0"/>
              <a:cs typeface="Times New Roman" pitchFamily="18" charset="0"/>
            </a:rPr>
            <a:t>perational </a:t>
          </a:r>
          <a:r>
            <a:rPr lang="en-US" sz="2800" b="1" kern="1200" dirty="0" smtClean="0">
              <a:solidFill>
                <a:schemeClr val="tx1"/>
              </a:solidFill>
              <a:latin typeface="Times New Roman" pitchFamily="18" charset="0"/>
              <a:cs typeface="Times New Roman" pitchFamily="18" charset="0"/>
            </a:rPr>
            <a:t>part </a:t>
          </a:r>
          <a:r>
            <a:rPr lang="en-US" sz="2800" kern="1200" dirty="0" smtClean="0">
              <a:solidFill>
                <a:schemeClr val="tx1"/>
              </a:solidFill>
              <a:latin typeface="Times New Roman" pitchFamily="18" charset="0"/>
              <a:cs typeface="Times New Roman" pitchFamily="18" charset="0"/>
            </a:rPr>
            <a:t>containing its chapters (Methods, Results, Discussion) and General conclusion.</a:t>
          </a:r>
          <a:endParaRPr lang="fr-FR" sz="2800" kern="1200" dirty="0">
            <a:solidFill>
              <a:schemeClr val="tx1"/>
            </a:solidFill>
          </a:endParaRPr>
        </a:p>
      </dsp:txBody>
      <dsp:txXfrm>
        <a:off x="2059772" y="504995"/>
        <a:ext cx="6406148" cy="58480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06392-314A-49FD-BD82-E0347C7C7359}">
      <dsp:nvSpPr>
        <dsp:cNvPr id="0" name=""/>
        <dsp:cNvSpPr/>
      </dsp:nvSpPr>
      <dsp:spPr>
        <a:xfrm>
          <a:off x="2123736" y="2376603"/>
          <a:ext cx="4823615" cy="2019852"/>
        </a:xfrm>
        <a:prstGeom prst="horizontalScroll">
          <a:avLst/>
        </a:prstGeom>
        <a:solidFill>
          <a:schemeClr val="accent6">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600200">
            <a:lnSpc>
              <a:spcPct val="90000"/>
            </a:lnSpc>
            <a:spcBef>
              <a:spcPct val="0"/>
            </a:spcBef>
            <a:spcAft>
              <a:spcPct val="35000"/>
            </a:spcAft>
          </a:pPr>
          <a:r>
            <a:rPr lang="fr-FR" sz="3600" b="1" kern="1200" dirty="0" smtClean="0">
              <a:solidFill>
                <a:schemeClr val="tx1"/>
              </a:solidFill>
              <a:latin typeface="Times New Roman" pitchFamily="18" charset="0"/>
              <a:cs typeface="Times New Roman" pitchFamily="18" charset="0"/>
            </a:rPr>
            <a:t>It </a:t>
          </a:r>
          <a:r>
            <a:rPr lang="fr-FR" sz="3600" b="1" kern="1200" dirty="0" err="1" smtClean="0">
              <a:solidFill>
                <a:schemeClr val="tx1"/>
              </a:solidFill>
              <a:latin typeface="Times New Roman" pitchFamily="18" charset="0"/>
              <a:cs typeface="Times New Roman" pitchFamily="18" charset="0"/>
            </a:rPr>
            <a:t>responds</a:t>
          </a:r>
          <a:r>
            <a:rPr lang="fr-FR" sz="3600" b="1" kern="1200" dirty="0" smtClean="0">
              <a:solidFill>
                <a:schemeClr val="tx1"/>
              </a:solidFill>
              <a:latin typeface="Times New Roman" pitchFamily="18" charset="0"/>
              <a:cs typeface="Times New Roman" pitchFamily="18" charset="0"/>
            </a:rPr>
            <a:t> to 4 key questions</a:t>
          </a:r>
          <a:endParaRPr lang="fr-FR" sz="3600" b="1" kern="1200" dirty="0">
            <a:solidFill>
              <a:schemeClr val="tx1"/>
            </a:solidFill>
            <a:latin typeface="Times New Roman" pitchFamily="18" charset="0"/>
            <a:cs typeface="Times New Roman" pitchFamily="18" charset="0"/>
          </a:endParaRPr>
        </a:p>
      </dsp:txBody>
      <dsp:txXfrm>
        <a:off x="2376218" y="2629085"/>
        <a:ext cx="4444892" cy="1514889"/>
      </dsp:txXfrm>
    </dsp:sp>
    <dsp:sp modelId="{4E78AF10-E8A0-4E09-90F5-807A90E51615}">
      <dsp:nvSpPr>
        <dsp:cNvPr id="0" name=""/>
        <dsp:cNvSpPr/>
      </dsp:nvSpPr>
      <dsp:spPr>
        <a:xfrm rot="13322334">
          <a:off x="2513135" y="2029890"/>
          <a:ext cx="1035528" cy="0"/>
        </a:xfrm>
        <a:custGeom>
          <a:avLst/>
          <a:gdLst/>
          <a:ahLst/>
          <a:cxnLst/>
          <a:rect l="0" t="0" r="0" b="0"/>
          <a:pathLst>
            <a:path>
              <a:moveTo>
                <a:pt x="0" y="0"/>
              </a:moveTo>
              <a:lnTo>
                <a:pt x="1035528"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C3BF0A22-1B10-4842-956C-DFDEB38A0A87}">
      <dsp:nvSpPr>
        <dsp:cNvPr id="0" name=""/>
        <dsp:cNvSpPr/>
      </dsp:nvSpPr>
      <dsp:spPr>
        <a:xfrm>
          <a:off x="529000" y="796167"/>
          <a:ext cx="3250941" cy="887010"/>
        </a:xfrm>
        <a:prstGeom prst="roundRect">
          <a:avLst/>
        </a:prstGeom>
        <a:solidFill>
          <a:schemeClr val="accent4">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Times New Roman" pitchFamily="18" charset="0"/>
              <a:cs typeface="Times New Roman" pitchFamily="18" charset="0"/>
            </a:rPr>
            <a:t>What are you going to research?</a:t>
          </a:r>
          <a:endParaRPr lang="fr-FR" sz="2400" kern="1200" dirty="0">
            <a:solidFill>
              <a:schemeClr val="tx1"/>
            </a:solidFill>
            <a:latin typeface="Times New Roman" pitchFamily="18" charset="0"/>
            <a:cs typeface="Times New Roman" pitchFamily="18" charset="0"/>
          </a:endParaRPr>
        </a:p>
      </dsp:txBody>
      <dsp:txXfrm>
        <a:off x="572300" y="839467"/>
        <a:ext cx="3164341" cy="800410"/>
      </dsp:txXfrm>
    </dsp:sp>
    <dsp:sp modelId="{90DB8EE8-EE89-4A17-A7EF-7BEAE31BBEDE}">
      <dsp:nvSpPr>
        <dsp:cNvPr id="0" name=""/>
        <dsp:cNvSpPr/>
      </dsp:nvSpPr>
      <dsp:spPr>
        <a:xfrm rot="19540630">
          <a:off x="5919091" y="2066765"/>
          <a:ext cx="1099000" cy="0"/>
        </a:xfrm>
        <a:custGeom>
          <a:avLst/>
          <a:gdLst/>
          <a:ahLst/>
          <a:cxnLst/>
          <a:rect l="0" t="0" r="0" b="0"/>
          <a:pathLst>
            <a:path>
              <a:moveTo>
                <a:pt x="0" y="0"/>
              </a:moveTo>
              <a:lnTo>
                <a:pt x="1099000"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C2D82611-2CBD-48D4-A434-08CC1A14C50A}">
      <dsp:nvSpPr>
        <dsp:cNvPr id="0" name=""/>
        <dsp:cNvSpPr/>
      </dsp:nvSpPr>
      <dsp:spPr>
        <a:xfrm>
          <a:off x="6372204" y="836695"/>
          <a:ext cx="2448265" cy="920230"/>
        </a:xfrm>
        <a:prstGeom prst="roundRect">
          <a:avLst/>
        </a:prstGeom>
        <a:solidFill>
          <a:srgbClr val="FF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Times New Roman" pitchFamily="18" charset="0"/>
              <a:cs typeface="Times New Roman" pitchFamily="18" charset="0"/>
            </a:rPr>
            <a:t>Why is it useful?</a:t>
          </a:r>
          <a:endParaRPr lang="fr-FR" sz="2400" kern="1200" dirty="0">
            <a:solidFill>
              <a:schemeClr val="tx1"/>
            </a:solidFill>
            <a:latin typeface="Times New Roman" pitchFamily="18" charset="0"/>
            <a:cs typeface="Times New Roman" pitchFamily="18" charset="0"/>
          </a:endParaRPr>
        </a:p>
      </dsp:txBody>
      <dsp:txXfrm>
        <a:off x="6417126" y="881617"/>
        <a:ext cx="2358421" cy="830386"/>
      </dsp:txXfrm>
    </dsp:sp>
    <dsp:sp modelId="{E35AB4E1-98D6-415B-8023-42C213B867A3}">
      <dsp:nvSpPr>
        <dsp:cNvPr id="0" name=""/>
        <dsp:cNvSpPr/>
      </dsp:nvSpPr>
      <dsp:spPr>
        <a:xfrm rot="8241636">
          <a:off x="2648657" y="4704821"/>
          <a:ext cx="910463" cy="0"/>
        </a:xfrm>
        <a:custGeom>
          <a:avLst/>
          <a:gdLst/>
          <a:ahLst/>
          <a:cxnLst/>
          <a:rect l="0" t="0" r="0" b="0"/>
          <a:pathLst>
            <a:path>
              <a:moveTo>
                <a:pt x="0" y="0"/>
              </a:moveTo>
              <a:lnTo>
                <a:pt x="910463"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E109FF96-2299-462A-B2FA-606A5CF72F10}">
      <dsp:nvSpPr>
        <dsp:cNvPr id="0" name=""/>
        <dsp:cNvSpPr/>
      </dsp:nvSpPr>
      <dsp:spPr>
        <a:xfrm>
          <a:off x="827579" y="5013187"/>
          <a:ext cx="2665827" cy="1120658"/>
        </a:xfrm>
        <a:prstGeom prst="roundRect">
          <a:avLst/>
        </a:prstGeom>
        <a:solidFill>
          <a:schemeClr val="accent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Times New Roman" pitchFamily="18" charset="0"/>
              <a:cs typeface="Times New Roman" pitchFamily="18" charset="0"/>
            </a:rPr>
            <a:t>What will be the scope (reach) of your research?</a:t>
          </a:r>
          <a:endParaRPr lang="fr-FR" sz="2400" b="1" kern="1200" dirty="0">
            <a:solidFill>
              <a:schemeClr val="tx1"/>
            </a:solidFill>
            <a:latin typeface="Times New Roman" pitchFamily="18" charset="0"/>
            <a:cs typeface="Times New Roman" pitchFamily="18" charset="0"/>
          </a:endParaRPr>
        </a:p>
      </dsp:txBody>
      <dsp:txXfrm>
        <a:off x="882285" y="5067893"/>
        <a:ext cx="2556415" cy="1011246"/>
      </dsp:txXfrm>
    </dsp:sp>
    <dsp:sp modelId="{D6CCC859-B24F-432F-9E54-D2E0C9186545}">
      <dsp:nvSpPr>
        <dsp:cNvPr id="0" name=""/>
        <dsp:cNvSpPr/>
      </dsp:nvSpPr>
      <dsp:spPr>
        <a:xfrm rot="2563481">
          <a:off x="5502272" y="4720567"/>
          <a:ext cx="955410" cy="0"/>
        </a:xfrm>
        <a:custGeom>
          <a:avLst/>
          <a:gdLst/>
          <a:ahLst/>
          <a:cxnLst/>
          <a:rect l="0" t="0" r="0" b="0"/>
          <a:pathLst>
            <a:path>
              <a:moveTo>
                <a:pt x="0" y="0"/>
              </a:moveTo>
              <a:lnTo>
                <a:pt x="955410"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EDCA6ACE-13F6-404D-B7DC-E6B58B4A7F2E}">
      <dsp:nvSpPr>
        <dsp:cNvPr id="0" name=""/>
        <dsp:cNvSpPr/>
      </dsp:nvSpPr>
      <dsp:spPr>
        <a:xfrm>
          <a:off x="5580125" y="5044679"/>
          <a:ext cx="2683954" cy="1092014"/>
        </a:xfrm>
        <a:prstGeom prst="roundRect">
          <a:avLst/>
        </a:prstGeom>
        <a:solidFill>
          <a:schemeClr val="accent3">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60960" tIns="60960" rIns="60960" bIns="60960" numCol="1" spcCol="1270" anchor="ctr" anchorCtr="0">
          <a:noAutofit/>
        </a:bodyPr>
        <a:lstStyle/>
        <a:p>
          <a:pPr lvl="0" algn="ctr" defTabSz="1066800">
            <a:lnSpc>
              <a:spcPct val="90000"/>
            </a:lnSpc>
            <a:spcBef>
              <a:spcPct val="0"/>
            </a:spcBef>
            <a:spcAft>
              <a:spcPct val="35000"/>
            </a:spcAft>
          </a:pPr>
          <a:r>
            <a:rPr lang="en-US" sz="2400" kern="1200" dirty="0" smtClean="0">
              <a:solidFill>
                <a:schemeClr val="tx1"/>
              </a:solidFill>
              <a:latin typeface="Times New Roman" pitchFamily="18" charset="0"/>
              <a:cs typeface="Times New Roman" pitchFamily="18" charset="0"/>
            </a:rPr>
            <a:t>What are the gaps in your research?</a:t>
          </a:r>
          <a:endParaRPr lang="fr-FR" sz="2400" b="1" kern="1200" dirty="0">
            <a:solidFill>
              <a:schemeClr val="tx1"/>
            </a:solidFill>
            <a:latin typeface="Times New Roman" pitchFamily="18" charset="0"/>
            <a:cs typeface="Times New Roman" pitchFamily="18" charset="0"/>
          </a:endParaRPr>
        </a:p>
      </dsp:txBody>
      <dsp:txXfrm>
        <a:off x="5633433" y="5097987"/>
        <a:ext cx="2577338" cy="98539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06392-314A-49FD-BD82-E0347C7C7359}">
      <dsp:nvSpPr>
        <dsp:cNvPr id="0" name=""/>
        <dsp:cNvSpPr/>
      </dsp:nvSpPr>
      <dsp:spPr>
        <a:xfrm>
          <a:off x="2629680" y="2461551"/>
          <a:ext cx="2890544" cy="1765516"/>
        </a:xfrm>
        <a:prstGeom prst="horizontalScroll">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5880" tIns="55880" rIns="55880" bIns="55880" numCol="1" spcCol="1270" anchor="ctr" anchorCtr="0">
          <a:noAutofit/>
        </a:bodyPr>
        <a:lstStyle/>
        <a:p>
          <a:pPr lvl="0" algn="ctr" defTabSz="977900">
            <a:lnSpc>
              <a:spcPct val="90000"/>
            </a:lnSpc>
            <a:spcBef>
              <a:spcPct val="0"/>
            </a:spcBef>
            <a:spcAft>
              <a:spcPct val="35000"/>
            </a:spcAft>
          </a:pPr>
          <a:r>
            <a:rPr lang="en-US" sz="2200" b="1" kern="1200" dirty="0" smtClean="0">
              <a:latin typeface="Times New Roman" pitchFamily="18" charset="0"/>
              <a:cs typeface="Times New Roman" pitchFamily="18" charset="0"/>
            </a:rPr>
            <a:t>The essential elements of the General Introduction"</a:t>
          </a:r>
          <a:endParaRPr lang="fr-FR" sz="2200" b="1" kern="1200" dirty="0">
            <a:solidFill>
              <a:schemeClr val="tx1"/>
            </a:solidFill>
            <a:latin typeface="Times New Roman" pitchFamily="18" charset="0"/>
            <a:cs typeface="Times New Roman" pitchFamily="18" charset="0"/>
          </a:endParaRPr>
        </a:p>
      </dsp:txBody>
      <dsp:txXfrm>
        <a:off x="2850370" y="2682241"/>
        <a:ext cx="2559509" cy="1324137"/>
      </dsp:txXfrm>
    </dsp:sp>
    <dsp:sp modelId="{E35AB4E1-98D6-415B-8023-42C213B867A3}">
      <dsp:nvSpPr>
        <dsp:cNvPr id="0" name=""/>
        <dsp:cNvSpPr/>
      </dsp:nvSpPr>
      <dsp:spPr>
        <a:xfrm rot="10696894">
          <a:off x="2195641" y="3394179"/>
          <a:ext cx="434136" cy="0"/>
        </a:xfrm>
        <a:custGeom>
          <a:avLst/>
          <a:gdLst/>
          <a:ahLst/>
          <a:cxnLst/>
          <a:rect l="0" t="0" r="0" b="0"/>
          <a:pathLst>
            <a:path>
              <a:moveTo>
                <a:pt x="0" y="0"/>
              </a:moveTo>
              <a:lnTo>
                <a:pt x="434136" y="0"/>
              </a:lnTo>
            </a:path>
          </a:pathLst>
        </a:custGeom>
        <a:noFill/>
        <a:ln w="57150" cap="flat" cmpd="sng" algn="ctr">
          <a:solidFill>
            <a:schemeClr val="tx1"/>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E109FF96-2299-462A-B2FA-606A5CF72F10}">
      <dsp:nvSpPr>
        <dsp:cNvPr id="0" name=""/>
        <dsp:cNvSpPr/>
      </dsp:nvSpPr>
      <dsp:spPr>
        <a:xfrm>
          <a:off x="163065" y="2629228"/>
          <a:ext cx="2032674" cy="1603904"/>
        </a:xfrm>
        <a:prstGeom prst="roundRect">
          <a:avLst/>
        </a:prstGeom>
        <a:solidFill>
          <a:srgbClr val="FF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b="0" kern="1200" dirty="0" smtClean="0">
              <a:solidFill>
                <a:schemeClr val="tx1"/>
              </a:solidFill>
              <a:latin typeface="Times New Roman" pitchFamily="18" charset="0"/>
              <a:cs typeface="Times New Roman" pitchFamily="18" charset="0"/>
            </a:rPr>
            <a:t>3- The hypothesis or hypotheses</a:t>
          </a:r>
          <a:endParaRPr lang="fr-FR" sz="2000" b="0" kern="1200" dirty="0">
            <a:solidFill>
              <a:schemeClr val="tx1"/>
            </a:solidFill>
            <a:latin typeface="Times New Roman" pitchFamily="18" charset="0"/>
            <a:cs typeface="Times New Roman" pitchFamily="18" charset="0"/>
          </a:endParaRPr>
        </a:p>
      </dsp:txBody>
      <dsp:txXfrm>
        <a:off x="241361" y="2707524"/>
        <a:ext cx="1876082" cy="1447312"/>
      </dsp:txXfrm>
    </dsp:sp>
    <dsp:sp modelId="{D6CCC859-B24F-432F-9E54-D2E0C9186545}">
      <dsp:nvSpPr>
        <dsp:cNvPr id="0" name=""/>
        <dsp:cNvSpPr/>
      </dsp:nvSpPr>
      <dsp:spPr>
        <a:xfrm rot="19572770">
          <a:off x="5296394" y="2139376"/>
          <a:ext cx="1158674" cy="0"/>
        </a:xfrm>
        <a:custGeom>
          <a:avLst/>
          <a:gdLst/>
          <a:ahLst/>
          <a:cxnLst/>
          <a:rect l="0" t="0" r="0" b="0"/>
          <a:pathLst>
            <a:path>
              <a:moveTo>
                <a:pt x="0" y="0"/>
              </a:moveTo>
              <a:lnTo>
                <a:pt x="1158674"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EDCA6ACE-13F6-404D-B7DC-E6B58B4A7F2E}">
      <dsp:nvSpPr>
        <dsp:cNvPr id="0" name=""/>
        <dsp:cNvSpPr/>
      </dsp:nvSpPr>
      <dsp:spPr>
        <a:xfrm>
          <a:off x="5940129" y="485735"/>
          <a:ext cx="2824074" cy="1331466"/>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fr-FR" sz="2000" b="0" kern="1200" dirty="0" smtClean="0">
              <a:solidFill>
                <a:schemeClr val="tx1"/>
              </a:solidFill>
              <a:latin typeface="Times New Roman" pitchFamily="18" charset="0"/>
              <a:cs typeface="Times New Roman" pitchFamily="18" charset="0"/>
            </a:rPr>
            <a:t>2-Problem </a:t>
          </a:r>
          <a:r>
            <a:rPr lang="fr-FR" sz="2000" b="0" kern="1200" dirty="0" err="1" smtClean="0">
              <a:solidFill>
                <a:schemeClr val="tx1"/>
              </a:solidFill>
              <a:latin typeface="Times New Roman" pitchFamily="18" charset="0"/>
              <a:cs typeface="Times New Roman" pitchFamily="18" charset="0"/>
            </a:rPr>
            <a:t>statement</a:t>
          </a:r>
          <a:endParaRPr lang="fr-FR" sz="2000" b="0" kern="1200" dirty="0">
            <a:solidFill>
              <a:schemeClr val="tx1"/>
            </a:solidFill>
            <a:latin typeface="Times New Roman" pitchFamily="18" charset="0"/>
            <a:cs typeface="Times New Roman" pitchFamily="18" charset="0"/>
          </a:endParaRPr>
        </a:p>
      </dsp:txBody>
      <dsp:txXfrm>
        <a:off x="6005126" y="550732"/>
        <a:ext cx="2694080" cy="1201472"/>
      </dsp:txXfrm>
    </dsp:sp>
    <dsp:sp modelId="{ACF83016-F40E-477E-B1A6-E3709389EA58}">
      <dsp:nvSpPr>
        <dsp:cNvPr id="0" name=""/>
        <dsp:cNvSpPr/>
      </dsp:nvSpPr>
      <dsp:spPr>
        <a:xfrm rot="14006312">
          <a:off x="2755541" y="2126943"/>
          <a:ext cx="833168" cy="0"/>
        </a:xfrm>
        <a:custGeom>
          <a:avLst/>
          <a:gdLst/>
          <a:ahLst/>
          <a:cxnLst/>
          <a:rect l="0" t="0" r="0" b="0"/>
          <a:pathLst>
            <a:path>
              <a:moveTo>
                <a:pt x="0" y="0"/>
              </a:moveTo>
              <a:lnTo>
                <a:pt x="833168"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D6D7E718-90A4-4127-962B-233D8BEF95AF}">
      <dsp:nvSpPr>
        <dsp:cNvPr id="0" name=""/>
        <dsp:cNvSpPr/>
      </dsp:nvSpPr>
      <dsp:spPr>
        <a:xfrm>
          <a:off x="0" y="468988"/>
          <a:ext cx="4866521" cy="1323347"/>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100000"/>
            </a:lnSpc>
            <a:spcBef>
              <a:spcPct val="0"/>
            </a:spcBef>
            <a:spcAft>
              <a:spcPts val="0"/>
            </a:spcAft>
          </a:pPr>
          <a:r>
            <a:rPr lang="en-US" sz="2000" b="0" i="0" kern="1200" dirty="0" smtClean="0">
              <a:solidFill>
                <a:schemeClr val="tx1"/>
              </a:solidFill>
              <a:latin typeface="Times New Roman" pitchFamily="18" charset="0"/>
              <a:cs typeface="Times New Roman" pitchFamily="18" charset="0"/>
            </a:rPr>
            <a:t>1-Introduction</a:t>
          </a:r>
          <a:endParaRPr lang="fr-FR" sz="2000" i="0" kern="1200" dirty="0">
            <a:solidFill>
              <a:schemeClr val="tx1"/>
            </a:solidFill>
            <a:latin typeface="Times New Roman" pitchFamily="18" charset="0"/>
            <a:cs typeface="Times New Roman" pitchFamily="18" charset="0"/>
          </a:endParaRPr>
        </a:p>
      </dsp:txBody>
      <dsp:txXfrm>
        <a:off x="64600" y="533588"/>
        <a:ext cx="4737321" cy="1194147"/>
      </dsp:txXfrm>
    </dsp:sp>
    <dsp:sp modelId="{77277DE2-76D0-420D-A126-C5F5BB88B928}">
      <dsp:nvSpPr>
        <dsp:cNvPr id="0" name=""/>
        <dsp:cNvSpPr/>
      </dsp:nvSpPr>
      <dsp:spPr>
        <a:xfrm rot="2501702">
          <a:off x="4865778" y="4752609"/>
          <a:ext cx="1580179" cy="0"/>
        </a:xfrm>
        <a:custGeom>
          <a:avLst/>
          <a:gdLst/>
          <a:ahLst/>
          <a:cxnLst/>
          <a:rect l="0" t="0" r="0" b="0"/>
          <a:pathLst>
            <a:path>
              <a:moveTo>
                <a:pt x="0" y="0"/>
              </a:moveTo>
              <a:lnTo>
                <a:pt x="1580179"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11E8323D-DF3B-4944-A019-0F774E3D31E7}">
      <dsp:nvSpPr>
        <dsp:cNvPr id="0" name=""/>
        <dsp:cNvSpPr/>
      </dsp:nvSpPr>
      <dsp:spPr>
        <a:xfrm>
          <a:off x="4499989" y="5278149"/>
          <a:ext cx="4403856" cy="812587"/>
        </a:xfrm>
        <a:prstGeom prst="roundRect">
          <a:avLst/>
        </a:prstGeom>
        <a:solidFill>
          <a:srgbClr val="7030A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b="0" i="0" kern="1200" dirty="0" smtClean="0">
              <a:solidFill>
                <a:schemeClr val="tx1"/>
              </a:solidFill>
              <a:latin typeface="Times New Roman" pitchFamily="18" charset="0"/>
              <a:cs typeface="Times New Roman" pitchFamily="18" charset="0"/>
            </a:rPr>
            <a:t>6- The outline of the thesis or dissertation</a:t>
          </a:r>
          <a:endParaRPr lang="fr-FR" sz="2000" kern="1200" dirty="0">
            <a:solidFill>
              <a:schemeClr val="tx1"/>
            </a:solidFill>
            <a:latin typeface="Times New Roman" pitchFamily="18" charset="0"/>
            <a:cs typeface="Times New Roman" pitchFamily="18" charset="0"/>
          </a:endParaRPr>
        </a:p>
      </dsp:txBody>
      <dsp:txXfrm>
        <a:off x="4539656" y="5317816"/>
        <a:ext cx="4324522" cy="733253"/>
      </dsp:txXfrm>
    </dsp:sp>
    <dsp:sp modelId="{1EAF16DE-D5C7-4E18-A669-83F75EED9E33}">
      <dsp:nvSpPr>
        <dsp:cNvPr id="0" name=""/>
        <dsp:cNvSpPr/>
      </dsp:nvSpPr>
      <dsp:spPr>
        <a:xfrm rot="8122959">
          <a:off x="1959134" y="4728130"/>
          <a:ext cx="1426778" cy="0"/>
        </a:xfrm>
        <a:custGeom>
          <a:avLst/>
          <a:gdLst/>
          <a:ahLst/>
          <a:cxnLst/>
          <a:rect l="0" t="0" r="0" b="0"/>
          <a:pathLst>
            <a:path>
              <a:moveTo>
                <a:pt x="0" y="0"/>
              </a:moveTo>
              <a:lnTo>
                <a:pt x="1426778"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98CB86B5-E8CA-4637-80BD-9F36DF029A54}">
      <dsp:nvSpPr>
        <dsp:cNvPr id="0" name=""/>
        <dsp:cNvSpPr/>
      </dsp:nvSpPr>
      <dsp:spPr>
        <a:xfrm>
          <a:off x="179522" y="5229192"/>
          <a:ext cx="3308492" cy="653127"/>
        </a:xfrm>
        <a:prstGeom prst="roundRect">
          <a:avLst/>
        </a:prstGeom>
        <a:solidFill>
          <a:schemeClr val="tx2">
            <a:lumMod val="20000"/>
            <a:lumOff val="8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fr-FR" sz="2000" b="0" i="0" kern="1200" dirty="0" smtClean="0">
              <a:solidFill>
                <a:schemeClr val="tx1"/>
              </a:solidFill>
              <a:latin typeface="Times New Roman" pitchFamily="18" charset="0"/>
              <a:cs typeface="Times New Roman" pitchFamily="18" charset="0"/>
            </a:rPr>
            <a:t>5-The objectives of the </a:t>
          </a:r>
          <a:r>
            <a:rPr lang="fr-FR" sz="2000" b="0" i="0" kern="1200" dirty="0" err="1" smtClean="0">
              <a:solidFill>
                <a:schemeClr val="tx1"/>
              </a:solidFill>
              <a:latin typeface="Times New Roman" pitchFamily="18" charset="0"/>
              <a:cs typeface="Times New Roman" pitchFamily="18" charset="0"/>
            </a:rPr>
            <a:t>research</a:t>
          </a:r>
          <a:endParaRPr lang="fr-FR" sz="2000" kern="1200" dirty="0">
            <a:solidFill>
              <a:schemeClr val="tx1"/>
            </a:solidFill>
            <a:latin typeface="Times New Roman" pitchFamily="18" charset="0"/>
            <a:cs typeface="Times New Roman" pitchFamily="18" charset="0"/>
          </a:endParaRPr>
        </a:p>
      </dsp:txBody>
      <dsp:txXfrm>
        <a:off x="211405" y="5261075"/>
        <a:ext cx="3244726" cy="589361"/>
      </dsp:txXfrm>
    </dsp:sp>
    <dsp:sp modelId="{D3E80345-227A-43AD-B794-F5982AC3F50F}">
      <dsp:nvSpPr>
        <dsp:cNvPr id="0" name=""/>
        <dsp:cNvSpPr/>
      </dsp:nvSpPr>
      <dsp:spPr>
        <a:xfrm rot="21574540">
          <a:off x="5520215" y="3331251"/>
          <a:ext cx="635968" cy="0"/>
        </a:xfrm>
        <a:custGeom>
          <a:avLst/>
          <a:gdLst/>
          <a:ahLst/>
          <a:cxnLst/>
          <a:rect l="0" t="0" r="0" b="0"/>
          <a:pathLst>
            <a:path>
              <a:moveTo>
                <a:pt x="0" y="0"/>
              </a:moveTo>
              <a:lnTo>
                <a:pt x="635968"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CB284FBD-11F7-44AD-BC8C-558185EBC984}">
      <dsp:nvSpPr>
        <dsp:cNvPr id="0" name=""/>
        <dsp:cNvSpPr/>
      </dsp:nvSpPr>
      <dsp:spPr>
        <a:xfrm>
          <a:off x="6156175" y="2629229"/>
          <a:ext cx="2818629" cy="1378458"/>
        </a:xfrm>
        <a:prstGeom prst="roundRect">
          <a:avLst/>
        </a:prstGeom>
        <a:solidFill>
          <a:schemeClr val="accent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4- The method or research approach</a:t>
          </a:r>
          <a:endParaRPr lang="fr-FR" sz="2000" kern="1200" dirty="0">
            <a:solidFill>
              <a:schemeClr val="tx1"/>
            </a:solidFill>
            <a:latin typeface="Times New Roman" pitchFamily="18" charset="0"/>
            <a:cs typeface="Times New Roman" pitchFamily="18" charset="0"/>
          </a:endParaRPr>
        </a:p>
      </dsp:txBody>
      <dsp:txXfrm>
        <a:off x="6223466" y="2696520"/>
        <a:ext cx="2684047" cy="124387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0711CF-4CB4-4143-B477-A53CDE090C1C}">
      <dsp:nvSpPr>
        <dsp:cNvPr id="0" name=""/>
        <dsp:cNvSpPr/>
      </dsp:nvSpPr>
      <dsp:spPr>
        <a:xfrm>
          <a:off x="3432620" y="3429000"/>
          <a:ext cx="936677" cy="2434576"/>
        </a:xfrm>
        <a:custGeom>
          <a:avLst/>
          <a:gdLst/>
          <a:ahLst/>
          <a:cxnLst/>
          <a:rect l="0" t="0" r="0" b="0"/>
          <a:pathLst>
            <a:path>
              <a:moveTo>
                <a:pt x="0" y="0"/>
              </a:moveTo>
              <a:lnTo>
                <a:pt x="468338" y="0"/>
              </a:lnTo>
              <a:lnTo>
                <a:pt x="468338" y="2434576"/>
              </a:lnTo>
              <a:lnTo>
                <a:pt x="936677" y="2434576"/>
              </a:lnTo>
            </a:path>
          </a:pathLst>
        </a:custGeom>
        <a:noFill/>
        <a:ln w="57150" cap="flat" cmpd="sng" algn="ctr">
          <a:solidFill>
            <a:schemeClr val="tx1"/>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fr-FR" sz="900" kern="1200"/>
        </a:p>
      </dsp:txBody>
      <dsp:txXfrm>
        <a:off x="3835745" y="4581074"/>
        <a:ext cx="130427" cy="130427"/>
      </dsp:txXfrm>
    </dsp:sp>
    <dsp:sp modelId="{6DB3B98E-96E0-472B-9150-193CCD387ED3}">
      <dsp:nvSpPr>
        <dsp:cNvPr id="0" name=""/>
        <dsp:cNvSpPr/>
      </dsp:nvSpPr>
      <dsp:spPr>
        <a:xfrm>
          <a:off x="3432620" y="3429000"/>
          <a:ext cx="914403" cy="827844"/>
        </a:xfrm>
        <a:custGeom>
          <a:avLst/>
          <a:gdLst/>
          <a:ahLst/>
          <a:cxnLst/>
          <a:rect l="0" t="0" r="0" b="0"/>
          <a:pathLst>
            <a:path>
              <a:moveTo>
                <a:pt x="0" y="0"/>
              </a:moveTo>
              <a:lnTo>
                <a:pt x="457201" y="0"/>
              </a:lnTo>
              <a:lnTo>
                <a:pt x="457201" y="827844"/>
              </a:lnTo>
              <a:lnTo>
                <a:pt x="914403" y="827844"/>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3858985" y="3812085"/>
        <a:ext cx="61673" cy="61673"/>
      </dsp:txXfrm>
    </dsp:sp>
    <dsp:sp modelId="{144089F8-59C6-4BE6-AD01-BD976B09A5D5}">
      <dsp:nvSpPr>
        <dsp:cNvPr id="0" name=""/>
        <dsp:cNvSpPr/>
      </dsp:nvSpPr>
      <dsp:spPr>
        <a:xfrm>
          <a:off x="3432620" y="2553392"/>
          <a:ext cx="914403" cy="875607"/>
        </a:xfrm>
        <a:custGeom>
          <a:avLst/>
          <a:gdLst/>
          <a:ahLst/>
          <a:cxnLst/>
          <a:rect l="0" t="0" r="0" b="0"/>
          <a:pathLst>
            <a:path>
              <a:moveTo>
                <a:pt x="0" y="875607"/>
              </a:moveTo>
              <a:lnTo>
                <a:pt x="457201" y="875607"/>
              </a:lnTo>
              <a:lnTo>
                <a:pt x="457201" y="0"/>
              </a:lnTo>
              <a:lnTo>
                <a:pt x="914403" y="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3858171" y="2959545"/>
        <a:ext cx="63301" cy="63301"/>
      </dsp:txXfrm>
    </dsp:sp>
    <dsp:sp modelId="{1CE90262-C041-4F1D-B994-7C2AFDDD1D22}">
      <dsp:nvSpPr>
        <dsp:cNvPr id="0" name=""/>
        <dsp:cNvSpPr/>
      </dsp:nvSpPr>
      <dsp:spPr>
        <a:xfrm>
          <a:off x="3432620" y="993791"/>
          <a:ext cx="914403" cy="2435208"/>
        </a:xfrm>
        <a:custGeom>
          <a:avLst/>
          <a:gdLst/>
          <a:ahLst/>
          <a:cxnLst/>
          <a:rect l="0" t="0" r="0" b="0"/>
          <a:pathLst>
            <a:path>
              <a:moveTo>
                <a:pt x="0" y="2435208"/>
              </a:moveTo>
              <a:lnTo>
                <a:pt x="457201" y="2435208"/>
              </a:lnTo>
              <a:lnTo>
                <a:pt x="457201" y="0"/>
              </a:lnTo>
              <a:lnTo>
                <a:pt x="914403" y="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fr-FR" sz="900" kern="1200"/>
        </a:p>
      </dsp:txBody>
      <dsp:txXfrm>
        <a:off x="3824791" y="2146364"/>
        <a:ext cx="130061" cy="130061"/>
      </dsp:txXfrm>
    </dsp:sp>
    <dsp:sp modelId="{B233B903-2E5E-4572-9184-C8D22F0DE10E}">
      <dsp:nvSpPr>
        <dsp:cNvPr id="0" name=""/>
        <dsp:cNvSpPr/>
      </dsp:nvSpPr>
      <dsp:spPr>
        <a:xfrm>
          <a:off x="1575165" y="3383280"/>
          <a:ext cx="473964" cy="91440"/>
        </a:xfrm>
        <a:custGeom>
          <a:avLst/>
          <a:gdLst/>
          <a:ahLst/>
          <a:cxnLst/>
          <a:rect l="0" t="0" r="0" b="0"/>
          <a:pathLst>
            <a:path>
              <a:moveTo>
                <a:pt x="0" y="45720"/>
              </a:moveTo>
              <a:lnTo>
                <a:pt x="473964" y="45720"/>
              </a:lnTo>
            </a:path>
          </a:pathLst>
        </a:custGeom>
        <a:noFill/>
        <a:ln w="57150" cap="flat" cmpd="sng" algn="ctr">
          <a:solidFill>
            <a:schemeClr val="tx1"/>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800298" y="3417150"/>
        <a:ext cx="23698" cy="23698"/>
      </dsp:txXfrm>
    </dsp:sp>
    <dsp:sp modelId="{A035E59E-8F92-40E1-A3CA-18327B07388F}">
      <dsp:nvSpPr>
        <dsp:cNvPr id="0" name=""/>
        <dsp:cNvSpPr/>
      </dsp:nvSpPr>
      <dsp:spPr>
        <a:xfrm rot="16200000">
          <a:off x="-1512019" y="2646061"/>
          <a:ext cx="4608493" cy="156587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6195" tIns="36195" rIns="36195" bIns="36195" numCol="1" spcCol="1270" anchor="ctr" anchorCtr="0">
          <a:noAutofit/>
        </a:bodyPr>
        <a:lstStyle/>
        <a:p>
          <a:pPr lvl="0" algn="ctr" defTabSz="2533650">
            <a:lnSpc>
              <a:spcPct val="90000"/>
            </a:lnSpc>
            <a:spcBef>
              <a:spcPct val="0"/>
            </a:spcBef>
            <a:spcAft>
              <a:spcPct val="35000"/>
            </a:spcAft>
          </a:pPr>
          <a:r>
            <a:rPr lang="en-US" sz="5700" b="1" kern="1200" dirty="0" smtClean="0">
              <a:latin typeface="Times New Roman" pitchFamily="18" charset="0"/>
              <a:cs typeface="Times New Roman" pitchFamily="18" charset="0"/>
            </a:rPr>
            <a:t>1-Introduction</a:t>
          </a:r>
        </a:p>
      </dsp:txBody>
      <dsp:txXfrm>
        <a:off x="-1512019" y="2646061"/>
        <a:ext cx="4608493" cy="1565876"/>
      </dsp:txXfrm>
    </dsp:sp>
    <dsp:sp modelId="{57C45257-DAA2-43B4-B935-9FDEEE759AA9}">
      <dsp:nvSpPr>
        <dsp:cNvPr id="0" name=""/>
        <dsp:cNvSpPr/>
      </dsp:nvSpPr>
      <dsp:spPr>
        <a:xfrm>
          <a:off x="2049129" y="1628803"/>
          <a:ext cx="1383490" cy="3600393"/>
        </a:xfrm>
        <a:prstGeom prst="rect">
          <a:avLst/>
        </a:prstGeom>
        <a:solidFill>
          <a:srgbClr val="7030A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vert270" wrap="square" lIns="15240" tIns="15240" rIns="15240" bIns="15240" numCol="1" spcCol="1270" anchor="ctr" anchorCtr="0">
          <a:noAutofit/>
        </a:bodyPr>
        <a:lstStyle/>
        <a:p>
          <a:pPr lvl="0" algn="ctr" defTabSz="1066800">
            <a:lnSpc>
              <a:spcPct val="90000"/>
            </a:lnSpc>
            <a:spcBef>
              <a:spcPct val="0"/>
            </a:spcBef>
            <a:spcAft>
              <a:spcPct val="35000"/>
            </a:spcAft>
          </a:pPr>
          <a:r>
            <a:rPr lang="fr-FR" sz="2400" kern="1200" dirty="0" err="1" smtClean="0">
              <a:latin typeface="Times New Roman" panose="02020603050405020304" pitchFamily="18" charset="0"/>
              <a:cs typeface="Times New Roman" panose="02020603050405020304" pitchFamily="18" charset="0"/>
            </a:rPr>
            <a:t>Constitute</a:t>
          </a:r>
          <a:r>
            <a:rPr lang="fr-FR" sz="2400" kern="1200" dirty="0" smtClean="0">
              <a:latin typeface="Times New Roman" panose="02020603050405020304" pitchFamily="18" charset="0"/>
              <a:cs typeface="Times New Roman" panose="02020603050405020304" pitchFamily="18" charset="0"/>
            </a:rPr>
            <a:t> the 1st section of the General Introduction</a:t>
          </a:r>
          <a:endParaRPr lang="fr-FR" sz="2400" kern="1200" dirty="0">
            <a:latin typeface="Times New Roman" panose="02020603050405020304" pitchFamily="18" charset="0"/>
            <a:cs typeface="Times New Roman" panose="02020603050405020304" pitchFamily="18" charset="0"/>
          </a:endParaRPr>
        </a:p>
      </dsp:txBody>
      <dsp:txXfrm>
        <a:off x="2049129" y="1628803"/>
        <a:ext cx="1383490" cy="3600393"/>
      </dsp:txXfrm>
    </dsp:sp>
    <dsp:sp modelId="{D36E431C-4E8F-42AB-894D-1B8996625C72}">
      <dsp:nvSpPr>
        <dsp:cNvPr id="0" name=""/>
        <dsp:cNvSpPr/>
      </dsp:nvSpPr>
      <dsp:spPr>
        <a:xfrm>
          <a:off x="4347024" y="409018"/>
          <a:ext cx="4639951" cy="1169545"/>
        </a:xfrm>
        <a:prstGeom prst="flowChartAlternateProcess">
          <a:avLst/>
        </a:prstGeom>
        <a:solidFill>
          <a:schemeClr val="accent2"/>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It provides an overview of the study. It introduces the domain and the context (Background) of the study as a whole, including current contextual factors.</a:t>
          </a:r>
          <a:endParaRPr lang="fr-FR" sz="2000" kern="1200" dirty="0">
            <a:solidFill>
              <a:schemeClr val="tx1"/>
            </a:solidFill>
          </a:endParaRPr>
        </a:p>
      </dsp:txBody>
      <dsp:txXfrm>
        <a:off x="4404115" y="466109"/>
        <a:ext cx="4525769" cy="1055363"/>
      </dsp:txXfrm>
    </dsp:sp>
    <dsp:sp modelId="{022A9392-A55C-41E1-8F57-8905CF69DA40}">
      <dsp:nvSpPr>
        <dsp:cNvPr id="0" name=""/>
        <dsp:cNvSpPr/>
      </dsp:nvSpPr>
      <dsp:spPr>
        <a:xfrm>
          <a:off x="4347024" y="1871266"/>
          <a:ext cx="4639951" cy="1364251"/>
        </a:xfrm>
        <a:prstGeom prst="flowChartAlternateProcess">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It explains why the proposed research is important and essential for understanding the key aspects of the study.</a:t>
          </a:r>
          <a:endParaRPr lang="fr-FR" sz="2000" kern="1200" dirty="0">
            <a:solidFill>
              <a:schemeClr val="tx1"/>
            </a:solidFill>
          </a:endParaRPr>
        </a:p>
      </dsp:txBody>
      <dsp:txXfrm>
        <a:off x="4413620" y="1937862"/>
        <a:ext cx="4506759" cy="1231059"/>
      </dsp:txXfrm>
    </dsp:sp>
    <dsp:sp modelId="{C2AD7A52-4BCE-45C7-934D-10DA15E0ACBC}">
      <dsp:nvSpPr>
        <dsp:cNvPr id="0" name=""/>
        <dsp:cNvSpPr/>
      </dsp:nvSpPr>
      <dsp:spPr>
        <a:xfrm>
          <a:off x="4347024" y="3528220"/>
          <a:ext cx="4639951" cy="1457248"/>
        </a:xfrm>
        <a:prstGeom prst="flowChartAlternateProcess">
          <a:avLst/>
        </a:prstGeom>
        <a:solidFill>
          <a:srgbClr val="00B05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It introduces the research problem within a global context that needs to be addressed and justifies the need for conducting this study.</a:t>
          </a:r>
          <a:endParaRPr lang="fr-FR" sz="2000" kern="1200" dirty="0">
            <a:solidFill>
              <a:schemeClr val="tx1"/>
            </a:solidFill>
            <a:latin typeface="Times New Roman" pitchFamily="18" charset="0"/>
            <a:cs typeface="Times New Roman" pitchFamily="18" charset="0"/>
          </a:endParaRPr>
        </a:p>
      </dsp:txBody>
      <dsp:txXfrm>
        <a:off x="4418160" y="3599356"/>
        <a:ext cx="4497679" cy="1314976"/>
      </dsp:txXfrm>
    </dsp:sp>
    <dsp:sp modelId="{704689D4-9E04-4ABF-89D5-85462C51E007}">
      <dsp:nvSpPr>
        <dsp:cNvPr id="0" name=""/>
        <dsp:cNvSpPr/>
      </dsp:nvSpPr>
      <dsp:spPr>
        <a:xfrm>
          <a:off x="4369297" y="5278171"/>
          <a:ext cx="4528238" cy="1170810"/>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solidFill>
            <a:schemeClr val="tx1"/>
          </a:solid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It indicates the main objectives of the study.</a:t>
          </a:r>
          <a:endParaRPr lang="fr-FR" sz="2000" kern="1200" dirty="0">
            <a:solidFill>
              <a:schemeClr val="tx1"/>
            </a:solidFill>
            <a:latin typeface="Times New Roman" pitchFamily="18" charset="0"/>
            <a:cs typeface="Times New Roman" pitchFamily="18" charset="0"/>
          </a:endParaRPr>
        </a:p>
      </dsp:txBody>
      <dsp:txXfrm>
        <a:off x="4369297" y="5278171"/>
        <a:ext cx="4528238" cy="11708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06392-314A-49FD-BD82-E0347C7C7359}">
      <dsp:nvSpPr>
        <dsp:cNvPr id="0" name=""/>
        <dsp:cNvSpPr/>
      </dsp:nvSpPr>
      <dsp:spPr>
        <a:xfrm>
          <a:off x="2629680" y="2461551"/>
          <a:ext cx="2890544" cy="1765516"/>
        </a:xfrm>
        <a:prstGeom prst="horizontalScroll">
          <a:avLst/>
        </a:prstGeom>
        <a:solidFill>
          <a:srgbClr val="FF00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71120" tIns="71120" rIns="71120" bIns="71120" numCol="1" spcCol="1270" anchor="ctr" anchorCtr="0">
          <a:noAutofit/>
        </a:bodyPr>
        <a:lstStyle/>
        <a:p>
          <a:pPr lvl="0" algn="ctr" defTabSz="1244600">
            <a:lnSpc>
              <a:spcPct val="90000"/>
            </a:lnSpc>
            <a:spcBef>
              <a:spcPct val="0"/>
            </a:spcBef>
            <a:spcAft>
              <a:spcPct val="35000"/>
            </a:spcAft>
          </a:pPr>
          <a:r>
            <a:rPr lang="en-US" sz="2800" b="1" kern="1200" dirty="0" smtClean="0">
              <a:latin typeface="Times New Roman" pitchFamily="18" charset="0"/>
              <a:cs typeface="Times New Roman" pitchFamily="18" charset="0"/>
            </a:rPr>
            <a:t>The essential elements of the introduction</a:t>
          </a:r>
          <a:endParaRPr lang="fr-FR" sz="2800" b="1" kern="1200" dirty="0">
            <a:solidFill>
              <a:schemeClr val="tx1"/>
            </a:solidFill>
            <a:latin typeface="Times New Roman" pitchFamily="18" charset="0"/>
            <a:cs typeface="Times New Roman" pitchFamily="18" charset="0"/>
          </a:endParaRPr>
        </a:p>
      </dsp:txBody>
      <dsp:txXfrm>
        <a:off x="2850370" y="2682241"/>
        <a:ext cx="2559509" cy="1324137"/>
      </dsp:txXfrm>
    </dsp:sp>
    <dsp:sp modelId="{E35AB4E1-98D6-415B-8023-42C213B867A3}">
      <dsp:nvSpPr>
        <dsp:cNvPr id="0" name=""/>
        <dsp:cNvSpPr/>
      </dsp:nvSpPr>
      <dsp:spPr>
        <a:xfrm rot="10696894">
          <a:off x="2195641" y="3394179"/>
          <a:ext cx="434136" cy="0"/>
        </a:xfrm>
        <a:custGeom>
          <a:avLst/>
          <a:gdLst/>
          <a:ahLst/>
          <a:cxnLst/>
          <a:rect l="0" t="0" r="0" b="0"/>
          <a:pathLst>
            <a:path>
              <a:moveTo>
                <a:pt x="0" y="0"/>
              </a:moveTo>
              <a:lnTo>
                <a:pt x="434136" y="0"/>
              </a:lnTo>
            </a:path>
          </a:pathLst>
        </a:custGeom>
        <a:noFill/>
        <a:ln w="57150" cap="flat" cmpd="sng" algn="ctr">
          <a:solidFill>
            <a:schemeClr val="tx1"/>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E109FF96-2299-462A-B2FA-606A5CF72F10}">
      <dsp:nvSpPr>
        <dsp:cNvPr id="0" name=""/>
        <dsp:cNvSpPr/>
      </dsp:nvSpPr>
      <dsp:spPr>
        <a:xfrm>
          <a:off x="163065" y="2629228"/>
          <a:ext cx="2032674" cy="1603904"/>
        </a:xfrm>
        <a:prstGeom prst="roundRect">
          <a:avLst/>
        </a:prstGeom>
        <a:solidFill>
          <a:srgbClr val="FFFF0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4- The main </a:t>
          </a:r>
          <a:r>
            <a:rPr lang="en-US" sz="2000" b="1" i="1" kern="1200" dirty="0" smtClean="0">
              <a:solidFill>
                <a:srgbClr val="FF0000"/>
              </a:solidFill>
              <a:latin typeface="Times New Roman" pitchFamily="18" charset="0"/>
              <a:cs typeface="Times New Roman" pitchFamily="18" charset="0"/>
            </a:rPr>
            <a:t>objectives</a:t>
          </a:r>
          <a:r>
            <a:rPr lang="en-US" sz="2000" kern="1200" dirty="0" smtClean="0">
              <a:solidFill>
                <a:schemeClr val="tx1"/>
              </a:solidFill>
              <a:latin typeface="Times New Roman" pitchFamily="18" charset="0"/>
              <a:cs typeface="Times New Roman" pitchFamily="18" charset="0"/>
            </a:rPr>
            <a:t>. What the researcher aims to accomplish or achieve.</a:t>
          </a:r>
          <a:endParaRPr lang="fr-FR" sz="2000" b="0" kern="1200" dirty="0">
            <a:solidFill>
              <a:schemeClr val="tx1"/>
            </a:solidFill>
            <a:latin typeface="Times New Roman" pitchFamily="18" charset="0"/>
            <a:cs typeface="Times New Roman" pitchFamily="18" charset="0"/>
          </a:endParaRPr>
        </a:p>
      </dsp:txBody>
      <dsp:txXfrm>
        <a:off x="241361" y="2707524"/>
        <a:ext cx="1876082" cy="1447312"/>
      </dsp:txXfrm>
    </dsp:sp>
    <dsp:sp modelId="{D6CCC859-B24F-432F-9E54-D2E0C9186545}">
      <dsp:nvSpPr>
        <dsp:cNvPr id="0" name=""/>
        <dsp:cNvSpPr/>
      </dsp:nvSpPr>
      <dsp:spPr>
        <a:xfrm rot="19572770">
          <a:off x="5296394" y="2139376"/>
          <a:ext cx="1158674" cy="0"/>
        </a:xfrm>
        <a:custGeom>
          <a:avLst/>
          <a:gdLst/>
          <a:ahLst/>
          <a:cxnLst/>
          <a:rect l="0" t="0" r="0" b="0"/>
          <a:pathLst>
            <a:path>
              <a:moveTo>
                <a:pt x="0" y="0"/>
              </a:moveTo>
              <a:lnTo>
                <a:pt x="1158674"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EDCA6ACE-13F6-404D-B7DC-E6B58B4A7F2E}">
      <dsp:nvSpPr>
        <dsp:cNvPr id="0" name=""/>
        <dsp:cNvSpPr/>
      </dsp:nvSpPr>
      <dsp:spPr>
        <a:xfrm>
          <a:off x="5940129" y="485735"/>
          <a:ext cx="2824074" cy="1331466"/>
        </a:xfrm>
        <a:prstGeom prst="roundRect">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b="0" kern="1200" dirty="0" smtClean="0">
              <a:solidFill>
                <a:schemeClr val="tx1"/>
              </a:solidFill>
              <a:latin typeface="Times New Roman" pitchFamily="18" charset="0"/>
              <a:cs typeface="Times New Roman" pitchFamily="18" charset="0"/>
            </a:rPr>
            <a:t>2- Identification of the research </a:t>
          </a:r>
          <a:r>
            <a:rPr lang="en-US" sz="2000" b="1" i="1" kern="1200" dirty="0" smtClean="0">
              <a:solidFill>
                <a:srgbClr val="FFFF00"/>
              </a:solidFill>
              <a:latin typeface="Times New Roman" pitchFamily="18" charset="0"/>
              <a:cs typeface="Times New Roman" pitchFamily="18" charset="0"/>
            </a:rPr>
            <a:t>gaps</a:t>
          </a:r>
          <a:r>
            <a:rPr lang="en-US" sz="2000" b="0" kern="1200" dirty="0" smtClean="0">
              <a:solidFill>
                <a:schemeClr val="tx1"/>
              </a:solidFill>
              <a:latin typeface="Times New Roman" pitchFamily="18" charset="0"/>
              <a:cs typeface="Times New Roman" pitchFamily="18" charset="0"/>
            </a:rPr>
            <a:t> that need to be filled.</a:t>
          </a:r>
          <a:endParaRPr lang="fr-FR" sz="2000" b="0" kern="1200" dirty="0">
            <a:solidFill>
              <a:schemeClr val="tx1"/>
            </a:solidFill>
            <a:latin typeface="Times New Roman" pitchFamily="18" charset="0"/>
            <a:cs typeface="Times New Roman" pitchFamily="18" charset="0"/>
          </a:endParaRPr>
        </a:p>
      </dsp:txBody>
      <dsp:txXfrm>
        <a:off x="6005126" y="550732"/>
        <a:ext cx="2694080" cy="1201472"/>
      </dsp:txXfrm>
    </dsp:sp>
    <dsp:sp modelId="{ACF83016-F40E-477E-B1A6-E3709389EA58}">
      <dsp:nvSpPr>
        <dsp:cNvPr id="0" name=""/>
        <dsp:cNvSpPr/>
      </dsp:nvSpPr>
      <dsp:spPr>
        <a:xfrm rot="14108977">
          <a:off x="2812184" y="2123104"/>
          <a:ext cx="824829" cy="0"/>
        </a:xfrm>
        <a:custGeom>
          <a:avLst/>
          <a:gdLst/>
          <a:ahLst/>
          <a:cxnLst/>
          <a:rect l="0" t="0" r="0" b="0"/>
          <a:pathLst>
            <a:path>
              <a:moveTo>
                <a:pt x="0" y="0"/>
              </a:moveTo>
              <a:lnTo>
                <a:pt x="824829"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D6D7E718-90A4-4127-962B-233D8BEF95AF}">
      <dsp:nvSpPr>
        <dsp:cNvPr id="0" name=""/>
        <dsp:cNvSpPr/>
      </dsp:nvSpPr>
      <dsp:spPr>
        <a:xfrm>
          <a:off x="1" y="188651"/>
          <a:ext cx="4866521" cy="1596006"/>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100000"/>
            </a:lnSpc>
            <a:spcBef>
              <a:spcPct val="0"/>
            </a:spcBef>
            <a:spcAft>
              <a:spcPts val="0"/>
            </a:spcAft>
          </a:pPr>
          <a:r>
            <a:rPr lang="en-US" sz="2000" b="0" i="0" kern="1200" dirty="0" smtClean="0">
              <a:solidFill>
                <a:schemeClr val="tx1"/>
              </a:solidFill>
              <a:latin typeface="Times New Roman" pitchFamily="18" charset="0"/>
              <a:cs typeface="Times New Roman" pitchFamily="18" charset="0"/>
            </a:rPr>
            <a:t>1- Context or background: A brief discussion on what is known about the subject under study. This may include a brief history of recent developments in the theme, key concepts, and theories.</a:t>
          </a:r>
          <a:endParaRPr lang="fr-FR" sz="2000" i="0" kern="1200" dirty="0">
            <a:solidFill>
              <a:schemeClr val="tx1"/>
            </a:solidFill>
            <a:latin typeface="Times New Roman" pitchFamily="18" charset="0"/>
            <a:cs typeface="Times New Roman" pitchFamily="18" charset="0"/>
          </a:endParaRPr>
        </a:p>
      </dsp:txBody>
      <dsp:txXfrm>
        <a:off x="77912" y="266562"/>
        <a:ext cx="4710699" cy="1440184"/>
      </dsp:txXfrm>
    </dsp:sp>
    <dsp:sp modelId="{77277DE2-76D0-420D-A126-C5F5BB88B928}">
      <dsp:nvSpPr>
        <dsp:cNvPr id="0" name=""/>
        <dsp:cNvSpPr/>
      </dsp:nvSpPr>
      <dsp:spPr>
        <a:xfrm rot="2501702">
          <a:off x="4865778" y="4752609"/>
          <a:ext cx="1580179" cy="0"/>
        </a:xfrm>
        <a:custGeom>
          <a:avLst/>
          <a:gdLst/>
          <a:ahLst/>
          <a:cxnLst/>
          <a:rect l="0" t="0" r="0" b="0"/>
          <a:pathLst>
            <a:path>
              <a:moveTo>
                <a:pt x="0" y="0"/>
              </a:moveTo>
              <a:lnTo>
                <a:pt x="1580179"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11E8323D-DF3B-4944-A019-0F774E3D31E7}">
      <dsp:nvSpPr>
        <dsp:cNvPr id="0" name=""/>
        <dsp:cNvSpPr/>
      </dsp:nvSpPr>
      <dsp:spPr>
        <a:xfrm>
          <a:off x="4499989" y="5278149"/>
          <a:ext cx="4403856" cy="812587"/>
        </a:xfrm>
        <a:prstGeom prst="roundRect">
          <a:avLst/>
        </a:prstGeom>
        <a:solidFill>
          <a:srgbClr val="7030A0"/>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b="0" i="0" kern="1200" dirty="0" smtClean="0">
              <a:solidFill>
                <a:schemeClr val="tx1"/>
              </a:solidFill>
              <a:latin typeface="Times New Roman" pitchFamily="18" charset="0"/>
              <a:cs typeface="Times New Roman" pitchFamily="18" charset="0"/>
            </a:rPr>
            <a:t>6- Identification of the study's </a:t>
          </a:r>
          <a:r>
            <a:rPr lang="en-US" sz="2000" b="1" i="1" kern="1200" dirty="0" smtClean="0">
              <a:solidFill>
                <a:srgbClr val="FF0000"/>
              </a:solidFill>
              <a:latin typeface="Times New Roman" pitchFamily="18" charset="0"/>
              <a:cs typeface="Times New Roman" pitchFamily="18" charset="0"/>
            </a:rPr>
            <a:t>hypothesis</a:t>
          </a:r>
          <a:r>
            <a:rPr lang="en-US" sz="2000" b="0" i="0" kern="1200" dirty="0" smtClean="0">
              <a:solidFill>
                <a:schemeClr val="tx1"/>
              </a:solidFill>
              <a:latin typeface="Times New Roman" pitchFamily="18" charset="0"/>
              <a:cs typeface="Times New Roman" pitchFamily="18" charset="0"/>
            </a:rPr>
            <a:t>.</a:t>
          </a:r>
          <a:endParaRPr lang="fr-FR" sz="2000" kern="1200" dirty="0">
            <a:solidFill>
              <a:schemeClr val="tx1"/>
            </a:solidFill>
            <a:latin typeface="Times New Roman" pitchFamily="18" charset="0"/>
            <a:cs typeface="Times New Roman" pitchFamily="18" charset="0"/>
          </a:endParaRPr>
        </a:p>
      </dsp:txBody>
      <dsp:txXfrm>
        <a:off x="4539656" y="5317816"/>
        <a:ext cx="4324522" cy="733253"/>
      </dsp:txXfrm>
    </dsp:sp>
    <dsp:sp modelId="{1EAF16DE-D5C7-4E18-A669-83F75EED9E33}">
      <dsp:nvSpPr>
        <dsp:cNvPr id="0" name=""/>
        <dsp:cNvSpPr/>
      </dsp:nvSpPr>
      <dsp:spPr>
        <a:xfrm rot="8122959">
          <a:off x="2216234" y="4622640"/>
          <a:ext cx="1126394" cy="0"/>
        </a:xfrm>
        <a:custGeom>
          <a:avLst/>
          <a:gdLst/>
          <a:ahLst/>
          <a:cxnLst/>
          <a:rect l="0" t="0" r="0" b="0"/>
          <a:pathLst>
            <a:path>
              <a:moveTo>
                <a:pt x="0" y="0"/>
              </a:moveTo>
              <a:lnTo>
                <a:pt x="1126394"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98CB86B5-E8CA-4637-80BD-9F36DF029A54}">
      <dsp:nvSpPr>
        <dsp:cNvPr id="0" name=""/>
        <dsp:cNvSpPr/>
      </dsp:nvSpPr>
      <dsp:spPr>
        <a:xfrm>
          <a:off x="179522" y="5018212"/>
          <a:ext cx="3308492" cy="1075086"/>
        </a:xfrm>
        <a:prstGeom prst="roundRect">
          <a:avLst/>
        </a:prstGeom>
        <a:solidFill>
          <a:schemeClr val="accent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b="0" i="0" kern="1200" dirty="0" smtClean="0">
              <a:solidFill>
                <a:schemeClr val="tx1"/>
              </a:solidFill>
              <a:latin typeface="Times New Roman" pitchFamily="18" charset="0"/>
              <a:cs typeface="Times New Roman" pitchFamily="18" charset="0"/>
            </a:rPr>
            <a:t>5- The major </a:t>
          </a:r>
          <a:r>
            <a:rPr lang="en-US" sz="2000" b="1" i="1" kern="1200" dirty="0" smtClean="0">
              <a:solidFill>
                <a:srgbClr val="FF0000"/>
              </a:solidFill>
              <a:latin typeface="Times New Roman" pitchFamily="18" charset="0"/>
              <a:cs typeface="Times New Roman" pitchFamily="18" charset="0"/>
            </a:rPr>
            <a:t>significance</a:t>
          </a:r>
          <a:r>
            <a:rPr lang="en-US" sz="2000" b="0" i="0" kern="1200" dirty="0" smtClean="0">
              <a:solidFill>
                <a:schemeClr val="tx1"/>
              </a:solidFill>
              <a:latin typeface="Times New Roman" pitchFamily="18" charset="0"/>
              <a:cs typeface="Times New Roman" pitchFamily="18" charset="0"/>
            </a:rPr>
            <a:t> or contribution of the study to a particular discipline.</a:t>
          </a:r>
          <a:endParaRPr lang="fr-FR" sz="2000" kern="1200" dirty="0">
            <a:solidFill>
              <a:schemeClr val="tx1"/>
            </a:solidFill>
            <a:latin typeface="Times New Roman" pitchFamily="18" charset="0"/>
            <a:cs typeface="Times New Roman" pitchFamily="18" charset="0"/>
          </a:endParaRPr>
        </a:p>
      </dsp:txBody>
      <dsp:txXfrm>
        <a:off x="232003" y="5070693"/>
        <a:ext cx="3203530" cy="970124"/>
      </dsp:txXfrm>
    </dsp:sp>
    <dsp:sp modelId="{D3E80345-227A-43AD-B794-F5982AC3F50F}">
      <dsp:nvSpPr>
        <dsp:cNvPr id="0" name=""/>
        <dsp:cNvSpPr/>
      </dsp:nvSpPr>
      <dsp:spPr>
        <a:xfrm rot="21574540">
          <a:off x="5520215" y="3331251"/>
          <a:ext cx="635968" cy="0"/>
        </a:xfrm>
        <a:custGeom>
          <a:avLst/>
          <a:gdLst/>
          <a:ahLst/>
          <a:cxnLst/>
          <a:rect l="0" t="0" r="0" b="0"/>
          <a:pathLst>
            <a:path>
              <a:moveTo>
                <a:pt x="0" y="0"/>
              </a:moveTo>
              <a:lnTo>
                <a:pt x="635968" y="0"/>
              </a:lnTo>
            </a:path>
          </a:pathLst>
        </a:custGeom>
        <a:noFill/>
        <a:ln w="57150" cap="flat" cmpd="sng" algn="ctr">
          <a:solidFill>
            <a:scrgbClr r="0" g="0" b="0"/>
          </a:solidFill>
          <a:prstDash val="solid"/>
          <a:headEnd type="none" w="med" len="med"/>
          <a:tailEnd type="triangle" w="med" len="med"/>
        </a:ln>
        <a:effectLst/>
      </dsp:spPr>
      <dsp:style>
        <a:lnRef idx="2">
          <a:scrgbClr r="0" g="0" b="0"/>
        </a:lnRef>
        <a:fillRef idx="0">
          <a:scrgbClr r="0" g="0" b="0"/>
        </a:fillRef>
        <a:effectRef idx="0">
          <a:scrgbClr r="0" g="0" b="0"/>
        </a:effectRef>
        <a:fontRef idx="minor"/>
      </dsp:style>
    </dsp:sp>
    <dsp:sp modelId="{CB284FBD-11F7-44AD-BC8C-558185EBC984}">
      <dsp:nvSpPr>
        <dsp:cNvPr id="0" name=""/>
        <dsp:cNvSpPr/>
      </dsp:nvSpPr>
      <dsp:spPr>
        <a:xfrm>
          <a:off x="6156175" y="2629229"/>
          <a:ext cx="2818629" cy="1378458"/>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0800" tIns="50800" rIns="50800" bIns="508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3- The thesis statement, which is the main argument or assertion of the study.</a:t>
          </a:r>
          <a:endParaRPr lang="fr-FR" sz="2000" kern="1200" dirty="0">
            <a:solidFill>
              <a:schemeClr val="tx1"/>
            </a:solidFill>
            <a:latin typeface="Times New Roman" pitchFamily="18" charset="0"/>
            <a:cs typeface="Times New Roman" pitchFamily="18" charset="0"/>
          </a:endParaRPr>
        </a:p>
      </dsp:txBody>
      <dsp:txXfrm>
        <a:off x="6223466" y="2696520"/>
        <a:ext cx="2684047" cy="124387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4089F8-59C6-4BE6-AD01-BD976B09A5D5}">
      <dsp:nvSpPr>
        <dsp:cNvPr id="0" name=""/>
        <dsp:cNvSpPr/>
      </dsp:nvSpPr>
      <dsp:spPr>
        <a:xfrm>
          <a:off x="3432620" y="3383280"/>
          <a:ext cx="914403" cy="91440"/>
        </a:xfrm>
        <a:custGeom>
          <a:avLst/>
          <a:gdLst/>
          <a:ahLst/>
          <a:cxnLst/>
          <a:rect l="0" t="0" r="0" b="0"/>
          <a:pathLst>
            <a:path>
              <a:moveTo>
                <a:pt x="0" y="45720"/>
              </a:moveTo>
              <a:lnTo>
                <a:pt x="914403" y="4572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3866962" y="3406139"/>
        <a:ext cx="45720" cy="45720"/>
      </dsp:txXfrm>
    </dsp:sp>
    <dsp:sp modelId="{B233B903-2E5E-4572-9184-C8D22F0DE10E}">
      <dsp:nvSpPr>
        <dsp:cNvPr id="0" name=""/>
        <dsp:cNvSpPr/>
      </dsp:nvSpPr>
      <dsp:spPr>
        <a:xfrm>
          <a:off x="1575165" y="3383280"/>
          <a:ext cx="473964" cy="91440"/>
        </a:xfrm>
        <a:custGeom>
          <a:avLst/>
          <a:gdLst/>
          <a:ahLst/>
          <a:cxnLst/>
          <a:rect l="0" t="0" r="0" b="0"/>
          <a:pathLst>
            <a:path>
              <a:moveTo>
                <a:pt x="0" y="45720"/>
              </a:moveTo>
              <a:lnTo>
                <a:pt x="473964" y="45720"/>
              </a:lnTo>
            </a:path>
          </a:pathLst>
        </a:custGeom>
        <a:noFill/>
        <a:ln w="57150" cap="flat" cmpd="sng" algn="ctr">
          <a:solidFill>
            <a:schemeClr val="tx1"/>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800298" y="3417150"/>
        <a:ext cx="23698" cy="23698"/>
      </dsp:txXfrm>
    </dsp:sp>
    <dsp:sp modelId="{A035E59E-8F92-40E1-A3CA-18327B07388F}">
      <dsp:nvSpPr>
        <dsp:cNvPr id="0" name=""/>
        <dsp:cNvSpPr/>
      </dsp:nvSpPr>
      <dsp:spPr>
        <a:xfrm rot="16200000">
          <a:off x="-1512019" y="2646061"/>
          <a:ext cx="4608493" cy="156587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4925" tIns="34925" rIns="34925" bIns="34925" numCol="1" spcCol="1270" anchor="ctr" anchorCtr="0">
          <a:noAutofit/>
        </a:bodyPr>
        <a:lstStyle/>
        <a:p>
          <a:pPr lvl="0" algn="ctr" defTabSz="2444750">
            <a:lnSpc>
              <a:spcPct val="90000"/>
            </a:lnSpc>
            <a:spcBef>
              <a:spcPct val="0"/>
            </a:spcBef>
            <a:spcAft>
              <a:spcPct val="35000"/>
            </a:spcAft>
          </a:pPr>
          <a:r>
            <a:rPr lang="en-US" sz="5500" b="1" kern="1200" dirty="0" smtClean="0">
              <a:latin typeface="Times New Roman" pitchFamily="18" charset="0"/>
              <a:cs typeface="Times New Roman" pitchFamily="18" charset="0"/>
            </a:rPr>
            <a:t>2-Problem statement</a:t>
          </a:r>
        </a:p>
      </dsp:txBody>
      <dsp:txXfrm>
        <a:off x="-1512019" y="2646061"/>
        <a:ext cx="4608493" cy="1565876"/>
      </dsp:txXfrm>
    </dsp:sp>
    <dsp:sp modelId="{57C45257-DAA2-43B4-B935-9FDEEE759AA9}">
      <dsp:nvSpPr>
        <dsp:cNvPr id="0" name=""/>
        <dsp:cNvSpPr/>
      </dsp:nvSpPr>
      <dsp:spPr>
        <a:xfrm>
          <a:off x="2049129" y="1628803"/>
          <a:ext cx="1383490" cy="3600393"/>
        </a:xfrm>
        <a:prstGeom prst="rect">
          <a:avLst/>
        </a:prstGeom>
        <a:solidFill>
          <a:srgbClr val="7030A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vert270" wrap="square" lIns="15240" tIns="15240" rIns="15240" bIns="15240" numCol="1" spcCol="1270" anchor="ctr" anchorCtr="0">
          <a:noAutofit/>
        </a:bodyPr>
        <a:lstStyle/>
        <a:p>
          <a:pPr lvl="0" algn="ctr" defTabSz="1066800">
            <a:lnSpc>
              <a:spcPct val="90000"/>
            </a:lnSpc>
            <a:spcBef>
              <a:spcPct val="0"/>
            </a:spcBef>
            <a:spcAft>
              <a:spcPct val="35000"/>
            </a:spcAft>
          </a:pPr>
          <a:r>
            <a:rPr lang="fr-FR" sz="2400" kern="1200" dirty="0" err="1" smtClean="0">
              <a:latin typeface="Times New Roman" panose="02020603050405020304" pitchFamily="18" charset="0"/>
              <a:cs typeface="Times New Roman" panose="02020603050405020304" pitchFamily="18" charset="0"/>
            </a:rPr>
            <a:t>Constitute</a:t>
          </a:r>
          <a:r>
            <a:rPr lang="fr-FR" sz="2400" kern="1200" dirty="0" smtClean="0">
              <a:latin typeface="Times New Roman" panose="02020603050405020304" pitchFamily="18" charset="0"/>
              <a:cs typeface="Times New Roman" panose="02020603050405020304" pitchFamily="18" charset="0"/>
            </a:rPr>
            <a:t> the </a:t>
          </a:r>
          <a:r>
            <a:rPr lang="en-US" sz="2400" kern="1200" dirty="0" smtClean="0">
              <a:latin typeface="Times New Roman" panose="02020603050405020304" pitchFamily="18" charset="0"/>
              <a:cs typeface="Times New Roman" panose="02020603050405020304" pitchFamily="18" charset="0"/>
            </a:rPr>
            <a:t>guiding thread of the dissertation</a:t>
          </a:r>
          <a:endParaRPr lang="fr-FR" sz="2400" kern="1200" dirty="0">
            <a:latin typeface="Times New Roman" panose="02020603050405020304" pitchFamily="18" charset="0"/>
            <a:cs typeface="Times New Roman" panose="02020603050405020304" pitchFamily="18" charset="0"/>
          </a:endParaRPr>
        </a:p>
      </dsp:txBody>
      <dsp:txXfrm>
        <a:off x="2049129" y="1628803"/>
        <a:ext cx="1383490" cy="3600393"/>
      </dsp:txXfrm>
    </dsp:sp>
    <dsp:sp modelId="{022A9392-A55C-41E1-8F57-8905CF69DA40}">
      <dsp:nvSpPr>
        <dsp:cNvPr id="0" name=""/>
        <dsp:cNvSpPr/>
      </dsp:nvSpPr>
      <dsp:spPr>
        <a:xfrm>
          <a:off x="4347024" y="2060844"/>
          <a:ext cx="4639951" cy="2736311"/>
        </a:xfrm>
        <a:prstGeom prst="flowChartAlternateProcess">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The problem statement is a brief passage of approximately half a page that outlines and specifies the research issue to be addressed within the study.</a:t>
          </a:r>
          <a:endParaRPr lang="fr-FR" sz="2800" kern="1200" dirty="0">
            <a:solidFill>
              <a:schemeClr val="tx1"/>
            </a:solidFill>
          </a:endParaRPr>
        </a:p>
      </dsp:txBody>
      <dsp:txXfrm>
        <a:off x="4480597" y="2194417"/>
        <a:ext cx="4372805" cy="246916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4089F8-59C6-4BE6-AD01-BD976B09A5D5}">
      <dsp:nvSpPr>
        <dsp:cNvPr id="0" name=""/>
        <dsp:cNvSpPr/>
      </dsp:nvSpPr>
      <dsp:spPr>
        <a:xfrm>
          <a:off x="2088603" y="3383280"/>
          <a:ext cx="625047" cy="91440"/>
        </a:xfrm>
        <a:custGeom>
          <a:avLst/>
          <a:gdLst/>
          <a:ahLst/>
          <a:cxnLst/>
          <a:rect l="0" t="0" r="0" b="0"/>
          <a:pathLst>
            <a:path>
              <a:moveTo>
                <a:pt x="0" y="45720"/>
              </a:moveTo>
              <a:lnTo>
                <a:pt x="625047" y="4572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385501" y="3413373"/>
        <a:ext cx="31252" cy="31252"/>
      </dsp:txXfrm>
    </dsp:sp>
    <dsp:sp modelId="{B233B903-2E5E-4572-9184-C8D22F0DE10E}">
      <dsp:nvSpPr>
        <dsp:cNvPr id="0" name=""/>
        <dsp:cNvSpPr/>
      </dsp:nvSpPr>
      <dsp:spPr>
        <a:xfrm>
          <a:off x="981872" y="3383280"/>
          <a:ext cx="408610" cy="91440"/>
        </a:xfrm>
        <a:custGeom>
          <a:avLst/>
          <a:gdLst/>
          <a:ahLst/>
          <a:cxnLst/>
          <a:rect l="0" t="0" r="0" b="0"/>
          <a:pathLst>
            <a:path>
              <a:moveTo>
                <a:pt x="0" y="45720"/>
              </a:moveTo>
              <a:lnTo>
                <a:pt x="408610" y="45720"/>
              </a:lnTo>
            </a:path>
          </a:pathLst>
        </a:custGeom>
        <a:noFill/>
        <a:ln w="57150" cap="flat" cmpd="sng" algn="ctr">
          <a:solidFill>
            <a:schemeClr val="tx1"/>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175962" y="3418784"/>
        <a:ext cx="20430" cy="20430"/>
      </dsp:txXfrm>
    </dsp:sp>
    <dsp:sp modelId="{A035E59E-8F92-40E1-A3CA-18327B07388F}">
      <dsp:nvSpPr>
        <dsp:cNvPr id="0" name=""/>
        <dsp:cNvSpPr/>
      </dsp:nvSpPr>
      <dsp:spPr>
        <a:xfrm rot="16200000">
          <a:off x="-1365005" y="3008582"/>
          <a:ext cx="3852920" cy="840834"/>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n-US" sz="4000" b="1" kern="1200" dirty="0" smtClean="0">
              <a:latin typeface="Times New Roman" pitchFamily="18" charset="0"/>
              <a:cs typeface="Times New Roman" pitchFamily="18" charset="0"/>
            </a:rPr>
            <a:t>3- The hypothesis</a:t>
          </a:r>
        </a:p>
      </dsp:txBody>
      <dsp:txXfrm>
        <a:off x="-1365005" y="3008582"/>
        <a:ext cx="3852920" cy="840834"/>
      </dsp:txXfrm>
    </dsp:sp>
    <dsp:sp modelId="{57C45257-DAA2-43B4-B935-9FDEEE759AA9}">
      <dsp:nvSpPr>
        <dsp:cNvPr id="0" name=""/>
        <dsp:cNvSpPr/>
      </dsp:nvSpPr>
      <dsp:spPr>
        <a:xfrm>
          <a:off x="1390482" y="1588971"/>
          <a:ext cx="698121" cy="3680057"/>
        </a:xfrm>
        <a:prstGeom prst="rect">
          <a:avLst/>
        </a:prstGeom>
        <a:solidFill>
          <a:schemeClr val="tx2">
            <a:lumMod val="20000"/>
            <a:lumOff val="8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vert270"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b="1" kern="1200" dirty="0" smtClean="0">
              <a:solidFill>
                <a:srgbClr val="FF0000"/>
              </a:solidFill>
              <a:latin typeface="Times New Roman" panose="02020603050405020304" pitchFamily="18" charset="0"/>
              <a:cs typeface="Times New Roman" panose="02020603050405020304" pitchFamily="18" charset="0"/>
            </a:rPr>
            <a:t>General definition (Non-scientific hypothesis)</a:t>
          </a:r>
          <a:endParaRPr lang="fr-FR" sz="2600" b="1" kern="1200" dirty="0">
            <a:solidFill>
              <a:srgbClr val="FF0000"/>
            </a:solidFill>
            <a:latin typeface="Times New Roman" panose="02020603050405020304" pitchFamily="18" charset="0"/>
            <a:cs typeface="Times New Roman" panose="02020603050405020304" pitchFamily="18" charset="0"/>
          </a:endParaRPr>
        </a:p>
      </dsp:txBody>
      <dsp:txXfrm>
        <a:off x="1390482" y="1588971"/>
        <a:ext cx="698121" cy="3680057"/>
      </dsp:txXfrm>
    </dsp:sp>
    <dsp:sp modelId="{022A9392-A55C-41E1-8F57-8905CF69DA40}">
      <dsp:nvSpPr>
        <dsp:cNvPr id="0" name=""/>
        <dsp:cNvSpPr/>
      </dsp:nvSpPr>
      <dsp:spPr>
        <a:xfrm>
          <a:off x="2713650" y="4448"/>
          <a:ext cx="6292883" cy="6849103"/>
        </a:xfrm>
        <a:prstGeom prst="flowChartAlternateProcess">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According to the   Cambridge dictionary, a </a:t>
          </a:r>
          <a:r>
            <a:rPr lang="en-US" sz="2000" b="1" i="1" kern="1200" dirty="0" smtClean="0">
              <a:solidFill>
                <a:srgbClr val="FF0000"/>
              </a:solidFill>
              <a:latin typeface="Times New Roman" pitchFamily="18" charset="0"/>
              <a:cs typeface="Times New Roman" pitchFamily="18" charset="0"/>
            </a:rPr>
            <a:t>hypothesis </a:t>
          </a:r>
          <a:r>
            <a:rPr lang="en-US" sz="2000" kern="1200" dirty="0" smtClean="0">
              <a:solidFill>
                <a:schemeClr val="tx1"/>
              </a:solidFill>
              <a:latin typeface="Times New Roman" pitchFamily="18" charset="0"/>
              <a:cs typeface="Times New Roman" pitchFamily="18" charset="0"/>
            </a:rPr>
            <a:t>is an </a:t>
          </a:r>
          <a:r>
            <a:rPr lang="en-US" sz="2000" b="1" i="1" kern="1200" dirty="0" smtClean="0">
              <a:solidFill>
                <a:srgbClr val="FF0000"/>
              </a:solidFill>
              <a:latin typeface="Times New Roman" pitchFamily="18" charset="0"/>
              <a:cs typeface="Times New Roman" pitchFamily="18" charset="0"/>
            </a:rPr>
            <a:t>idea  or explanation </a:t>
          </a:r>
          <a:r>
            <a:rPr lang="en-US" sz="2000" kern="1200" dirty="0" smtClean="0">
              <a:solidFill>
                <a:schemeClr val="tx1"/>
              </a:solidFill>
              <a:latin typeface="Times New Roman" pitchFamily="18" charset="0"/>
              <a:cs typeface="Times New Roman" pitchFamily="18" charset="0"/>
            </a:rPr>
            <a:t>for something that is based on   known facts but has </a:t>
          </a:r>
          <a:r>
            <a:rPr lang="en-US" sz="2000" b="1" i="1" kern="1200" dirty="0" smtClean="0">
              <a:solidFill>
                <a:srgbClr val="FF0000"/>
              </a:solidFill>
              <a:latin typeface="Times New Roman" pitchFamily="18" charset="0"/>
              <a:cs typeface="Times New Roman" pitchFamily="18" charset="0"/>
            </a:rPr>
            <a:t>not yet been  proved</a:t>
          </a:r>
          <a:r>
            <a:rPr lang="en-US" sz="2000" kern="1200" dirty="0" smtClean="0">
              <a:solidFill>
                <a:schemeClr val="tx1"/>
              </a:solidFill>
              <a:latin typeface="Times New Roman" pitchFamily="18" charset="0"/>
              <a:cs typeface="Times New Roman" pitchFamily="18" charset="0"/>
            </a:rPr>
            <a:t>. In other words, a hypothesis   is a statement that proposes an explanation for  how or why something works or the relationship   between two or more things based on existing  knowledge or some reasonable assumptions.</a:t>
          </a:r>
        </a:p>
        <a:p>
          <a:pPr lvl="0" algn="ctr"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For example, a hypothesis could look something  like this: </a:t>
          </a:r>
          <a:r>
            <a:rPr lang="en-US" sz="2000" b="1" i="1" kern="1200" dirty="0" smtClean="0">
              <a:solidFill>
                <a:srgbClr val="0070C0"/>
              </a:solidFill>
              <a:latin typeface="Times New Roman" pitchFamily="18" charset="0"/>
              <a:cs typeface="Times New Roman" pitchFamily="18" charset="0"/>
            </a:rPr>
            <a:t>Ventilation impacts thermal performance</a:t>
          </a:r>
          <a:r>
            <a:rPr lang="en-US" sz="2000" kern="1200" dirty="0" smtClean="0">
              <a:solidFill>
                <a:schemeClr val="tx1"/>
              </a:solidFill>
              <a:latin typeface="Times New Roman" pitchFamily="18" charset="0"/>
              <a:cs typeface="Times New Roman" pitchFamily="18" charset="0"/>
            </a:rPr>
            <a:t>.   This statement predicts that thermal performance  will be influenced by the amount and or quality of   ventilation.</a:t>
          </a:r>
        </a:p>
        <a:p>
          <a:pPr lvl="0" algn="ctr" defTabSz="889000">
            <a:lnSpc>
              <a:spcPct val="90000"/>
            </a:lnSpc>
            <a:spcBef>
              <a:spcPct val="0"/>
            </a:spcBef>
            <a:spcAft>
              <a:spcPct val="35000"/>
            </a:spcAft>
          </a:pPr>
          <a:r>
            <a:rPr lang="en-US" sz="2000" kern="1200" dirty="0" smtClean="0">
              <a:solidFill>
                <a:schemeClr val="tx1"/>
              </a:solidFill>
              <a:latin typeface="Times New Roman" pitchFamily="18" charset="0"/>
              <a:cs typeface="Times New Roman" pitchFamily="18" charset="0"/>
            </a:rPr>
            <a:t>It sounds reasonable. It is based on reasonable assumptions   supported by what we currently know about  ventilation and heat transfers in buildings from the existing literature. So   roughly speaking we could call it a hypothesis at  least by the dictionary definition. Unfortunately,   however that is not quite sophisticated  enough to describe a research hypothesis. In the world of academic research, a statement  needs a few more criteria to constitute a true   research hypothesis. </a:t>
          </a:r>
        </a:p>
      </dsp:txBody>
      <dsp:txXfrm>
        <a:off x="3020837" y="311635"/>
        <a:ext cx="5678509" cy="623472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4089F8-59C6-4BE6-AD01-BD976B09A5D5}">
      <dsp:nvSpPr>
        <dsp:cNvPr id="0" name=""/>
        <dsp:cNvSpPr/>
      </dsp:nvSpPr>
      <dsp:spPr>
        <a:xfrm>
          <a:off x="2479820" y="3383280"/>
          <a:ext cx="793079" cy="91440"/>
        </a:xfrm>
        <a:custGeom>
          <a:avLst/>
          <a:gdLst/>
          <a:ahLst/>
          <a:cxnLst/>
          <a:rect l="0" t="0" r="0" b="0"/>
          <a:pathLst>
            <a:path>
              <a:moveTo>
                <a:pt x="0" y="45720"/>
              </a:moveTo>
              <a:lnTo>
                <a:pt x="793079" y="4572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2856532" y="3409173"/>
        <a:ext cx="39653" cy="39653"/>
      </dsp:txXfrm>
    </dsp:sp>
    <dsp:sp modelId="{B233B903-2E5E-4572-9184-C8D22F0DE10E}">
      <dsp:nvSpPr>
        <dsp:cNvPr id="0" name=""/>
        <dsp:cNvSpPr/>
      </dsp:nvSpPr>
      <dsp:spPr>
        <a:xfrm>
          <a:off x="1235011" y="3383279"/>
          <a:ext cx="518457" cy="91440"/>
        </a:xfrm>
        <a:custGeom>
          <a:avLst/>
          <a:gdLst/>
          <a:ahLst/>
          <a:cxnLst/>
          <a:rect l="0" t="0" r="0" b="0"/>
          <a:pathLst>
            <a:path>
              <a:moveTo>
                <a:pt x="0" y="45720"/>
              </a:moveTo>
              <a:lnTo>
                <a:pt x="518457" y="45720"/>
              </a:lnTo>
            </a:path>
          </a:pathLst>
        </a:custGeom>
        <a:noFill/>
        <a:ln w="57150" cap="flat" cmpd="sng" algn="ctr">
          <a:solidFill>
            <a:schemeClr val="tx1"/>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fr-FR" sz="500" kern="1200"/>
        </a:p>
      </dsp:txBody>
      <dsp:txXfrm>
        <a:off x="1481278" y="3416038"/>
        <a:ext cx="25922" cy="25922"/>
      </dsp:txXfrm>
    </dsp:sp>
    <dsp:sp modelId="{A035E59E-8F92-40E1-A3CA-18327B07388F}">
      <dsp:nvSpPr>
        <dsp:cNvPr id="0" name=""/>
        <dsp:cNvSpPr/>
      </dsp:nvSpPr>
      <dsp:spPr>
        <a:xfrm rot="16200000">
          <a:off x="-1742779" y="2895561"/>
          <a:ext cx="4888705" cy="1066877"/>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1750" tIns="31750" rIns="31750" bIns="31750" numCol="1" spcCol="1270" anchor="ctr" anchorCtr="0">
          <a:noAutofit/>
        </a:bodyPr>
        <a:lstStyle/>
        <a:p>
          <a:pPr lvl="0" algn="ctr" defTabSz="2222500">
            <a:lnSpc>
              <a:spcPct val="90000"/>
            </a:lnSpc>
            <a:spcBef>
              <a:spcPct val="0"/>
            </a:spcBef>
            <a:spcAft>
              <a:spcPct val="35000"/>
            </a:spcAft>
          </a:pPr>
          <a:r>
            <a:rPr lang="en-US" sz="5000" b="1" kern="1200" dirty="0" smtClean="0">
              <a:latin typeface="Times New Roman" pitchFamily="18" charset="0"/>
              <a:cs typeface="Times New Roman" pitchFamily="18" charset="0"/>
            </a:rPr>
            <a:t>3- The hypothesis</a:t>
          </a:r>
        </a:p>
      </dsp:txBody>
      <dsp:txXfrm>
        <a:off x="-1742779" y="2895561"/>
        <a:ext cx="4888705" cy="1066877"/>
      </dsp:txXfrm>
    </dsp:sp>
    <dsp:sp modelId="{57C45257-DAA2-43B4-B935-9FDEEE759AA9}">
      <dsp:nvSpPr>
        <dsp:cNvPr id="0" name=""/>
        <dsp:cNvSpPr/>
      </dsp:nvSpPr>
      <dsp:spPr>
        <a:xfrm>
          <a:off x="1753469" y="1290183"/>
          <a:ext cx="726351" cy="4277632"/>
        </a:xfrm>
        <a:prstGeom prst="rect">
          <a:avLst/>
        </a:prstGeom>
        <a:solidFill>
          <a:schemeClr val="tx2">
            <a:lumMod val="20000"/>
            <a:lumOff val="8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vert270" wrap="square" lIns="16510" tIns="16510" rIns="16510" bIns="16510" numCol="1" spcCol="1270" anchor="ctr" anchorCtr="0">
          <a:noAutofit/>
        </a:bodyPr>
        <a:lstStyle/>
        <a:p>
          <a:pPr lvl="0" algn="ctr" defTabSz="1155700">
            <a:lnSpc>
              <a:spcPct val="90000"/>
            </a:lnSpc>
            <a:spcBef>
              <a:spcPct val="0"/>
            </a:spcBef>
            <a:spcAft>
              <a:spcPct val="35000"/>
            </a:spcAft>
          </a:pPr>
          <a:r>
            <a:rPr lang="en-US" sz="2600" b="1" kern="1200" dirty="0" smtClean="0">
              <a:solidFill>
                <a:srgbClr val="FF0000"/>
              </a:solidFill>
              <a:latin typeface="Times New Roman" panose="02020603050405020304" pitchFamily="18" charset="0"/>
              <a:cs typeface="Times New Roman" panose="02020603050405020304" pitchFamily="18" charset="0"/>
            </a:rPr>
            <a:t>Research hypothesis (Scientific hypothesis)</a:t>
          </a:r>
          <a:endParaRPr lang="fr-FR" sz="2600" b="1" kern="1200" dirty="0">
            <a:solidFill>
              <a:srgbClr val="FF0000"/>
            </a:solidFill>
            <a:latin typeface="Times New Roman" panose="02020603050405020304" pitchFamily="18" charset="0"/>
            <a:cs typeface="Times New Roman" panose="02020603050405020304" pitchFamily="18" charset="0"/>
          </a:endParaRPr>
        </a:p>
      </dsp:txBody>
      <dsp:txXfrm>
        <a:off x="1753469" y="1290183"/>
        <a:ext cx="726351" cy="4277632"/>
      </dsp:txXfrm>
    </dsp:sp>
    <dsp:sp modelId="{022A9392-A55C-41E1-8F57-8905CF69DA40}">
      <dsp:nvSpPr>
        <dsp:cNvPr id="0" name=""/>
        <dsp:cNvSpPr/>
      </dsp:nvSpPr>
      <dsp:spPr>
        <a:xfrm>
          <a:off x="3272899" y="549554"/>
          <a:ext cx="5707497" cy="5758890"/>
        </a:xfrm>
        <a:prstGeom prst="flowChartAlternateProcess">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-The hypothesis statements are a brief passage of approximately half a page that outlines one or more anticipated answers to the problem statement.</a:t>
          </a:r>
        </a:p>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-It is not just a random guess, but a prediction based on existing knowledge. It should be specific and testable, with relevant variables.</a:t>
          </a:r>
        </a:p>
        <a:p>
          <a:pPr lvl="0" algn="ctr" defTabSz="1244600">
            <a:lnSpc>
              <a:spcPct val="90000"/>
            </a:lnSpc>
            <a:spcBef>
              <a:spcPct val="0"/>
            </a:spcBef>
            <a:spcAft>
              <a:spcPct val="35000"/>
            </a:spcAft>
          </a:pPr>
          <a:r>
            <a:rPr lang="en-US" sz="2800" kern="1200" dirty="0" smtClean="0">
              <a:solidFill>
                <a:schemeClr val="tx1"/>
              </a:solidFill>
              <a:latin typeface="Times New Roman" pitchFamily="18" charset="0"/>
              <a:cs typeface="Times New Roman" pitchFamily="18" charset="0"/>
            </a:rPr>
            <a:t>-A hypothesis statement needs to be </a:t>
          </a:r>
          <a:r>
            <a:rPr lang="en-US" sz="2800" kern="1200" dirty="0" smtClean="0">
              <a:solidFill>
                <a:srgbClr val="FF0000"/>
              </a:solidFill>
              <a:latin typeface="Times New Roman" pitchFamily="18" charset="0"/>
              <a:cs typeface="Times New Roman" pitchFamily="18" charset="0"/>
            </a:rPr>
            <a:t>clear</a:t>
          </a:r>
          <a:r>
            <a:rPr lang="en-US" sz="2800" kern="1200" dirty="0" smtClean="0">
              <a:solidFill>
                <a:schemeClr val="tx1"/>
              </a:solidFill>
              <a:latin typeface="Times New Roman" pitchFamily="18" charset="0"/>
              <a:cs typeface="Times New Roman" pitchFamily="18" charset="0"/>
            </a:rPr>
            <a:t>,   </a:t>
          </a:r>
          <a:r>
            <a:rPr lang="en-US" sz="2800" kern="1200" dirty="0" smtClean="0">
              <a:solidFill>
                <a:srgbClr val="FF0000"/>
              </a:solidFill>
              <a:latin typeface="Times New Roman" pitchFamily="18" charset="0"/>
              <a:cs typeface="Times New Roman" pitchFamily="18" charset="0"/>
            </a:rPr>
            <a:t>specific</a:t>
          </a:r>
          <a:r>
            <a:rPr lang="en-US" sz="2800" kern="1200" dirty="0" smtClean="0">
              <a:solidFill>
                <a:schemeClr val="tx1"/>
              </a:solidFill>
              <a:latin typeface="Times New Roman" pitchFamily="18" charset="0"/>
              <a:cs typeface="Times New Roman" pitchFamily="18" charset="0"/>
            </a:rPr>
            <a:t> and </a:t>
          </a:r>
          <a:r>
            <a:rPr lang="en-US" sz="2800" kern="1200" dirty="0" smtClean="0">
              <a:solidFill>
                <a:srgbClr val="FF0000"/>
              </a:solidFill>
              <a:latin typeface="Times New Roman" pitchFamily="18" charset="0"/>
              <a:cs typeface="Times New Roman" pitchFamily="18" charset="0"/>
            </a:rPr>
            <a:t>testable</a:t>
          </a:r>
          <a:r>
            <a:rPr lang="en-US" sz="2800" kern="1200" dirty="0" smtClean="0">
              <a:solidFill>
                <a:schemeClr val="tx1"/>
              </a:solidFill>
              <a:latin typeface="Times New Roman" pitchFamily="18" charset="0"/>
              <a:cs typeface="Times New Roman" pitchFamily="18" charset="0"/>
            </a:rPr>
            <a:t>. </a:t>
          </a:r>
          <a:endParaRPr lang="fr-FR" sz="2800" kern="1200" dirty="0">
            <a:solidFill>
              <a:schemeClr val="tx1"/>
            </a:solidFill>
          </a:endParaRPr>
        </a:p>
      </dsp:txBody>
      <dsp:txXfrm>
        <a:off x="3551510" y="828165"/>
        <a:ext cx="5150275" cy="520166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44089F8-59C6-4BE6-AD01-BD976B09A5D5}">
      <dsp:nvSpPr>
        <dsp:cNvPr id="0" name=""/>
        <dsp:cNvSpPr/>
      </dsp:nvSpPr>
      <dsp:spPr>
        <a:xfrm>
          <a:off x="1095970" y="3383280"/>
          <a:ext cx="520175" cy="91440"/>
        </a:xfrm>
        <a:custGeom>
          <a:avLst/>
          <a:gdLst/>
          <a:ahLst/>
          <a:cxnLst/>
          <a:rect l="0" t="0" r="0" b="0"/>
          <a:pathLst>
            <a:path>
              <a:moveTo>
                <a:pt x="0" y="45720"/>
              </a:moveTo>
              <a:lnTo>
                <a:pt x="520175" y="45720"/>
              </a:lnTo>
            </a:path>
          </a:pathLst>
        </a:custGeom>
        <a:noFill/>
        <a:ln w="57150" cap="flat" cmpd="sng" algn="ctr">
          <a:solidFill>
            <a:scrgbClr r="0" g="0" b="0"/>
          </a:solidFill>
          <a:prstDash val="solid"/>
          <a:headEnd type="none" w="med" len="med"/>
          <a:tailEnd type="triangle" w="med" len="me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933450">
            <a:lnSpc>
              <a:spcPct val="90000"/>
            </a:lnSpc>
            <a:spcBef>
              <a:spcPct val="0"/>
            </a:spcBef>
            <a:spcAft>
              <a:spcPct val="35000"/>
            </a:spcAft>
          </a:pPr>
          <a:endParaRPr lang="fr-FR" sz="2100" kern="1200">
            <a:latin typeface="Times New Roman" panose="02020603050405020304" pitchFamily="18" charset="0"/>
            <a:cs typeface="Times New Roman" panose="02020603050405020304" pitchFamily="18" charset="0"/>
          </a:endParaRPr>
        </a:p>
      </dsp:txBody>
      <dsp:txXfrm>
        <a:off x="1343053" y="3415995"/>
        <a:ext cx="26008" cy="26008"/>
      </dsp:txXfrm>
    </dsp:sp>
    <dsp:sp modelId="{A035E59E-8F92-40E1-A3CA-18327B07388F}">
      <dsp:nvSpPr>
        <dsp:cNvPr id="0" name=""/>
        <dsp:cNvSpPr/>
      </dsp:nvSpPr>
      <dsp:spPr>
        <a:xfrm rot="16200000">
          <a:off x="-1829059" y="3063410"/>
          <a:ext cx="5118879" cy="731179"/>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940" tIns="27940" rIns="27940" bIns="27940" numCol="1" spcCol="1270" anchor="ctr" anchorCtr="0">
          <a:noAutofit/>
        </a:bodyPr>
        <a:lstStyle/>
        <a:p>
          <a:pPr lvl="0" algn="ctr" defTabSz="1955800">
            <a:lnSpc>
              <a:spcPct val="90000"/>
            </a:lnSpc>
            <a:spcBef>
              <a:spcPct val="0"/>
            </a:spcBef>
            <a:spcAft>
              <a:spcPct val="35000"/>
            </a:spcAft>
          </a:pPr>
          <a:r>
            <a:rPr lang="en-US" sz="4400" b="1" kern="1200" dirty="0" smtClean="0">
              <a:latin typeface="Times New Roman" pitchFamily="18" charset="0"/>
              <a:cs typeface="Times New Roman" pitchFamily="18" charset="0"/>
            </a:rPr>
            <a:t>Example</a:t>
          </a:r>
        </a:p>
      </dsp:txBody>
      <dsp:txXfrm>
        <a:off x="-1829059" y="3063410"/>
        <a:ext cx="5118879" cy="731179"/>
      </dsp:txXfrm>
    </dsp:sp>
    <dsp:sp modelId="{022A9392-A55C-41E1-8F57-8905CF69DA40}">
      <dsp:nvSpPr>
        <dsp:cNvPr id="0" name=""/>
        <dsp:cNvSpPr/>
      </dsp:nvSpPr>
      <dsp:spPr>
        <a:xfrm>
          <a:off x="1616145" y="260649"/>
          <a:ext cx="7167808" cy="6336700"/>
        </a:xfrm>
        <a:prstGeom prst="flowChartAlternateProcess">
          <a:avLst/>
        </a:prstGeom>
        <a:solidFill>
          <a:srgbClr val="FFFF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en-US" sz="2300" kern="1200" dirty="0" smtClean="0">
              <a:solidFill>
                <a:schemeClr val="tx1"/>
              </a:solidFill>
              <a:latin typeface="Times New Roman" pitchFamily="18" charset="0"/>
              <a:cs typeface="Times New Roman" pitchFamily="18" charset="0"/>
            </a:rPr>
            <a:t>Suppose the following hypothesis: </a:t>
          </a:r>
          <a:r>
            <a:rPr lang="en-US" sz="2300" i="1" kern="1200" dirty="0" smtClean="0">
              <a:solidFill>
                <a:srgbClr val="FF0000"/>
              </a:solidFill>
              <a:latin typeface="Times New Roman" pitchFamily="18" charset="0"/>
              <a:cs typeface="Times New Roman" pitchFamily="18" charset="0"/>
            </a:rPr>
            <a:t>Students who consistently sleep for a minimum of eight hours per night will, on average, attain superior scores in standardized tests compared to their counterparts who sleep less than eight hours nightly</a:t>
          </a:r>
          <a:r>
            <a:rPr lang="en-US" sz="2300" kern="1200" dirty="0" smtClean="0">
              <a:solidFill>
                <a:schemeClr val="tx1"/>
              </a:solidFill>
              <a:latin typeface="Times New Roman" pitchFamily="18" charset="0"/>
              <a:cs typeface="Times New Roman" pitchFamily="18" charset="0"/>
            </a:rPr>
            <a:t>. </a:t>
          </a:r>
        </a:p>
        <a:p>
          <a:pPr lvl="0" algn="ctr" defTabSz="1022350">
            <a:lnSpc>
              <a:spcPct val="90000"/>
            </a:lnSpc>
            <a:spcBef>
              <a:spcPct val="0"/>
            </a:spcBef>
            <a:spcAft>
              <a:spcPct val="35000"/>
            </a:spcAft>
          </a:pPr>
          <a:r>
            <a:rPr lang="en-US" sz="2300" kern="1200" dirty="0" smtClean="0">
              <a:solidFill>
                <a:schemeClr val="tx1"/>
              </a:solidFill>
              <a:latin typeface="Times New Roman" pitchFamily="18" charset="0"/>
              <a:cs typeface="Times New Roman" pitchFamily="18" charset="0"/>
            </a:rPr>
            <a:t>This statement is highly </a:t>
          </a:r>
          <a:r>
            <a:rPr lang="en-US" sz="2300" b="1" i="1" kern="1200" dirty="0" smtClean="0">
              <a:solidFill>
                <a:srgbClr val="FF0000"/>
              </a:solidFill>
              <a:latin typeface="Times New Roman" pitchFamily="18" charset="0"/>
              <a:cs typeface="Times New Roman" pitchFamily="18" charset="0"/>
            </a:rPr>
            <a:t>specific</a:t>
          </a:r>
          <a:r>
            <a:rPr lang="en-US" sz="2300" kern="1200" dirty="0" smtClean="0">
              <a:solidFill>
                <a:schemeClr val="tx1"/>
              </a:solidFill>
              <a:latin typeface="Times New Roman" pitchFamily="18" charset="0"/>
              <a:cs typeface="Times New Roman" pitchFamily="18" charset="0"/>
            </a:rPr>
            <a:t>, identifying the variables of sleep duration and test performance, along with the involved parties—two distinct groups of students—and predicting a positive relationship between these variables. Consequently, there is no ambiguity regarding the entities involved or the anticipated outcome, which is </a:t>
          </a:r>
          <a:r>
            <a:rPr lang="en-US" sz="2300" b="1" i="1" kern="1200" dirty="0" smtClean="0">
              <a:solidFill>
                <a:srgbClr val="FF0000"/>
              </a:solidFill>
              <a:latin typeface="Times New Roman" pitchFamily="18" charset="0"/>
              <a:cs typeface="Times New Roman" pitchFamily="18" charset="0"/>
            </a:rPr>
            <a:t>clearly</a:t>
          </a:r>
          <a:r>
            <a:rPr lang="en-US" sz="2300" kern="1200" dirty="0" smtClean="0">
              <a:solidFill>
                <a:schemeClr val="tx1"/>
              </a:solidFill>
              <a:latin typeface="Times New Roman" pitchFamily="18" charset="0"/>
              <a:cs typeface="Times New Roman" pitchFamily="18" charset="0"/>
            </a:rPr>
            <a:t> articulated.</a:t>
          </a:r>
        </a:p>
        <a:p>
          <a:pPr lvl="0" algn="ctr" defTabSz="1022350">
            <a:lnSpc>
              <a:spcPct val="90000"/>
            </a:lnSpc>
            <a:spcBef>
              <a:spcPct val="0"/>
            </a:spcBef>
            <a:spcAft>
              <a:spcPct val="35000"/>
            </a:spcAft>
          </a:pPr>
          <a:r>
            <a:rPr lang="en-US" sz="2300" kern="1200" dirty="0" smtClean="0">
              <a:solidFill>
                <a:schemeClr val="tx1"/>
              </a:solidFill>
              <a:latin typeface="Times New Roman" pitchFamily="18" charset="0"/>
              <a:cs typeface="Times New Roman" pitchFamily="18" charset="0"/>
            </a:rPr>
            <a:t>Additionally, we could </a:t>
          </a:r>
          <a:r>
            <a:rPr lang="en-US" sz="2300" b="1" i="1" kern="1200" dirty="0" smtClean="0">
              <a:solidFill>
                <a:srgbClr val="FF0000"/>
              </a:solidFill>
              <a:latin typeface="Times New Roman" pitchFamily="18" charset="0"/>
              <a:cs typeface="Times New Roman" pitchFamily="18" charset="0"/>
            </a:rPr>
            <a:t>test</a:t>
          </a:r>
          <a:r>
            <a:rPr lang="en-US" sz="2300" kern="1200" dirty="0" smtClean="0">
              <a:solidFill>
                <a:schemeClr val="tx1"/>
              </a:solidFill>
              <a:latin typeface="Times New Roman" pitchFamily="18" charset="0"/>
              <a:cs typeface="Times New Roman" pitchFamily="18" charset="0"/>
            </a:rPr>
            <a:t> this hypothesis by  undertaking a quantitative study involving   two groups of students one that gets 8 or  more hours of sleep per night for a fixed period   and one that gets less. We could then compare  the </a:t>
          </a:r>
          <a:r>
            <a:rPr lang="en-US" sz="2300" kern="1200" dirty="0" err="1" smtClean="0">
              <a:solidFill>
                <a:schemeClr val="tx1"/>
              </a:solidFill>
              <a:latin typeface="Times New Roman" pitchFamily="18" charset="0"/>
              <a:cs typeface="Times New Roman" pitchFamily="18" charset="0"/>
            </a:rPr>
            <a:t>standardised</a:t>
          </a:r>
          <a:r>
            <a:rPr lang="en-US" sz="2300" kern="1200" dirty="0" smtClean="0">
              <a:solidFill>
                <a:schemeClr val="tx1"/>
              </a:solidFill>
              <a:latin typeface="Times New Roman" pitchFamily="18" charset="0"/>
              <a:cs typeface="Times New Roman" pitchFamily="18" charset="0"/>
            </a:rPr>
            <a:t> test results for both groups   to see if there is a statistically significant  difference. In other words, this hypothesis is   very </a:t>
          </a:r>
          <a:r>
            <a:rPr lang="en-US" sz="2300" b="1" i="1" kern="1200" dirty="0" smtClean="0">
              <a:solidFill>
                <a:srgbClr val="FF0000"/>
              </a:solidFill>
              <a:latin typeface="Times New Roman" pitchFamily="18" charset="0"/>
              <a:cs typeface="Times New Roman" pitchFamily="18" charset="0"/>
            </a:rPr>
            <a:t>testable</a:t>
          </a:r>
          <a:r>
            <a:rPr lang="en-US" sz="2300" kern="1200" dirty="0" smtClean="0">
              <a:solidFill>
                <a:schemeClr val="tx1"/>
              </a:solidFill>
              <a:latin typeface="Times New Roman" pitchFamily="18" charset="0"/>
              <a:cs typeface="Times New Roman" pitchFamily="18" charset="0"/>
            </a:rPr>
            <a:t>.</a:t>
          </a:r>
          <a:endParaRPr lang="fr-FR" sz="2300" kern="1200" dirty="0">
            <a:solidFill>
              <a:schemeClr val="tx1"/>
            </a:solidFill>
            <a:latin typeface="Times New Roman" pitchFamily="18" charset="0"/>
            <a:cs typeface="Times New Roman" pitchFamily="18" charset="0"/>
          </a:endParaRPr>
        </a:p>
      </dsp:txBody>
      <dsp:txXfrm>
        <a:off x="1925471" y="569975"/>
        <a:ext cx="6549156" cy="5718048"/>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D27E511C-EEC5-4495-938C-1707B859A8AF}" type="datetimeFigureOut">
              <a:rPr lang="fr-FR" smtClean="0"/>
              <a:t>11/03/2024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2054762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27E511C-EEC5-4495-938C-1707B859A8AF}" type="datetimeFigureOut">
              <a:rPr lang="fr-FR" smtClean="0"/>
              <a:t>11/03/2024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1879348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27E511C-EEC5-4495-938C-1707B859A8AF}" type="datetimeFigureOut">
              <a:rPr lang="fr-FR" smtClean="0"/>
              <a:t>11/03/2024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3560741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D27E511C-EEC5-4495-938C-1707B859A8AF}" type="datetimeFigureOut">
              <a:rPr lang="fr-FR" smtClean="0"/>
              <a:t>11/03/2024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2817939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D27E511C-EEC5-4495-938C-1707B859A8AF}" type="datetimeFigureOut">
              <a:rPr lang="fr-FR" smtClean="0"/>
              <a:t>11/03/2024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563718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D27E511C-EEC5-4495-938C-1707B859A8AF}" type="datetimeFigureOut">
              <a:rPr lang="fr-FR" smtClean="0"/>
              <a:t>11/03/2024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2180659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D27E511C-EEC5-4495-938C-1707B859A8AF}" type="datetimeFigureOut">
              <a:rPr lang="fr-FR" smtClean="0"/>
              <a:t>11/03/2024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5881608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D27E511C-EEC5-4495-938C-1707B859A8AF}" type="datetimeFigureOut">
              <a:rPr lang="fr-FR" smtClean="0"/>
              <a:t>11/03/2024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2909787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27E511C-EEC5-4495-938C-1707B859A8AF}" type="datetimeFigureOut">
              <a:rPr lang="fr-FR" smtClean="0"/>
              <a:t>11/03/2024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3545495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27E511C-EEC5-4495-938C-1707B859A8AF}" type="datetimeFigureOut">
              <a:rPr lang="fr-FR" smtClean="0"/>
              <a:t>11/03/2024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1271362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D27E511C-EEC5-4495-938C-1707B859A8AF}" type="datetimeFigureOut">
              <a:rPr lang="fr-FR" smtClean="0"/>
              <a:t>11/03/2024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AC4B16B-73B4-4392-B21E-274132125E33}" type="slidenum">
              <a:rPr lang="fr-FR" smtClean="0"/>
              <a:t>‹#›</a:t>
            </a:fld>
            <a:endParaRPr lang="fr-FR"/>
          </a:p>
        </p:txBody>
      </p:sp>
    </p:spTree>
    <p:extLst>
      <p:ext uri="{BB962C8B-B14F-4D97-AF65-F5344CB8AC3E}">
        <p14:creationId xmlns:p14="http://schemas.microsoft.com/office/powerpoint/2010/main" val="19371644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7E511C-EEC5-4495-938C-1707B859A8AF}" type="datetimeFigureOut">
              <a:rPr lang="fr-FR" smtClean="0"/>
              <a:t>11/03/2024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C4B16B-73B4-4392-B21E-274132125E33}" type="slidenum">
              <a:rPr lang="fr-FR" smtClean="0"/>
              <a:t>‹#›</a:t>
            </a:fld>
            <a:endParaRPr lang="fr-FR"/>
          </a:p>
        </p:txBody>
      </p:sp>
    </p:spTree>
    <p:extLst>
      <p:ext uri="{BB962C8B-B14F-4D97-AF65-F5344CB8AC3E}">
        <p14:creationId xmlns:p14="http://schemas.microsoft.com/office/powerpoint/2010/main" val="8174617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a:xfrm>
            <a:off x="1475656" y="2453744"/>
            <a:ext cx="6192688" cy="1872208"/>
          </a:xfrm>
          <a:prstGeom prst="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200" b="1" dirty="0" smtClean="0">
                <a:solidFill>
                  <a:schemeClr val="tx1"/>
                </a:solidFill>
                <a:latin typeface="Times New Roman" pitchFamily="18" charset="0"/>
                <a:cs typeface="Times New Roman" pitchFamily="18" charset="0"/>
              </a:rPr>
              <a:t>GENERAL INTRODUCTION </a:t>
            </a:r>
          </a:p>
          <a:p>
            <a:pPr algn="ctr"/>
            <a:r>
              <a:rPr lang="fr-FR" sz="3200" b="1" dirty="0" smtClean="0">
                <a:solidFill>
                  <a:schemeClr val="tx1"/>
                </a:solidFill>
                <a:latin typeface="Times New Roman" pitchFamily="18" charset="0"/>
                <a:cs typeface="Times New Roman" pitchFamily="18" charset="0"/>
              </a:rPr>
              <a:t>Or</a:t>
            </a:r>
          </a:p>
          <a:p>
            <a:pPr algn="ctr"/>
            <a:r>
              <a:rPr lang="fr-FR" sz="3200" b="1" dirty="0" smtClean="0">
                <a:solidFill>
                  <a:schemeClr val="tx1"/>
                </a:solidFill>
                <a:latin typeface="Times New Roman" pitchFamily="18" charset="0"/>
                <a:cs typeface="Times New Roman" pitchFamily="18" charset="0"/>
              </a:rPr>
              <a:t>INTRODUCTION CHAPTER</a:t>
            </a:r>
            <a:endParaRPr lang="fr-FR" sz="3200" b="1" dirty="0">
              <a:solidFill>
                <a:schemeClr val="tx1"/>
              </a:solidFill>
              <a:latin typeface="Times New Roman" pitchFamily="18" charset="0"/>
              <a:cs typeface="Times New Roman" pitchFamily="18" charset="0"/>
            </a:endParaRPr>
          </a:p>
        </p:txBody>
      </p:sp>
      <p:sp>
        <p:nvSpPr>
          <p:cNvPr id="38" name="Rectangle 37"/>
          <p:cNvSpPr/>
          <p:nvPr/>
        </p:nvSpPr>
        <p:spPr>
          <a:xfrm>
            <a:off x="1475656" y="2348880"/>
            <a:ext cx="6192688" cy="1048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9" name="Rectangle 38"/>
          <p:cNvSpPr/>
          <p:nvPr/>
        </p:nvSpPr>
        <p:spPr>
          <a:xfrm>
            <a:off x="1475656" y="4332248"/>
            <a:ext cx="6192688" cy="104864"/>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4692697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rchemin horizontal 2"/>
          <p:cNvSpPr/>
          <p:nvPr/>
        </p:nvSpPr>
        <p:spPr>
          <a:xfrm>
            <a:off x="611560" y="-27384"/>
            <a:ext cx="7992888" cy="2016224"/>
          </a:xfrm>
          <a:prstGeom prst="horizont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400" b="1" dirty="0">
                <a:solidFill>
                  <a:srgbClr val="FFFF00"/>
                </a:solidFill>
                <a:latin typeface="Times New Roman" pitchFamily="18" charset="0"/>
                <a:cs typeface="Times New Roman" pitchFamily="18" charset="0"/>
              </a:rPr>
              <a:t>How to write the introduction?</a:t>
            </a:r>
            <a:endParaRPr lang="fr-FR" sz="3400" b="1" dirty="0">
              <a:solidFill>
                <a:srgbClr val="FFFF00"/>
              </a:solidFill>
            </a:endParaRPr>
          </a:p>
        </p:txBody>
      </p:sp>
      <p:sp>
        <p:nvSpPr>
          <p:cNvPr id="9" name="Larme 8"/>
          <p:cNvSpPr/>
          <p:nvPr/>
        </p:nvSpPr>
        <p:spPr>
          <a:xfrm>
            <a:off x="179512" y="2204864"/>
            <a:ext cx="720080" cy="720080"/>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t>3</a:t>
            </a:r>
            <a:endParaRPr lang="fr-FR" sz="2000" b="1" dirty="0"/>
          </a:p>
        </p:txBody>
      </p:sp>
      <p:sp>
        <p:nvSpPr>
          <p:cNvPr id="10" name="Rectangle 9"/>
          <p:cNvSpPr/>
          <p:nvPr/>
        </p:nvSpPr>
        <p:spPr>
          <a:xfrm>
            <a:off x="948758" y="2060848"/>
            <a:ext cx="8015730" cy="648072"/>
          </a:xfrm>
          <a:prstGeom prst="rect">
            <a:avLst/>
          </a:prstGeom>
          <a:solidFill>
            <a:srgbClr val="F2F8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latin typeface="Times New Roman" pitchFamily="18" charset="0"/>
                <a:cs typeface="Times New Roman" pitchFamily="18" charset="0"/>
              </a:rPr>
              <a:t>The statement of the thesis, which is the main argument or </a:t>
            </a:r>
            <a:r>
              <a:rPr lang="en-US" b="1" dirty="0" smtClean="0">
                <a:solidFill>
                  <a:schemeClr val="tx1"/>
                </a:solidFill>
                <a:latin typeface="Times New Roman" pitchFamily="18" charset="0"/>
                <a:cs typeface="Times New Roman" pitchFamily="18" charset="0"/>
              </a:rPr>
              <a:t>affirmation </a:t>
            </a:r>
            <a:r>
              <a:rPr lang="en-US" b="1" dirty="0">
                <a:solidFill>
                  <a:schemeClr val="tx1"/>
                </a:solidFill>
                <a:latin typeface="Times New Roman" pitchFamily="18" charset="0"/>
                <a:cs typeface="Times New Roman" pitchFamily="18" charset="0"/>
              </a:rPr>
              <a:t>of the study.</a:t>
            </a:r>
            <a:endParaRPr lang="fr-FR" b="1" dirty="0">
              <a:solidFill>
                <a:schemeClr val="tx1"/>
              </a:solidFill>
              <a:latin typeface="Times New Roman" pitchFamily="18" charset="0"/>
              <a:cs typeface="Times New Roman" pitchFamily="18" charset="0"/>
            </a:endParaRPr>
          </a:p>
        </p:txBody>
      </p:sp>
      <p:grpSp>
        <p:nvGrpSpPr>
          <p:cNvPr id="16" name="Group 15"/>
          <p:cNvGrpSpPr/>
          <p:nvPr/>
        </p:nvGrpSpPr>
        <p:grpSpPr>
          <a:xfrm>
            <a:off x="323528" y="3578280"/>
            <a:ext cx="8640960" cy="2154976"/>
            <a:chOff x="993265" y="3417740"/>
            <a:chExt cx="8072321" cy="3019072"/>
          </a:xfrm>
          <a:scene3d>
            <a:camera prst="orthographicFront"/>
            <a:lightRig rig="threePt" dir="t">
              <a:rot lat="0" lon="0" rev="7500000"/>
            </a:lightRig>
          </a:scene3d>
        </p:grpSpPr>
        <p:sp>
          <p:nvSpPr>
            <p:cNvPr id="20" name="Rounded Rectangle 19"/>
            <p:cNvSpPr/>
            <p:nvPr/>
          </p:nvSpPr>
          <p:spPr>
            <a:xfrm>
              <a:off x="993265" y="3417740"/>
              <a:ext cx="8072321" cy="3019072"/>
            </a:xfrm>
            <a:prstGeom prst="roundRect">
              <a:avLst>
                <a:gd name="adj" fmla="val 10000"/>
              </a:avLst>
            </a:prstGeom>
            <a:solidFill>
              <a:srgbClr val="FFFF00">
                <a:alpha val="90000"/>
              </a:srgbClr>
            </a:solidFill>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Rounded Rectangle 4"/>
            <p:cNvSpPr txBox="1"/>
            <p:nvPr/>
          </p:nvSpPr>
          <p:spPr>
            <a:xfrm>
              <a:off x="1081691" y="3506166"/>
              <a:ext cx="7895469" cy="2842220"/>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25400" rIns="38100" bIns="25400" numCol="1" spcCol="1270" anchor="ctr" anchorCtr="0">
              <a:noAutofit/>
            </a:bodyPr>
            <a:lstStyle/>
            <a:p>
              <a:pPr lvl="0" algn="just" defTabSz="889000">
                <a:lnSpc>
                  <a:spcPct val="90000"/>
                </a:lnSpc>
                <a:spcBef>
                  <a:spcPct val="0"/>
                </a:spcBef>
                <a:spcAft>
                  <a:spcPct val="35000"/>
                </a:spcAft>
              </a:pPr>
              <a:r>
                <a:rPr lang="fr-FR" sz="2600" i="1" kern="1200" dirty="0" smtClean="0">
                  <a:latin typeface="Times New Roman" pitchFamily="18" charset="0"/>
                  <a:cs typeface="Times New Roman" pitchFamily="18" charset="0"/>
                </a:rPr>
                <a:t>The </a:t>
              </a:r>
              <a:r>
                <a:rPr lang="fr-FR" sz="2600" i="1" kern="1200" dirty="0" err="1" smtClean="0">
                  <a:latin typeface="Times New Roman" pitchFamily="18" charset="0"/>
                  <a:cs typeface="Times New Roman" pitchFamily="18" charset="0"/>
                </a:rPr>
                <a:t>researcher</a:t>
              </a:r>
              <a:r>
                <a:rPr lang="fr-FR" sz="2600" i="1" kern="1200" dirty="0" smtClean="0">
                  <a:latin typeface="Times New Roman" pitchFamily="18" charset="0"/>
                  <a:cs typeface="Times New Roman" pitchFamily="18" charset="0"/>
                </a:rPr>
                <a:t> argues </a:t>
              </a:r>
              <a:r>
                <a:rPr lang="fr-FR" sz="2600" i="1" kern="1200" dirty="0" err="1" smtClean="0">
                  <a:latin typeface="Times New Roman" pitchFamily="18" charset="0"/>
                  <a:cs typeface="Times New Roman" pitchFamily="18" charset="0"/>
                </a:rPr>
                <a:t>that</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there</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is</a:t>
              </a:r>
              <a:r>
                <a:rPr lang="fr-FR" sz="2600" i="1" kern="1200" dirty="0" smtClean="0">
                  <a:latin typeface="Times New Roman" pitchFamily="18" charset="0"/>
                  <a:cs typeface="Times New Roman" pitchFamily="18" charset="0"/>
                </a:rPr>
                <a:t> a </a:t>
              </a:r>
              <a:r>
                <a:rPr lang="fr-FR" sz="2600" i="1" kern="1200" dirty="0" err="1" smtClean="0">
                  <a:latin typeface="Times New Roman" pitchFamily="18" charset="0"/>
                  <a:cs typeface="Times New Roman" pitchFamily="18" charset="0"/>
                </a:rPr>
                <a:t>need</a:t>
              </a:r>
              <a:r>
                <a:rPr lang="fr-FR" sz="2600" i="1" kern="1200" dirty="0" smtClean="0">
                  <a:latin typeface="Times New Roman" pitchFamily="18" charset="0"/>
                  <a:cs typeface="Times New Roman" pitchFamily="18" charset="0"/>
                </a:rPr>
                <a:t> to </a:t>
              </a:r>
              <a:r>
                <a:rPr lang="fr-FR" sz="2600" i="1" kern="1200" dirty="0" err="1" smtClean="0">
                  <a:latin typeface="Times New Roman" pitchFamily="18" charset="0"/>
                  <a:cs typeface="Times New Roman" pitchFamily="18" charset="0"/>
                </a:rPr>
                <a:t>determine</a:t>
              </a:r>
              <a:r>
                <a:rPr lang="fr-FR" sz="2600" i="1" kern="1200" dirty="0" smtClean="0">
                  <a:latin typeface="Times New Roman" pitchFamily="18" charset="0"/>
                  <a:cs typeface="Times New Roman" pitchFamily="18" charset="0"/>
                </a:rPr>
                <a:t> the </a:t>
              </a:r>
              <a:r>
                <a:rPr lang="fr-FR" sz="2600" i="1" kern="1200" dirty="0" err="1" smtClean="0">
                  <a:latin typeface="Times New Roman" pitchFamily="18" charset="0"/>
                  <a:cs typeface="Times New Roman" pitchFamily="18" charset="0"/>
                </a:rPr>
                <a:t>lived</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experiences</a:t>
              </a:r>
              <a:r>
                <a:rPr lang="fr-FR" sz="2600" i="1" kern="1200" dirty="0" smtClean="0">
                  <a:latin typeface="Times New Roman" pitchFamily="18" charset="0"/>
                  <a:cs typeface="Times New Roman" pitchFamily="18" charset="0"/>
                </a:rPr>
                <a:t> of </a:t>
              </a:r>
              <a:r>
                <a:rPr lang="fr-FR" sz="2600" i="1" kern="1200" dirty="0" err="1" smtClean="0">
                  <a:latin typeface="Times New Roman" pitchFamily="18" charset="0"/>
                  <a:cs typeface="Times New Roman" pitchFamily="18" charset="0"/>
                </a:rPr>
                <a:t>these</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students</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with</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mathematical</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anxiety</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because</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knowing</a:t>
              </a:r>
              <a:r>
                <a:rPr lang="fr-FR" sz="2600" i="1" kern="1200" dirty="0" smtClean="0">
                  <a:latin typeface="Times New Roman" pitchFamily="18" charset="0"/>
                  <a:cs typeface="Times New Roman" pitchFamily="18" charset="0"/>
                </a:rPr>
                <a:t> and </a:t>
              </a:r>
              <a:r>
                <a:rPr lang="fr-FR" sz="2600" i="1" kern="1200" dirty="0" err="1" smtClean="0">
                  <a:latin typeface="Times New Roman" pitchFamily="18" charset="0"/>
                  <a:cs typeface="Times New Roman" pitchFamily="18" charset="0"/>
                </a:rPr>
                <a:t>understanding</a:t>
              </a:r>
              <a:r>
                <a:rPr lang="fr-FR" sz="2600" i="1" kern="1200" dirty="0" smtClean="0">
                  <a:latin typeface="Times New Roman" pitchFamily="18" charset="0"/>
                  <a:cs typeface="Times New Roman" pitchFamily="18" charset="0"/>
                </a:rPr>
                <a:t> the </a:t>
              </a:r>
              <a:r>
                <a:rPr lang="fr-FR" sz="2600" i="1" kern="1200" dirty="0" err="1" smtClean="0">
                  <a:latin typeface="Times New Roman" pitchFamily="18" charset="0"/>
                  <a:cs typeface="Times New Roman" pitchFamily="18" charset="0"/>
                </a:rPr>
                <a:t>difficulties</a:t>
              </a:r>
              <a:r>
                <a:rPr lang="fr-FR" sz="2600" i="1" kern="1200" dirty="0" smtClean="0">
                  <a:latin typeface="Times New Roman" pitchFamily="18" charset="0"/>
                  <a:cs typeface="Times New Roman" pitchFamily="18" charset="0"/>
                </a:rPr>
                <a:t> and challenges </a:t>
              </a:r>
              <a:r>
                <a:rPr lang="fr-FR" sz="2600" i="1" kern="1200" dirty="0" err="1" smtClean="0">
                  <a:latin typeface="Times New Roman" pitchFamily="18" charset="0"/>
                  <a:cs typeface="Times New Roman" pitchFamily="18" charset="0"/>
                </a:rPr>
                <a:t>that</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they</a:t>
              </a:r>
              <a:r>
                <a:rPr lang="fr-FR" sz="2600" i="1" kern="1200" dirty="0" smtClean="0">
                  <a:latin typeface="Times New Roman" pitchFamily="18" charset="0"/>
                  <a:cs typeface="Times New Roman" pitchFamily="18" charset="0"/>
                </a:rPr>
                <a:t> have </a:t>
              </a:r>
              <a:r>
                <a:rPr lang="fr-FR" sz="2600" i="1" kern="1200" dirty="0" err="1" smtClean="0">
                  <a:latin typeface="Times New Roman" pitchFamily="18" charset="0"/>
                  <a:cs typeface="Times New Roman" pitchFamily="18" charset="0"/>
                </a:rPr>
                <a:t>encountered</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will</a:t>
              </a:r>
              <a:r>
                <a:rPr lang="fr-FR" sz="2600" i="1" kern="1200" dirty="0" smtClean="0">
                  <a:latin typeface="Times New Roman" pitchFamily="18" charset="0"/>
                  <a:cs typeface="Times New Roman" pitchFamily="18" charset="0"/>
                </a:rPr>
                <a:t> put the </a:t>
              </a:r>
              <a:r>
                <a:rPr lang="fr-FR" sz="2600" i="1" kern="1200" dirty="0" err="1" smtClean="0">
                  <a:latin typeface="Times New Roman" pitchFamily="18" charset="0"/>
                  <a:cs typeface="Times New Roman" pitchFamily="18" charset="0"/>
                </a:rPr>
                <a:t>researcher</a:t>
              </a:r>
              <a:r>
                <a:rPr lang="fr-FR" sz="2600" i="1" kern="1200" dirty="0" smtClean="0">
                  <a:latin typeface="Times New Roman" pitchFamily="18" charset="0"/>
                  <a:cs typeface="Times New Roman" pitchFamily="18" charset="0"/>
                </a:rPr>
                <a:t> in the best position to </a:t>
              </a:r>
              <a:r>
                <a:rPr lang="fr-FR" sz="2600" i="1" kern="1200" dirty="0" err="1" smtClean="0">
                  <a:latin typeface="Times New Roman" pitchFamily="18" charset="0"/>
                  <a:cs typeface="Times New Roman" pitchFamily="18" charset="0"/>
                </a:rPr>
                <a:t>offer</a:t>
              </a:r>
              <a:r>
                <a:rPr lang="fr-FR" sz="2600" i="1" kern="1200" dirty="0" smtClean="0">
                  <a:latin typeface="Times New Roman" pitchFamily="18" charset="0"/>
                  <a:cs typeface="Times New Roman" pitchFamily="18" charset="0"/>
                </a:rPr>
                <a:t> </a:t>
              </a:r>
              <a:r>
                <a:rPr lang="fr-FR" sz="2600" i="1" kern="1200" dirty="0" err="1" smtClean="0">
                  <a:latin typeface="Times New Roman" pitchFamily="18" charset="0"/>
                  <a:cs typeface="Times New Roman" pitchFamily="18" charset="0"/>
                </a:rPr>
                <a:t>some</a:t>
              </a:r>
              <a:r>
                <a:rPr lang="fr-FR" sz="2600" i="1" kern="1200" dirty="0" smtClean="0">
                  <a:latin typeface="Times New Roman" pitchFamily="18" charset="0"/>
                  <a:cs typeface="Times New Roman" pitchFamily="18" charset="0"/>
                </a:rPr>
                <a:t> alternatives to the </a:t>
              </a:r>
              <a:r>
                <a:rPr lang="fr-FR" sz="2600" i="1" kern="1200" dirty="0" err="1" smtClean="0">
                  <a:latin typeface="Times New Roman" pitchFamily="18" charset="0"/>
                  <a:cs typeface="Times New Roman" pitchFamily="18" charset="0"/>
                </a:rPr>
                <a:t>problem</a:t>
              </a:r>
              <a:r>
                <a:rPr lang="fr-FR" sz="2600" i="1" kern="1200" dirty="0" smtClean="0">
                  <a:latin typeface="Times New Roman" pitchFamily="18" charset="0"/>
                  <a:cs typeface="Times New Roman" pitchFamily="18" charset="0"/>
                </a:rPr>
                <a:t>.</a:t>
              </a:r>
            </a:p>
          </p:txBody>
        </p:sp>
      </p:grpSp>
      <p:pic>
        <p:nvPicPr>
          <p:cNvPr id="22" name="Picture 21"/>
          <p:cNvPicPr>
            <a:picLocks noChangeAspect="1"/>
          </p:cNvPicPr>
          <p:nvPr/>
        </p:nvPicPr>
        <p:blipFill>
          <a:blip r:embed="rId2"/>
          <a:stretch>
            <a:fillRect/>
          </a:stretch>
        </p:blipFill>
        <p:spPr>
          <a:xfrm>
            <a:off x="179512" y="2924944"/>
            <a:ext cx="1505843" cy="640135"/>
          </a:xfrm>
          <a:prstGeom prst="rect">
            <a:avLst/>
          </a:prstGeom>
        </p:spPr>
      </p:pic>
    </p:spTree>
    <p:extLst>
      <p:ext uri="{BB962C8B-B14F-4D97-AF65-F5344CB8AC3E}">
        <p14:creationId xmlns:p14="http://schemas.microsoft.com/office/powerpoint/2010/main" val="177096465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rchemin horizontal 2"/>
          <p:cNvSpPr/>
          <p:nvPr/>
        </p:nvSpPr>
        <p:spPr>
          <a:xfrm>
            <a:off x="611560" y="-27384"/>
            <a:ext cx="7992888" cy="2016224"/>
          </a:xfrm>
          <a:prstGeom prst="horizont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400" b="1" dirty="0">
                <a:solidFill>
                  <a:srgbClr val="FFFF00"/>
                </a:solidFill>
                <a:latin typeface="Times New Roman" pitchFamily="18" charset="0"/>
                <a:cs typeface="Times New Roman" pitchFamily="18" charset="0"/>
              </a:rPr>
              <a:t>How to write the introduction?</a:t>
            </a:r>
            <a:endParaRPr lang="fr-FR" sz="3400" b="1" dirty="0">
              <a:solidFill>
                <a:srgbClr val="FFFF00"/>
              </a:solidFill>
            </a:endParaRPr>
          </a:p>
        </p:txBody>
      </p:sp>
      <p:sp>
        <p:nvSpPr>
          <p:cNvPr id="17" name="Rectangle 16"/>
          <p:cNvSpPr/>
          <p:nvPr/>
        </p:nvSpPr>
        <p:spPr>
          <a:xfrm>
            <a:off x="948758" y="2132856"/>
            <a:ext cx="8015730" cy="576064"/>
          </a:xfrm>
          <a:prstGeom prst="rect">
            <a:avLst/>
          </a:prstGeom>
          <a:solidFill>
            <a:srgbClr val="F2F8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latin typeface="Times New Roman" pitchFamily="18" charset="0"/>
                <a:cs typeface="Times New Roman" pitchFamily="18" charset="0"/>
              </a:rPr>
              <a:t>State the main </a:t>
            </a:r>
            <a:r>
              <a:rPr lang="en-US" b="1" i="1" dirty="0" smtClean="0">
                <a:solidFill>
                  <a:srgbClr val="FF0000"/>
                </a:solidFill>
                <a:latin typeface="Times New Roman" pitchFamily="18" charset="0"/>
                <a:cs typeface="Times New Roman" pitchFamily="18" charset="0"/>
              </a:rPr>
              <a:t>objectives</a:t>
            </a:r>
            <a:r>
              <a:rPr lang="en-US" b="1" dirty="0" smtClean="0">
                <a:solidFill>
                  <a:schemeClr val="tx1"/>
                </a:solidFill>
                <a:latin typeface="Times New Roman" pitchFamily="18" charset="0"/>
                <a:cs typeface="Times New Roman" pitchFamily="18" charset="0"/>
              </a:rPr>
              <a:t> </a:t>
            </a:r>
            <a:r>
              <a:rPr lang="en-US" b="1" dirty="0">
                <a:solidFill>
                  <a:schemeClr val="tx1"/>
                </a:solidFill>
                <a:latin typeface="Times New Roman" pitchFamily="18" charset="0"/>
                <a:cs typeface="Times New Roman" pitchFamily="18" charset="0"/>
              </a:rPr>
              <a:t>of your study </a:t>
            </a:r>
            <a:r>
              <a:rPr lang="en-US" b="1" dirty="0" smtClean="0">
                <a:solidFill>
                  <a:schemeClr val="tx1"/>
                </a:solidFill>
                <a:latin typeface="Times New Roman" pitchFamily="18" charset="0"/>
                <a:cs typeface="Times New Roman" pitchFamily="18" charset="0"/>
              </a:rPr>
              <a:t>by </a:t>
            </a:r>
            <a:r>
              <a:rPr lang="en-US" b="1" dirty="0">
                <a:solidFill>
                  <a:schemeClr val="tx1"/>
                </a:solidFill>
                <a:latin typeface="Times New Roman" pitchFamily="18" charset="0"/>
                <a:cs typeface="Times New Roman" pitchFamily="18" charset="0"/>
              </a:rPr>
              <a:t>explaining what would you like to do or achieve at the end of your study. </a:t>
            </a:r>
            <a:endParaRPr lang="fr-FR" dirty="0">
              <a:solidFill>
                <a:schemeClr val="tx1"/>
              </a:solidFill>
              <a:latin typeface="Times New Roman" pitchFamily="18" charset="0"/>
              <a:cs typeface="Times New Roman" pitchFamily="18" charset="0"/>
            </a:endParaRPr>
          </a:p>
        </p:txBody>
      </p:sp>
      <p:sp>
        <p:nvSpPr>
          <p:cNvPr id="16" name="Larme 18"/>
          <p:cNvSpPr/>
          <p:nvPr/>
        </p:nvSpPr>
        <p:spPr>
          <a:xfrm>
            <a:off x="179512" y="2280379"/>
            <a:ext cx="720080" cy="720080"/>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4</a:t>
            </a:r>
          </a:p>
        </p:txBody>
      </p:sp>
      <p:grpSp>
        <p:nvGrpSpPr>
          <p:cNvPr id="20" name="Group 19"/>
          <p:cNvGrpSpPr/>
          <p:nvPr/>
        </p:nvGrpSpPr>
        <p:grpSpPr>
          <a:xfrm>
            <a:off x="179512" y="3915008"/>
            <a:ext cx="8784976" cy="2322304"/>
            <a:chOff x="993265" y="1538743"/>
            <a:chExt cx="8148728" cy="1602224"/>
          </a:xfrm>
          <a:scene3d>
            <a:camera prst="orthographicFront"/>
            <a:lightRig rig="threePt" dir="t">
              <a:rot lat="0" lon="0" rev="7500000"/>
            </a:lightRig>
          </a:scene3d>
        </p:grpSpPr>
        <p:sp>
          <p:nvSpPr>
            <p:cNvPr id="21" name="Rounded Rectangle 20"/>
            <p:cNvSpPr/>
            <p:nvPr/>
          </p:nvSpPr>
          <p:spPr>
            <a:xfrm>
              <a:off x="993265" y="1538743"/>
              <a:ext cx="8148728" cy="1602224"/>
            </a:xfrm>
            <a:prstGeom prst="roundRect">
              <a:avLst>
                <a:gd name="adj" fmla="val 10000"/>
              </a:avLst>
            </a:prstGeom>
            <a:solidFill>
              <a:srgbClr val="FFFF00"/>
            </a:solidFill>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22" name="Rounded Rectangle 4"/>
            <p:cNvSpPr txBox="1"/>
            <p:nvPr/>
          </p:nvSpPr>
          <p:spPr>
            <a:xfrm>
              <a:off x="1040193" y="1585671"/>
              <a:ext cx="8054872" cy="1508368"/>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25400" rIns="38100" bIns="25400" numCol="1" spcCol="1270" anchor="ctr" anchorCtr="0">
              <a:noAutofit/>
            </a:bodyPr>
            <a:lstStyle/>
            <a:p>
              <a:pPr lvl="0" algn="just" defTabSz="889000">
                <a:lnSpc>
                  <a:spcPct val="100000"/>
                </a:lnSpc>
                <a:spcBef>
                  <a:spcPct val="0"/>
                </a:spcBef>
                <a:spcAft>
                  <a:spcPts val="0"/>
                </a:spcAft>
              </a:pPr>
              <a:r>
                <a:rPr lang="fr-FR" sz="2400" b="0" i="1" kern="1200" dirty="0" err="1" smtClean="0">
                  <a:solidFill>
                    <a:schemeClr val="tx1"/>
                  </a:solidFill>
                  <a:latin typeface="Times New Roman" pitchFamily="18" charset="0"/>
                  <a:cs typeface="Times New Roman" pitchFamily="18" charset="0"/>
                </a:rPr>
                <a:t>Hence</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it</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is</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precisely</a:t>
              </a:r>
              <a:r>
                <a:rPr lang="fr-FR" sz="2400" b="0" i="1" kern="1200" dirty="0" smtClean="0">
                  <a:solidFill>
                    <a:schemeClr val="tx1"/>
                  </a:solidFill>
                  <a:latin typeface="Times New Roman" pitchFamily="18" charset="0"/>
                  <a:cs typeface="Times New Roman" pitchFamily="18" charset="0"/>
                </a:rPr>
                <a:t> in </a:t>
              </a:r>
              <a:r>
                <a:rPr lang="fr-FR" sz="2400" b="0" i="1" kern="1200" dirty="0" err="1" smtClean="0">
                  <a:solidFill>
                    <a:schemeClr val="tx1"/>
                  </a:solidFill>
                  <a:latin typeface="Times New Roman" pitchFamily="18" charset="0"/>
                  <a:cs typeface="Times New Roman" pitchFamily="18" charset="0"/>
                </a:rPr>
                <a:t>this</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context</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that</a:t>
              </a:r>
              <a:r>
                <a:rPr lang="fr-FR" sz="2400" b="0" i="1" kern="1200" dirty="0" smtClean="0">
                  <a:solidFill>
                    <a:schemeClr val="tx1"/>
                  </a:solidFill>
                  <a:latin typeface="Times New Roman" pitchFamily="18" charset="0"/>
                  <a:cs typeface="Times New Roman" pitchFamily="18" charset="0"/>
                </a:rPr>
                <a:t> the </a:t>
              </a:r>
              <a:r>
                <a:rPr lang="fr-FR" sz="2400" b="0" i="1" kern="1200" dirty="0" err="1" smtClean="0">
                  <a:solidFill>
                    <a:schemeClr val="tx1"/>
                  </a:solidFill>
                  <a:latin typeface="Times New Roman" pitchFamily="18" charset="0"/>
                  <a:cs typeface="Times New Roman" pitchFamily="18" charset="0"/>
                </a:rPr>
                <a:t>researcher</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aims</a:t>
              </a:r>
              <a:r>
                <a:rPr lang="fr-FR" sz="2400" b="0" i="1" kern="1200" dirty="0" smtClean="0">
                  <a:solidFill>
                    <a:schemeClr val="tx1"/>
                  </a:solidFill>
                  <a:latin typeface="Times New Roman" pitchFamily="18" charset="0"/>
                  <a:cs typeface="Times New Roman" pitchFamily="18" charset="0"/>
                </a:rPr>
                <a:t>  to </a:t>
              </a:r>
              <a:r>
                <a:rPr lang="fr-FR" sz="2400" b="0" i="1" kern="1200" dirty="0" err="1" smtClean="0">
                  <a:solidFill>
                    <a:schemeClr val="tx1"/>
                  </a:solidFill>
                  <a:latin typeface="Times New Roman" pitchFamily="18" charset="0"/>
                  <a:cs typeface="Times New Roman" pitchFamily="18" charset="0"/>
                </a:rPr>
                <a:t>determine</a:t>
              </a:r>
              <a:r>
                <a:rPr lang="fr-FR" sz="2400" b="0" i="1" kern="1200" dirty="0" smtClean="0">
                  <a:solidFill>
                    <a:schemeClr val="tx1"/>
                  </a:solidFill>
                  <a:latin typeface="Times New Roman" pitchFamily="18" charset="0"/>
                  <a:cs typeface="Times New Roman" pitchFamily="18" charset="0"/>
                </a:rPr>
                <a:t> the </a:t>
              </a:r>
              <a:r>
                <a:rPr lang="fr-FR" sz="2400" b="0" i="1" kern="1200" dirty="0" err="1" smtClean="0">
                  <a:solidFill>
                    <a:schemeClr val="tx1"/>
                  </a:solidFill>
                  <a:latin typeface="Times New Roman" pitchFamily="18" charset="0"/>
                  <a:cs typeface="Times New Roman" pitchFamily="18" charset="0"/>
                </a:rPr>
                <a:t>lived</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experiences</a:t>
              </a:r>
              <a:r>
                <a:rPr lang="fr-FR" sz="2400" b="0" i="1" kern="1200" dirty="0" smtClean="0">
                  <a:solidFill>
                    <a:schemeClr val="tx1"/>
                  </a:solidFill>
                  <a:latin typeface="Times New Roman" pitchFamily="18" charset="0"/>
                  <a:cs typeface="Times New Roman" pitchFamily="18" charset="0"/>
                </a:rPr>
                <a:t> of </a:t>
              </a:r>
              <a:r>
                <a:rPr lang="fr-FR" sz="2400" b="0" i="1" kern="1200" dirty="0" err="1" smtClean="0">
                  <a:solidFill>
                    <a:schemeClr val="tx1"/>
                  </a:solidFill>
                  <a:latin typeface="Times New Roman" pitchFamily="18" charset="0"/>
                  <a:cs typeface="Times New Roman" pitchFamily="18" charset="0"/>
                </a:rPr>
                <a:t>those</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students</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with</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mathematical</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anxiety</a:t>
              </a:r>
              <a:r>
                <a:rPr lang="fr-FR" sz="2400" b="0" i="1" kern="1200" dirty="0" smtClean="0">
                  <a:solidFill>
                    <a:schemeClr val="tx1"/>
                  </a:solidFill>
                  <a:latin typeface="Times New Roman" pitchFamily="18" charset="0"/>
                  <a:cs typeface="Times New Roman" pitchFamily="18" charset="0"/>
                </a:rPr>
                <a:t>. In </a:t>
              </a:r>
              <a:r>
                <a:rPr lang="fr-FR" sz="2400" b="0" i="1" kern="1200" dirty="0" err="1" smtClean="0">
                  <a:solidFill>
                    <a:schemeClr val="tx1"/>
                  </a:solidFill>
                  <a:latin typeface="Times New Roman" pitchFamily="18" charset="0"/>
                  <a:cs typeface="Times New Roman" pitchFamily="18" charset="0"/>
                </a:rPr>
                <a:t>particular</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this</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proposed</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thesis</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aims</a:t>
              </a:r>
              <a:r>
                <a:rPr lang="fr-FR" sz="2400" b="0" i="1" kern="1200" dirty="0" smtClean="0">
                  <a:solidFill>
                    <a:schemeClr val="tx1"/>
                  </a:solidFill>
                  <a:latin typeface="Times New Roman" pitchFamily="18" charset="0"/>
                  <a:cs typeface="Times New Roman" pitchFamily="18" charset="0"/>
                </a:rPr>
                <a:t> to </a:t>
              </a:r>
              <a:r>
                <a:rPr lang="fr-FR" sz="2400" b="0" i="1" kern="1200" dirty="0" err="1" smtClean="0">
                  <a:solidFill>
                    <a:schemeClr val="tx1"/>
                  </a:solidFill>
                  <a:latin typeface="Times New Roman" pitchFamily="18" charset="0"/>
                  <a:cs typeface="Times New Roman" pitchFamily="18" charset="0"/>
                </a:rPr>
                <a:t>dtermine</a:t>
              </a:r>
              <a:r>
                <a:rPr lang="fr-FR" sz="2400" b="0" i="1" kern="1200" dirty="0" smtClean="0">
                  <a:solidFill>
                    <a:schemeClr val="tx1"/>
                  </a:solidFill>
                  <a:latin typeface="Times New Roman" pitchFamily="18" charset="0"/>
                  <a:cs typeface="Times New Roman" pitchFamily="18" charset="0"/>
                </a:rPr>
                <a:t> the </a:t>
              </a:r>
              <a:r>
                <a:rPr lang="fr-FR" sz="2400" b="0" i="1" kern="1200" dirty="0" err="1" smtClean="0">
                  <a:solidFill>
                    <a:schemeClr val="tx1"/>
                  </a:solidFill>
                  <a:latin typeface="Times New Roman" pitchFamily="18" charset="0"/>
                  <a:cs typeface="Times New Roman" pitchFamily="18" charset="0"/>
                </a:rPr>
                <a:t>lived</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experiences</a:t>
              </a:r>
              <a:r>
                <a:rPr lang="fr-FR" sz="2400" b="0" i="1" kern="1200" dirty="0" smtClean="0">
                  <a:solidFill>
                    <a:schemeClr val="tx1"/>
                  </a:solidFill>
                  <a:latin typeface="Times New Roman" pitchFamily="18" charset="0"/>
                  <a:cs typeface="Times New Roman" pitchFamily="18" charset="0"/>
                </a:rPr>
                <a:t> of the </a:t>
              </a:r>
              <a:r>
                <a:rPr lang="fr-FR" sz="2400" b="0" i="1" kern="1200" dirty="0" smtClean="0">
                  <a:solidFill>
                    <a:schemeClr val="tx1"/>
                  </a:solidFill>
                  <a:latin typeface="Times New Roman" pitchFamily="18" charset="0"/>
                  <a:cs typeface="Times New Roman" pitchFamily="18" charset="0"/>
                </a:rPr>
                <a:t>senior  </a:t>
              </a:r>
              <a:r>
                <a:rPr lang="fr-FR" sz="2400" b="0" i="1" kern="1200" dirty="0" smtClean="0">
                  <a:solidFill>
                    <a:schemeClr val="tx1"/>
                  </a:solidFill>
                  <a:latin typeface="Times New Roman" pitchFamily="18" charset="0"/>
                  <a:cs typeface="Times New Roman" pitchFamily="18" charset="0"/>
                </a:rPr>
                <a:t>high </a:t>
              </a:r>
              <a:r>
                <a:rPr lang="fr-FR" sz="2400" b="0" i="1" kern="1200" dirty="0" err="1" smtClean="0">
                  <a:solidFill>
                    <a:schemeClr val="tx1"/>
                  </a:solidFill>
                  <a:latin typeface="Times New Roman" pitchFamily="18" charset="0"/>
                  <a:cs typeface="Times New Roman" pitchFamily="18" charset="0"/>
                </a:rPr>
                <a:t>school</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students</a:t>
              </a:r>
              <a:r>
                <a:rPr lang="fr-FR" sz="2400" b="0" i="1" kern="1200" dirty="0" smtClean="0">
                  <a:solidFill>
                    <a:schemeClr val="tx1"/>
                  </a:solidFill>
                  <a:latin typeface="Times New Roman" pitchFamily="18" charset="0"/>
                  <a:cs typeface="Times New Roman" pitchFamily="18" charset="0"/>
                </a:rPr>
                <a:t> in New </a:t>
              </a:r>
              <a:r>
                <a:rPr lang="fr-FR" sz="2400" b="0" i="1" kern="1200" dirty="0" err="1" smtClean="0">
                  <a:solidFill>
                    <a:schemeClr val="tx1"/>
                  </a:solidFill>
                  <a:latin typeface="Times New Roman" pitchFamily="18" charset="0"/>
                  <a:cs typeface="Times New Roman" pitchFamily="18" charset="0"/>
                </a:rPr>
                <a:t>Zealand</a:t>
              </a:r>
              <a:r>
                <a:rPr lang="fr-FR" sz="2400" b="0" i="1" kern="1200" dirty="0" smtClean="0">
                  <a:solidFill>
                    <a:schemeClr val="tx1"/>
                  </a:solidFill>
                  <a:latin typeface="Times New Roman" pitchFamily="18" charset="0"/>
                  <a:cs typeface="Times New Roman" pitchFamily="18" charset="0"/>
                </a:rPr>
                <a:t> and </a:t>
              </a:r>
              <a:r>
                <a:rPr lang="fr-FR" sz="2400" b="0" i="1" kern="1200" dirty="0" err="1" smtClean="0">
                  <a:solidFill>
                    <a:schemeClr val="tx1"/>
                  </a:solidFill>
                  <a:latin typeface="Times New Roman" pitchFamily="18" charset="0"/>
                  <a:cs typeface="Times New Roman" pitchFamily="18" charset="0"/>
                </a:rPr>
                <a:t>identify</a:t>
              </a:r>
              <a:r>
                <a:rPr lang="fr-FR" sz="2400" b="0" i="1" kern="1200" dirty="0" smtClean="0">
                  <a:solidFill>
                    <a:schemeClr val="tx1"/>
                  </a:solidFill>
                  <a:latin typeface="Times New Roman" pitchFamily="18" charset="0"/>
                  <a:cs typeface="Times New Roman" pitchFamily="18" charset="0"/>
                </a:rPr>
                <a:t> the </a:t>
              </a:r>
              <a:r>
                <a:rPr lang="fr-FR" sz="2400" b="0" i="1" kern="1200" dirty="0" err="1" smtClean="0">
                  <a:solidFill>
                    <a:schemeClr val="tx1"/>
                  </a:solidFill>
                  <a:latin typeface="Times New Roman" pitchFamily="18" charset="0"/>
                  <a:cs typeface="Times New Roman" pitchFamily="18" charset="0"/>
                </a:rPr>
                <a:t>factors</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that</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caused</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them</a:t>
              </a:r>
              <a:r>
                <a:rPr lang="fr-FR" sz="2400" b="0" i="1" kern="1200" dirty="0" smtClean="0">
                  <a:solidFill>
                    <a:schemeClr val="tx1"/>
                  </a:solidFill>
                  <a:latin typeface="Times New Roman" pitchFamily="18" charset="0"/>
                  <a:cs typeface="Times New Roman" pitchFamily="18" charset="0"/>
                </a:rPr>
                <a:t> to </a:t>
              </a:r>
              <a:r>
                <a:rPr lang="fr-FR" sz="2400" b="0" i="1" kern="1200" dirty="0" err="1" smtClean="0">
                  <a:solidFill>
                    <a:schemeClr val="tx1"/>
                  </a:solidFill>
                  <a:latin typeface="Times New Roman" pitchFamily="18" charset="0"/>
                  <a:cs typeface="Times New Roman" pitchFamily="18" charset="0"/>
                </a:rPr>
                <a:t>become</a:t>
              </a:r>
              <a:r>
                <a:rPr lang="fr-FR" sz="2400" b="0" i="1" kern="1200" dirty="0" smtClean="0">
                  <a:solidFill>
                    <a:schemeClr val="tx1"/>
                  </a:solidFill>
                  <a:latin typeface="Times New Roman" pitchFamily="18" charset="0"/>
                  <a:cs typeface="Times New Roman" pitchFamily="18" charset="0"/>
                </a:rPr>
                <a:t> </a:t>
              </a:r>
              <a:r>
                <a:rPr lang="fr-FR" sz="2400" b="0" i="1" kern="1200" dirty="0" err="1" smtClean="0">
                  <a:solidFill>
                    <a:schemeClr val="tx1"/>
                  </a:solidFill>
                  <a:latin typeface="Times New Roman" pitchFamily="18" charset="0"/>
                  <a:cs typeface="Times New Roman" pitchFamily="18" charset="0"/>
                </a:rPr>
                <a:t>disinterested</a:t>
              </a:r>
              <a:r>
                <a:rPr lang="fr-FR" sz="2400" b="0" i="1" kern="1200" dirty="0" smtClean="0">
                  <a:solidFill>
                    <a:schemeClr val="tx1"/>
                  </a:solidFill>
                  <a:latin typeface="Times New Roman" pitchFamily="18" charset="0"/>
                  <a:cs typeface="Times New Roman" pitchFamily="18" charset="0"/>
                </a:rPr>
                <a:t> in </a:t>
              </a:r>
              <a:r>
                <a:rPr lang="fr-FR" sz="2400" b="0" i="1" kern="1200" dirty="0" err="1" smtClean="0">
                  <a:solidFill>
                    <a:schemeClr val="tx1"/>
                  </a:solidFill>
                  <a:latin typeface="Times New Roman" pitchFamily="18" charset="0"/>
                  <a:cs typeface="Times New Roman" pitchFamily="18" charset="0"/>
                </a:rPr>
                <a:t>mathematics</a:t>
              </a:r>
              <a:r>
                <a:rPr lang="fr-FR" sz="2400" b="0" i="1" kern="1200" dirty="0" smtClean="0">
                  <a:solidFill>
                    <a:schemeClr val="tx1"/>
                  </a:solidFill>
                  <a:latin typeface="Times New Roman" pitchFamily="18" charset="0"/>
                  <a:cs typeface="Times New Roman" pitchFamily="18" charset="0"/>
                </a:rPr>
                <a:t>.</a:t>
              </a:r>
              <a:endParaRPr lang="fr-FR" sz="2400" b="0" i="1" kern="1200" dirty="0">
                <a:solidFill>
                  <a:schemeClr val="tx1"/>
                </a:solidFill>
                <a:latin typeface="Times New Roman" pitchFamily="18" charset="0"/>
                <a:cs typeface="Times New Roman" pitchFamily="18" charset="0"/>
              </a:endParaRPr>
            </a:p>
          </p:txBody>
        </p:sp>
      </p:grpSp>
      <p:pic>
        <p:nvPicPr>
          <p:cNvPr id="23" name="Picture 22"/>
          <p:cNvPicPr>
            <a:picLocks noChangeAspect="1"/>
          </p:cNvPicPr>
          <p:nvPr/>
        </p:nvPicPr>
        <p:blipFill>
          <a:blip r:embed="rId2"/>
          <a:stretch>
            <a:fillRect/>
          </a:stretch>
        </p:blipFill>
        <p:spPr>
          <a:xfrm>
            <a:off x="179512" y="3174338"/>
            <a:ext cx="1505843" cy="640135"/>
          </a:xfrm>
          <a:prstGeom prst="rect">
            <a:avLst/>
          </a:prstGeom>
        </p:spPr>
      </p:pic>
    </p:spTree>
    <p:extLst>
      <p:ext uri="{BB962C8B-B14F-4D97-AF65-F5344CB8AC3E}">
        <p14:creationId xmlns:p14="http://schemas.microsoft.com/office/powerpoint/2010/main" val="4244878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rchemin horizontal 2"/>
          <p:cNvSpPr/>
          <p:nvPr/>
        </p:nvSpPr>
        <p:spPr>
          <a:xfrm>
            <a:off x="611560" y="-27384"/>
            <a:ext cx="7992888" cy="2016224"/>
          </a:xfrm>
          <a:prstGeom prst="horizont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400" b="1" dirty="0">
                <a:solidFill>
                  <a:srgbClr val="FFFF00"/>
                </a:solidFill>
                <a:latin typeface="Times New Roman" pitchFamily="18" charset="0"/>
                <a:cs typeface="Times New Roman" pitchFamily="18" charset="0"/>
              </a:rPr>
              <a:t>How to write the introduction?</a:t>
            </a:r>
            <a:endParaRPr lang="fr-FR" sz="3400" b="1" dirty="0">
              <a:solidFill>
                <a:srgbClr val="FFFF00"/>
              </a:solidFill>
            </a:endParaRPr>
          </a:p>
        </p:txBody>
      </p:sp>
      <p:sp>
        <p:nvSpPr>
          <p:cNvPr id="9" name="Larme 8"/>
          <p:cNvSpPr/>
          <p:nvPr/>
        </p:nvSpPr>
        <p:spPr>
          <a:xfrm>
            <a:off x="179512" y="2204864"/>
            <a:ext cx="720080" cy="720080"/>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t>5</a:t>
            </a:r>
            <a:endParaRPr lang="fr-FR" sz="2000" b="1" dirty="0"/>
          </a:p>
        </p:txBody>
      </p:sp>
      <p:sp>
        <p:nvSpPr>
          <p:cNvPr id="10" name="Rectangle 9"/>
          <p:cNvSpPr/>
          <p:nvPr/>
        </p:nvSpPr>
        <p:spPr>
          <a:xfrm>
            <a:off x="948758" y="2060848"/>
            <a:ext cx="8015730" cy="648072"/>
          </a:xfrm>
          <a:prstGeom prst="rect">
            <a:avLst/>
          </a:prstGeom>
          <a:solidFill>
            <a:srgbClr val="F2F8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latin typeface="Times New Roman" pitchFamily="18" charset="0"/>
                <a:cs typeface="Times New Roman" pitchFamily="18" charset="0"/>
              </a:rPr>
              <a:t>The major </a:t>
            </a:r>
            <a:r>
              <a:rPr lang="en-US" b="1" i="1" dirty="0">
                <a:solidFill>
                  <a:srgbClr val="FF0000"/>
                </a:solidFill>
                <a:latin typeface="Times New Roman" pitchFamily="18" charset="0"/>
                <a:cs typeface="Times New Roman" pitchFamily="18" charset="0"/>
              </a:rPr>
              <a:t>significance</a:t>
            </a:r>
            <a:r>
              <a:rPr lang="en-US" b="1" dirty="0">
                <a:solidFill>
                  <a:schemeClr val="tx1"/>
                </a:solidFill>
                <a:latin typeface="Times New Roman" pitchFamily="18" charset="0"/>
                <a:cs typeface="Times New Roman" pitchFamily="18" charset="0"/>
              </a:rPr>
              <a:t> or contribution of the study to a particular discipline.</a:t>
            </a:r>
            <a:endParaRPr lang="fr-FR" b="1" dirty="0">
              <a:solidFill>
                <a:schemeClr val="tx1"/>
              </a:solidFill>
              <a:latin typeface="Times New Roman" pitchFamily="18" charset="0"/>
              <a:cs typeface="Times New Roman" pitchFamily="18" charset="0"/>
            </a:endParaRPr>
          </a:p>
        </p:txBody>
      </p:sp>
      <p:grpSp>
        <p:nvGrpSpPr>
          <p:cNvPr id="16" name="Group 15"/>
          <p:cNvGrpSpPr/>
          <p:nvPr/>
        </p:nvGrpSpPr>
        <p:grpSpPr>
          <a:xfrm>
            <a:off x="179512" y="3578280"/>
            <a:ext cx="8784976" cy="2587024"/>
            <a:chOff x="993265" y="3417740"/>
            <a:chExt cx="8072321" cy="3019072"/>
          </a:xfrm>
          <a:scene3d>
            <a:camera prst="orthographicFront"/>
            <a:lightRig rig="threePt" dir="t">
              <a:rot lat="0" lon="0" rev="7500000"/>
            </a:lightRig>
          </a:scene3d>
        </p:grpSpPr>
        <p:sp>
          <p:nvSpPr>
            <p:cNvPr id="20" name="Rounded Rectangle 19"/>
            <p:cNvSpPr/>
            <p:nvPr/>
          </p:nvSpPr>
          <p:spPr>
            <a:xfrm>
              <a:off x="993265" y="3417740"/>
              <a:ext cx="8072321" cy="3019072"/>
            </a:xfrm>
            <a:prstGeom prst="roundRect">
              <a:avLst>
                <a:gd name="adj" fmla="val 10000"/>
              </a:avLst>
            </a:prstGeom>
            <a:solidFill>
              <a:srgbClr val="FFFF00">
                <a:alpha val="90000"/>
              </a:srgbClr>
            </a:solidFill>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Rounded Rectangle 4"/>
            <p:cNvSpPr txBox="1"/>
            <p:nvPr/>
          </p:nvSpPr>
          <p:spPr>
            <a:xfrm>
              <a:off x="1081691" y="3506166"/>
              <a:ext cx="7895469" cy="2842220"/>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25400" rIns="38100" bIns="25400" numCol="1" spcCol="1270" anchor="ctr" anchorCtr="0">
              <a:noAutofit/>
            </a:bodyPr>
            <a:lstStyle/>
            <a:p>
              <a:pPr lvl="0" algn="just" defTabSz="889000">
                <a:lnSpc>
                  <a:spcPct val="90000"/>
                </a:lnSpc>
                <a:spcBef>
                  <a:spcPct val="0"/>
                </a:spcBef>
                <a:spcAft>
                  <a:spcPct val="35000"/>
                </a:spcAft>
              </a:pPr>
              <a:r>
                <a:rPr lang="en-US" sz="2400" i="1" dirty="0">
                  <a:latin typeface="Times New Roman" pitchFamily="18" charset="0"/>
                  <a:cs typeface="Times New Roman" pitchFamily="18" charset="0"/>
                </a:rPr>
                <a:t>Indeed, it is only when we have performed some kind of  a </a:t>
              </a:r>
              <a:r>
                <a:rPr lang="en-US" sz="2400" i="1" dirty="0" err="1">
                  <a:latin typeface="Times New Roman" pitchFamily="18" charset="0"/>
                  <a:cs typeface="Times New Roman" pitchFamily="18" charset="0"/>
                </a:rPr>
                <a:t>dignosis</a:t>
              </a:r>
              <a:r>
                <a:rPr lang="en-US" sz="2400" i="1" dirty="0">
                  <a:latin typeface="Times New Roman" pitchFamily="18" charset="0"/>
                  <a:cs typeface="Times New Roman" pitchFamily="18" charset="0"/>
                </a:rPr>
                <a:t> that we can offer  practical solutions to the problem. And in the case of the </a:t>
              </a:r>
              <a:r>
                <a:rPr lang="en-US" sz="2400" i="1" dirty="0" smtClean="0">
                  <a:latin typeface="Times New Roman" pitchFamily="18" charset="0"/>
                  <a:cs typeface="Times New Roman" pitchFamily="18" charset="0"/>
                </a:rPr>
                <a:t>senior </a:t>
              </a:r>
              <a:r>
                <a:rPr lang="en-US" sz="2400" i="1" dirty="0">
                  <a:latin typeface="Times New Roman" pitchFamily="18" charset="0"/>
                  <a:cs typeface="Times New Roman" pitchFamily="18" charset="0"/>
                </a:rPr>
                <a:t>high school  students in New Zealand who are having mathematical anxiety, determining their lived experiences as well as identifying the factors that caused them to become disinterested in mathematics are very first steps in addressing the problem.</a:t>
              </a:r>
            </a:p>
          </p:txBody>
        </p:sp>
      </p:grpSp>
      <p:pic>
        <p:nvPicPr>
          <p:cNvPr id="11" name="Picture 10"/>
          <p:cNvPicPr>
            <a:picLocks noChangeAspect="1"/>
          </p:cNvPicPr>
          <p:nvPr/>
        </p:nvPicPr>
        <p:blipFill>
          <a:blip r:embed="rId2"/>
          <a:stretch>
            <a:fillRect/>
          </a:stretch>
        </p:blipFill>
        <p:spPr>
          <a:xfrm>
            <a:off x="179512" y="2852936"/>
            <a:ext cx="1505843" cy="640135"/>
          </a:xfrm>
          <a:prstGeom prst="rect">
            <a:avLst/>
          </a:prstGeom>
        </p:spPr>
      </p:pic>
    </p:spTree>
    <p:extLst>
      <p:ext uri="{BB962C8B-B14F-4D97-AF65-F5344CB8AC3E}">
        <p14:creationId xmlns:p14="http://schemas.microsoft.com/office/powerpoint/2010/main" val="29660892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rchemin horizontal 2"/>
          <p:cNvSpPr/>
          <p:nvPr/>
        </p:nvSpPr>
        <p:spPr>
          <a:xfrm>
            <a:off x="611560" y="-27384"/>
            <a:ext cx="7992888" cy="2016224"/>
          </a:xfrm>
          <a:prstGeom prst="horizont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400" b="1" dirty="0">
                <a:solidFill>
                  <a:srgbClr val="FFFF00"/>
                </a:solidFill>
                <a:latin typeface="Times New Roman" pitchFamily="18" charset="0"/>
                <a:cs typeface="Times New Roman" pitchFamily="18" charset="0"/>
              </a:rPr>
              <a:t>How to write the introduction?</a:t>
            </a:r>
            <a:endParaRPr lang="fr-FR" sz="3400" b="1" dirty="0">
              <a:solidFill>
                <a:srgbClr val="FFFF00"/>
              </a:solidFill>
            </a:endParaRPr>
          </a:p>
        </p:txBody>
      </p:sp>
      <p:sp>
        <p:nvSpPr>
          <p:cNvPr id="9" name="Larme 8"/>
          <p:cNvSpPr/>
          <p:nvPr/>
        </p:nvSpPr>
        <p:spPr>
          <a:xfrm>
            <a:off x="179512" y="2204864"/>
            <a:ext cx="720080" cy="720080"/>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t>6</a:t>
            </a:r>
          </a:p>
        </p:txBody>
      </p:sp>
      <p:sp>
        <p:nvSpPr>
          <p:cNvPr id="10" name="Rectangle 9"/>
          <p:cNvSpPr/>
          <p:nvPr/>
        </p:nvSpPr>
        <p:spPr>
          <a:xfrm>
            <a:off x="948758" y="2060848"/>
            <a:ext cx="8015730" cy="648072"/>
          </a:xfrm>
          <a:prstGeom prst="rect">
            <a:avLst/>
          </a:prstGeom>
          <a:solidFill>
            <a:srgbClr val="F2F8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latin typeface="Times New Roman" pitchFamily="18" charset="0"/>
                <a:cs typeface="Times New Roman" pitchFamily="18" charset="0"/>
              </a:rPr>
              <a:t>Identification of the study's </a:t>
            </a:r>
            <a:r>
              <a:rPr lang="en-US" b="1" i="1" dirty="0" smtClean="0">
                <a:solidFill>
                  <a:srgbClr val="FF0000"/>
                </a:solidFill>
                <a:latin typeface="Times New Roman" pitchFamily="18" charset="0"/>
                <a:cs typeface="Times New Roman" pitchFamily="18" charset="0"/>
              </a:rPr>
              <a:t>hypothesis</a:t>
            </a:r>
            <a:r>
              <a:rPr lang="en-US" b="1" dirty="0" smtClean="0">
                <a:solidFill>
                  <a:schemeClr val="tx1"/>
                </a:solidFill>
                <a:latin typeface="Times New Roman" pitchFamily="18" charset="0"/>
                <a:cs typeface="Times New Roman" pitchFamily="18" charset="0"/>
              </a:rPr>
              <a:t>,</a:t>
            </a:r>
            <a:endParaRPr lang="en-US" b="1" dirty="0">
              <a:solidFill>
                <a:schemeClr val="tx1"/>
              </a:solidFill>
              <a:latin typeface="Times New Roman" pitchFamily="18" charset="0"/>
              <a:cs typeface="Times New Roman" pitchFamily="18" charset="0"/>
            </a:endParaRPr>
          </a:p>
        </p:txBody>
      </p:sp>
      <p:grpSp>
        <p:nvGrpSpPr>
          <p:cNvPr id="16" name="Group 15"/>
          <p:cNvGrpSpPr/>
          <p:nvPr/>
        </p:nvGrpSpPr>
        <p:grpSpPr>
          <a:xfrm>
            <a:off x="179512" y="3722296"/>
            <a:ext cx="8784976" cy="1650920"/>
            <a:chOff x="993265" y="3417740"/>
            <a:chExt cx="8072321" cy="3019072"/>
          </a:xfrm>
          <a:scene3d>
            <a:camera prst="orthographicFront"/>
            <a:lightRig rig="threePt" dir="t">
              <a:rot lat="0" lon="0" rev="7500000"/>
            </a:lightRig>
          </a:scene3d>
        </p:grpSpPr>
        <p:sp>
          <p:nvSpPr>
            <p:cNvPr id="20" name="Rounded Rectangle 19"/>
            <p:cNvSpPr/>
            <p:nvPr/>
          </p:nvSpPr>
          <p:spPr>
            <a:xfrm>
              <a:off x="993265" y="3417740"/>
              <a:ext cx="8072321" cy="3019072"/>
            </a:xfrm>
            <a:prstGeom prst="roundRect">
              <a:avLst>
                <a:gd name="adj" fmla="val 10000"/>
              </a:avLst>
            </a:prstGeom>
            <a:solidFill>
              <a:srgbClr val="FFFF00">
                <a:alpha val="90000"/>
              </a:srgbClr>
            </a:solidFill>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Rounded Rectangle 4"/>
            <p:cNvSpPr txBox="1"/>
            <p:nvPr/>
          </p:nvSpPr>
          <p:spPr>
            <a:xfrm>
              <a:off x="1081691" y="3506166"/>
              <a:ext cx="7895469" cy="2842220"/>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25400" rIns="38100" bIns="25400" numCol="1" spcCol="1270" anchor="ctr" anchorCtr="0">
              <a:noAutofit/>
            </a:bodyPr>
            <a:lstStyle/>
            <a:p>
              <a:pPr lvl="0" algn="just" defTabSz="889000">
                <a:lnSpc>
                  <a:spcPct val="90000"/>
                </a:lnSpc>
                <a:spcBef>
                  <a:spcPct val="0"/>
                </a:spcBef>
                <a:spcAft>
                  <a:spcPct val="35000"/>
                </a:spcAft>
              </a:pPr>
              <a:r>
                <a:rPr lang="en-US" sz="2400" i="1" dirty="0">
                  <a:latin typeface="Times New Roman" pitchFamily="18" charset="0"/>
                  <a:cs typeface="Times New Roman" pitchFamily="18" charset="0"/>
                </a:rPr>
                <a:t>The adverse impact of mathematical anxiety on students' academic performance can be alleviated by examining the real-life experiences of senior high school students in New Zealand and comprehending the key factors influencing this phenomenon.</a:t>
              </a:r>
            </a:p>
          </p:txBody>
        </p:sp>
      </p:grpSp>
      <p:pic>
        <p:nvPicPr>
          <p:cNvPr id="11" name="Picture 10"/>
          <p:cNvPicPr>
            <a:picLocks noChangeAspect="1"/>
          </p:cNvPicPr>
          <p:nvPr/>
        </p:nvPicPr>
        <p:blipFill>
          <a:blip r:embed="rId2"/>
          <a:stretch>
            <a:fillRect/>
          </a:stretch>
        </p:blipFill>
        <p:spPr>
          <a:xfrm>
            <a:off x="179512" y="2852936"/>
            <a:ext cx="1505843" cy="640135"/>
          </a:xfrm>
          <a:prstGeom prst="rect">
            <a:avLst/>
          </a:prstGeom>
        </p:spPr>
      </p:pic>
    </p:spTree>
    <p:extLst>
      <p:ext uri="{BB962C8B-B14F-4D97-AF65-F5344CB8AC3E}">
        <p14:creationId xmlns:p14="http://schemas.microsoft.com/office/powerpoint/2010/main" val="41518308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4290835800"/>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27018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1010415217"/>
              </p:ext>
            </p:extLst>
          </p:nvPr>
        </p:nvGraphicFramePr>
        <p:xfrm>
          <a:off x="36512"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684270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2007085908"/>
              </p:ext>
            </p:extLst>
          </p:nvPr>
        </p:nvGraphicFramePr>
        <p:xfrm>
          <a:off x="36512"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90002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2961170340"/>
              </p:ext>
            </p:extLst>
          </p:nvPr>
        </p:nvGraphicFramePr>
        <p:xfrm>
          <a:off x="36512"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6572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1884825299"/>
              </p:ext>
            </p:extLst>
          </p:nvPr>
        </p:nvGraphicFramePr>
        <p:xfrm>
          <a:off x="36512"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220513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2375970171"/>
              </p:ext>
            </p:extLst>
          </p:nvPr>
        </p:nvGraphicFramePr>
        <p:xfrm>
          <a:off x="36512"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82175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1987251260"/>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348101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393256812"/>
              </p:ext>
            </p:extLst>
          </p:nvPr>
        </p:nvGraphicFramePr>
        <p:xfrm>
          <a:off x="36512"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20668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extLst>
              <p:ext uri="{D42A27DB-BD31-4B8C-83A1-F6EECF244321}">
                <p14:modId xmlns:p14="http://schemas.microsoft.com/office/powerpoint/2010/main" val="522140122"/>
              </p:ext>
            </p:extLst>
          </p:nvPr>
        </p:nvGraphicFramePr>
        <p:xfrm>
          <a:off x="1043608" y="44624"/>
          <a:ext cx="7060700"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ounded Rectangle 9"/>
          <p:cNvSpPr/>
          <p:nvPr/>
        </p:nvSpPr>
        <p:spPr>
          <a:xfrm>
            <a:off x="25989" y="2636912"/>
            <a:ext cx="4329987" cy="405274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3000" dirty="0" smtClean="0">
                <a:latin typeface="Times New Roman" panose="02020603050405020304" pitchFamily="18" charset="0"/>
                <a:cs typeface="Times New Roman" panose="02020603050405020304" pitchFamily="18" charset="0"/>
              </a:rPr>
              <a:t>-Are the </a:t>
            </a:r>
            <a:r>
              <a:rPr lang="en-US" sz="3000" b="1" dirty="0" smtClean="0">
                <a:solidFill>
                  <a:srgbClr val="FF0000"/>
                </a:solidFill>
                <a:latin typeface="Times New Roman" panose="02020603050405020304" pitchFamily="18" charset="0"/>
                <a:cs typeface="Times New Roman" panose="02020603050405020304" pitchFamily="18" charset="0"/>
              </a:rPr>
              <a:t>main</a:t>
            </a:r>
            <a:r>
              <a:rPr lang="en-US" sz="3000" dirty="0" smtClean="0">
                <a:solidFill>
                  <a:srgbClr val="FF0000"/>
                </a:solidFill>
                <a:latin typeface="Times New Roman" panose="02020603050405020304" pitchFamily="18" charset="0"/>
                <a:cs typeface="Times New Roman" panose="02020603050405020304" pitchFamily="18" charset="0"/>
              </a:rPr>
              <a:t> objectives </a:t>
            </a:r>
            <a:r>
              <a:rPr lang="en-US" sz="3000" dirty="0" smtClean="0">
                <a:latin typeface="Times New Roman" panose="02020603050405020304" pitchFamily="18" charset="0"/>
                <a:cs typeface="Times New Roman" panose="02020603050405020304" pitchFamily="18" charset="0"/>
              </a:rPr>
              <a:t>with broad focus that cover the entire research. </a:t>
            </a:r>
          </a:p>
          <a:p>
            <a:pPr algn="ctr"/>
            <a:r>
              <a:rPr lang="en-US" sz="3000" dirty="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They are based on the title of the study. </a:t>
            </a:r>
          </a:p>
          <a:p>
            <a:pPr algn="ctr"/>
            <a:r>
              <a:rPr lang="en-US" sz="3000" dirty="0">
                <a:latin typeface="Times New Roman" panose="02020603050405020304" pitchFamily="18" charset="0"/>
                <a:cs typeface="Times New Roman" panose="02020603050405020304" pitchFamily="18" charset="0"/>
              </a:rPr>
              <a:t>-</a:t>
            </a:r>
            <a:r>
              <a:rPr lang="en-US" sz="3000" dirty="0" smtClean="0">
                <a:latin typeface="Times New Roman" panose="02020603050405020304" pitchFamily="18" charset="0"/>
                <a:cs typeface="Times New Roman" panose="02020603050405020304" pitchFamily="18" charset="0"/>
              </a:rPr>
              <a:t>They are composed of 1 to 2 declarative statements (objectives).</a:t>
            </a:r>
            <a:endParaRPr lang="fr-FR" sz="3000" b="1" dirty="0">
              <a:solidFill>
                <a:srgbClr val="FF0000"/>
              </a:solidFill>
              <a:latin typeface="Times New Roman" panose="02020603050405020304" pitchFamily="18" charset="0"/>
              <a:cs typeface="Times New Roman" panose="02020603050405020304" pitchFamily="18" charset="0"/>
            </a:endParaRPr>
          </a:p>
        </p:txBody>
      </p:sp>
      <p:sp>
        <p:nvSpPr>
          <p:cNvPr id="11" name="Rounded Rectangle 10"/>
          <p:cNvSpPr/>
          <p:nvPr/>
        </p:nvSpPr>
        <p:spPr>
          <a:xfrm>
            <a:off x="4860033" y="2636912"/>
            <a:ext cx="4261894" cy="4052747"/>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sz="2600" dirty="0" smtClean="0">
                <a:latin typeface="Times New Roman" panose="02020603050405020304" pitchFamily="18" charset="0"/>
                <a:cs typeface="Times New Roman" panose="02020603050405020304" pitchFamily="18" charset="0"/>
              </a:rPr>
              <a:t>-Breaking down </a:t>
            </a:r>
            <a:r>
              <a:rPr lang="en-US" sz="2600" dirty="0" smtClean="0">
                <a:solidFill>
                  <a:srgbClr val="FF0000"/>
                </a:solidFill>
                <a:latin typeface="Times New Roman" panose="02020603050405020304" pitchFamily="18" charset="0"/>
                <a:cs typeface="Times New Roman" panose="02020603050405020304" pitchFamily="18" charset="0"/>
              </a:rPr>
              <a:t>general objectives</a:t>
            </a:r>
            <a:r>
              <a:rPr lang="en-US" sz="2600" dirty="0" smtClean="0">
                <a:latin typeface="Times New Roman" panose="02020603050405020304" pitchFamily="18" charset="0"/>
                <a:cs typeface="Times New Roman" panose="02020603050405020304" pitchFamily="18" charset="0"/>
              </a:rPr>
              <a:t> into small parts with narrow focus. </a:t>
            </a:r>
          </a:p>
          <a:p>
            <a:pPr algn="ctr"/>
            <a:r>
              <a:rPr lang="en-US" sz="2600" dirty="0">
                <a:latin typeface="Times New Roman" panose="02020603050405020304" pitchFamily="18" charset="0"/>
                <a:cs typeface="Times New Roman" panose="02020603050405020304" pitchFamily="18" charset="0"/>
              </a:rPr>
              <a:t>-</a:t>
            </a:r>
            <a:r>
              <a:rPr lang="en-US" sz="2600" dirty="0" smtClean="0">
                <a:latin typeface="Times New Roman" panose="02020603050405020304" pitchFamily="18" charset="0"/>
                <a:cs typeface="Times New Roman" panose="02020603050405020304" pitchFamily="18" charset="0"/>
              </a:rPr>
              <a:t>They are composed of  more than one declarative statement. </a:t>
            </a:r>
          </a:p>
          <a:p>
            <a:pPr algn="ctr"/>
            <a:r>
              <a:rPr lang="en-US" sz="2600" dirty="0">
                <a:latin typeface="Times New Roman" panose="02020603050405020304" pitchFamily="18" charset="0"/>
                <a:cs typeface="Times New Roman" panose="02020603050405020304" pitchFamily="18" charset="0"/>
              </a:rPr>
              <a:t>-</a:t>
            </a:r>
            <a:r>
              <a:rPr lang="en-US" sz="2600" dirty="0" smtClean="0">
                <a:latin typeface="Times New Roman" panose="02020603050405020304" pitchFamily="18" charset="0"/>
                <a:cs typeface="Times New Roman" panose="02020603050405020304" pitchFamily="18" charset="0"/>
              </a:rPr>
              <a:t>They contains the main things that you have to do to attain your </a:t>
            </a:r>
            <a:r>
              <a:rPr lang="en-US" sz="2600" smtClean="0">
                <a:latin typeface="Times New Roman" panose="02020603050405020304" pitchFamily="18" charset="0"/>
                <a:cs typeface="Times New Roman" panose="02020603050405020304" pitchFamily="18" charset="0"/>
              </a:rPr>
              <a:t>main objectives.</a:t>
            </a:r>
            <a:endParaRPr lang="fr-FR" sz="26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52068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rchemin horizontal 2"/>
          <p:cNvSpPr/>
          <p:nvPr/>
        </p:nvSpPr>
        <p:spPr>
          <a:xfrm>
            <a:off x="611560" y="-27384"/>
            <a:ext cx="7992888" cy="2016224"/>
          </a:xfrm>
          <a:prstGeom prst="horizontalScroll">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400" b="1" dirty="0" smtClean="0">
                <a:solidFill>
                  <a:schemeClr val="bg1"/>
                </a:solidFill>
                <a:latin typeface="Times New Roman" pitchFamily="18" charset="0"/>
                <a:cs typeface="Times New Roman" pitchFamily="18" charset="0"/>
              </a:rPr>
              <a:t>How to write General and specific objectives</a:t>
            </a:r>
            <a:endParaRPr lang="fr-FR" sz="3400" b="1" dirty="0">
              <a:solidFill>
                <a:schemeClr val="bg1"/>
              </a:solidFill>
            </a:endParaRPr>
          </a:p>
        </p:txBody>
      </p:sp>
      <p:sp>
        <p:nvSpPr>
          <p:cNvPr id="20" name="Rounded Rectangle 19"/>
          <p:cNvSpPr/>
          <p:nvPr/>
        </p:nvSpPr>
        <p:spPr>
          <a:xfrm>
            <a:off x="179512" y="4581128"/>
            <a:ext cx="8784976" cy="1368152"/>
          </a:xfrm>
          <a:prstGeom prst="roundRect">
            <a:avLst>
              <a:gd name="adj" fmla="val 10000"/>
            </a:avLst>
          </a:prstGeom>
          <a:solidFill>
            <a:srgbClr val="FFFF00">
              <a:alpha val="90000"/>
            </a:srgbClr>
          </a:solidFill>
          <a:scene3d>
            <a:camera prst="orthographicFront"/>
            <a:lightRig rig="threePt" dir="t">
              <a:rot lat="0" lon="0" rev="7500000"/>
            </a:lightRig>
          </a:scene3d>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lgn="just"/>
            <a:r>
              <a:rPr lang="en-US" sz="2800" b="1" dirty="0" smtClean="0">
                <a:solidFill>
                  <a:srgbClr val="FF0000"/>
                </a:solidFill>
                <a:latin typeface="Times New Roman" panose="02020603050405020304" pitchFamily="18" charset="0"/>
                <a:cs typeface="Times New Roman" panose="02020603050405020304" pitchFamily="18" charset="0"/>
              </a:rPr>
              <a:t>General </a:t>
            </a:r>
            <a:r>
              <a:rPr lang="en-US" sz="2800" b="1" dirty="0">
                <a:solidFill>
                  <a:srgbClr val="FF0000"/>
                </a:solidFill>
                <a:latin typeface="Times New Roman" panose="02020603050405020304" pitchFamily="18" charset="0"/>
                <a:cs typeface="Times New Roman" panose="02020603050405020304" pitchFamily="18" charset="0"/>
              </a:rPr>
              <a:t>Objective:</a:t>
            </a:r>
          </a:p>
          <a:p>
            <a:pPr algn="just"/>
            <a:r>
              <a:rPr lang="en-US" sz="2800" b="1" i="1" dirty="0" smtClean="0">
                <a:latin typeface="Times New Roman" panose="02020603050405020304" pitchFamily="18" charset="0"/>
                <a:cs typeface="Times New Roman" panose="02020603050405020304" pitchFamily="18" charset="0"/>
              </a:rPr>
              <a:t>-To </a:t>
            </a:r>
            <a:r>
              <a:rPr lang="en-US" sz="2800" b="1" i="1" dirty="0">
                <a:latin typeface="Times New Roman" panose="02020603050405020304" pitchFamily="18" charset="0"/>
                <a:cs typeface="Times New Roman" panose="02020603050405020304" pitchFamily="18" charset="0"/>
              </a:rPr>
              <a:t>enhance </a:t>
            </a:r>
            <a:r>
              <a:rPr lang="en-US" sz="2800" b="1" i="1" dirty="0" smtClean="0">
                <a:latin typeface="Times New Roman" panose="02020603050405020304" pitchFamily="18" charset="0"/>
                <a:cs typeface="Times New Roman" panose="02020603050405020304" pitchFamily="18" charset="0"/>
              </a:rPr>
              <a:t>visitors </a:t>
            </a:r>
            <a:r>
              <a:rPr lang="en-US" sz="2800" b="1" i="1" dirty="0">
                <a:latin typeface="Times New Roman" panose="02020603050405020304" pitchFamily="18" charset="0"/>
                <a:cs typeface="Times New Roman" panose="02020603050405020304" pitchFamily="18" charset="0"/>
              </a:rPr>
              <a:t>satisfaction within the </a:t>
            </a:r>
            <a:r>
              <a:rPr lang="en-US" sz="2800" b="1" i="1" dirty="0" smtClean="0">
                <a:latin typeface="Times New Roman" panose="02020603050405020304" pitchFamily="18" charset="0"/>
                <a:cs typeface="Times New Roman" panose="02020603050405020304" pitchFamily="18" charset="0"/>
              </a:rPr>
              <a:t>city square environment</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4" name="Rounded Rectangle 3"/>
          <p:cNvSpPr/>
          <p:nvPr/>
        </p:nvSpPr>
        <p:spPr>
          <a:xfrm>
            <a:off x="179512" y="2348880"/>
            <a:ext cx="8784976" cy="1872208"/>
          </a:xfrm>
          <a:prstGeom prst="roundRect">
            <a:avLst>
              <a:gd name="adj" fmla="val 10000"/>
            </a:avLst>
          </a:prstGeom>
          <a:solidFill>
            <a:srgbClr val="FFFF00">
              <a:alpha val="90000"/>
            </a:srgbClr>
          </a:solidFill>
          <a:scene3d>
            <a:camera prst="orthographicFront"/>
            <a:lightRig rig="threePt" dir="t">
              <a:rot lat="0" lon="0" rev="7500000"/>
            </a:lightRig>
          </a:scene3d>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lgn="just"/>
            <a:r>
              <a:rPr lang="en-US" sz="2800" dirty="0">
                <a:latin typeface="Times New Roman" panose="02020603050405020304" pitchFamily="18" charset="0"/>
                <a:cs typeface="Times New Roman" panose="02020603050405020304" pitchFamily="18" charset="0"/>
              </a:rPr>
              <a:t>Let's consider a research project on the topic of "</a:t>
            </a:r>
            <a:r>
              <a:rPr lang="en-US" sz="2800" i="1" dirty="0">
                <a:solidFill>
                  <a:srgbClr val="FF0000"/>
                </a:solidFill>
                <a:latin typeface="Times New Roman" panose="02020603050405020304" pitchFamily="18" charset="0"/>
                <a:cs typeface="Times New Roman" panose="02020603050405020304" pitchFamily="18" charset="0"/>
              </a:rPr>
              <a:t>Improving </a:t>
            </a:r>
            <a:r>
              <a:rPr lang="en-US" sz="2800" i="1" dirty="0" smtClean="0">
                <a:solidFill>
                  <a:srgbClr val="FF0000"/>
                </a:solidFill>
                <a:latin typeface="Times New Roman" panose="02020603050405020304" pitchFamily="18" charset="0"/>
                <a:cs typeface="Times New Roman" panose="02020603050405020304" pitchFamily="18" charset="0"/>
              </a:rPr>
              <a:t>visitors satisfaction </a:t>
            </a:r>
            <a:r>
              <a:rPr lang="en-US" sz="2800" i="1" dirty="0">
                <a:solidFill>
                  <a:srgbClr val="FF0000"/>
                </a:solidFill>
                <a:latin typeface="Times New Roman" panose="02020603050405020304" pitchFamily="18" charset="0"/>
                <a:cs typeface="Times New Roman" panose="02020603050405020304" pitchFamily="18" charset="0"/>
              </a:rPr>
              <a:t>in a </a:t>
            </a:r>
            <a:r>
              <a:rPr lang="en-US" sz="2800" i="1" dirty="0" smtClean="0">
                <a:solidFill>
                  <a:srgbClr val="FF0000"/>
                </a:solidFill>
                <a:latin typeface="Times New Roman" panose="02020603050405020304" pitchFamily="18" charset="0"/>
                <a:cs typeface="Times New Roman" panose="02020603050405020304" pitchFamily="18" charset="0"/>
              </a:rPr>
              <a:t>city square environment</a:t>
            </a:r>
            <a:r>
              <a:rPr lang="en-US" sz="2800" dirty="0">
                <a:latin typeface="Times New Roman" panose="02020603050405020304" pitchFamily="18" charset="0"/>
                <a:cs typeface="Times New Roman" panose="02020603050405020304" pitchFamily="18" charset="0"/>
              </a:rPr>
              <a:t>" Here's how general objectives and specific objectives may diverge</a:t>
            </a:r>
            <a:r>
              <a:rPr lang="en-US" sz="28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1946612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ounded Rectangle 19"/>
          <p:cNvSpPr/>
          <p:nvPr/>
        </p:nvSpPr>
        <p:spPr>
          <a:xfrm>
            <a:off x="179512" y="476672"/>
            <a:ext cx="8784976" cy="4680520"/>
          </a:xfrm>
          <a:prstGeom prst="roundRect">
            <a:avLst>
              <a:gd name="adj" fmla="val 10000"/>
            </a:avLst>
          </a:prstGeom>
          <a:solidFill>
            <a:srgbClr val="FFFF00">
              <a:alpha val="90000"/>
            </a:srgbClr>
          </a:solidFill>
          <a:scene3d>
            <a:camera prst="orthographicFront"/>
            <a:lightRig rig="threePt" dir="t">
              <a:rot lat="0" lon="0" rev="7500000"/>
            </a:lightRig>
          </a:scene3d>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lgn="just"/>
            <a:r>
              <a:rPr lang="en-US" sz="2800" b="1" dirty="0" smtClean="0">
                <a:solidFill>
                  <a:srgbClr val="FF0000"/>
                </a:solidFill>
                <a:latin typeface="Times New Roman" panose="02020603050405020304" pitchFamily="18" charset="0"/>
                <a:cs typeface="Times New Roman" panose="02020603050405020304" pitchFamily="18" charset="0"/>
              </a:rPr>
              <a:t>Specific Objectives:</a:t>
            </a:r>
            <a:endParaRPr lang="en-US" sz="2800" b="1" dirty="0">
              <a:solidFill>
                <a:srgbClr val="FF0000"/>
              </a:solidFill>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-Survey visitors </a:t>
            </a:r>
            <a:r>
              <a:rPr lang="en-US" sz="2800" dirty="0">
                <a:latin typeface="Times New Roman" panose="02020603050405020304" pitchFamily="18" charset="0"/>
                <a:cs typeface="Times New Roman" panose="02020603050405020304" pitchFamily="18" charset="0"/>
              </a:rPr>
              <a:t>satisfaction </a:t>
            </a:r>
            <a:r>
              <a:rPr lang="en-US" sz="2800" dirty="0" smtClean="0">
                <a:latin typeface="Times New Roman" panose="02020603050405020304" pitchFamily="18" charset="0"/>
                <a:cs typeface="Times New Roman" panose="02020603050405020304" pitchFamily="18" charset="0"/>
              </a:rPr>
              <a:t>in city squares to measure </a:t>
            </a:r>
            <a:r>
              <a:rPr lang="en-US" sz="2800" dirty="0">
                <a:latin typeface="Times New Roman" panose="02020603050405020304" pitchFamily="18" charset="0"/>
                <a:cs typeface="Times New Roman" panose="02020603050405020304" pitchFamily="18" charset="0"/>
              </a:rPr>
              <a:t>current levels.</a:t>
            </a:r>
          </a:p>
          <a:p>
            <a:pPr algn="just"/>
            <a:r>
              <a:rPr lang="en-US" sz="2800" dirty="0" smtClean="0">
                <a:latin typeface="Times New Roman" panose="02020603050405020304" pitchFamily="18" charset="0"/>
                <a:cs typeface="Times New Roman" panose="02020603050405020304" pitchFamily="18" charset="0"/>
              </a:rPr>
              <a:t>-Determine </a:t>
            </a:r>
            <a:r>
              <a:rPr lang="en-US" sz="2800" dirty="0">
                <a:latin typeface="Times New Roman" panose="02020603050405020304" pitchFamily="18" charset="0"/>
                <a:cs typeface="Times New Roman" panose="02020603050405020304" pitchFamily="18" charset="0"/>
              </a:rPr>
              <a:t>influential factors like </a:t>
            </a:r>
            <a:r>
              <a:rPr lang="en-US" sz="2800" dirty="0" smtClean="0">
                <a:latin typeface="Times New Roman" panose="02020603050405020304" pitchFamily="18" charset="0"/>
                <a:cs typeface="Times New Roman" panose="02020603050405020304" pitchFamily="18" charset="0"/>
              </a:rPr>
              <a:t>presence of vegetation, sun rays, </a:t>
            </a:r>
            <a:r>
              <a:rPr lang="en-US" sz="2800" dirty="0">
                <a:latin typeface="Times New Roman" panose="02020603050405020304" pitchFamily="18" charset="0"/>
                <a:cs typeface="Times New Roman" panose="02020603050405020304" pitchFamily="18" charset="0"/>
              </a:rPr>
              <a:t>and </a:t>
            </a:r>
            <a:r>
              <a:rPr lang="en-US" sz="2800" dirty="0" smtClean="0">
                <a:latin typeface="Times New Roman" panose="02020603050405020304" pitchFamily="18" charset="0"/>
                <a:cs typeface="Times New Roman" panose="02020603050405020304" pitchFamily="18" charset="0"/>
              </a:rPr>
              <a:t>air movement.</a:t>
            </a:r>
            <a:endParaRPr lang="en-US" sz="2800" dirty="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-Investigate </a:t>
            </a:r>
            <a:r>
              <a:rPr lang="en-US" sz="2800" dirty="0">
                <a:latin typeface="Times New Roman" panose="02020603050405020304" pitchFamily="18" charset="0"/>
                <a:cs typeface="Times New Roman" panose="02020603050405020304" pitchFamily="18" charset="0"/>
              </a:rPr>
              <a:t>the correlation between </a:t>
            </a:r>
            <a:r>
              <a:rPr lang="en-US" sz="2800" dirty="0" smtClean="0">
                <a:latin typeface="Times New Roman" panose="02020603050405020304" pitchFamily="18" charset="0"/>
                <a:cs typeface="Times New Roman" panose="02020603050405020304" pitchFamily="18" charset="0"/>
              </a:rPr>
              <a:t>satisfaction and these factors.</a:t>
            </a: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-"Develop and implement customized strategies aimed at improving satisfaction levels, drawing from research findings</a:t>
            </a:r>
            <a:r>
              <a:rPr lang="en-US" sz="28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7768235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4187832627"/>
              </p:ext>
            </p:extLst>
          </p:nvPr>
        </p:nvGraphicFramePr>
        <p:xfrm>
          <a:off x="36512"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6347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1001275367"/>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80147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3339660642"/>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56768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3987511733"/>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64178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e 3"/>
          <p:cNvGraphicFramePr/>
          <p:nvPr>
            <p:extLst>
              <p:ext uri="{D42A27DB-BD31-4B8C-83A1-F6EECF244321}">
                <p14:modId xmlns:p14="http://schemas.microsoft.com/office/powerpoint/2010/main" val="1349340317"/>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815735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rchemin horizontal 2"/>
          <p:cNvSpPr/>
          <p:nvPr/>
        </p:nvSpPr>
        <p:spPr>
          <a:xfrm>
            <a:off x="611560" y="-27384"/>
            <a:ext cx="7992888" cy="2016224"/>
          </a:xfrm>
          <a:prstGeom prst="horizont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400" b="1" dirty="0">
                <a:solidFill>
                  <a:srgbClr val="FFFF00"/>
                </a:solidFill>
                <a:latin typeface="Times New Roman" pitchFamily="18" charset="0"/>
                <a:cs typeface="Times New Roman" pitchFamily="18" charset="0"/>
              </a:rPr>
              <a:t>How to write the </a:t>
            </a:r>
            <a:r>
              <a:rPr lang="en-US" sz="3400" b="1" dirty="0" smtClean="0">
                <a:solidFill>
                  <a:srgbClr val="FFFF00"/>
                </a:solidFill>
                <a:latin typeface="Times New Roman" pitchFamily="18" charset="0"/>
                <a:cs typeface="Times New Roman" pitchFamily="18" charset="0"/>
              </a:rPr>
              <a:t>introduction?</a:t>
            </a:r>
            <a:endParaRPr lang="fr-FR" sz="3400" b="1" dirty="0">
              <a:solidFill>
                <a:srgbClr val="FFFF00"/>
              </a:solidFill>
            </a:endParaRPr>
          </a:p>
        </p:txBody>
      </p:sp>
      <p:sp>
        <p:nvSpPr>
          <p:cNvPr id="11" name="Larme 10"/>
          <p:cNvSpPr/>
          <p:nvPr/>
        </p:nvSpPr>
        <p:spPr>
          <a:xfrm>
            <a:off x="179512" y="2259876"/>
            <a:ext cx="720080" cy="720080"/>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t>1</a:t>
            </a:r>
            <a:endParaRPr lang="fr-FR" sz="2000" b="1" dirty="0"/>
          </a:p>
        </p:txBody>
      </p:sp>
      <p:sp>
        <p:nvSpPr>
          <p:cNvPr id="13" name="Rectangle 12"/>
          <p:cNvSpPr/>
          <p:nvPr/>
        </p:nvSpPr>
        <p:spPr>
          <a:xfrm>
            <a:off x="948758" y="1881894"/>
            <a:ext cx="8015730" cy="1259074"/>
          </a:xfrm>
          <a:prstGeom prst="rect">
            <a:avLst/>
          </a:prstGeom>
          <a:solidFill>
            <a:srgbClr val="F2F8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b="1" dirty="0">
                <a:solidFill>
                  <a:schemeClr val="tx1"/>
                </a:solidFill>
                <a:latin typeface="Times New Roman" pitchFamily="18" charset="0"/>
                <a:cs typeface="Times New Roman" pitchFamily="18" charset="0"/>
              </a:rPr>
              <a:t>Begin this </a:t>
            </a:r>
            <a:r>
              <a:rPr lang="en-US" b="1" i="1" dirty="0">
                <a:solidFill>
                  <a:srgbClr val="FF0000"/>
                </a:solidFill>
                <a:latin typeface="Times New Roman" pitchFamily="18" charset="0"/>
                <a:cs typeface="Times New Roman" pitchFamily="18" charset="0"/>
              </a:rPr>
              <a:t>context </a:t>
            </a:r>
            <a:r>
              <a:rPr lang="en-US" b="1" dirty="0">
                <a:solidFill>
                  <a:schemeClr val="tx1"/>
                </a:solidFill>
                <a:latin typeface="Times New Roman" pitchFamily="18" charset="0"/>
                <a:cs typeface="Times New Roman" pitchFamily="18" charset="0"/>
              </a:rPr>
              <a:t>with </a:t>
            </a:r>
            <a:r>
              <a:rPr lang="en-US" b="1" dirty="0" smtClean="0">
                <a:solidFill>
                  <a:schemeClr val="tx1"/>
                </a:solidFill>
                <a:latin typeface="Times New Roman" pitchFamily="18" charset="0"/>
                <a:cs typeface="Times New Roman" pitchFamily="18" charset="0"/>
              </a:rPr>
              <a:t>a brief </a:t>
            </a:r>
            <a:r>
              <a:rPr lang="en-US" b="1" i="1" dirty="0" smtClean="0">
                <a:solidFill>
                  <a:srgbClr val="FF0000"/>
                </a:solidFill>
                <a:latin typeface="Times New Roman" pitchFamily="18" charset="0"/>
                <a:cs typeface="Times New Roman" pitchFamily="18" charset="0"/>
              </a:rPr>
              <a:t>overview </a:t>
            </a:r>
            <a:r>
              <a:rPr lang="en-US" b="1" i="1" dirty="0">
                <a:solidFill>
                  <a:srgbClr val="FF0000"/>
                </a:solidFill>
                <a:latin typeface="Times New Roman" pitchFamily="18" charset="0"/>
                <a:cs typeface="Times New Roman" pitchFamily="18" charset="0"/>
              </a:rPr>
              <a:t>of the theme </a:t>
            </a:r>
            <a:r>
              <a:rPr lang="en-US" b="1" dirty="0">
                <a:solidFill>
                  <a:schemeClr val="tx1"/>
                </a:solidFill>
                <a:latin typeface="Times New Roman" pitchFamily="18" charset="0"/>
                <a:cs typeface="Times New Roman" pitchFamily="18" charset="0"/>
              </a:rPr>
              <a:t>of your research:</a:t>
            </a:r>
          </a:p>
          <a:p>
            <a:pPr lvl="0"/>
            <a:r>
              <a:rPr lang="en-US" b="1" i="1" dirty="0">
                <a:solidFill>
                  <a:schemeClr val="tx1"/>
                </a:solidFill>
                <a:latin typeface="Times New Roman" pitchFamily="18" charset="0"/>
                <a:cs typeface="Times New Roman" pitchFamily="18" charset="0"/>
              </a:rPr>
              <a:t>* Define key concepts as well as some historical developments based on references.</a:t>
            </a:r>
            <a:endParaRPr lang="fr-FR" b="1" i="1" dirty="0" smtClean="0">
              <a:solidFill>
                <a:schemeClr val="tx1"/>
              </a:solidFill>
              <a:latin typeface="Times New Roman" pitchFamily="18" charset="0"/>
              <a:cs typeface="Times New Roman" pitchFamily="18" charset="0"/>
            </a:endParaRPr>
          </a:p>
        </p:txBody>
      </p:sp>
      <p:grpSp>
        <p:nvGrpSpPr>
          <p:cNvPr id="22" name="Group 21"/>
          <p:cNvGrpSpPr/>
          <p:nvPr/>
        </p:nvGrpSpPr>
        <p:grpSpPr>
          <a:xfrm>
            <a:off x="455073" y="3772044"/>
            <a:ext cx="8437407" cy="2681292"/>
            <a:chOff x="997595" y="1464299"/>
            <a:chExt cx="8005359" cy="1748409"/>
          </a:xfrm>
          <a:scene3d>
            <a:camera prst="orthographicFront"/>
            <a:lightRig rig="threePt" dir="t">
              <a:rot lat="0" lon="0" rev="7500000"/>
            </a:lightRig>
          </a:scene3d>
        </p:grpSpPr>
        <p:sp>
          <p:nvSpPr>
            <p:cNvPr id="23" name="Rounded Rectangle 22"/>
            <p:cNvSpPr/>
            <p:nvPr/>
          </p:nvSpPr>
          <p:spPr>
            <a:xfrm>
              <a:off x="997595" y="1464299"/>
              <a:ext cx="8005359" cy="1748409"/>
            </a:xfrm>
            <a:prstGeom prst="roundRect">
              <a:avLst>
                <a:gd name="adj" fmla="val 10000"/>
              </a:avLst>
            </a:prstGeom>
            <a:solidFill>
              <a:srgbClr val="FFFF00"/>
            </a:solidFill>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Rounded Rectangle 4"/>
            <p:cNvSpPr txBox="1"/>
            <p:nvPr/>
          </p:nvSpPr>
          <p:spPr>
            <a:xfrm>
              <a:off x="1048804" y="1515508"/>
              <a:ext cx="7902941" cy="1645991"/>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25400" rIns="38100" bIns="25400" numCol="1" spcCol="1270" anchor="ctr" anchorCtr="0">
              <a:noAutofit/>
            </a:bodyPr>
            <a:lstStyle/>
            <a:p>
              <a:pPr lvl="0" algn="just" defTabSz="889000">
                <a:lnSpc>
                  <a:spcPct val="100000"/>
                </a:lnSpc>
                <a:spcBef>
                  <a:spcPct val="0"/>
                </a:spcBef>
                <a:spcAft>
                  <a:spcPts val="0"/>
                </a:spcAft>
              </a:pPr>
              <a:r>
                <a:rPr lang="fr-FR" sz="2400" b="0" i="1" kern="1200" dirty="0" err="1" smtClean="0">
                  <a:solidFill>
                    <a:schemeClr val="tx1"/>
                  </a:solidFill>
                  <a:latin typeface="Times New Roman" panose="02020603050405020304" pitchFamily="18" charset="0"/>
                  <a:cs typeface="Times New Roman" panose="02020603050405020304" pitchFamily="18" charset="0"/>
                </a:rPr>
                <a:t>Mathematical</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anxiety</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refers</a:t>
              </a:r>
              <a:r>
                <a:rPr lang="fr-FR" sz="2400" b="0" i="1" kern="1200" dirty="0" smtClean="0">
                  <a:solidFill>
                    <a:schemeClr val="tx1"/>
                  </a:solidFill>
                  <a:latin typeface="Times New Roman" panose="02020603050405020304" pitchFamily="18" charset="0"/>
                  <a:cs typeface="Times New Roman" panose="02020603050405020304" pitchFamily="18" charset="0"/>
                </a:rPr>
                <a:t> to the </a:t>
              </a:r>
              <a:r>
                <a:rPr lang="fr-FR" sz="2400" b="0" i="1" kern="1200" dirty="0" err="1" smtClean="0">
                  <a:solidFill>
                    <a:schemeClr val="tx1"/>
                  </a:solidFill>
                  <a:latin typeface="Times New Roman" panose="02020603050405020304" pitchFamily="18" charset="0"/>
                  <a:cs typeface="Times New Roman" panose="02020603050405020304" pitchFamily="18" charset="0"/>
                </a:rPr>
                <a:t>individual’s</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unpleasant</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emotional</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mood</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responses</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when</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confronted</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with</a:t>
              </a:r>
              <a:r>
                <a:rPr lang="fr-FR" sz="2400" b="0" i="1" kern="1200" dirty="0" smtClean="0">
                  <a:solidFill>
                    <a:schemeClr val="tx1"/>
                  </a:solidFill>
                  <a:latin typeface="Times New Roman" panose="02020603050405020304" pitchFamily="18" charset="0"/>
                  <a:cs typeface="Times New Roman" panose="02020603050405020304" pitchFamily="18" charset="0"/>
                </a:rPr>
                <a:t> a </a:t>
              </a:r>
              <a:r>
                <a:rPr lang="fr-FR" sz="2400" b="0" i="1" kern="1200" dirty="0" err="1" smtClean="0">
                  <a:solidFill>
                    <a:schemeClr val="tx1"/>
                  </a:solidFill>
                  <a:latin typeface="Times New Roman" panose="02020603050405020304" pitchFamily="18" charset="0"/>
                  <a:cs typeface="Times New Roman" panose="02020603050405020304" pitchFamily="18" charset="0"/>
                </a:rPr>
                <a:t>mathematical</a:t>
              </a:r>
              <a:r>
                <a:rPr lang="fr-FR" sz="2400" b="0" i="1" kern="1200" dirty="0" smtClean="0">
                  <a:solidFill>
                    <a:schemeClr val="tx1"/>
                  </a:solidFill>
                  <a:latin typeface="Times New Roman" panose="02020603050405020304" pitchFamily="18" charset="0"/>
                  <a:cs typeface="Times New Roman" panose="02020603050405020304" pitchFamily="18" charset="0"/>
                </a:rPr>
                <a:t> situation (Eliot, 2020).</a:t>
              </a:r>
            </a:p>
            <a:p>
              <a:pPr lvl="0" algn="just" defTabSz="889000">
                <a:lnSpc>
                  <a:spcPct val="100000"/>
                </a:lnSpc>
                <a:spcBef>
                  <a:spcPct val="0"/>
                </a:spcBef>
                <a:spcAft>
                  <a:spcPts val="0"/>
                </a:spcAft>
              </a:pPr>
              <a:r>
                <a:rPr lang="fr-FR" sz="2400" b="0" i="1" kern="1200" dirty="0" smtClean="0">
                  <a:solidFill>
                    <a:schemeClr val="tx1"/>
                  </a:solidFill>
                  <a:latin typeface="Times New Roman" panose="02020603050405020304" pitchFamily="18" charset="0"/>
                  <a:cs typeface="Times New Roman" panose="02020603050405020304" pitchFamily="18" charset="0"/>
                </a:rPr>
                <a:t>Lou (2019) </a:t>
              </a:r>
              <a:r>
                <a:rPr lang="fr-FR" sz="2400" b="0" i="1" kern="1200" dirty="0" err="1" smtClean="0">
                  <a:solidFill>
                    <a:schemeClr val="tx1"/>
                  </a:solidFill>
                  <a:latin typeface="Times New Roman" panose="02020603050405020304" pitchFamily="18" charset="0"/>
                  <a:cs typeface="Times New Roman" panose="02020603050405020304" pitchFamily="18" charset="0"/>
                </a:rPr>
                <a:t>specificly</a:t>
              </a:r>
              <a:r>
                <a:rPr lang="fr-FR" sz="2400" b="0" i="1" kern="1200" dirty="0" smtClean="0">
                  <a:solidFill>
                    <a:schemeClr val="tx1"/>
                  </a:solidFill>
                  <a:latin typeface="Times New Roman" panose="02020603050405020304" pitchFamily="18" charset="0"/>
                  <a:cs typeface="Times New Roman" panose="02020603050405020304" pitchFamily="18" charset="0"/>
                </a:rPr>
                <a:t> identifies </a:t>
              </a:r>
              <a:r>
                <a:rPr lang="fr-FR" sz="2400" b="0" i="1" kern="1200" dirty="0" err="1" smtClean="0">
                  <a:solidFill>
                    <a:schemeClr val="tx1"/>
                  </a:solidFill>
                  <a:latin typeface="Times New Roman" panose="02020603050405020304" pitchFamily="18" charset="0"/>
                  <a:cs typeface="Times New Roman" panose="02020603050405020304" pitchFamily="18" charset="0"/>
                </a:rPr>
                <a:t>some</a:t>
              </a:r>
              <a:r>
                <a:rPr lang="fr-FR" sz="2400" b="0" i="1" kern="1200" dirty="0" smtClean="0">
                  <a:solidFill>
                    <a:schemeClr val="tx1"/>
                  </a:solidFill>
                  <a:latin typeface="Times New Roman" panose="02020603050405020304" pitchFamily="18" charset="0"/>
                  <a:cs typeface="Times New Roman" panose="02020603050405020304" pitchFamily="18" charset="0"/>
                </a:rPr>
                <a:t> of the </a:t>
              </a:r>
              <a:r>
                <a:rPr lang="fr-FR" sz="2400" b="0" i="1" kern="1200" dirty="0" err="1" smtClean="0">
                  <a:solidFill>
                    <a:schemeClr val="tx1"/>
                  </a:solidFill>
                  <a:latin typeface="Times New Roman" panose="02020603050405020304" pitchFamily="18" charset="0"/>
                  <a:cs typeface="Times New Roman" panose="02020603050405020304" pitchFamily="18" charset="0"/>
                </a:rPr>
                <a:t>manefestations</a:t>
              </a:r>
              <a:r>
                <a:rPr lang="fr-FR" sz="2400" b="0" i="1" kern="1200" dirty="0" smtClean="0">
                  <a:solidFill>
                    <a:schemeClr val="tx1"/>
                  </a:solidFill>
                  <a:latin typeface="Times New Roman" panose="02020603050405020304" pitchFamily="18" charset="0"/>
                  <a:cs typeface="Times New Roman" panose="02020603050405020304" pitchFamily="18" charset="0"/>
                </a:rPr>
                <a:t> of </a:t>
              </a:r>
              <a:r>
                <a:rPr lang="fr-FR" sz="2400" b="0" i="1" kern="1200" dirty="0" err="1" smtClean="0">
                  <a:solidFill>
                    <a:schemeClr val="tx1"/>
                  </a:solidFill>
                  <a:latin typeface="Times New Roman" panose="02020603050405020304" pitchFamily="18" charset="0"/>
                  <a:cs typeface="Times New Roman" panose="02020603050405020304" pitchFamily="18" charset="0"/>
                </a:rPr>
                <a:t>this</a:t>
              </a:r>
              <a:r>
                <a:rPr lang="fr-FR" sz="2400" b="0" i="1" kern="1200" dirty="0" smtClean="0">
                  <a:solidFill>
                    <a:schemeClr val="tx1"/>
                  </a:solidFill>
                  <a:latin typeface="Times New Roman" panose="02020603050405020304" pitchFamily="18" charset="0"/>
                  <a:cs typeface="Times New Roman" panose="02020603050405020304" pitchFamily="18" charset="0"/>
                </a:rPr>
                <a:t> type of </a:t>
              </a:r>
              <a:r>
                <a:rPr lang="fr-FR" sz="2400" b="0" i="1" kern="1200" dirty="0" err="1" smtClean="0">
                  <a:solidFill>
                    <a:schemeClr val="tx1"/>
                  </a:solidFill>
                  <a:latin typeface="Times New Roman" panose="02020603050405020304" pitchFamily="18" charset="0"/>
                  <a:cs typeface="Times New Roman" panose="02020603050405020304" pitchFamily="18" charset="0"/>
                </a:rPr>
                <a:t>anxiety</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which</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include</a:t>
              </a:r>
              <a:r>
                <a:rPr lang="fr-FR" sz="2400" b="0" i="1" kern="1200" dirty="0" smtClean="0">
                  <a:solidFill>
                    <a:schemeClr val="tx1"/>
                  </a:solidFill>
                  <a:latin typeface="Times New Roman" panose="02020603050405020304" pitchFamily="18" charset="0"/>
                  <a:cs typeface="Times New Roman" panose="02020603050405020304" pitchFamily="18" charset="0"/>
                </a:rPr>
                <a:t>, but not </a:t>
              </a:r>
              <a:r>
                <a:rPr lang="fr-FR" sz="2400" b="0" i="1" kern="1200" dirty="0" err="1" smtClean="0">
                  <a:solidFill>
                    <a:schemeClr val="tx1"/>
                  </a:solidFill>
                  <a:latin typeface="Times New Roman" panose="02020603050405020304" pitchFamily="18" charset="0"/>
                  <a:cs typeface="Times New Roman" panose="02020603050405020304" pitchFamily="18" charset="0"/>
                </a:rPr>
                <a:t>limited</a:t>
              </a:r>
              <a:r>
                <a:rPr lang="fr-FR" sz="2400" b="0" i="1" kern="1200" dirty="0" smtClean="0">
                  <a:solidFill>
                    <a:schemeClr val="tx1"/>
                  </a:solidFill>
                  <a:latin typeface="Times New Roman" panose="02020603050405020304" pitchFamily="18" charset="0"/>
                  <a:cs typeface="Times New Roman" panose="02020603050405020304" pitchFamily="18" charset="0"/>
                </a:rPr>
                <a:t>  to, </a:t>
              </a:r>
              <a:r>
                <a:rPr lang="fr-FR" sz="2400" b="0" i="1" kern="1200" dirty="0" err="1" smtClean="0">
                  <a:solidFill>
                    <a:schemeClr val="tx1"/>
                  </a:solidFill>
                  <a:latin typeface="Times New Roman" panose="02020603050405020304" pitchFamily="18" charset="0"/>
                  <a:cs typeface="Times New Roman" panose="02020603050405020304" pitchFamily="18" charset="0"/>
                </a:rPr>
                <a:t>depression</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helpessness</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nervousness</a:t>
              </a:r>
              <a:r>
                <a:rPr lang="fr-FR" sz="2400" b="0" i="1" kern="1200" dirty="0" smtClean="0">
                  <a:solidFill>
                    <a:schemeClr val="tx1"/>
                  </a:solidFill>
                  <a:latin typeface="Times New Roman" panose="02020603050405020304" pitchFamily="18" charset="0"/>
                  <a:cs typeface="Times New Roman" panose="02020603050405020304" pitchFamily="18" charset="0"/>
                </a:rPr>
                <a:t> and </a:t>
              </a:r>
              <a:r>
                <a:rPr lang="fr-FR" sz="2400" b="0" i="1" kern="1200" dirty="0" err="1" smtClean="0">
                  <a:solidFill>
                    <a:schemeClr val="tx1"/>
                  </a:solidFill>
                  <a:latin typeface="Times New Roman" panose="02020603050405020304" pitchFamily="18" charset="0"/>
                  <a:cs typeface="Times New Roman" panose="02020603050405020304" pitchFamily="18" charset="0"/>
                </a:rPr>
                <a:t>fearfulness</a:t>
              </a:r>
              <a:r>
                <a:rPr lang="fr-FR" sz="2400" b="0" i="1" kern="1200" dirty="0" smtClean="0">
                  <a:solidFill>
                    <a:schemeClr val="tx1"/>
                  </a:solidFill>
                  <a:latin typeface="Times New Roman" panose="02020603050405020304" pitchFamily="18" charset="0"/>
                  <a:cs typeface="Times New Roman" panose="02020603050405020304" pitchFamily="18" charset="0"/>
                </a:rPr>
                <a:t> in </a:t>
              </a:r>
              <a:r>
                <a:rPr lang="fr-FR" sz="2400" b="0" i="1" kern="1200" dirty="0" err="1" smtClean="0">
                  <a:solidFill>
                    <a:schemeClr val="tx1"/>
                  </a:solidFill>
                  <a:latin typeface="Times New Roman" panose="02020603050405020304" pitchFamily="18" charset="0"/>
                  <a:cs typeface="Times New Roman" panose="02020603050405020304" pitchFamily="18" charset="0"/>
                </a:rPr>
                <a:t>doing</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mathematical</a:t>
              </a:r>
              <a:r>
                <a:rPr lang="fr-FR" sz="2400" b="0" i="1" kern="1200" dirty="0" smtClean="0">
                  <a:solidFill>
                    <a:schemeClr val="tx1"/>
                  </a:solidFill>
                  <a:latin typeface="Times New Roman" panose="02020603050405020304" pitchFamily="18" charset="0"/>
                  <a:cs typeface="Times New Roman" panose="02020603050405020304" pitchFamily="18" charset="0"/>
                </a:rPr>
                <a:t> and </a:t>
              </a:r>
              <a:r>
                <a:rPr lang="fr-FR" sz="2400" b="0" i="1" kern="1200" dirty="0" err="1" smtClean="0">
                  <a:solidFill>
                    <a:schemeClr val="tx1"/>
                  </a:solidFill>
                  <a:latin typeface="Times New Roman" panose="02020603050405020304" pitchFamily="18" charset="0"/>
                  <a:cs typeface="Times New Roman" panose="02020603050405020304" pitchFamily="18" charset="0"/>
                </a:rPr>
                <a:t>numerical</a:t>
              </a:r>
              <a:r>
                <a:rPr lang="fr-FR" sz="2400" b="0" i="1" kern="1200" dirty="0" smtClean="0">
                  <a:solidFill>
                    <a:schemeClr val="tx1"/>
                  </a:solidFill>
                  <a:latin typeface="Times New Roman" panose="02020603050405020304" pitchFamily="18" charset="0"/>
                  <a:cs typeface="Times New Roman" panose="02020603050405020304" pitchFamily="18" charset="0"/>
                </a:rPr>
                <a:t>  </a:t>
              </a:r>
              <a:r>
                <a:rPr lang="fr-FR" sz="2400" b="0" i="1" kern="1200" dirty="0" err="1" smtClean="0">
                  <a:solidFill>
                    <a:schemeClr val="tx1"/>
                  </a:solidFill>
                  <a:latin typeface="Times New Roman" panose="02020603050405020304" pitchFamily="18" charset="0"/>
                  <a:cs typeface="Times New Roman" panose="02020603050405020304" pitchFamily="18" charset="0"/>
                </a:rPr>
                <a:t>tasks</a:t>
              </a:r>
              <a:r>
                <a:rPr lang="fr-FR" sz="2400" b="0" i="1" kern="1200" dirty="0" smtClean="0">
                  <a:solidFill>
                    <a:schemeClr val="tx1"/>
                  </a:solidFill>
                  <a:latin typeface="Times New Roman" panose="02020603050405020304" pitchFamily="18" charset="0"/>
                  <a:cs typeface="Times New Roman" panose="02020603050405020304" pitchFamily="18" charset="0"/>
                </a:rPr>
                <a:t>.</a:t>
              </a:r>
              <a:endParaRPr lang="fr-FR" sz="2400" b="0" i="1" kern="1200" dirty="0">
                <a:solidFill>
                  <a:schemeClr val="tx1"/>
                </a:solidFill>
                <a:latin typeface="Times New Roman" panose="02020603050405020304" pitchFamily="18" charset="0"/>
                <a:cs typeface="Times New Roman" panose="02020603050405020304" pitchFamily="18" charset="0"/>
              </a:endParaRPr>
            </a:p>
          </p:txBody>
        </p:sp>
      </p:grpSp>
      <p:sp>
        <p:nvSpPr>
          <p:cNvPr id="2" name="Rectangle 1"/>
          <p:cNvSpPr/>
          <p:nvPr/>
        </p:nvSpPr>
        <p:spPr>
          <a:xfrm>
            <a:off x="455073" y="3321857"/>
            <a:ext cx="1438214" cy="461665"/>
          </a:xfrm>
          <a:prstGeom prst="rect">
            <a:avLst/>
          </a:prstGeom>
        </p:spPr>
        <p:txBody>
          <a:bodyPr wrap="none">
            <a:spAutoFit/>
          </a:bodyPr>
          <a:lstStyle/>
          <a:p>
            <a:r>
              <a:rPr lang="fr-FR" sz="2400" dirty="0" err="1">
                <a:solidFill>
                  <a:srgbClr val="FF0000"/>
                </a:solidFill>
                <a:latin typeface="Times New Roman" panose="02020603050405020304" pitchFamily="18" charset="0"/>
                <a:cs typeface="Times New Roman" panose="02020603050405020304" pitchFamily="18" charset="0"/>
              </a:rPr>
              <a:t>Example</a:t>
            </a:r>
            <a:r>
              <a:rPr lang="fr-FR" sz="2400" dirty="0">
                <a:solidFill>
                  <a:srgbClr val="FF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67127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archemin horizontal 2"/>
          <p:cNvSpPr/>
          <p:nvPr/>
        </p:nvSpPr>
        <p:spPr>
          <a:xfrm>
            <a:off x="611560" y="-27384"/>
            <a:ext cx="7992888" cy="2016224"/>
          </a:xfrm>
          <a:prstGeom prst="horizont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400" b="1" dirty="0">
                <a:solidFill>
                  <a:srgbClr val="FFFF00"/>
                </a:solidFill>
                <a:latin typeface="Times New Roman" pitchFamily="18" charset="0"/>
                <a:cs typeface="Times New Roman" pitchFamily="18" charset="0"/>
              </a:rPr>
              <a:t>How to write the introduction?</a:t>
            </a:r>
            <a:endParaRPr lang="fr-FR" sz="3400" b="1" dirty="0">
              <a:solidFill>
                <a:srgbClr val="FFFF00"/>
              </a:solidFill>
            </a:endParaRPr>
          </a:p>
        </p:txBody>
      </p:sp>
      <p:sp>
        <p:nvSpPr>
          <p:cNvPr id="12" name="Larme 11"/>
          <p:cNvSpPr/>
          <p:nvPr/>
        </p:nvSpPr>
        <p:spPr>
          <a:xfrm>
            <a:off x="179512" y="2301586"/>
            <a:ext cx="720080" cy="720080"/>
          </a:xfrm>
          <a:prstGeom prst="teardrop">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t>2</a:t>
            </a:r>
            <a:endParaRPr lang="fr-FR" sz="2000" b="1" dirty="0"/>
          </a:p>
        </p:txBody>
      </p:sp>
      <p:sp>
        <p:nvSpPr>
          <p:cNvPr id="15" name="Rectangle 14"/>
          <p:cNvSpPr/>
          <p:nvPr/>
        </p:nvSpPr>
        <p:spPr>
          <a:xfrm>
            <a:off x="948758" y="2132856"/>
            <a:ext cx="8015730" cy="888810"/>
          </a:xfrm>
          <a:prstGeom prst="rect">
            <a:avLst/>
          </a:prstGeom>
          <a:solidFill>
            <a:srgbClr val="F2F8A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b="1" dirty="0">
                <a:solidFill>
                  <a:schemeClr val="tx1"/>
                </a:solidFill>
                <a:latin typeface="Times New Roman" pitchFamily="18" charset="0"/>
                <a:cs typeface="Times New Roman" pitchFamily="18" charset="0"/>
              </a:rPr>
              <a:t>Reveal the </a:t>
            </a:r>
            <a:r>
              <a:rPr lang="en-US" b="1" i="1" dirty="0">
                <a:solidFill>
                  <a:srgbClr val="FF0000"/>
                </a:solidFill>
                <a:latin typeface="Times New Roman" pitchFamily="18" charset="0"/>
                <a:cs typeface="Times New Roman" pitchFamily="18" charset="0"/>
              </a:rPr>
              <a:t>problem</a:t>
            </a:r>
            <a:r>
              <a:rPr lang="en-US" b="1" dirty="0">
                <a:solidFill>
                  <a:schemeClr val="tx1"/>
                </a:solidFill>
                <a:latin typeface="Times New Roman" pitchFamily="18" charset="0"/>
                <a:cs typeface="Times New Roman" pitchFamily="18" charset="0"/>
              </a:rPr>
              <a:t> or gap in your study within a global context. </a:t>
            </a:r>
            <a:r>
              <a:rPr lang="en-US" b="1" dirty="0" smtClean="0">
                <a:solidFill>
                  <a:schemeClr val="tx1"/>
                </a:solidFill>
                <a:latin typeface="Times New Roman" pitchFamily="18" charset="0"/>
                <a:cs typeface="Times New Roman" pitchFamily="18" charset="0"/>
              </a:rPr>
              <a:t>You </a:t>
            </a:r>
            <a:r>
              <a:rPr lang="en-US" b="1" dirty="0">
                <a:solidFill>
                  <a:schemeClr val="tx1"/>
                </a:solidFill>
                <a:latin typeface="Times New Roman" pitchFamily="18" charset="0"/>
                <a:cs typeface="Times New Roman" pitchFamily="18" charset="0"/>
              </a:rPr>
              <a:t>may include scenarios of what might happen if the problem will be left unsolved supported with kinds of literature. </a:t>
            </a:r>
            <a:endParaRPr lang="fr-FR" b="1" dirty="0">
              <a:solidFill>
                <a:schemeClr val="tx1"/>
              </a:solidFill>
              <a:latin typeface="Times New Roman" pitchFamily="18" charset="0"/>
              <a:cs typeface="Times New Roman" pitchFamily="18" charset="0"/>
            </a:endParaRPr>
          </a:p>
        </p:txBody>
      </p:sp>
      <p:pic>
        <p:nvPicPr>
          <p:cNvPr id="2" name="Picture 1"/>
          <p:cNvPicPr>
            <a:picLocks noChangeAspect="1"/>
          </p:cNvPicPr>
          <p:nvPr/>
        </p:nvPicPr>
        <p:blipFill>
          <a:blip r:embed="rId2"/>
          <a:stretch>
            <a:fillRect/>
          </a:stretch>
        </p:blipFill>
        <p:spPr>
          <a:xfrm>
            <a:off x="179512" y="3174338"/>
            <a:ext cx="1505843" cy="640135"/>
          </a:xfrm>
          <a:prstGeom prst="rect">
            <a:avLst/>
          </a:prstGeom>
        </p:spPr>
      </p:pic>
      <p:grpSp>
        <p:nvGrpSpPr>
          <p:cNvPr id="16" name="Group 15"/>
          <p:cNvGrpSpPr/>
          <p:nvPr/>
        </p:nvGrpSpPr>
        <p:grpSpPr>
          <a:xfrm>
            <a:off x="107504" y="3772044"/>
            <a:ext cx="8964487" cy="2897316"/>
            <a:chOff x="997595" y="1464299"/>
            <a:chExt cx="8005359" cy="1748409"/>
          </a:xfrm>
          <a:scene3d>
            <a:camera prst="orthographicFront"/>
            <a:lightRig rig="threePt" dir="t">
              <a:rot lat="0" lon="0" rev="7500000"/>
            </a:lightRig>
          </a:scene3d>
        </p:grpSpPr>
        <p:sp>
          <p:nvSpPr>
            <p:cNvPr id="20" name="Rounded Rectangle 19"/>
            <p:cNvSpPr/>
            <p:nvPr/>
          </p:nvSpPr>
          <p:spPr>
            <a:xfrm>
              <a:off x="997595" y="1464299"/>
              <a:ext cx="8005359" cy="1748409"/>
            </a:xfrm>
            <a:prstGeom prst="roundRect">
              <a:avLst>
                <a:gd name="adj" fmla="val 10000"/>
              </a:avLst>
            </a:prstGeom>
            <a:solidFill>
              <a:srgbClr val="FFFF00"/>
            </a:solidFill>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Rounded Rectangle 4"/>
            <p:cNvSpPr txBox="1"/>
            <p:nvPr/>
          </p:nvSpPr>
          <p:spPr>
            <a:xfrm>
              <a:off x="1048804" y="1515508"/>
              <a:ext cx="7902941" cy="1645991"/>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25400" rIns="38100" bIns="25400" numCol="1" spcCol="1270" anchor="ctr" anchorCtr="0">
              <a:noAutofit/>
            </a:bodyPr>
            <a:lstStyle/>
            <a:p>
              <a:pPr lvl="0" algn="just" defTabSz="889000">
                <a:lnSpc>
                  <a:spcPct val="100000"/>
                </a:lnSpc>
                <a:spcBef>
                  <a:spcPct val="0"/>
                </a:spcBef>
                <a:spcAft>
                  <a:spcPts val="0"/>
                </a:spcAft>
              </a:pPr>
              <a:r>
                <a:rPr lang="en-US" sz="2200" i="1" dirty="0" smtClean="0">
                  <a:solidFill>
                    <a:schemeClr val="tx1"/>
                  </a:solidFill>
                  <a:latin typeface="Times New Roman" panose="02020603050405020304" pitchFamily="18" charset="0"/>
                  <a:cs typeface="Times New Roman" panose="02020603050405020304" pitchFamily="18" charset="0"/>
                </a:rPr>
                <a:t>Mathematical anxiety can negatively affect not just the academic </a:t>
              </a:r>
              <a:r>
                <a:rPr lang="en-US" sz="2200" i="1" dirty="0">
                  <a:solidFill>
                    <a:schemeClr val="tx1"/>
                  </a:solidFill>
                  <a:latin typeface="Times New Roman" panose="02020603050405020304" pitchFamily="18" charset="0"/>
                  <a:cs typeface="Times New Roman" panose="02020603050405020304" pitchFamily="18" charset="0"/>
                </a:rPr>
                <a:t>achievement of the students but also their future career plans and total well- being. Also, there are no known studies that </a:t>
              </a:r>
              <a:r>
                <a:rPr lang="en-US" sz="2200" i="1" dirty="0" smtClean="0">
                  <a:solidFill>
                    <a:schemeClr val="tx1"/>
                  </a:solidFill>
                  <a:latin typeface="Times New Roman" panose="02020603050405020304" pitchFamily="18" charset="0"/>
                  <a:cs typeface="Times New Roman" panose="02020603050405020304" pitchFamily="18" charset="0"/>
                </a:rPr>
                <a:t>deal </a:t>
              </a:r>
              <a:r>
                <a:rPr lang="en-US" sz="2200" i="1" dirty="0">
                  <a:solidFill>
                    <a:schemeClr val="tx1"/>
                  </a:solidFill>
                  <a:latin typeface="Times New Roman" panose="02020603050405020304" pitchFamily="18" charset="0"/>
                  <a:cs typeface="Times New Roman" panose="02020603050405020304" pitchFamily="18" charset="0"/>
                </a:rPr>
                <a:t>with the mathematical anxiety of senior high school students in New Zealand . If left unchecked, as Shapiro (2019) claims, this problem will expand and create a total avoidance pattern on the part of the students, which can be expressed most visibly in the form of cutting classes and habitual absenteeism. As we can see, this will negatively affect the performance of the students in mathematics.</a:t>
              </a:r>
              <a:endParaRPr lang="fr-FR" sz="2200" b="0" i="1" kern="1200" dirty="0">
                <a:solidFill>
                  <a:schemeClr val="tx1"/>
                </a:solidFill>
                <a:latin typeface="Times New Roman" panose="02020603050405020304" pitchFamily="18" charset="0"/>
                <a:cs typeface="Times New Roman" panose="02020603050405020304" pitchFamily="18" charset="0"/>
              </a:endParaRPr>
            </a:p>
          </p:txBody>
        </p:sp>
      </p:grpSp>
    </p:spTree>
    <p:extLst>
      <p:ext uri="{BB962C8B-B14F-4D97-AF65-F5344CB8AC3E}">
        <p14:creationId xmlns:p14="http://schemas.microsoft.com/office/powerpoint/2010/main" val="10426117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79512" y="1917593"/>
            <a:ext cx="8856983" cy="2591528"/>
            <a:chOff x="997595" y="2503022"/>
            <a:chExt cx="8141298" cy="3022817"/>
          </a:xfrm>
          <a:scene3d>
            <a:camera prst="orthographicFront"/>
            <a:lightRig rig="threePt" dir="t">
              <a:rot lat="0" lon="0" rev="7500000"/>
            </a:lightRig>
          </a:scene3d>
        </p:grpSpPr>
        <p:sp>
          <p:nvSpPr>
            <p:cNvPr id="5" name="Rounded Rectangle 4"/>
            <p:cNvSpPr/>
            <p:nvPr/>
          </p:nvSpPr>
          <p:spPr>
            <a:xfrm>
              <a:off x="997595" y="2503022"/>
              <a:ext cx="8141298" cy="3022817"/>
            </a:xfrm>
            <a:prstGeom prst="roundRect">
              <a:avLst>
                <a:gd name="adj" fmla="val 10000"/>
              </a:avLst>
            </a:prstGeom>
            <a:solidFill>
              <a:srgbClr val="FFFF00">
                <a:alpha val="90000"/>
              </a:srgbClr>
            </a:solidFill>
            <a:sp3d z="-152400" extrusionH="63500" prstMaterial="dkEdge">
              <a:bevelT w="124450" h="16350" prst="relaxedInset"/>
              <a:contourClr>
                <a:schemeClr val="bg1"/>
              </a:contourClr>
            </a:sp3d>
          </p:spPr>
          <p:style>
            <a:lnRef idx="1">
              <a:schemeClr val="accent1">
                <a:hueOff val="0"/>
                <a:satOff val="0"/>
                <a:lumOff val="0"/>
                <a:alphaOff val="0"/>
              </a:schemeClr>
            </a:lnRef>
            <a:fillRef idx="1">
              <a:scrgbClr r="0" g="0" b="0"/>
            </a:fillRef>
            <a:effectRef idx="0">
              <a:schemeClr val="lt1">
                <a:alpha val="90000"/>
                <a:hueOff val="0"/>
                <a:satOff val="0"/>
                <a:lumOff val="0"/>
                <a:alphaOff val="0"/>
              </a:schemeClr>
            </a:effectRef>
            <a:fontRef idx="minor">
              <a:schemeClr val="dk1">
                <a:hueOff val="0"/>
                <a:satOff val="0"/>
                <a:lumOff val="0"/>
                <a:alphaOff val="0"/>
              </a:schemeClr>
            </a:fontRef>
          </p:style>
        </p:sp>
        <p:sp>
          <p:nvSpPr>
            <p:cNvPr id="6" name="Rounded Rectangle 4"/>
            <p:cNvSpPr txBox="1"/>
            <p:nvPr/>
          </p:nvSpPr>
          <p:spPr>
            <a:xfrm>
              <a:off x="1086130" y="2591557"/>
              <a:ext cx="7964228" cy="2845747"/>
            </a:xfrm>
            <a:prstGeom prst="rect">
              <a:avLst/>
            </a:prstGeom>
            <a:sp3d z="-1524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38100" tIns="25400" rIns="38100" bIns="25400" numCol="1" spcCol="1270" anchor="ctr" anchorCtr="0">
              <a:noAutofit/>
            </a:bodyPr>
            <a:lstStyle/>
            <a:p>
              <a:pPr lvl="0" algn="just" defTabSz="889000">
                <a:lnSpc>
                  <a:spcPct val="90000"/>
                </a:lnSpc>
                <a:spcBef>
                  <a:spcPct val="0"/>
                </a:spcBef>
                <a:spcAft>
                  <a:spcPct val="35000"/>
                </a:spcAft>
              </a:pPr>
              <a:r>
                <a:rPr lang="fr-FR" sz="2400" i="1" kern="1200" dirty="0" smtClean="0">
                  <a:latin typeface="Times New Roman" pitchFamily="18" charset="0"/>
                  <a:cs typeface="Times New Roman" pitchFamily="18" charset="0"/>
                </a:rPr>
                <a:t>In </a:t>
              </a:r>
              <a:r>
                <a:rPr lang="fr-FR" sz="2400" i="1" kern="1200" dirty="0" err="1" smtClean="0">
                  <a:latin typeface="Times New Roman" pitchFamily="18" charset="0"/>
                  <a:cs typeface="Times New Roman" pitchFamily="18" charset="0"/>
                </a:rPr>
                <a:t>fact</a:t>
              </a:r>
              <a:r>
                <a:rPr lang="fr-FR" sz="2400" i="1" kern="1200" dirty="0" smtClean="0">
                  <a:latin typeface="Times New Roman" pitchFamily="18" charset="0"/>
                  <a:cs typeface="Times New Roman" pitchFamily="18" charset="0"/>
                </a:rPr>
                <a:t>, the </a:t>
              </a:r>
              <a:r>
                <a:rPr lang="fr-FR" sz="2400" i="1" kern="1200" dirty="0" err="1" smtClean="0">
                  <a:latin typeface="Times New Roman" pitchFamily="18" charset="0"/>
                  <a:cs typeface="Times New Roman" pitchFamily="18" charset="0"/>
                </a:rPr>
                <a:t>study</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conducted</a:t>
              </a:r>
              <a:r>
                <a:rPr lang="fr-FR" sz="2400" i="1" kern="1200" dirty="0" smtClean="0">
                  <a:latin typeface="Times New Roman" pitchFamily="18" charset="0"/>
                  <a:cs typeface="Times New Roman" pitchFamily="18" charset="0"/>
                </a:rPr>
                <a:t> by </a:t>
              </a:r>
              <a:r>
                <a:rPr lang="fr-FR" sz="2400" i="1" kern="1200" dirty="0" err="1" smtClean="0">
                  <a:latin typeface="Times New Roman" pitchFamily="18" charset="0"/>
                  <a:cs typeface="Times New Roman" pitchFamily="18" charset="0"/>
                </a:rPr>
                <a:t>Luttenburger</a:t>
              </a:r>
              <a:r>
                <a:rPr lang="fr-FR" sz="2400" i="1" kern="1200" dirty="0" smtClean="0">
                  <a:latin typeface="Times New Roman" pitchFamily="18" charset="0"/>
                  <a:cs typeface="Times New Roman" pitchFamily="18" charset="0"/>
                </a:rPr>
                <a:t> and </a:t>
              </a:r>
              <a:r>
                <a:rPr lang="fr-FR" sz="2400" i="1" kern="1200" dirty="0" err="1" smtClean="0">
                  <a:latin typeface="Times New Roman" pitchFamily="18" charset="0"/>
                  <a:cs typeface="Times New Roman" pitchFamily="18" charset="0"/>
                </a:rPr>
                <a:t>Wimmer</a:t>
              </a:r>
              <a:r>
                <a:rPr lang="fr-FR" sz="2400" i="1" kern="1200" dirty="0" smtClean="0">
                  <a:latin typeface="Times New Roman" pitchFamily="18" charset="0"/>
                  <a:cs typeface="Times New Roman" pitchFamily="18" charset="0"/>
                </a:rPr>
                <a:t> (2018) </a:t>
              </a:r>
              <a:r>
                <a:rPr lang="fr-FR" sz="2400" i="1" kern="1200" dirty="0" err="1" smtClean="0">
                  <a:latin typeface="Times New Roman" pitchFamily="18" charset="0"/>
                  <a:cs typeface="Times New Roman" pitchFamily="18" charset="0"/>
                </a:rPr>
                <a:t>revealed</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that</a:t>
              </a:r>
              <a:r>
                <a:rPr lang="fr-FR" sz="2400" i="1" kern="1200" dirty="0" smtClean="0">
                  <a:latin typeface="Times New Roman" pitchFamily="18" charset="0"/>
                  <a:cs typeface="Times New Roman" pitchFamily="18" charset="0"/>
                </a:rPr>
                <a:t> the </a:t>
              </a:r>
              <a:r>
                <a:rPr lang="fr-FR" sz="2400" i="1" kern="1200" dirty="0" err="1" smtClean="0">
                  <a:latin typeface="Times New Roman" pitchFamily="18" charset="0"/>
                  <a:cs typeface="Times New Roman" pitchFamily="18" charset="0"/>
                </a:rPr>
                <a:t>outcome</a:t>
              </a:r>
              <a:r>
                <a:rPr lang="fr-FR" sz="2400" i="1" kern="1200" dirty="0" smtClean="0">
                  <a:latin typeface="Times New Roman" pitchFamily="18" charset="0"/>
                  <a:cs typeface="Times New Roman" pitchFamily="18" charset="0"/>
                </a:rPr>
                <a:t> of </a:t>
              </a:r>
              <a:r>
                <a:rPr lang="fr-FR" sz="2400" i="1" kern="1200" dirty="0" err="1" smtClean="0">
                  <a:latin typeface="Times New Roman" pitchFamily="18" charset="0"/>
                  <a:cs typeface="Times New Roman" pitchFamily="18" charset="0"/>
                </a:rPr>
                <a:t>mathematical</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anxiety</a:t>
              </a:r>
              <a:r>
                <a:rPr lang="fr-FR" sz="2400" i="1" kern="1200" dirty="0" smtClean="0">
                  <a:latin typeface="Times New Roman" pitchFamily="18" charset="0"/>
                  <a:cs typeface="Times New Roman" pitchFamily="18" charset="0"/>
                </a:rPr>
                <a:t> do not </a:t>
              </a:r>
              <a:r>
                <a:rPr lang="fr-FR" sz="2400" i="1" kern="1200" dirty="0" err="1" smtClean="0">
                  <a:latin typeface="Times New Roman" pitchFamily="18" charset="0"/>
                  <a:cs typeface="Times New Roman" pitchFamily="18" charset="0"/>
                </a:rPr>
                <a:t>only</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negatively</a:t>
              </a:r>
              <a:r>
                <a:rPr lang="fr-FR" sz="2400" i="1" kern="1200" dirty="0" smtClean="0">
                  <a:latin typeface="Times New Roman" pitchFamily="18" charset="0"/>
                  <a:cs typeface="Times New Roman" pitchFamily="18" charset="0"/>
                </a:rPr>
                <a:t> affect the </a:t>
              </a:r>
              <a:r>
                <a:rPr lang="fr-FR" sz="2400" i="1" kern="1200" dirty="0" err="1" smtClean="0">
                  <a:latin typeface="Times New Roman" pitchFamily="18" charset="0"/>
                  <a:cs typeface="Times New Roman" pitchFamily="18" charset="0"/>
                </a:rPr>
                <a:t>students</a:t>
              </a:r>
              <a:r>
                <a:rPr lang="fr-FR" sz="2400" i="1" kern="1200" dirty="0" smtClean="0">
                  <a:latin typeface="Times New Roman" pitchFamily="18" charset="0"/>
                  <a:cs typeface="Times New Roman" pitchFamily="18" charset="0"/>
                </a:rPr>
                <a:t>’ performance in math-</a:t>
              </a:r>
              <a:r>
                <a:rPr lang="fr-FR" sz="2400" i="1" kern="1200" dirty="0" err="1" smtClean="0">
                  <a:latin typeface="Times New Roman" pitchFamily="18" charset="0"/>
                  <a:cs typeface="Times New Roman" pitchFamily="18" charset="0"/>
                </a:rPr>
                <a:t>related</a:t>
              </a:r>
              <a:r>
                <a:rPr lang="fr-FR" sz="2400" i="1" kern="1200" dirty="0" smtClean="0">
                  <a:latin typeface="Times New Roman" pitchFamily="18" charset="0"/>
                  <a:cs typeface="Times New Roman" pitchFamily="18" charset="0"/>
                </a:rPr>
                <a:t> situations but </a:t>
              </a:r>
              <a:r>
                <a:rPr lang="fr-FR" sz="2400" i="1" kern="1200" dirty="0" err="1" smtClean="0">
                  <a:latin typeface="Times New Roman" pitchFamily="18" charset="0"/>
                  <a:cs typeface="Times New Roman" pitchFamily="18" charset="0"/>
                </a:rPr>
                <a:t>also</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their</a:t>
              </a:r>
              <a:r>
                <a:rPr lang="fr-FR" sz="2400" i="1" kern="1200" dirty="0" smtClean="0">
                  <a:latin typeface="Times New Roman" pitchFamily="18" charset="0"/>
                  <a:cs typeface="Times New Roman" pitchFamily="18" charset="0"/>
                </a:rPr>
                <a:t> future </a:t>
              </a:r>
              <a:r>
                <a:rPr lang="fr-FR" sz="2400" i="1" kern="1200" dirty="0" err="1" smtClean="0">
                  <a:latin typeface="Times New Roman" pitchFamily="18" charset="0"/>
                  <a:cs typeface="Times New Roman" pitchFamily="18" charset="0"/>
                </a:rPr>
                <a:t>career</a:t>
              </a:r>
              <a:r>
                <a:rPr lang="fr-FR" sz="2400" i="1" kern="1200" dirty="0" smtClean="0">
                  <a:latin typeface="Times New Roman" pitchFamily="18" charset="0"/>
                  <a:cs typeface="Times New Roman" pitchFamily="18" charset="0"/>
                </a:rPr>
                <a:t> as </a:t>
              </a:r>
              <a:r>
                <a:rPr lang="fr-FR" sz="2400" i="1" kern="1200" dirty="0" err="1" smtClean="0">
                  <a:latin typeface="Times New Roman" pitchFamily="18" charset="0"/>
                  <a:cs typeface="Times New Roman" pitchFamily="18" charset="0"/>
                </a:rPr>
                <a:t>professionals</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Without</a:t>
              </a:r>
              <a:r>
                <a:rPr lang="fr-FR" sz="2400" i="1" kern="1200" dirty="0" smtClean="0">
                  <a:latin typeface="Times New Roman" pitchFamily="18" charset="0"/>
                  <a:cs typeface="Times New Roman" pitchFamily="18" charset="0"/>
                </a:rPr>
                <a:t> a </a:t>
              </a:r>
              <a:r>
                <a:rPr lang="fr-FR" sz="2400" i="1" kern="1200" dirty="0" err="1" smtClean="0">
                  <a:latin typeface="Times New Roman" pitchFamily="18" charset="0"/>
                  <a:cs typeface="Times New Roman" pitchFamily="18" charset="0"/>
                </a:rPr>
                <a:t>doubt</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therefore</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mathematical</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anxiety</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is</a:t>
              </a:r>
              <a:r>
                <a:rPr lang="fr-FR" sz="2400" i="1" kern="1200" dirty="0" smtClean="0">
                  <a:latin typeface="Times New Roman" pitchFamily="18" charset="0"/>
                  <a:cs typeface="Times New Roman" pitchFamily="18" charset="0"/>
                </a:rPr>
                <a:t> a </a:t>
              </a:r>
              <a:r>
                <a:rPr lang="fr-FR" sz="2400" i="1" kern="1200" dirty="0" err="1" smtClean="0">
                  <a:latin typeface="Times New Roman" pitchFamily="18" charset="0"/>
                  <a:cs typeface="Times New Roman" pitchFamily="18" charset="0"/>
                </a:rPr>
                <a:t>recurring</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problem</a:t>
              </a:r>
              <a:r>
                <a:rPr lang="fr-FR" sz="2400" i="1" kern="1200" dirty="0" smtClean="0">
                  <a:latin typeface="Times New Roman" pitchFamily="18" charset="0"/>
                  <a:cs typeface="Times New Roman" pitchFamily="18" charset="0"/>
                </a:rPr>
                <a:t> for </a:t>
              </a:r>
              <a:r>
                <a:rPr lang="fr-FR" sz="2400" i="1" kern="1200" dirty="0" err="1" smtClean="0">
                  <a:latin typeface="Times New Roman" pitchFamily="18" charset="0"/>
                  <a:cs typeface="Times New Roman" pitchFamily="18" charset="0"/>
                </a:rPr>
                <a:t>many</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individuals</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which</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will</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negatively</a:t>
              </a:r>
              <a:r>
                <a:rPr lang="fr-FR" sz="2400" i="1" kern="1200" dirty="0" smtClean="0">
                  <a:latin typeface="Times New Roman" pitchFamily="18" charset="0"/>
                  <a:cs typeface="Times New Roman" pitchFamily="18" charset="0"/>
                </a:rPr>
                <a:t> affect the </a:t>
              </a:r>
              <a:r>
                <a:rPr lang="fr-FR" sz="2400" i="1" kern="1200" dirty="0" err="1" smtClean="0">
                  <a:latin typeface="Times New Roman" pitchFamily="18" charset="0"/>
                  <a:cs typeface="Times New Roman" pitchFamily="18" charset="0"/>
                </a:rPr>
                <a:t>academic</a:t>
              </a:r>
              <a:r>
                <a:rPr lang="fr-FR" sz="2400" i="1" kern="1200" dirty="0" smtClean="0">
                  <a:latin typeface="Times New Roman" pitchFamily="18" charset="0"/>
                  <a:cs typeface="Times New Roman" pitchFamily="18" charset="0"/>
                </a:rPr>
                <a:t> </a:t>
              </a:r>
              <a:r>
                <a:rPr lang="fr-FR" sz="2400" i="1" kern="1200" dirty="0" err="1" smtClean="0">
                  <a:latin typeface="Times New Roman" pitchFamily="18" charset="0"/>
                  <a:cs typeface="Times New Roman" pitchFamily="18" charset="0"/>
                </a:rPr>
                <a:t>successand</a:t>
              </a:r>
              <a:r>
                <a:rPr lang="fr-FR" sz="2400" i="1" kern="1200" dirty="0" smtClean="0">
                  <a:latin typeface="Times New Roman" pitchFamily="18" charset="0"/>
                  <a:cs typeface="Times New Roman" pitchFamily="18" charset="0"/>
                </a:rPr>
                <a:t> futur </a:t>
              </a:r>
              <a:r>
                <a:rPr lang="fr-FR" sz="2400" i="1" kern="1200" dirty="0" err="1" smtClean="0">
                  <a:latin typeface="Times New Roman" pitchFamily="18" charset="0"/>
                  <a:cs typeface="Times New Roman" pitchFamily="18" charset="0"/>
                </a:rPr>
                <a:t>career</a:t>
              </a:r>
              <a:r>
                <a:rPr lang="fr-FR" sz="2400" i="1" kern="1200" dirty="0" smtClean="0">
                  <a:latin typeface="Times New Roman" pitchFamily="18" charset="0"/>
                  <a:cs typeface="Times New Roman" pitchFamily="18" charset="0"/>
                </a:rPr>
                <a:t> of the </a:t>
              </a:r>
              <a:r>
                <a:rPr lang="fr-FR" sz="2400" i="1" kern="1200" dirty="0" err="1" smtClean="0">
                  <a:latin typeface="Times New Roman" pitchFamily="18" charset="0"/>
                  <a:cs typeface="Times New Roman" pitchFamily="18" charset="0"/>
                </a:rPr>
                <a:t>student</a:t>
              </a:r>
              <a:r>
                <a:rPr lang="fr-FR" sz="2400" i="1" kern="1200" dirty="0" smtClean="0">
                  <a:latin typeface="Times New Roman" pitchFamily="18" charset="0"/>
                  <a:cs typeface="Times New Roman" pitchFamily="18" charset="0"/>
                </a:rPr>
                <a:t>. </a:t>
              </a:r>
              <a:endParaRPr lang="fr-FR" sz="2400" i="1" kern="1200" dirty="0">
                <a:latin typeface="Times New Roman" pitchFamily="18" charset="0"/>
                <a:cs typeface="Times New Roman" pitchFamily="18" charset="0"/>
              </a:endParaRPr>
            </a:p>
          </p:txBody>
        </p:sp>
      </p:grpSp>
    </p:spTree>
    <p:extLst>
      <p:ext uri="{BB962C8B-B14F-4D97-AF65-F5344CB8AC3E}">
        <p14:creationId xmlns:p14="http://schemas.microsoft.com/office/powerpoint/2010/main" val="409861062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15722</TotalTime>
  <Words>1948</Words>
  <Application>Microsoft Office PowerPoint</Application>
  <PresentationFormat>On-screen Show (4:3)</PresentationFormat>
  <Paragraphs>115</Paragraphs>
  <Slides>24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Times New Roman</vt: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user_pc</cp:lastModifiedBy>
  <cp:revision>573</cp:revision>
  <dcterms:created xsi:type="dcterms:W3CDTF">2021-01-05T14:43:29Z</dcterms:created>
  <dcterms:modified xsi:type="dcterms:W3CDTF">2024-03-11T11:06:11Z</dcterms:modified>
</cp:coreProperties>
</file>