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68" r:id="rId14"/>
    <p:sldId id="273" r:id="rId15"/>
    <p:sldId id="275" r:id="rId16"/>
    <p:sldId id="277" r:id="rId17"/>
    <p:sldId id="279" r:id="rId18"/>
    <p:sldId id="281" r:id="rId19"/>
    <p:sldId id="283" r:id="rId20"/>
    <p:sldId id="285" r:id="rId21"/>
    <p:sldId id="269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A6C9-8974-4FB5-9554-DA2B7510F6BB}" type="datetimeFigureOut">
              <a:rPr lang="fr-FR" smtClean="0"/>
              <a:pPr/>
              <a:t>07/04/2025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58037-D58D-4DDF-AC35-2EFFB816B84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61274" y="2531930"/>
            <a:ext cx="5768246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Le profil d’un entrepreneur </a:t>
            </a:r>
            <a:endParaRPr lang="fr-F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et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métier d’Entrepreneur 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 rot="10800000" flipV="1">
            <a:off x="285720" y="2098226"/>
            <a:ext cx="8643998" cy="16879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Avant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négocier, il est important de bien se préparer : savoir ce que l'on veut obtenir, connaître 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besoins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l’autre partie et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planification des solutions.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57158" y="4286256"/>
            <a:ext cx="8572560" cy="22419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de préparation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Avant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rencontrer un fournisseur, un entrepreneur peut se renseigner sur les prix du marché et décider de ce qu’il est prêt à payer pour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éviter toutes problèmes de négociation.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28860" y="262574"/>
            <a:ext cx="4125425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Techniques de négociation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3428992" y="1191268"/>
            <a:ext cx="202568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>
                <a:solidFill>
                  <a:srgbClr val="FF0000"/>
                </a:solidFill>
              </a:rPr>
              <a:t>Préparation 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14314" y="1500174"/>
            <a:ext cx="8715404" cy="1282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L’entrepreneur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doit être prêt à faire 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arrangement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tout en restant fidèle à ses objectifs. Il doit savoir quand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reculer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et quand insister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28992" y="476888"/>
            <a:ext cx="162538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>
                <a:solidFill>
                  <a:srgbClr val="FF0000"/>
                </a:solidFill>
              </a:rPr>
              <a:t>Flexibilité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5720" y="3500438"/>
            <a:ext cx="8572560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flexibilité: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Lors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d'une négociation pour obtenir un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crédit,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l’entrepreneur pourrait accepter des conditions de remboursement plus strictes si cela permet d’obtenir un taux d’intérêt plus bas.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14612" y="476888"/>
            <a:ext cx="342902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Communication claire 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500174"/>
            <a:ext cx="8715404" cy="12159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manière dont un entrepreneur exprime ses besoins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peut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faire la différence entre un accord et un échec.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5720" y="3500438"/>
            <a:ext cx="8572560" cy="22491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de communication claire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Lors de la négociation avec un investisseur, un entrepreneur doit être précis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et claire concernant le financement du projet et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sur la manière dont cet argent sera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utilisé.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14678" y="476888"/>
            <a:ext cx="23574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Savoir écouter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500174"/>
            <a:ext cx="8715404" cy="18363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L’importance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l’écoute active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Savoir écouter permet à l’entrepreneur de mieux comprendre les besoins 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autres (des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clients, des employés ou 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partenaires).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4282" y="3786190"/>
            <a:ext cx="8572560" cy="22491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d’écoute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entrepreneur qui écoute attentivement les retours des clients peut découvrir des problèmes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répétitifs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avec son produit et y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traiter pour garder la bonne réputation sur marché.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57356" y="357166"/>
            <a:ext cx="5429288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La place des PME et TPE en Algérie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142984"/>
            <a:ext cx="8715404" cy="29443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Rôle des PME et TPE dans l’économie algérienne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petites et moyennes entreprises (PME) et très petites entreprises (TPE) représentent une grande partie de l’économie de l’Algérie. Elles sont responsables de la création d’emplois et du développement économique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local.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5720" y="4357694"/>
            <a:ext cx="8572560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petite entreprise familiale de production de textiles à Oran peut fournir des emplois à des dizaines de personnes, tout en contribuant à la diversification de l’économie locale.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71604" y="357166"/>
            <a:ext cx="585791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Les enjeux des PME et TPE en Algérie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306888"/>
            <a:ext cx="8715404" cy="18363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Accès au financement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PME et TPE en Algérie rencontrent souvent des difficultés pour obtenir des prêts ou 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investissements.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5720" y="3643314"/>
            <a:ext cx="8572560" cy="22419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de difficulté d’accès au financement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entrepreneur qui veut ouvrir un restaurant à Alger peut avoir du mal à obtenir un crédit en raison de la bureaucratie et des exigences strictes des banques.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857232"/>
            <a:ext cx="8715404" cy="23239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Charge administrative et fiscale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PME et TPE doivent souvent faire face à des charges fiscales élevées et à une réglementation complexe, ce qui freine leur développement.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5720" y="3643314"/>
            <a:ext cx="8572560" cy="27959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de charge administrative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entrepreneur qui crée une entreprise de vente en ligne doit passer par de nombreuses démarches administratives pour être enregistré auprès des autorités fiscales, ce qui peut prendre du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temps.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57224" y="357166"/>
            <a:ext cx="750099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Les facteurs de réussite pour créer une TPE/PME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306888"/>
            <a:ext cx="8715404" cy="1769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Étude de marché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Avant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lancer une entreprise, il est essentiel d’étudier le marché pour comprendre les besoins des consommateurs et la concurrence.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5720" y="3714752"/>
            <a:ext cx="8572560" cy="22419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d’étude de marché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entrepreneur qui veut vendre des produits bio doit d’abord enquêter pour savoir si les consommateurs sont prêts à payer un prix plus élevé pour ces produits.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235450"/>
            <a:ext cx="8715404" cy="23903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Gestion financière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Gérer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ses finances correctement est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très important pour survie bien de  l’entreprise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Un entrepreneur doit suivre ses revenus et dépenses pour éviter les problèmes de trésorerie.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4282" y="4108816"/>
            <a:ext cx="8572560" cy="22419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de gestion financière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entrepreneur qui démarre un café doit suivre ses dépenses (loyer, salaires, matières premières) pour s’assurer qu'il fait des bénéfices pour couvrir ses coûts.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4414" y="357166"/>
            <a:ext cx="664373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La gestion financière et l'accompagnement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785794"/>
            <a:ext cx="8715404" cy="1769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Accompagnement et réseau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entrepreneurs ont souvent besoin de mentors ou de conseillers pour les guider.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4282" y="3000372"/>
            <a:ext cx="8572560" cy="22419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d’accompagnement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jeune entrepreneur dans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domaine d’informatique peut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se tourner vers un incubateur d'entreprises pour recevoir des conseils, du financement, et des ressources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071934" y="142852"/>
            <a:ext cx="4826962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Plan de la présentation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357166"/>
            <a:ext cx="204447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Introduction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357158" y="1000108"/>
            <a:ext cx="4745723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/>
              <a:t>Les qualités d’un entrepreneur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357158" y="1643050"/>
            <a:ext cx="246503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Savoir négocier</a:t>
            </a:r>
            <a:endParaRPr lang="fr-FR" sz="2800" dirty="0"/>
          </a:p>
        </p:txBody>
      </p:sp>
      <p:sp>
        <p:nvSpPr>
          <p:cNvPr id="12" name="Rectangle 11"/>
          <p:cNvSpPr/>
          <p:nvPr/>
        </p:nvSpPr>
        <p:spPr>
          <a:xfrm>
            <a:off x="357158" y="2285992"/>
            <a:ext cx="4125425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Techniques de négociation</a:t>
            </a:r>
            <a:endParaRPr lang="fr-FR" sz="2800" dirty="0"/>
          </a:p>
        </p:txBody>
      </p:sp>
      <p:sp>
        <p:nvSpPr>
          <p:cNvPr id="13" name="Rectangle 12"/>
          <p:cNvSpPr/>
          <p:nvPr/>
        </p:nvSpPr>
        <p:spPr>
          <a:xfrm>
            <a:off x="357158" y="2928934"/>
            <a:ext cx="235745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Savoir écouter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7158" y="3571876"/>
            <a:ext cx="5429288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La place des PME et TPE en Algérie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7158" y="4214818"/>
            <a:ext cx="585791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Les enjeux des PME et TPE en Algérie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7158" y="4857760"/>
            <a:ext cx="750099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Les facteurs de réussite pour créer une TPE/PME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7158" y="5500702"/>
            <a:ext cx="664373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La gestion financière et l'accompagnement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57158" y="6143644"/>
            <a:ext cx="371477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Flexibilité et adaptation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314" y="1235450"/>
            <a:ext cx="8715404" cy="17791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Importance de la flexibilité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entrepreneurs doivent être capables de pivoter leur modèle d’affaires en fonction des retours du marché.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4282" y="3500438"/>
            <a:ext cx="8572560" cy="22491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de flexibilité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restaurant qui vendait uniquement des plats à emporter peut décider d’offrir des services de livraison à domicile en réponse à la demande croissante des consommateurs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14612" y="357166"/>
            <a:ext cx="371477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/>
              <a:t>Flexibilité et adaptation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00166" y="2646704"/>
            <a:ext cx="6000792" cy="1282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Merci pour votre attention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7662" y="285728"/>
            <a:ext cx="204447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Introduction</a:t>
            </a:r>
            <a:endParaRPr lang="fr-FR" sz="2800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9320" y="1295175"/>
            <a:ext cx="8720398" cy="4062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/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Objectif du chapitre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chapitre présente les qualités qu'un entrepreneur doit avoir pour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réussir.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Il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met également l'accent sur des compétences clés comme la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négociation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l'écoute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Enfin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il explique l'importance des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PME/TPE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en Algérie et les défis qu'elles rencontrent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43306" y="428604"/>
            <a:ext cx="151996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</a:t>
            </a:r>
            <a:endParaRPr lang="fr-FR" sz="28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rot="10800000" flipV="1">
            <a:off x="285720" y="1647000"/>
            <a:ext cx="8643998" cy="286232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Uun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entrepreneur en Algérie pourrait être intéressé par l’ouverture d’un restaurant. Ce chapitre lui expliquera quelles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qualités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il doit avoir (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créativité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énergie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et quelles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compétences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il doit développer (savoir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négocier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avec les fournisseurs, savoir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écouter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clients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12293" y="357166"/>
            <a:ext cx="4745723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/>
              <a:t>Les qualités d’un entrepreneur</a:t>
            </a:r>
            <a:endParaRPr lang="fr-FR" sz="2800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 rot="10800000" flipV="1">
            <a:off x="214282" y="4708251"/>
            <a:ext cx="8643998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Qualité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clé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vision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exemple,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Élone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Musk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 vu le potentiel des voitures électriques avant qu’elles ne deviennent populaires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 rot="10800000" flipV="1">
            <a:off x="214282" y="1218372"/>
            <a:ext cx="8643998" cy="3139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Quelles sont les qualités d’un entrepreneur ?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entrepreneurs ont des caractéristiques qui les aident à réussir dans un environnement difficile.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qualités leur permettent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dominer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obstacles et de saisir 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occasions et des chances.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 rot="10800000" flipV="1">
            <a:off x="214282" y="4192509"/>
            <a:ext cx="8715436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d’une vision claire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Mark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Zuckerberg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le créateur de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a vu un réseau social universitaire se transformer en une plateforme mondiale avec plus de 2 milliards d’utilisateurs.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11684" y="357166"/>
            <a:ext cx="388914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>
                <a:solidFill>
                  <a:srgbClr val="FF0000"/>
                </a:solidFill>
              </a:rPr>
              <a:t>Vision claire et ambition 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 rot="10800000" flipV="1">
            <a:off x="214282" y="1285860"/>
            <a:ext cx="8715436" cy="2585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entrepreneur doit avoir une idée précise de ce qu'il veut accomplir et un plan pour y arriver.</a:t>
            </a: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Il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doit savoir où il veut aller et comment il va y arriver, en gardant toujours en tête ses objectifs à long terme.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36" y="357166"/>
            <a:ext cx="3778855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Créativité et innovation 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 rot="10800000" flipV="1">
            <a:off x="214282" y="1142984"/>
            <a:ext cx="8715436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capacité d’être créatif et de trouver des solutions uniques aux problèmes est essentielle.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L’entrepreneur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doit être capable de proposer des idées nouvelles et de les transformer en produits ou services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 rot="10800000" flipV="1">
            <a:off x="214282" y="3714752"/>
            <a:ext cx="8715436" cy="279595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créativité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L’application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Uber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a été créée pour résoudre le problème du transport en ville, en permettant aux gens de commander un taxi via une application mobile. Cela a complètement changé la manière dont nous pensons au transport.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42844" y="1142984"/>
            <a:ext cx="8786841" cy="16879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L’entrepreneur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doit savoir quand prendre des risques pour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avancer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Cependant, ces risques doivent être mesurés et réfléchis, pas impulsifs (irréfléchis).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42844" y="3143248"/>
            <a:ext cx="8786874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de prise de risque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L’entrepreneur qui lance un nouveau produit alimentaire dans un marché saturé doit prendre des risques, mais il doit aussi s’assurer que sa recherche de marché prouve que son produit a un potentiel.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75961" y="262574"/>
            <a:ext cx="3853427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Prise de risques calculés 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86116" y="262574"/>
            <a:ext cx="246503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fr-FR" sz="2800" b="1" dirty="0" smtClean="0"/>
              <a:t>Savoir négocier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214282" y="1263552"/>
            <a:ext cx="8715436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Pourquoi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négociation est essentielle ?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Savoir négocier est une compétence clé pour les entrepreneurs. Cela permet de trouver des accords avantageux avec les fournisseurs, les clients, et même les partenaires financiers.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14282" y="3973122"/>
            <a:ext cx="8715436" cy="22419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 de négociation :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entrepreneur qui ouvre un magasin de vêtements pourrait négocier avec un fournisseur pour obtenir des prix plus bas, ce qui lui permettra de vendre ses produits à un prix compétitif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1227</Words>
  <Application>Microsoft Office PowerPoint</Application>
  <PresentationFormat>Affichage à l'écran (4:3)</PresentationFormat>
  <Paragraphs>99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</dc:creator>
  <cp:lastModifiedBy>Windows</cp:lastModifiedBy>
  <cp:revision>23</cp:revision>
  <dcterms:created xsi:type="dcterms:W3CDTF">2025-03-09T13:28:40Z</dcterms:created>
  <dcterms:modified xsi:type="dcterms:W3CDTF">2025-04-08T01:34:45Z</dcterms:modified>
</cp:coreProperties>
</file>