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4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225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95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7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11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957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26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6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14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601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418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84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054FD-627F-4F30-9D3C-F0A62325313F}" type="datetimeFigureOut">
              <a:rPr lang="en-US" smtClean="0"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6C9BA3B-38F1-452F-9D72-B86233EEA8D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28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968F17C-3F9D-2541-C935-4559A8850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65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564DE3-4CD7-4C64-5A17-EA697D4E4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15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8CB8BA-4C71-A7F8-02CC-8D280ECD8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2019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Dr.REDHA BENATTOU</dc:creator>
  <cp:lastModifiedBy>Dr.REDHA BENATTOU</cp:lastModifiedBy>
  <cp:revision>3</cp:revision>
  <dcterms:created xsi:type="dcterms:W3CDTF">2025-02-12T08:24:59Z</dcterms:created>
  <dcterms:modified xsi:type="dcterms:W3CDTF">2025-04-12T08:48:17Z</dcterms:modified>
</cp:coreProperties>
</file>