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0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C767F-531A-4488-89BE-4E8B370191C1}" type="datetimeFigureOut">
              <a:rPr lang="fr-FR" smtClean="0"/>
              <a:t>20/04/2025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7E7F-755F-4BFC-BBB3-C331AE21D52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C767F-531A-4488-89BE-4E8B370191C1}" type="datetimeFigureOut">
              <a:rPr lang="fr-FR" smtClean="0"/>
              <a:t>20/04/2025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7E7F-755F-4BFC-BBB3-C331AE21D52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C767F-531A-4488-89BE-4E8B370191C1}" type="datetimeFigureOut">
              <a:rPr lang="fr-FR" smtClean="0"/>
              <a:t>20/04/2025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7E7F-755F-4BFC-BBB3-C331AE21D52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C767F-531A-4488-89BE-4E8B370191C1}" type="datetimeFigureOut">
              <a:rPr lang="fr-FR" smtClean="0"/>
              <a:t>20/04/2025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7E7F-755F-4BFC-BBB3-C331AE21D52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C767F-531A-4488-89BE-4E8B370191C1}" type="datetimeFigureOut">
              <a:rPr lang="fr-FR" smtClean="0"/>
              <a:t>20/04/2025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7E7F-755F-4BFC-BBB3-C331AE21D52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C767F-531A-4488-89BE-4E8B370191C1}" type="datetimeFigureOut">
              <a:rPr lang="fr-FR" smtClean="0"/>
              <a:t>20/04/2025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7E7F-755F-4BFC-BBB3-C331AE21D52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C767F-531A-4488-89BE-4E8B370191C1}" type="datetimeFigureOut">
              <a:rPr lang="fr-FR" smtClean="0"/>
              <a:t>20/04/2025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7E7F-755F-4BFC-BBB3-C331AE21D52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C767F-531A-4488-89BE-4E8B370191C1}" type="datetimeFigureOut">
              <a:rPr lang="fr-FR" smtClean="0"/>
              <a:t>20/04/2025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7E7F-755F-4BFC-BBB3-C331AE21D52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C767F-531A-4488-89BE-4E8B370191C1}" type="datetimeFigureOut">
              <a:rPr lang="fr-FR" smtClean="0"/>
              <a:t>20/04/2025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7E7F-755F-4BFC-BBB3-C331AE21D52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C767F-531A-4488-89BE-4E8B370191C1}" type="datetimeFigureOut">
              <a:rPr lang="fr-FR" smtClean="0"/>
              <a:t>20/04/2025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7E7F-755F-4BFC-BBB3-C331AE21D52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C767F-531A-4488-89BE-4E8B370191C1}" type="datetimeFigureOut">
              <a:rPr lang="fr-FR" smtClean="0"/>
              <a:t>20/04/2025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7E7F-755F-4BFC-BBB3-C331AE21D52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AC767F-531A-4488-89BE-4E8B370191C1}" type="datetimeFigureOut">
              <a:rPr lang="fr-FR" smtClean="0"/>
              <a:t>20/04/2025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C57E7F-755F-4BFC-BBB3-C331AE21D522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55576" y="2060848"/>
            <a:ext cx="7772400" cy="2448272"/>
          </a:xfrm>
        </p:spPr>
        <p:txBody>
          <a:bodyPr>
            <a:normAutofit fontScale="90000"/>
          </a:bodyPr>
          <a:lstStyle/>
          <a:p>
            <a:pPr rtl="1"/>
            <a:r>
              <a:rPr lang="ar-DZ" b="1" dirty="0" smtClean="0">
                <a:latin typeface="Agency FB" pitchFamily="34" charset="0"/>
              </a:rPr>
              <a:t>نظرية صفوف الانتظار باستخدام برمجية </a:t>
            </a:r>
            <a:br>
              <a:rPr lang="ar-DZ" b="1" dirty="0" smtClean="0">
                <a:latin typeface="Agency FB" pitchFamily="34" charset="0"/>
              </a:rPr>
            </a:br>
            <a:r>
              <a:rPr lang="fr-FR" b="1" dirty="0" smtClean="0">
                <a:latin typeface="Agency FB" pitchFamily="34" charset="0"/>
              </a:rPr>
              <a:t>QSB</a:t>
            </a:r>
            <a:r>
              <a:rPr lang="ar-DZ" b="1" dirty="0" smtClean="0">
                <a:latin typeface="Agency FB" pitchFamily="34" charset="0"/>
              </a:rPr>
              <a:t>   </a:t>
            </a:r>
            <a:br>
              <a:rPr lang="ar-DZ" b="1" dirty="0" smtClean="0">
                <a:latin typeface="Agency FB" pitchFamily="34" charset="0"/>
              </a:rPr>
            </a:br>
            <a:r>
              <a:rPr lang="ar-DZ" b="1" dirty="0" smtClean="0"/>
              <a:t>المحور الخامس</a:t>
            </a:r>
            <a:br>
              <a:rPr lang="ar-DZ" b="1" dirty="0" smtClean="0"/>
            </a:br>
            <a:endParaRPr lang="fr-FR" b="1" dirty="0">
              <a:latin typeface="Agency FB" pitchFamily="34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4797152"/>
            <a:ext cx="6400800" cy="1512168"/>
          </a:xfrm>
        </p:spPr>
        <p:txBody>
          <a:bodyPr/>
          <a:lstStyle/>
          <a:p>
            <a:pPr rtl="1"/>
            <a:r>
              <a:rPr lang="ar-DZ" b="1" dirty="0" smtClean="0"/>
              <a:t>مقياس برمجيات احصائية</a:t>
            </a:r>
          </a:p>
          <a:p>
            <a:pPr rtl="1"/>
            <a:r>
              <a:rPr lang="ar-DZ" b="1" dirty="0" smtClean="0"/>
              <a:t>السنة الثالثة ليسانس مالية وتجارة دولية</a:t>
            </a:r>
            <a:endParaRPr lang="fr-F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16580"/>
            <a:ext cx="8280920" cy="3596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0249" y="341064"/>
            <a:ext cx="7260143" cy="611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226" y="476672"/>
            <a:ext cx="8089205" cy="5688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4857" y="620688"/>
            <a:ext cx="7653567" cy="486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5" y="5085556"/>
            <a:ext cx="5760640" cy="863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480252"/>
            <a:ext cx="6624736" cy="5469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3340" y="764704"/>
            <a:ext cx="7763075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44774"/>
            <a:ext cx="7632848" cy="5921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574" y="692696"/>
            <a:ext cx="7801858" cy="4920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316236"/>
            <a:ext cx="7416824" cy="3707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7801" y="460127"/>
            <a:ext cx="7862631" cy="5561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2665" y="556231"/>
            <a:ext cx="6009655" cy="5825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7891" y="933524"/>
            <a:ext cx="7318525" cy="5159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528" y="479177"/>
            <a:ext cx="8220928" cy="611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548680"/>
            <a:ext cx="34861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1099592"/>
            <a:ext cx="2628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1700808"/>
            <a:ext cx="275272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83768" y="1613173"/>
            <a:ext cx="80010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31840" y="2060848"/>
            <a:ext cx="29527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051720" y="1988840"/>
            <a:ext cx="1047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59832" y="2492896"/>
            <a:ext cx="31623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95736" y="2471936"/>
            <a:ext cx="838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8" name="Picture 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627784" y="2852936"/>
            <a:ext cx="366712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9" name="Picture 1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979712" y="2803401"/>
            <a:ext cx="507107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14</Words>
  <Application>Microsoft Office PowerPoint</Application>
  <PresentationFormat>Affichage à l'écran (4:3)</PresentationFormat>
  <Paragraphs>3</Paragraphs>
  <Slides>15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6" baseType="lpstr">
      <vt:lpstr>Thème Office</vt:lpstr>
      <vt:lpstr>نظرية صفوف الانتظار باستخدام برمجية  QSB    المحور الخامس 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</vt:vector>
  </TitlesOfParts>
  <Company>ME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نظرية صفوف الانتظار باستخدام برمجية QSB</dc:title>
  <dc:creator>ME</dc:creator>
  <cp:lastModifiedBy>ME</cp:lastModifiedBy>
  <cp:revision>3</cp:revision>
  <dcterms:created xsi:type="dcterms:W3CDTF">2025-04-20T16:25:55Z</dcterms:created>
  <dcterms:modified xsi:type="dcterms:W3CDTF">2025-04-20T16:55:30Z</dcterms:modified>
</cp:coreProperties>
</file>