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C238A-BD23-4029-ACC1-747825F192D9}" type="datetimeFigureOut">
              <a:rPr lang="fr-FR" smtClean="0"/>
              <a:t>20/04/2025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9C3E0-8ADA-47DE-BCC7-6B0050E1DE9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C238A-BD23-4029-ACC1-747825F192D9}" type="datetimeFigureOut">
              <a:rPr lang="fr-FR" smtClean="0"/>
              <a:t>20/04/2025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9C3E0-8ADA-47DE-BCC7-6B0050E1DE9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C238A-BD23-4029-ACC1-747825F192D9}" type="datetimeFigureOut">
              <a:rPr lang="fr-FR" smtClean="0"/>
              <a:t>20/04/2025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9C3E0-8ADA-47DE-BCC7-6B0050E1DE9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C238A-BD23-4029-ACC1-747825F192D9}" type="datetimeFigureOut">
              <a:rPr lang="fr-FR" smtClean="0"/>
              <a:t>20/04/2025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9C3E0-8ADA-47DE-BCC7-6B0050E1DE9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C238A-BD23-4029-ACC1-747825F192D9}" type="datetimeFigureOut">
              <a:rPr lang="fr-FR" smtClean="0"/>
              <a:t>20/04/2025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9C3E0-8ADA-47DE-BCC7-6B0050E1DE9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C238A-BD23-4029-ACC1-747825F192D9}" type="datetimeFigureOut">
              <a:rPr lang="fr-FR" smtClean="0"/>
              <a:t>20/04/2025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9C3E0-8ADA-47DE-BCC7-6B0050E1DE9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C238A-BD23-4029-ACC1-747825F192D9}" type="datetimeFigureOut">
              <a:rPr lang="fr-FR" smtClean="0"/>
              <a:t>20/04/2025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9C3E0-8ADA-47DE-BCC7-6B0050E1DE9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C238A-BD23-4029-ACC1-747825F192D9}" type="datetimeFigureOut">
              <a:rPr lang="fr-FR" smtClean="0"/>
              <a:t>20/04/2025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9C3E0-8ADA-47DE-BCC7-6B0050E1DE9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C238A-BD23-4029-ACC1-747825F192D9}" type="datetimeFigureOut">
              <a:rPr lang="fr-FR" smtClean="0"/>
              <a:t>20/04/2025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9C3E0-8ADA-47DE-BCC7-6B0050E1DE9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C238A-BD23-4029-ACC1-747825F192D9}" type="datetimeFigureOut">
              <a:rPr lang="fr-FR" smtClean="0"/>
              <a:t>20/04/2025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9C3E0-8ADA-47DE-BCC7-6B0050E1DE9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C238A-BD23-4029-ACC1-747825F192D9}" type="datetimeFigureOut">
              <a:rPr lang="fr-FR" smtClean="0"/>
              <a:t>20/04/2025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9C3E0-8ADA-47DE-BCC7-6B0050E1DE9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C238A-BD23-4029-ACC1-747825F192D9}" type="datetimeFigureOut">
              <a:rPr lang="fr-FR" smtClean="0"/>
              <a:t>20/04/2025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69C3E0-8ADA-47DE-BCC7-6B0050E1DE9C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89063" y="1340768"/>
            <a:ext cx="6364287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3788" y="764704"/>
            <a:ext cx="6954837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4325" y="1340768"/>
            <a:ext cx="5973763" cy="2872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5" y="764705"/>
            <a:ext cx="7488832" cy="4805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Affichage à l'écran (4:3)</PresentationFormat>
  <Paragraphs>0</Paragraphs>
  <Slides>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5" baseType="lpstr">
      <vt:lpstr>Thème Office</vt:lpstr>
      <vt:lpstr>Diapositive 1</vt:lpstr>
      <vt:lpstr>Diapositive 2</vt:lpstr>
      <vt:lpstr>Diapositive 3</vt:lpstr>
      <vt:lpstr>Diapositive 4</vt:lpstr>
    </vt:vector>
  </TitlesOfParts>
  <Company>ME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ME</dc:creator>
  <cp:lastModifiedBy>ME</cp:lastModifiedBy>
  <cp:revision>1</cp:revision>
  <dcterms:created xsi:type="dcterms:W3CDTF">2025-04-20T16:58:02Z</dcterms:created>
  <dcterms:modified xsi:type="dcterms:W3CDTF">2025-04-20T17:01:08Z</dcterms:modified>
</cp:coreProperties>
</file>