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61" r:id="rId3"/>
    <p:sldId id="265" r:id="rId4"/>
    <p:sldId id="266" r:id="rId5"/>
    <p:sldId id="268" r:id="rId6"/>
    <p:sldId id="272" r:id="rId7"/>
    <p:sldId id="267" r:id="rId8"/>
    <p:sldId id="271"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62" autoAdjust="0"/>
  </p:normalViewPr>
  <p:slideViewPr>
    <p:cSldViewPr snapToGrid="0">
      <p:cViewPr>
        <p:scale>
          <a:sx n="51" d="100"/>
          <a:sy n="51" d="100"/>
        </p:scale>
        <p:origin x="-1440" y="-4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DB90B-C397-4EE2-88D9-8D51A323EF6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92D02DEE-8CE9-4CB7-909A-69EF24CF45DB}">
      <dgm:prSet phldrT="[Texte]"/>
      <dgm:spPr/>
      <dgm:t>
        <a:bodyPr/>
        <a:lstStyle/>
        <a:p>
          <a:r>
            <a:rPr lang="ar-DZ" dirty="0" smtClean="0"/>
            <a:t>.	أهداف العلامة التجارية</a:t>
          </a:r>
          <a:endParaRPr lang="fr-FR" dirty="0"/>
        </a:p>
      </dgm:t>
    </dgm:pt>
    <dgm:pt modelId="{70EF3B08-277D-4241-87EF-D3528001019F}" type="parTrans" cxnId="{C90A3535-4FB7-4240-9489-92ACF3A8BBA8}">
      <dgm:prSet/>
      <dgm:spPr/>
      <dgm:t>
        <a:bodyPr/>
        <a:lstStyle/>
        <a:p>
          <a:endParaRPr lang="fr-FR"/>
        </a:p>
      </dgm:t>
    </dgm:pt>
    <dgm:pt modelId="{E2020225-9C38-48F6-B13B-A854F4E6E550}" type="sibTrans" cxnId="{C90A3535-4FB7-4240-9489-92ACF3A8BBA8}">
      <dgm:prSet/>
      <dgm:spPr/>
      <dgm:t>
        <a:bodyPr/>
        <a:lstStyle/>
        <a:p>
          <a:endParaRPr lang="fr-FR"/>
        </a:p>
      </dgm:t>
    </dgm:pt>
    <dgm:pt modelId="{2A7E7073-6848-4FD8-85D4-93B4048DD243}">
      <dgm:prSet phldrT="[Texte]"/>
      <dgm:spPr/>
      <dgm:t>
        <a:bodyPr/>
        <a:lstStyle/>
        <a:p>
          <a:r>
            <a:rPr lang="ar-DZ" dirty="0" smtClean="0"/>
            <a:t>التعريف</a:t>
          </a:r>
          <a:endParaRPr lang="fr-FR" dirty="0"/>
        </a:p>
      </dgm:t>
    </dgm:pt>
    <dgm:pt modelId="{8CDF7773-3139-4FF7-B669-6D18F52F52AC}" type="parTrans" cxnId="{41FD2361-F916-4A74-8A85-ED8601EC65BD}">
      <dgm:prSet/>
      <dgm:spPr/>
      <dgm:t>
        <a:bodyPr/>
        <a:lstStyle/>
        <a:p>
          <a:endParaRPr lang="fr-FR"/>
        </a:p>
      </dgm:t>
    </dgm:pt>
    <dgm:pt modelId="{2634758C-F050-4FCC-9F6D-D2EA4DEC43FB}" type="sibTrans" cxnId="{41FD2361-F916-4A74-8A85-ED8601EC65BD}">
      <dgm:prSet/>
      <dgm:spPr/>
      <dgm:t>
        <a:bodyPr/>
        <a:lstStyle/>
        <a:p>
          <a:endParaRPr lang="fr-FR"/>
        </a:p>
      </dgm:t>
    </dgm:pt>
    <dgm:pt modelId="{8C3024B4-6C9E-4116-A070-60F476D25A41}">
      <dgm:prSet/>
      <dgm:spPr/>
    </dgm:pt>
    <dgm:pt modelId="{DAAE5C0D-3DB6-4F91-A474-E3B166B2E2E2}" type="parTrans" cxnId="{3C249E11-2C69-48DA-A994-5984A4D89C91}">
      <dgm:prSet/>
      <dgm:spPr/>
      <dgm:t>
        <a:bodyPr/>
        <a:lstStyle/>
        <a:p>
          <a:endParaRPr lang="fr-FR"/>
        </a:p>
      </dgm:t>
    </dgm:pt>
    <dgm:pt modelId="{FF1D3EFA-52DD-4DF7-8D66-FC28B1FB7912}" type="sibTrans" cxnId="{3C249E11-2C69-48DA-A994-5984A4D89C91}">
      <dgm:prSet/>
      <dgm:spPr/>
      <dgm:t>
        <a:bodyPr/>
        <a:lstStyle/>
        <a:p>
          <a:endParaRPr lang="fr-FR"/>
        </a:p>
      </dgm:t>
    </dgm:pt>
    <dgm:pt modelId="{FCDC195D-1174-4945-B71E-051DADA1FEA3}">
      <dgm:prSet phldrT="[Texte]"/>
      <dgm:spPr/>
      <dgm:t>
        <a:bodyPr/>
        <a:lstStyle/>
        <a:p>
          <a:r>
            <a:rPr lang="ar-DZ" dirty="0" smtClean="0"/>
            <a:t>حماية المستهلك</a:t>
          </a:r>
          <a:endParaRPr lang="fr-FR" dirty="0"/>
        </a:p>
      </dgm:t>
    </dgm:pt>
    <dgm:pt modelId="{FD8798FD-C84C-4301-AE6A-224CD0257448}" type="parTrans" cxnId="{15152194-7F1B-4D01-B317-60E671729B53}">
      <dgm:prSet/>
      <dgm:spPr/>
      <dgm:t>
        <a:bodyPr/>
        <a:lstStyle/>
        <a:p>
          <a:endParaRPr lang="fr-FR"/>
        </a:p>
      </dgm:t>
    </dgm:pt>
    <dgm:pt modelId="{F9478E18-253E-4444-A6D5-DFF7B0B5DDAD}" type="sibTrans" cxnId="{15152194-7F1B-4D01-B317-60E671729B53}">
      <dgm:prSet/>
      <dgm:spPr/>
      <dgm:t>
        <a:bodyPr/>
        <a:lstStyle/>
        <a:p>
          <a:endParaRPr lang="fr-FR"/>
        </a:p>
      </dgm:t>
    </dgm:pt>
    <dgm:pt modelId="{4EE9D60C-FDE2-4402-82F6-7D32B746031F}">
      <dgm:prSet phldrT="[Texte]"/>
      <dgm:spPr/>
      <dgm:t>
        <a:bodyPr/>
        <a:lstStyle/>
        <a:p>
          <a:r>
            <a:rPr lang="ar-DZ" dirty="0" smtClean="0"/>
            <a:t>تسريع عملية الشراء</a:t>
          </a:r>
          <a:endParaRPr lang="fr-FR" dirty="0"/>
        </a:p>
      </dgm:t>
    </dgm:pt>
    <dgm:pt modelId="{9F1A7420-D19F-4504-85C4-47D14BF0A824}" type="parTrans" cxnId="{20BC353E-966C-4850-8622-4B9E54DE2217}">
      <dgm:prSet/>
      <dgm:spPr/>
      <dgm:t>
        <a:bodyPr/>
        <a:lstStyle/>
        <a:p>
          <a:endParaRPr lang="fr-FR"/>
        </a:p>
      </dgm:t>
    </dgm:pt>
    <dgm:pt modelId="{3B1F80EC-31C6-43C2-8E0D-0CBFA57253F9}" type="sibTrans" cxnId="{20BC353E-966C-4850-8622-4B9E54DE2217}">
      <dgm:prSet/>
      <dgm:spPr/>
      <dgm:t>
        <a:bodyPr/>
        <a:lstStyle/>
        <a:p>
          <a:endParaRPr lang="fr-FR"/>
        </a:p>
      </dgm:t>
    </dgm:pt>
    <dgm:pt modelId="{F4CDF57F-A4A6-4C6C-AA6F-488B3FDEA9D0}">
      <dgm:prSet phldrT="[Texte]"/>
      <dgm:spPr/>
      <dgm:t>
        <a:bodyPr/>
        <a:lstStyle/>
        <a:p>
          <a:r>
            <a:rPr lang="ar-DZ" dirty="0" smtClean="0"/>
            <a:t>الترويج</a:t>
          </a:r>
          <a:endParaRPr lang="fr-FR" dirty="0"/>
        </a:p>
      </dgm:t>
    </dgm:pt>
    <dgm:pt modelId="{DEE67CD3-F4F0-4A36-9F57-C603D02D61BB}" type="parTrans" cxnId="{19D324CD-F1F8-4A9E-92B9-882DEF9AFE14}">
      <dgm:prSet/>
      <dgm:spPr/>
      <dgm:t>
        <a:bodyPr/>
        <a:lstStyle/>
        <a:p>
          <a:endParaRPr lang="fr-FR"/>
        </a:p>
      </dgm:t>
    </dgm:pt>
    <dgm:pt modelId="{051FE976-C7E6-45C0-8BBB-BED69A4DE8EF}" type="sibTrans" cxnId="{19D324CD-F1F8-4A9E-92B9-882DEF9AFE14}">
      <dgm:prSet/>
      <dgm:spPr/>
      <dgm:t>
        <a:bodyPr/>
        <a:lstStyle/>
        <a:p>
          <a:endParaRPr lang="fr-FR"/>
        </a:p>
      </dgm:t>
    </dgm:pt>
    <dgm:pt modelId="{E88B99B2-1C33-4E59-9AB5-3E6DDE827A20}">
      <dgm:prSet phldrT="[Texte]"/>
      <dgm:spPr/>
      <dgm:t>
        <a:bodyPr/>
        <a:lstStyle/>
        <a:p>
          <a:r>
            <a:rPr lang="ar-DZ" dirty="0" smtClean="0"/>
            <a:t>تقليل المقارنات السعرية</a:t>
          </a:r>
          <a:endParaRPr lang="fr-FR" dirty="0"/>
        </a:p>
      </dgm:t>
    </dgm:pt>
    <dgm:pt modelId="{689FC681-76E5-4BDA-890C-C2439B39741F}" type="parTrans" cxnId="{7D92430A-112E-453B-A4B6-57A481E39235}">
      <dgm:prSet/>
      <dgm:spPr/>
      <dgm:t>
        <a:bodyPr/>
        <a:lstStyle/>
        <a:p>
          <a:endParaRPr lang="fr-FR"/>
        </a:p>
      </dgm:t>
    </dgm:pt>
    <dgm:pt modelId="{B9DE120B-DAB5-45EA-8438-89A7C7371975}" type="sibTrans" cxnId="{7D92430A-112E-453B-A4B6-57A481E39235}">
      <dgm:prSet/>
      <dgm:spPr/>
      <dgm:t>
        <a:bodyPr/>
        <a:lstStyle/>
        <a:p>
          <a:endParaRPr lang="fr-FR"/>
        </a:p>
      </dgm:t>
    </dgm:pt>
    <dgm:pt modelId="{6F141FD7-65F4-47F0-8FC1-FF911FB4E269}" type="pres">
      <dgm:prSet presAssocID="{094DB90B-C397-4EE2-88D9-8D51A323EF62}" presName="cycle" presStyleCnt="0">
        <dgm:presLayoutVars>
          <dgm:chMax val="1"/>
          <dgm:dir/>
          <dgm:animLvl val="ctr"/>
          <dgm:resizeHandles val="exact"/>
        </dgm:presLayoutVars>
      </dgm:prSet>
      <dgm:spPr/>
    </dgm:pt>
    <dgm:pt modelId="{69FEA3F3-080F-4552-9DCC-046750883D11}" type="pres">
      <dgm:prSet presAssocID="{92D02DEE-8CE9-4CB7-909A-69EF24CF45DB}" presName="centerShape" presStyleLbl="node0" presStyleIdx="0" presStyleCnt="1"/>
      <dgm:spPr/>
      <dgm:t>
        <a:bodyPr/>
        <a:lstStyle/>
        <a:p>
          <a:endParaRPr lang="fr-FR"/>
        </a:p>
      </dgm:t>
    </dgm:pt>
    <dgm:pt modelId="{555708CE-025A-4D2B-A365-4CC6F7258EA6}" type="pres">
      <dgm:prSet presAssocID="{8CDF7773-3139-4FF7-B669-6D18F52F52AC}" presName="Name9" presStyleLbl="parChTrans1D2" presStyleIdx="0" presStyleCnt="5"/>
      <dgm:spPr/>
    </dgm:pt>
    <dgm:pt modelId="{C3F595FD-7ED3-4F88-831F-0849B9E688FF}" type="pres">
      <dgm:prSet presAssocID="{8CDF7773-3139-4FF7-B669-6D18F52F52AC}" presName="connTx" presStyleLbl="parChTrans1D2" presStyleIdx="0" presStyleCnt="5"/>
      <dgm:spPr/>
    </dgm:pt>
    <dgm:pt modelId="{54317C0E-5961-43E0-9E11-804813771DA2}" type="pres">
      <dgm:prSet presAssocID="{2A7E7073-6848-4FD8-85D4-93B4048DD243}" presName="node" presStyleLbl="node1" presStyleIdx="0" presStyleCnt="5">
        <dgm:presLayoutVars>
          <dgm:bulletEnabled val="1"/>
        </dgm:presLayoutVars>
      </dgm:prSet>
      <dgm:spPr/>
      <dgm:t>
        <a:bodyPr/>
        <a:lstStyle/>
        <a:p>
          <a:endParaRPr lang="fr-FR"/>
        </a:p>
      </dgm:t>
    </dgm:pt>
    <dgm:pt modelId="{BA2C5077-8E95-4A0C-AF63-B57AEDE252E3}" type="pres">
      <dgm:prSet presAssocID="{FD8798FD-C84C-4301-AE6A-224CD0257448}" presName="Name9" presStyleLbl="parChTrans1D2" presStyleIdx="1" presStyleCnt="5"/>
      <dgm:spPr/>
    </dgm:pt>
    <dgm:pt modelId="{E61E8255-BF2A-45B8-91AE-DCB55DE34C78}" type="pres">
      <dgm:prSet presAssocID="{FD8798FD-C84C-4301-AE6A-224CD0257448}" presName="connTx" presStyleLbl="parChTrans1D2" presStyleIdx="1" presStyleCnt="5"/>
      <dgm:spPr/>
    </dgm:pt>
    <dgm:pt modelId="{0655F4F5-814D-463A-A73E-957317E70683}" type="pres">
      <dgm:prSet presAssocID="{FCDC195D-1174-4945-B71E-051DADA1FEA3}" presName="node" presStyleLbl="node1" presStyleIdx="1" presStyleCnt="5">
        <dgm:presLayoutVars>
          <dgm:bulletEnabled val="1"/>
        </dgm:presLayoutVars>
      </dgm:prSet>
      <dgm:spPr/>
      <dgm:t>
        <a:bodyPr/>
        <a:lstStyle/>
        <a:p>
          <a:endParaRPr lang="fr-FR"/>
        </a:p>
      </dgm:t>
    </dgm:pt>
    <dgm:pt modelId="{F32C7B82-BA67-4D1E-804D-9DB1315BDD7D}" type="pres">
      <dgm:prSet presAssocID="{9F1A7420-D19F-4504-85C4-47D14BF0A824}" presName="Name9" presStyleLbl="parChTrans1D2" presStyleIdx="2" presStyleCnt="5"/>
      <dgm:spPr/>
    </dgm:pt>
    <dgm:pt modelId="{82EC8D8B-1EA5-497B-AADA-9EDCF96E9840}" type="pres">
      <dgm:prSet presAssocID="{9F1A7420-D19F-4504-85C4-47D14BF0A824}" presName="connTx" presStyleLbl="parChTrans1D2" presStyleIdx="2" presStyleCnt="5"/>
      <dgm:spPr/>
    </dgm:pt>
    <dgm:pt modelId="{4639CE2B-9229-4963-9990-1B0CB5FA668F}" type="pres">
      <dgm:prSet presAssocID="{4EE9D60C-FDE2-4402-82F6-7D32B746031F}" presName="node" presStyleLbl="node1" presStyleIdx="2" presStyleCnt="5">
        <dgm:presLayoutVars>
          <dgm:bulletEnabled val="1"/>
        </dgm:presLayoutVars>
      </dgm:prSet>
      <dgm:spPr/>
    </dgm:pt>
    <dgm:pt modelId="{2072BBA1-897B-4EF4-94D2-EB3AC1E33501}" type="pres">
      <dgm:prSet presAssocID="{DEE67CD3-F4F0-4A36-9F57-C603D02D61BB}" presName="Name9" presStyleLbl="parChTrans1D2" presStyleIdx="3" presStyleCnt="5"/>
      <dgm:spPr/>
    </dgm:pt>
    <dgm:pt modelId="{7ADC9562-3708-4651-9BCA-3EFDAC9526F3}" type="pres">
      <dgm:prSet presAssocID="{DEE67CD3-F4F0-4A36-9F57-C603D02D61BB}" presName="connTx" presStyleLbl="parChTrans1D2" presStyleIdx="3" presStyleCnt="5"/>
      <dgm:spPr/>
    </dgm:pt>
    <dgm:pt modelId="{B04ABAC5-7050-476B-B8A6-B5A3ECC4AA45}" type="pres">
      <dgm:prSet presAssocID="{F4CDF57F-A4A6-4C6C-AA6F-488B3FDEA9D0}" presName="node" presStyleLbl="node1" presStyleIdx="3" presStyleCnt="5">
        <dgm:presLayoutVars>
          <dgm:bulletEnabled val="1"/>
        </dgm:presLayoutVars>
      </dgm:prSet>
      <dgm:spPr/>
    </dgm:pt>
    <dgm:pt modelId="{B72B2684-E845-411A-BD67-FA6935B9969E}" type="pres">
      <dgm:prSet presAssocID="{689FC681-76E5-4BDA-890C-C2439B39741F}" presName="Name9" presStyleLbl="parChTrans1D2" presStyleIdx="4" presStyleCnt="5"/>
      <dgm:spPr/>
    </dgm:pt>
    <dgm:pt modelId="{FCC59DB5-D8FC-4FA4-9AAA-9133A330719A}" type="pres">
      <dgm:prSet presAssocID="{689FC681-76E5-4BDA-890C-C2439B39741F}" presName="connTx" presStyleLbl="parChTrans1D2" presStyleIdx="4" presStyleCnt="5"/>
      <dgm:spPr/>
    </dgm:pt>
    <dgm:pt modelId="{2645C3FC-EBF3-4CC0-971F-CEE4E2125661}" type="pres">
      <dgm:prSet presAssocID="{E88B99B2-1C33-4E59-9AB5-3E6DDE827A20}" presName="node" presStyleLbl="node1" presStyleIdx="4" presStyleCnt="5">
        <dgm:presLayoutVars>
          <dgm:bulletEnabled val="1"/>
        </dgm:presLayoutVars>
      </dgm:prSet>
      <dgm:spPr/>
    </dgm:pt>
  </dgm:ptLst>
  <dgm:cxnLst>
    <dgm:cxn modelId="{7D92430A-112E-453B-A4B6-57A481E39235}" srcId="{92D02DEE-8CE9-4CB7-909A-69EF24CF45DB}" destId="{E88B99B2-1C33-4E59-9AB5-3E6DDE827A20}" srcOrd="4" destOrd="0" parTransId="{689FC681-76E5-4BDA-890C-C2439B39741F}" sibTransId="{B9DE120B-DAB5-45EA-8438-89A7C7371975}"/>
    <dgm:cxn modelId="{19D324CD-F1F8-4A9E-92B9-882DEF9AFE14}" srcId="{92D02DEE-8CE9-4CB7-909A-69EF24CF45DB}" destId="{F4CDF57F-A4A6-4C6C-AA6F-488B3FDEA9D0}" srcOrd="3" destOrd="0" parTransId="{DEE67CD3-F4F0-4A36-9F57-C603D02D61BB}" sibTransId="{051FE976-C7E6-45C0-8BBB-BED69A4DE8EF}"/>
    <dgm:cxn modelId="{20BC353E-966C-4850-8622-4B9E54DE2217}" srcId="{92D02DEE-8CE9-4CB7-909A-69EF24CF45DB}" destId="{4EE9D60C-FDE2-4402-82F6-7D32B746031F}" srcOrd="2" destOrd="0" parTransId="{9F1A7420-D19F-4504-85C4-47D14BF0A824}" sibTransId="{3B1F80EC-31C6-43C2-8E0D-0CBFA57253F9}"/>
    <dgm:cxn modelId="{C8227944-D65F-489A-AF20-9B17634B8989}" type="presOf" srcId="{FCDC195D-1174-4945-B71E-051DADA1FEA3}" destId="{0655F4F5-814D-463A-A73E-957317E70683}" srcOrd="0" destOrd="0" presId="urn:microsoft.com/office/officeart/2005/8/layout/radial1"/>
    <dgm:cxn modelId="{F778720D-3312-42DA-BABA-1715056E85AF}" type="presOf" srcId="{9F1A7420-D19F-4504-85C4-47D14BF0A824}" destId="{F32C7B82-BA67-4D1E-804D-9DB1315BDD7D}" srcOrd="0" destOrd="0" presId="urn:microsoft.com/office/officeart/2005/8/layout/radial1"/>
    <dgm:cxn modelId="{15152194-7F1B-4D01-B317-60E671729B53}" srcId="{92D02DEE-8CE9-4CB7-909A-69EF24CF45DB}" destId="{FCDC195D-1174-4945-B71E-051DADA1FEA3}" srcOrd="1" destOrd="0" parTransId="{FD8798FD-C84C-4301-AE6A-224CD0257448}" sibTransId="{F9478E18-253E-4444-A6D5-DFF7B0B5DDAD}"/>
    <dgm:cxn modelId="{CCD131E0-BF41-4BFC-A410-80433403DCA6}" type="presOf" srcId="{92D02DEE-8CE9-4CB7-909A-69EF24CF45DB}" destId="{69FEA3F3-080F-4552-9DCC-046750883D11}" srcOrd="0" destOrd="0" presId="urn:microsoft.com/office/officeart/2005/8/layout/radial1"/>
    <dgm:cxn modelId="{28241872-DE7C-468C-8026-F60CB579B531}" type="presOf" srcId="{8CDF7773-3139-4FF7-B669-6D18F52F52AC}" destId="{C3F595FD-7ED3-4F88-831F-0849B9E688FF}" srcOrd="1" destOrd="0" presId="urn:microsoft.com/office/officeart/2005/8/layout/radial1"/>
    <dgm:cxn modelId="{303894DE-F6E9-4454-94AE-E3242D0DF866}" type="presOf" srcId="{9F1A7420-D19F-4504-85C4-47D14BF0A824}" destId="{82EC8D8B-1EA5-497B-AADA-9EDCF96E9840}" srcOrd="1" destOrd="0" presId="urn:microsoft.com/office/officeart/2005/8/layout/radial1"/>
    <dgm:cxn modelId="{41FD2361-F916-4A74-8A85-ED8601EC65BD}" srcId="{92D02DEE-8CE9-4CB7-909A-69EF24CF45DB}" destId="{2A7E7073-6848-4FD8-85D4-93B4048DD243}" srcOrd="0" destOrd="0" parTransId="{8CDF7773-3139-4FF7-B669-6D18F52F52AC}" sibTransId="{2634758C-F050-4FCC-9F6D-D2EA4DEC43FB}"/>
    <dgm:cxn modelId="{3846A226-9BE3-4037-98CD-DBA769522FC9}" type="presOf" srcId="{689FC681-76E5-4BDA-890C-C2439B39741F}" destId="{FCC59DB5-D8FC-4FA4-9AAA-9133A330719A}" srcOrd="1" destOrd="0" presId="urn:microsoft.com/office/officeart/2005/8/layout/radial1"/>
    <dgm:cxn modelId="{BC61AAC3-A2F7-45F5-BE5A-0EFDEBBCC352}" type="presOf" srcId="{DEE67CD3-F4F0-4A36-9F57-C603D02D61BB}" destId="{7ADC9562-3708-4651-9BCA-3EFDAC9526F3}" srcOrd="1" destOrd="0" presId="urn:microsoft.com/office/officeart/2005/8/layout/radial1"/>
    <dgm:cxn modelId="{3C249E11-2C69-48DA-A994-5984A4D89C91}" srcId="{094DB90B-C397-4EE2-88D9-8D51A323EF62}" destId="{8C3024B4-6C9E-4116-A070-60F476D25A41}" srcOrd="1" destOrd="0" parTransId="{DAAE5C0D-3DB6-4F91-A474-E3B166B2E2E2}" sibTransId="{FF1D3EFA-52DD-4DF7-8D66-FC28B1FB7912}"/>
    <dgm:cxn modelId="{C90A3535-4FB7-4240-9489-92ACF3A8BBA8}" srcId="{094DB90B-C397-4EE2-88D9-8D51A323EF62}" destId="{92D02DEE-8CE9-4CB7-909A-69EF24CF45DB}" srcOrd="0" destOrd="0" parTransId="{70EF3B08-277D-4241-87EF-D3528001019F}" sibTransId="{E2020225-9C38-48F6-B13B-A854F4E6E550}"/>
    <dgm:cxn modelId="{7BD5C9A2-327C-4759-B1F1-A177046D5CED}" type="presOf" srcId="{2A7E7073-6848-4FD8-85D4-93B4048DD243}" destId="{54317C0E-5961-43E0-9E11-804813771DA2}" srcOrd="0" destOrd="0" presId="urn:microsoft.com/office/officeart/2005/8/layout/radial1"/>
    <dgm:cxn modelId="{1A09CD37-B23B-4438-BFBA-6015D4F369B5}" type="presOf" srcId="{094DB90B-C397-4EE2-88D9-8D51A323EF62}" destId="{6F141FD7-65F4-47F0-8FC1-FF911FB4E269}" srcOrd="0" destOrd="0" presId="urn:microsoft.com/office/officeart/2005/8/layout/radial1"/>
    <dgm:cxn modelId="{565018AA-7049-494F-A94D-494324F4ECAD}" type="presOf" srcId="{FD8798FD-C84C-4301-AE6A-224CD0257448}" destId="{BA2C5077-8E95-4A0C-AF63-B57AEDE252E3}" srcOrd="0" destOrd="0" presId="urn:microsoft.com/office/officeart/2005/8/layout/radial1"/>
    <dgm:cxn modelId="{8000F52C-1E25-422A-997D-9AFA6E87EA74}" type="presOf" srcId="{8CDF7773-3139-4FF7-B669-6D18F52F52AC}" destId="{555708CE-025A-4D2B-A365-4CC6F7258EA6}" srcOrd="0" destOrd="0" presId="urn:microsoft.com/office/officeart/2005/8/layout/radial1"/>
    <dgm:cxn modelId="{0ED8D1B1-5706-4270-9D86-2E32CB7BC30B}" type="presOf" srcId="{DEE67CD3-F4F0-4A36-9F57-C603D02D61BB}" destId="{2072BBA1-897B-4EF4-94D2-EB3AC1E33501}" srcOrd="0" destOrd="0" presId="urn:microsoft.com/office/officeart/2005/8/layout/radial1"/>
    <dgm:cxn modelId="{C44DF969-1DDB-46F0-95A4-A1BCC53A8F86}" type="presOf" srcId="{E88B99B2-1C33-4E59-9AB5-3E6DDE827A20}" destId="{2645C3FC-EBF3-4CC0-971F-CEE4E2125661}" srcOrd="0" destOrd="0" presId="urn:microsoft.com/office/officeart/2005/8/layout/radial1"/>
    <dgm:cxn modelId="{40FEFB35-8B87-44BA-B6C6-C33085D399B5}" type="presOf" srcId="{4EE9D60C-FDE2-4402-82F6-7D32B746031F}" destId="{4639CE2B-9229-4963-9990-1B0CB5FA668F}" srcOrd="0" destOrd="0" presId="urn:microsoft.com/office/officeart/2005/8/layout/radial1"/>
    <dgm:cxn modelId="{4C2DB012-65B4-493A-8ACB-F93E1F91EDC8}" type="presOf" srcId="{FD8798FD-C84C-4301-AE6A-224CD0257448}" destId="{E61E8255-BF2A-45B8-91AE-DCB55DE34C78}" srcOrd="1" destOrd="0" presId="urn:microsoft.com/office/officeart/2005/8/layout/radial1"/>
    <dgm:cxn modelId="{17092D20-920F-49C3-B517-20EFA21DDCA1}" type="presOf" srcId="{F4CDF57F-A4A6-4C6C-AA6F-488B3FDEA9D0}" destId="{B04ABAC5-7050-476B-B8A6-B5A3ECC4AA45}" srcOrd="0" destOrd="0" presId="urn:microsoft.com/office/officeart/2005/8/layout/radial1"/>
    <dgm:cxn modelId="{22CFCB23-18A6-44E2-B1F2-E5AF2EB2C930}" type="presOf" srcId="{689FC681-76E5-4BDA-890C-C2439B39741F}" destId="{B72B2684-E845-411A-BD67-FA6935B9969E}" srcOrd="0" destOrd="0" presId="urn:microsoft.com/office/officeart/2005/8/layout/radial1"/>
    <dgm:cxn modelId="{14A1111D-3D2C-42F3-8EF8-84D79C3D9B38}" type="presParOf" srcId="{6F141FD7-65F4-47F0-8FC1-FF911FB4E269}" destId="{69FEA3F3-080F-4552-9DCC-046750883D11}" srcOrd="0" destOrd="0" presId="urn:microsoft.com/office/officeart/2005/8/layout/radial1"/>
    <dgm:cxn modelId="{7C826F37-8AFA-484A-BC17-77AC6DD1A03D}" type="presParOf" srcId="{6F141FD7-65F4-47F0-8FC1-FF911FB4E269}" destId="{555708CE-025A-4D2B-A365-4CC6F7258EA6}" srcOrd="1" destOrd="0" presId="urn:microsoft.com/office/officeart/2005/8/layout/radial1"/>
    <dgm:cxn modelId="{DA6A51B3-8509-4BDA-B162-1254461F7556}" type="presParOf" srcId="{555708CE-025A-4D2B-A365-4CC6F7258EA6}" destId="{C3F595FD-7ED3-4F88-831F-0849B9E688FF}" srcOrd="0" destOrd="0" presId="urn:microsoft.com/office/officeart/2005/8/layout/radial1"/>
    <dgm:cxn modelId="{E828E9DF-E2D2-47C0-9DE8-D2D1F78DB2A1}" type="presParOf" srcId="{6F141FD7-65F4-47F0-8FC1-FF911FB4E269}" destId="{54317C0E-5961-43E0-9E11-804813771DA2}" srcOrd="2" destOrd="0" presId="urn:microsoft.com/office/officeart/2005/8/layout/radial1"/>
    <dgm:cxn modelId="{625AE6CC-3FB7-4A02-AA98-A28DADEF1C95}" type="presParOf" srcId="{6F141FD7-65F4-47F0-8FC1-FF911FB4E269}" destId="{BA2C5077-8E95-4A0C-AF63-B57AEDE252E3}" srcOrd="3" destOrd="0" presId="urn:microsoft.com/office/officeart/2005/8/layout/radial1"/>
    <dgm:cxn modelId="{02206F6C-E1CC-4B89-AE6E-10328010C3C7}" type="presParOf" srcId="{BA2C5077-8E95-4A0C-AF63-B57AEDE252E3}" destId="{E61E8255-BF2A-45B8-91AE-DCB55DE34C78}" srcOrd="0" destOrd="0" presId="urn:microsoft.com/office/officeart/2005/8/layout/radial1"/>
    <dgm:cxn modelId="{3C2E7C8B-A8B1-444B-8F9A-3CE1F36AE16F}" type="presParOf" srcId="{6F141FD7-65F4-47F0-8FC1-FF911FB4E269}" destId="{0655F4F5-814D-463A-A73E-957317E70683}" srcOrd="4" destOrd="0" presId="urn:microsoft.com/office/officeart/2005/8/layout/radial1"/>
    <dgm:cxn modelId="{F15F8537-F9CB-47A6-ACE6-DC416533A85F}" type="presParOf" srcId="{6F141FD7-65F4-47F0-8FC1-FF911FB4E269}" destId="{F32C7B82-BA67-4D1E-804D-9DB1315BDD7D}" srcOrd="5" destOrd="0" presId="urn:microsoft.com/office/officeart/2005/8/layout/radial1"/>
    <dgm:cxn modelId="{56C50589-CB85-460A-AA24-C60F8A5B76C3}" type="presParOf" srcId="{F32C7B82-BA67-4D1E-804D-9DB1315BDD7D}" destId="{82EC8D8B-1EA5-497B-AADA-9EDCF96E9840}" srcOrd="0" destOrd="0" presId="urn:microsoft.com/office/officeart/2005/8/layout/radial1"/>
    <dgm:cxn modelId="{A0C2E94D-6601-4693-8270-64E05DA272A5}" type="presParOf" srcId="{6F141FD7-65F4-47F0-8FC1-FF911FB4E269}" destId="{4639CE2B-9229-4963-9990-1B0CB5FA668F}" srcOrd="6" destOrd="0" presId="urn:microsoft.com/office/officeart/2005/8/layout/radial1"/>
    <dgm:cxn modelId="{7D127AF4-FECD-4C50-B33A-3891A38E1F3E}" type="presParOf" srcId="{6F141FD7-65F4-47F0-8FC1-FF911FB4E269}" destId="{2072BBA1-897B-4EF4-94D2-EB3AC1E33501}" srcOrd="7" destOrd="0" presId="urn:microsoft.com/office/officeart/2005/8/layout/radial1"/>
    <dgm:cxn modelId="{464374D7-3A54-4AA2-84DE-DBAA4F4C9DBE}" type="presParOf" srcId="{2072BBA1-897B-4EF4-94D2-EB3AC1E33501}" destId="{7ADC9562-3708-4651-9BCA-3EFDAC9526F3}" srcOrd="0" destOrd="0" presId="urn:microsoft.com/office/officeart/2005/8/layout/radial1"/>
    <dgm:cxn modelId="{49AE65D1-6B8A-4ACE-A98A-AEE202FE0F69}" type="presParOf" srcId="{6F141FD7-65F4-47F0-8FC1-FF911FB4E269}" destId="{B04ABAC5-7050-476B-B8A6-B5A3ECC4AA45}" srcOrd="8" destOrd="0" presId="urn:microsoft.com/office/officeart/2005/8/layout/radial1"/>
    <dgm:cxn modelId="{B10ABBFA-6FB1-4D73-BDB7-069B382E59B4}" type="presParOf" srcId="{6F141FD7-65F4-47F0-8FC1-FF911FB4E269}" destId="{B72B2684-E845-411A-BD67-FA6935B9969E}" srcOrd="9" destOrd="0" presId="urn:microsoft.com/office/officeart/2005/8/layout/radial1"/>
    <dgm:cxn modelId="{FA4219A2-8B6F-42B0-821F-893014F83AE3}" type="presParOf" srcId="{B72B2684-E845-411A-BD67-FA6935B9969E}" destId="{FCC59DB5-D8FC-4FA4-9AAA-9133A330719A}" srcOrd="0" destOrd="0" presId="urn:microsoft.com/office/officeart/2005/8/layout/radial1"/>
    <dgm:cxn modelId="{91CCC0BF-9C9F-460E-BE35-55B8BB563A87}" type="presParOf" srcId="{6F141FD7-65F4-47F0-8FC1-FF911FB4E269}" destId="{2645C3FC-EBF3-4CC0-971F-CEE4E2125661}"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0F64E0-5F9C-4AC6-8B1E-4ECC9C49E87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2F36D5FF-6237-4C03-BC8A-0202CBC404BD}">
      <dgm:prSet phldrT="[Texte]"/>
      <dgm:spPr/>
      <dgm:t>
        <a:bodyPr/>
        <a:lstStyle/>
        <a:p>
          <a:r>
            <a:rPr lang="ar-DZ" dirty="0" smtClean="0"/>
            <a:t>العلامة الفردية</a:t>
          </a:r>
          <a:endParaRPr lang="fr-FR" dirty="0"/>
        </a:p>
      </dgm:t>
    </dgm:pt>
    <dgm:pt modelId="{B44F1C23-DC74-4A24-BBFB-B5D730C1132B}" type="parTrans" cxnId="{2FE21A71-8E33-4077-A0CD-E13EAA55B9FC}">
      <dgm:prSet/>
      <dgm:spPr/>
      <dgm:t>
        <a:bodyPr/>
        <a:lstStyle/>
        <a:p>
          <a:endParaRPr lang="fr-FR"/>
        </a:p>
      </dgm:t>
    </dgm:pt>
    <dgm:pt modelId="{240F7F6D-E017-49C4-8A26-B106AA464D79}" type="sibTrans" cxnId="{2FE21A71-8E33-4077-A0CD-E13EAA55B9FC}">
      <dgm:prSet/>
      <dgm:spPr/>
      <dgm:t>
        <a:bodyPr/>
        <a:lstStyle/>
        <a:p>
          <a:endParaRPr lang="fr-FR"/>
        </a:p>
      </dgm:t>
    </dgm:pt>
    <dgm:pt modelId="{CBF049B2-441A-4F66-94D4-EF8284FDF387}">
      <dgm:prSet phldrT="[Texte]"/>
      <dgm:spPr/>
      <dgm:t>
        <a:bodyPr/>
        <a:lstStyle/>
        <a:p>
          <a:r>
            <a:rPr lang="ar-DZ" dirty="0" smtClean="0"/>
            <a:t>العلامة المجموعة: </a:t>
          </a:r>
          <a:endParaRPr lang="fr-FR" dirty="0"/>
        </a:p>
      </dgm:t>
    </dgm:pt>
    <dgm:pt modelId="{D7D6BCCF-ACCA-436E-A0BA-5876A357EED7}" type="parTrans" cxnId="{6D0788E6-4B9C-4806-861A-3E858D0E8D6E}">
      <dgm:prSet/>
      <dgm:spPr/>
      <dgm:t>
        <a:bodyPr/>
        <a:lstStyle/>
        <a:p>
          <a:endParaRPr lang="fr-FR"/>
        </a:p>
      </dgm:t>
    </dgm:pt>
    <dgm:pt modelId="{C57303BB-20E5-47B9-ACF9-A006563A24D8}" type="sibTrans" cxnId="{6D0788E6-4B9C-4806-861A-3E858D0E8D6E}">
      <dgm:prSet/>
      <dgm:spPr/>
      <dgm:t>
        <a:bodyPr/>
        <a:lstStyle/>
        <a:p>
          <a:endParaRPr lang="fr-FR"/>
        </a:p>
      </dgm:t>
    </dgm:pt>
    <dgm:pt modelId="{7A1D2D08-0C9E-46C7-B6C1-0A0F8CD492D1}">
      <dgm:prSet phldrT="[Texte]"/>
      <dgm:spPr/>
      <dgm:t>
        <a:bodyPr/>
        <a:lstStyle/>
        <a:p>
          <a:r>
            <a:rPr lang="ar-DZ" dirty="0" smtClean="0"/>
            <a:t>العلامات المسجلة</a:t>
          </a:r>
          <a:endParaRPr lang="fr-FR" dirty="0"/>
        </a:p>
      </dgm:t>
    </dgm:pt>
    <dgm:pt modelId="{4E66581F-AB0D-4B41-8C1A-603113D7F181}" type="parTrans" cxnId="{78E9D6C7-F2E9-46E4-B189-45EE5A52076D}">
      <dgm:prSet/>
      <dgm:spPr/>
      <dgm:t>
        <a:bodyPr/>
        <a:lstStyle/>
        <a:p>
          <a:endParaRPr lang="fr-FR"/>
        </a:p>
      </dgm:t>
    </dgm:pt>
    <dgm:pt modelId="{B53E8DC0-C676-4FE9-91CC-B00499CA3B92}" type="sibTrans" cxnId="{78E9D6C7-F2E9-46E4-B189-45EE5A52076D}">
      <dgm:prSet/>
      <dgm:spPr/>
      <dgm:t>
        <a:bodyPr/>
        <a:lstStyle/>
        <a:p>
          <a:endParaRPr lang="fr-FR"/>
        </a:p>
      </dgm:t>
    </dgm:pt>
    <dgm:pt modelId="{F9818BAB-EEA6-4DCA-AD61-E94F279BB938}">
      <dgm:prSet phldrT="[Texte]"/>
      <dgm:spPr/>
      <dgm:t>
        <a:bodyPr/>
        <a:lstStyle/>
        <a:p>
          <a:r>
            <a:rPr lang="ar-DZ" dirty="0" smtClean="0"/>
            <a:t>علامة الموزعين</a:t>
          </a:r>
          <a:endParaRPr lang="fr-FR" dirty="0"/>
        </a:p>
      </dgm:t>
    </dgm:pt>
    <dgm:pt modelId="{129B32A0-37A4-4198-B239-FEE1B1371CB7}" type="parTrans" cxnId="{218256AF-8023-4CB8-8D47-6517CC028482}">
      <dgm:prSet/>
      <dgm:spPr/>
      <dgm:t>
        <a:bodyPr/>
        <a:lstStyle/>
        <a:p>
          <a:endParaRPr lang="fr-FR"/>
        </a:p>
      </dgm:t>
    </dgm:pt>
    <dgm:pt modelId="{0BC2EA60-5841-4D3E-83EC-CBDA978E7153}" type="sibTrans" cxnId="{218256AF-8023-4CB8-8D47-6517CC028482}">
      <dgm:prSet/>
      <dgm:spPr/>
      <dgm:t>
        <a:bodyPr/>
        <a:lstStyle/>
        <a:p>
          <a:endParaRPr lang="fr-FR"/>
        </a:p>
      </dgm:t>
    </dgm:pt>
    <dgm:pt modelId="{2E92F822-1C8B-4757-98B4-7140EFE15848}">
      <dgm:prSet phldrT="[Texte]"/>
      <dgm:spPr/>
      <dgm:t>
        <a:bodyPr/>
        <a:lstStyle/>
        <a:p>
          <a:r>
            <a:rPr lang="ar-DZ" dirty="0" smtClean="0"/>
            <a:t>العلامات غير المسجلة</a:t>
          </a:r>
          <a:endParaRPr lang="fr-FR" dirty="0"/>
        </a:p>
      </dgm:t>
    </dgm:pt>
    <dgm:pt modelId="{D5A22E06-40DD-4F85-A984-1B55F52D33C2}" type="parTrans" cxnId="{FAC6CC8F-89D0-4E7A-A977-A53A69A4A332}">
      <dgm:prSet/>
      <dgm:spPr/>
      <dgm:t>
        <a:bodyPr/>
        <a:lstStyle/>
        <a:p>
          <a:endParaRPr lang="fr-FR"/>
        </a:p>
      </dgm:t>
    </dgm:pt>
    <dgm:pt modelId="{3E686467-E213-4839-B852-810A89A015AB}" type="sibTrans" cxnId="{FAC6CC8F-89D0-4E7A-A977-A53A69A4A332}">
      <dgm:prSet/>
      <dgm:spPr/>
      <dgm:t>
        <a:bodyPr/>
        <a:lstStyle/>
        <a:p>
          <a:endParaRPr lang="fr-FR"/>
        </a:p>
      </dgm:t>
    </dgm:pt>
    <dgm:pt modelId="{CFB774D8-09E9-40A9-985B-E1CC345283AB}">
      <dgm:prSet phldrT="[Texte]"/>
      <dgm:spPr/>
      <dgm:t>
        <a:bodyPr/>
        <a:lstStyle/>
        <a:p>
          <a:r>
            <a:rPr lang="ar-DZ" dirty="0" smtClean="0"/>
            <a:t>العلامة الالكترونية</a:t>
          </a:r>
          <a:endParaRPr lang="fr-FR" dirty="0"/>
        </a:p>
      </dgm:t>
    </dgm:pt>
    <dgm:pt modelId="{5C29B922-C0F8-4A7A-AB5B-562B293B2C03}" type="parTrans" cxnId="{C1241EA4-4E26-4E73-8D68-78D2A1E97417}">
      <dgm:prSet/>
      <dgm:spPr/>
    </dgm:pt>
    <dgm:pt modelId="{B0B359A9-6838-4403-9EEB-C8AB35AD846E}" type="sibTrans" cxnId="{C1241EA4-4E26-4E73-8D68-78D2A1E97417}">
      <dgm:prSet/>
      <dgm:spPr/>
    </dgm:pt>
    <dgm:pt modelId="{CC00DA73-66AC-4370-91DE-1336C6117826}" type="pres">
      <dgm:prSet presAssocID="{880F64E0-5F9C-4AC6-8B1E-4ECC9C49E873}" presName="composite" presStyleCnt="0">
        <dgm:presLayoutVars>
          <dgm:chMax val="5"/>
          <dgm:dir/>
          <dgm:animLvl val="ctr"/>
          <dgm:resizeHandles val="exact"/>
        </dgm:presLayoutVars>
      </dgm:prSet>
      <dgm:spPr/>
    </dgm:pt>
    <dgm:pt modelId="{9E061CFC-0F10-4784-9C97-9592576B0C9B}" type="pres">
      <dgm:prSet presAssocID="{880F64E0-5F9C-4AC6-8B1E-4ECC9C49E873}" presName="cycle" presStyleCnt="0"/>
      <dgm:spPr/>
    </dgm:pt>
    <dgm:pt modelId="{754B2BC5-3A82-4172-A88E-C5F702C10DE2}" type="pres">
      <dgm:prSet presAssocID="{880F64E0-5F9C-4AC6-8B1E-4ECC9C49E873}" presName="centerShape" presStyleCnt="0"/>
      <dgm:spPr/>
    </dgm:pt>
    <dgm:pt modelId="{ADA9CCB6-AB7E-49B6-BC23-560270837240}" type="pres">
      <dgm:prSet presAssocID="{880F64E0-5F9C-4AC6-8B1E-4ECC9C49E873}" presName="connSite" presStyleLbl="node1" presStyleIdx="0" presStyleCnt="6"/>
      <dgm:spPr/>
    </dgm:pt>
    <dgm:pt modelId="{8EC2F572-1D93-45EA-94E6-8C4770A27F6D}" type="pres">
      <dgm:prSet presAssocID="{880F64E0-5F9C-4AC6-8B1E-4ECC9C49E873}" presName="visible" presStyleLbl="node1" presStyleIdx="0" presStyleCnt="6"/>
      <dgm:spPr>
        <a:blipFill rotWithShape="1">
          <a:blip xmlns:r="http://schemas.openxmlformats.org/officeDocument/2006/relationships" r:embed="rId1"/>
          <a:stretch>
            <a:fillRect/>
          </a:stretch>
        </a:blipFill>
      </dgm:spPr>
    </dgm:pt>
    <dgm:pt modelId="{10F4501F-96C9-47BF-8475-C274F2544DBD}" type="pres">
      <dgm:prSet presAssocID="{B44F1C23-DC74-4A24-BBFB-B5D730C1132B}" presName="Name25" presStyleLbl="parChTrans1D1" presStyleIdx="0" presStyleCnt="5"/>
      <dgm:spPr/>
    </dgm:pt>
    <dgm:pt modelId="{51B2437F-54F3-48A2-85C7-3DF71CC4BF43}" type="pres">
      <dgm:prSet presAssocID="{2F36D5FF-6237-4C03-BC8A-0202CBC404BD}" presName="node" presStyleCnt="0"/>
      <dgm:spPr/>
    </dgm:pt>
    <dgm:pt modelId="{9B59DE5F-0230-4FC4-AB1A-E7068E72E99F}" type="pres">
      <dgm:prSet presAssocID="{2F36D5FF-6237-4C03-BC8A-0202CBC404BD}" presName="parentNode" presStyleLbl="node1" presStyleIdx="1" presStyleCnt="6">
        <dgm:presLayoutVars>
          <dgm:chMax val="1"/>
          <dgm:bulletEnabled val="1"/>
        </dgm:presLayoutVars>
      </dgm:prSet>
      <dgm:spPr/>
      <dgm:t>
        <a:bodyPr/>
        <a:lstStyle/>
        <a:p>
          <a:endParaRPr lang="fr-FR"/>
        </a:p>
      </dgm:t>
    </dgm:pt>
    <dgm:pt modelId="{14A0D437-329D-4377-AA48-E55C005EF0EF}" type="pres">
      <dgm:prSet presAssocID="{2F36D5FF-6237-4C03-BC8A-0202CBC404BD}" presName="childNode" presStyleLbl="revTx" presStyleIdx="0" presStyleCnt="1">
        <dgm:presLayoutVars>
          <dgm:bulletEnabled val="1"/>
        </dgm:presLayoutVars>
      </dgm:prSet>
      <dgm:spPr/>
      <dgm:t>
        <a:bodyPr/>
        <a:lstStyle/>
        <a:p>
          <a:endParaRPr lang="fr-FR"/>
        </a:p>
      </dgm:t>
    </dgm:pt>
    <dgm:pt modelId="{3A05469D-4386-4AAD-A2A5-5C5EA211A857}" type="pres">
      <dgm:prSet presAssocID="{D7D6BCCF-ACCA-436E-A0BA-5876A357EED7}" presName="Name25" presStyleLbl="parChTrans1D1" presStyleIdx="1" presStyleCnt="5"/>
      <dgm:spPr/>
    </dgm:pt>
    <dgm:pt modelId="{2B236B0A-390C-462A-B643-D4321D56FE6D}" type="pres">
      <dgm:prSet presAssocID="{CBF049B2-441A-4F66-94D4-EF8284FDF387}" presName="node" presStyleCnt="0"/>
      <dgm:spPr/>
    </dgm:pt>
    <dgm:pt modelId="{B2D43181-19CC-4EF7-AB71-619E0C74BA86}" type="pres">
      <dgm:prSet presAssocID="{CBF049B2-441A-4F66-94D4-EF8284FDF387}" presName="parentNode" presStyleLbl="node1" presStyleIdx="2" presStyleCnt="6">
        <dgm:presLayoutVars>
          <dgm:chMax val="1"/>
          <dgm:bulletEnabled val="1"/>
        </dgm:presLayoutVars>
      </dgm:prSet>
      <dgm:spPr/>
    </dgm:pt>
    <dgm:pt modelId="{5B8AC48B-2CBF-4B35-A574-6D7FABEB9494}" type="pres">
      <dgm:prSet presAssocID="{CBF049B2-441A-4F66-94D4-EF8284FDF387}" presName="childNode" presStyleLbl="revTx" presStyleIdx="0" presStyleCnt="1">
        <dgm:presLayoutVars>
          <dgm:bulletEnabled val="1"/>
        </dgm:presLayoutVars>
      </dgm:prSet>
      <dgm:spPr/>
      <dgm:t>
        <a:bodyPr/>
        <a:lstStyle/>
        <a:p>
          <a:endParaRPr lang="fr-FR"/>
        </a:p>
      </dgm:t>
    </dgm:pt>
    <dgm:pt modelId="{113898AC-BF2C-4CAA-8EEC-EAA96103D90E}" type="pres">
      <dgm:prSet presAssocID="{4E66581F-AB0D-4B41-8C1A-603113D7F181}" presName="Name25" presStyleLbl="parChTrans1D1" presStyleIdx="2" presStyleCnt="5"/>
      <dgm:spPr/>
    </dgm:pt>
    <dgm:pt modelId="{C702B623-B568-452F-BDA7-11BF9824FF25}" type="pres">
      <dgm:prSet presAssocID="{7A1D2D08-0C9E-46C7-B6C1-0A0F8CD492D1}" presName="node" presStyleCnt="0"/>
      <dgm:spPr/>
    </dgm:pt>
    <dgm:pt modelId="{6063DF6D-459E-49B0-8E00-3216378CE5F2}" type="pres">
      <dgm:prSet presAssocID="{7A1D2D08-0C9E-46C7-B6C1-0A0F8CD492D1}" presName="parentNode" presStyleLbl="node1" presStyleIdx="3" presStyleCnt="6">
        <dgm:presLayoutVars>
          <dgm:chMax val="1"/>
          <dgm:bulletEnabled val="1"/>
        </dgm:presLayoutVars>
      </dgm:prSet>
      <dgm:spPr/>
      <dgm:t>
        <a:bodyPr/>
        <a:lstStyle/>
        <a:p>
          <a:endParaRPr lang="fr-FR"/>
        </a:p>
      </dgm:t>
    </dgm:pt>
    <dgm:pt modelId="{79055BBF-DBE9-4882-A38B-CAE68E3A61DE}" type="pres">
      <dgm:prSet presAssocID="{7A1D2D08-0C9E-46C7-B6C1-0A0F8CD492D1}" presName="childNode" presStyleLbl="revTx" presStyleIdx="0" presStyleCnt="1">
        <dgm:presLayoutVars>
          <dgm:bulletEnabled val="1"/>
        </dgm:presLayoutVars>
      </dgm:prSet>
      <dgm:spPr/>
      <dgm:t>
        <a:bodyPr/>
        <a:lstStyle/>
        <a:p>
          <a:endParaRPr lang="fr-FR"/>
        </a:p>
      </dgm:t>
    </dgm:pt>
    <dgm:pt modelId="{016BD5C1-90BD-4C2B-9639-3461DA8C94E0}" type="pres">
      <dgm:prSet presAssocID="{D5A22E06-40DD-4F85-A984-1B55F52D33C2}" presName="Name25" presStyleLbl="parChTrans1D1" presStyleIdx="3" presStyleCnt="5"/>
      <dgm:spPr/>
    </dgm:pt>
    <dgm:pt modelId="{CEC33AE8-1312-4559-AE85-994081961965}" type="pres">
      <dgm:prSet presAssocID="{2E92F822-1C8B-4757-98B4-7140EFE15848}" presName="node" presStyleCnt="0"/>
      <dgm:spPr/>
    </dgm:pt>
    <dgm:pt modelId="{95FCE378-B81D-4453-80FB-269B174D993A}" type="pres">
      <dgm:prSet presAssocID="{2E92F822-1C8B-4757-98B4-7140EFE15848}" presName="parentNode" presStyleLbl="node1" presStyleIdx="4" presStyleCnt="6">
        <dgm:presLayoutVars>
          <dgm:chMax val="1"/>
          <dgm:bulletEnabled val="1"/>
        </dgm:presLayoutVars>
      </dgm:prSet>
      <dgm:spPr/>
      <dgm:t>
        <a:bodyPr/>
        <a:lstStyle/>
        <a:p>
          <a:endParaRPr lang="fr-FR"/>
        </a:p>
      </dgm:t>
    </dgm:pt>
    <dgm:pt modelId="{9208D563-7A8E-4EBF-99F6-EE87A8904F54}" type="pres">
      <dgm:prSet presAssocID="{2E92F822-1C8B-4757-98B4-7140EFE15848}" presName="childNode" presStyleLbl="revTx" presStyleIdx="0" presStyleCnt="1">
        <dgm:presLayoutVars>
          <dgm:bulletEnabled val="1"/>
        </dgm:presLayoutVars>
      </dgm:prSet>
      <dgm:spPr/>
    </dgm:pt>
    <dgm:pt modelId="{8FCF5ADE-1A78-4084-BE5F-A0E795CDA317}" type="pres">
      <dgm:prSet presAssocID="{5C29B922-C0F8-4A7A-AB5B-562B293B2C03}" presName="Name25" presStyleLbl="parChTrans1D1" presStyleIdx="4" presStyleCnt="5"/>
      <dgm:spPr/>
    </dgm:pt>
    <dgm:pt modelId="{A1A4BE62-52C9-4931-87B9-BB3B25ABE4B5}" type="pres">
      <dgm:prSet presAssocID="{CFB774D8-09E9-40A9-985B-E1CC345283AB}" presName="node" presStyleCnt="0"/>
      <dgm:spPr/>
    </dgm:pt>
    <dgm:pt modelId="{60E429F5-C958-4A18-A5DA-FAAB78CBB6F6}" type="pres">
      <dgm:prSet presAssocID="{CFB774D8-09E9-40A9-985B-E1CC345283AB}" presName="parentNode" presStyleLbl="node1" presStyleIdx="5" presStyleCnt="6">
        <dgm:presLayoutVars>
          <dgm:chMax val="1"/>
          <dgm:bulletEnabled val="1"/>
        </dgm:presLayoutVars>
      </dgm:prSet>
      <dgm:spPr/>
      <dgm:t>
        <a:bodyPr/>
        <a:lstStyle/>
        <a:p>
          <a:endParaRPr lang="fr-FR"/>
        </a:p>
      </dgm:t>
    </dgm:pt>
    <dgm:pt modelId="{2403028F-7C24-4199-BF41-34DB2B158764}" type="pres">
      <dgm:prSet presAssocID="{CFB774D8-09E9-40A9-985B-E1CC345283AB}" presName="childNode" presStyleLbl="revTx" presStyleIdx="0" presStyleCnt="1">
        <dgm:presLayoutVars>
          <dgm:bulletEnabled val="1"/>
        </dgm:presLayoutVars>
      </dgm:prSet>
      <dgm:spPr/>
    </dgm:pt>
  </dgm:ptLst>
  <dgm:cxnLst>
    <dgm:cxn modelId="{D4DFA8ED-F948-41F5-93A2-AF27F6E071E1}" type="presOf" srcId="{2F36D5FF-6237-4C03-BC8A-0202CBC404BD}" destId="{9B59DE5F-0230-4FC4-AB1A-E7068E72E99F}" srcOrd="0" destOrd="0" presId="urn:microsoft.com/office/officeart/2005/8/layout/radial2"/>
    <dgm:cxn modelId="{D99D22E6-93EB-4075-86C1-9FB71D7C4639}" type="presOf" srcId="{2E92F822-1C8B-4757-98B4-7140EFE15848}" destId="{95FCE378-B81D-4453-80FB-269B174D993A}" srcOrd="0" destOrd="0" presId="urn:microsoft.com/office/officeart/2005/8/layout/radial2"/>
    <dgm:cxn modelId="{6789808B-6D5A-45D0-8DC1-A422F8359775}" type="presOf" srcId="{CFB774D8-09E9-40A9-985B-E1CC345283AB}" destId="{60E429F5-C958-4A18-A5DA-FAAB78CBB6F6}" srcOrd="0" destOrd="0" presId="urn:microsoft.com/office/officeart/2005/8/layout/radial2"/>
    <dgm:cxn modelId="{E821294E-1271-4C03-8E81-C7F5F6313842}" type="presOf" srcId="{4E66581F-AB0D-4B41-8C1A-603113D7F181}" destId="{113898AC-BF2C-4CAA-8EEC-EAA96103D90E}" srcOrd="0" destOrd="0" presId="urn:microsoft.com/office/officeart/2005/8/layout/radial2"/>
    <dgm:cxn modelId="{FAC6CC8F-89D0-4E7A-A977-A53A69A4A332}" srcId="{880F64E0-5F9C-4AC6-8B1E-4ECC9C49E873}" destId="{2E92F822-1C8B-4757-98B4-7140EFE15848}" srcOrd="3" destOrd="0" parTransId="{D5A22E06-40DD-4F85-A984-1B55F52D33C2}" sibTransId="{3E686467-E213-4839-B852-810A89A015AB}"/>
    <dgm:cxn modelId="{78E9D6C7-F2E9-46E4-B189-45EE5A52076D}" srcId="{880F64E0-5F9C-4AC6-8B1E-4ECC9C49E873}" destId="{7A1D2D08-0C9E-46C7-B6C1-0A0F8CD492D1}" srcOrd="2" destOrd="0" parTransId="{4E66581F-AB0D-4B41-8C1A-603113D7F181}" sibTransId="{B53E8DC0-C676-4FE9-91CC-B00499CA3B92}"/>
    <dgm:cxn modelId="{218256AF-8023-4CB8-8D47-6517CC028482}" srcId="{7A1D2D08-0C9E-46C7-B6C1-0A0F8CD492D1}" destId="{F9818BAB-EEA6-4DCA-AD61-E94F279BB938}" srcOrd="0" destOrd="0" parTransId="{129B32A0-37A4-4198-B239-FEE1B1371CB7}" sibTransId="{0BC2EA60-5841-4D3E-83EC-CBDA978E7153}"/>
    <dgm:cxn modelId="{9C94DA80-D242-4985-BE22-624C6F0E9DEB}" type="presOf" srcId="{B44F1C23-DC74-4A24-BBFB-B5D730C1132B}" destId="{10F4501F-96C9-47BF-8475-C274F2544DBD}" srcOrd="0" destOrd="0" presId="urn:microsoft.com/office/officeart/2005/8/layout/radial2"/>
    <dgm:cxn modelId="{5237C671-7438-48A8-BB77-BA4255F2E060}" type="presOf" srcId="{D7D6BCCF-ACCA-436E-A0BA-5876A357EED7}" destId="{3A05469D-4386-4AAD-A2A5-5C5EA211A857}" srcOrd="0" destOrd="0" presId="urn:microsoft.com/office/officeart/2005/8/layout/radial2"/>
    <dgm:cxn modelId="{2FE21A71-8E33-4077-A0CD-E13EAA55B9FC}" srcId="{880F64E0-5F9C-4AC6-8B1E-4ECC9C49E873}" destId="{2F36D5FF-6237-4C03-BC8A-0202CBC404BD}" srcOrd="0" destOrd="0" parTransId="{B44F1C23-DC74-4A24-BBFB-B5D730C1132B}" sibTransId="{240F7F6D-E017-49C4-8A26-B106AA464D79}"/>
    <dgm:cxn modelId="{FA222198-0C99-4202-B0C7-645AF3320BFD}" type="presOf" srcId="{880F64E0-5F9C-4AC6-8B1E-4ECC9C49E873}" destId="{CC00DA73-66AC-4370-91DE-1336C6117826}" srcOrd="0" destOrd="0" presId="urn:microsoft.com/office/officeart/2005/8/layout/radial2"/>
    <dgm:cxn modelId="{C2B4A29B-8507-4C1A-8785-1AA3B44527E7}" type="presOf" srcId="{F9818BAB-EEA6-4DCA-AD61-E94F279BB938}" destId="{79055BBF-DBE9-4882-A38B-CAE68E3A61DE}" srcOrd="0" destOrd="0" presId="urn:microsoft.com/office/officeart/2005/8/layout/radial2"/>
    <dgm:cxn modelId="{C1241EA4-4E26-4E73-8D68-78D2A1E97417}" srcId="{880F64E0-5F9C-4AC6-8B1E-4ECC9C49E873}" destId="{CFB774D8-09E9-40A9-985B-E1CC345283AB}" srcOrd="4" destOrd="0" parTransId="{5C29B922-C0F8-4A7A-AB5B-562B293B2C03}" sibTransId="{B0B359A9-6838-4403-9EEB-C8AB35AD846E}"/>
    <dgm:cxn modelId="{67FA7AFF-2E08-4BF8-8C07-46C43D7D0079}" type="presOf" srcId="{7A1D2D08-0C9E-46C7-B6C1-0A0F8CD492D1}" destId="{6063DF6D-459E-49B0-8E00-3216378CE5F2}" srcOrd="0" destOrd="0" presId="urn:microsoft.com/office/officeart/2005/8/layout/radial2"/>
    <dgm:cxn modelId="{A160E10C-582D-4DCB-85B6-251D6EA3DF52}" type="presOf" srcId="{5C29B922-C0F8-4A7A-AB5B-562B293B2C03}" destId="{8FCF5ADE-1A78-4084-BE5F-A0E795CDA317}" srcOrd="0" destOrd="0" presId="urn:microsoft.com/office/officeart/2005/8/layout/radial2"/>
    <dgm:cxn modelId="{6D0788E6-4B9C-4806-861A-3E858D0E8D6E}" srcId="{880F64E0-5F9C-4AC6-8B1E-4ECC9C49E873}" destId="{CBF049B2-441A-4F66-94D4-EF8284FDF387}" srcOrd="1" destOrd="0" parTransId="{D7D6BCCF-ACCA-436E-A0BA-5876A357EED7}" sibTransId="{C57303BB-20E5-47B9-ACF9-A006563A24D8}"/>
    <dgm:cxn modelId="{0208800F-D0AA-4BB6-87C2-1865B890B902}" type="presOf" srcId="{CBF049B2-441A-4F66-94D4-EF8284FDF387}" destId="{B2D43181-19CC-4EF7-AB71-619E0C74BA86}" srcOrd="0" destOrd="0" presId="urn:microsoft.com/office/officeart/2005/8/layout/radial2"/>
    <dgm:cxn modelId="{29C596C0-C26E-4537-B5ED-972921D4623A}" type="presOf" srcId="{D5A22E06-40DD-4F85-A984-1B55F52D33C2}" destId="{016BD5C1-90BD-4C2B-9639-3461DA8C94E0}" srcOrd="0" destOrd="0" presId="urn:microsoft.com/office/officeart/2005/8/layout/radial2"/>
    <dgm:cxn modelId="{6E902DFF-FEDD-4F9E-B6D5-4C6F49FFB3C6}" type="presParOf" srcId="{CC00DA73-66AC-4370-91DE-1336C6117826}" destId="{9E061CFC-0F10-4784-9C97-9592576B0C9B}" srcOrd="0" destOrd="0" presId="urn:microsoft.com/office/officeart/2005/8/layout/radial2"/>
    <dgm:cxn modelId="{588FA8EE-3552-4DE8-B8D5-105DFA4C5FDC}" type="presParOf" srcId="{9E061CFC-0F10-4784-9C97-9592576B0C9B}" destId="{754B2BC5-3A82-4172-A88E-C5F702C10DE2}" srcOrd="0" destOrd="0" presId="urn:microsoft.com/office/officeart/2005/8/layout/radial2"/>
    <dgm:cxn modelId="{FA61F22E-FC37-41AE-8EA6-D99F28C36478}" type="presParOf" srcId="{754B2BC5-3A82-4172-A88E-C5F702C10DE2}" destId="{ADA9CCB6-AB7E-49B6-BC23-560270837240}" srcOrd="0" destOrd="0" presId="urn:microsoft.com/office/officeart/2005/8/layout/radial2"/>
    <dgm:cxn modelId="{6BECD9D4-13AC-41FD-9AE3-D08E0AFCEA24}" type="presParOf" srcId="{754B2BC5-3A82-4172-A88E-C5F702C10DE2}" destId="{8EC2F572-1D93-45EA-94E6-8C4770A27F6D}" srcOrd="1" destOrd="0" presId="urn:microsoft.com/office/officeart/2005/8/layout/radial2"/>
    <dgm:cxn modelId="{A01C059A-0E18-4D05-BBB0-D1B6C43A888B}" type="presParOf" srcId="{9E061CFC-0F10-4784-9C97-9592576B0C9B}" destId="{10F4501F-96C9-47BF-8475-C274F2544DBD}" srcOrd="1" destOrd="0" presId="urn:microsoft.com/office/officeart/2005/8/layout/radial2"/>
    <dgm:cxn modelId="{7225CF1F-FB96-4E74-BD7F-57B4569BA272}" type="presParOf" srcId="{9E061CFC-0F10-4784-9C97-9592576B0C9B}" destId="{51B2437F-54F3-48A2-85C7-3DF71CC4BF43}" srcOrd="2" destOrd="0" presId="urn:microsoft.com/office/officeart/2005/8/layout/radial2"/>
    <dgm:cxn modelId="{FECA9D7E-8BEE-48B5-B67C-8837704BA88F}" type="presParOf" srcId="{51B2437F-54F3-48A2-85C7-3DF71CC4BF43}" destId="{9B59DE5F-0230-4FC4-AB1A-E7068E72E99F}" srcOrd="0" destOrd="0" presId="urn:microsoft.com/office/officeart/2005/8/layout/radial2"/>
    <dgm:cxn modelId="{5DAF6867-6B87-4661-8436-B06A35E74B05}" type="presParOf" srcId="{51B2437F-54F3-48A2-85C7-3DF71CC4BF43}" destId="{14A0D437-329D-4377-AA48-E55C005EF0EF}" srcOrd="1" destOrd="0" presId="urn:microsoft.com/office/officeart/2005/8/layout/radial2"/>
    <dgm:cxn modelId="{1736610B-5DCB-4332-9F46-39AB98BEF4F2}" type="presParOf" srcId="{9E061CFC-0F10-4784-9C97-9592576B0C9B}" destId="{3A05469D-4386-4AAD-A2A5-5C5EA211A857}" srcOrd="3" destOrd="0" presId="urn:microsoft.com/office/officeart/2005/8/layout/radial2"/>
    <dgm:cxn modelId="{F9B8E3F2-700D-4BC3-91B2-0B42EE4026DE}" type="presParOf" srcId="{9E061CFC-0F10-4784-9C97-9592576B0C9B}" destId="{2B236B0A-390C-462A-B643-D4321D56FE6D}" srcOrd="4" destOrd="0" presId="urn:microsoft.com/office/officeart/2005/8/layout/radial2"/>
    <dgm:cxn modelId="{3D1E745A-A9AA-45A1-BB22-EF2DBDA962EE}" type="presParOf" srcId="{2B236B0A-390C-462A-B643-D4321D56FE6D}" destId="{B2D43181-19CC-4EF7-AB71-619E0C74BA86}" srcOrd="0" destOrd="0" presId="urn:microsoft.com/office/officeart/2005/8/layout/radial2"/>
    <dgm:cxn modelId="{2C722915-2E6A-4F4D-BE7E-27F5D5CEAA24}" type="presParOf" srcId="{2B236B0A-390C-462A-B643-D4321D56FE6D}" destId="{5B8AC48B-2CBF-4B35-A574-6D7FABEB9494}" srcOrd="1" destOrd="0" presId="urn:microsoft.com/office/officeart/2005/8/layout/radial2"/>
    <dgm:cxn modelId="{9CF1C0E6-60D1-400F-9E55-A7FCCBE22E06}" type="presParOf" srcId="{9E061CFC-0F10-4784-9C97-9592576B0C9B}" destId="{113898AC-BF2C-4CAA-8EEC-EAA96103D90E}" srcOrd="5" destOrd="0" presId="urn:microsoft.com/office/officeart/2005/8/layout/radial2"/>
    <dgm:cxn modelId="{DC023E57-5E93-44EC-AAD2-F6214844D98C}" type="presParOf" srcId="{9E061CFC-0F10-4784-9C97-9592576B0C9B}" destId="{C702B623-B568-452F-BDA7-11BF9824FF25}" srcOrd="6" destOrd="0" presId="urn:microsoft.com/office/officeart/2005/8/layout/radial2"/>
    <dgm:cxn modelId="{9B7EEEBA-4D35-4519-B678-FB123067E6F6}" type="presParOf" srcId="{C702B623-B568-452F-BDA7-11BF9824FF25}" destId="{6063DF6D-459E-49B0-8E00-3216378CE5F2}" srcOrd="0" destOrd="0" presId="urn:microsoft.com/office/officeart/2005/8/layout/radial2"/>
    <dgm:cxn modelId="{7E34A8ED-7C22-4AD2-BAF0-1AF866482570}" type="presParOf" srcId="{C702B623-B568-452F-BDA7-11BF9824FF25}" destId="{79055BBF-DBE9-4882-A38B-CAE68E3A61DE}" srcOrd="1" destOrd="0" presId="urn:microsoft.com/office/officeart/2005/8/layout/radial2"/>
    <dgm:cxn modelId="{79713964-5318-4414-BACD-58AE75C6A324}" type="presParOf" srcId="{9E061CFC-0F10-4784-9C97-9592576B0C9B}" destId="{016BD5C1-90BD-4C2B-9639-3461DA8C94E0}" srcOrd="7" destOrd="0" presId="urn:microsoft.com/office/officeart/2005/8/layout/radial2"/>
    <dgm:cxn modelId="{8FF1AC6B-23C5-498C-B0F8-117389165A07}" type="presParOf" srcId="{9E061CFC-0F10-4784-9C97-9592576B0C9B}" destId="{CEC33AE8-1312-4559-AE85-994081961965}" srcOrd="8" destOrd="0" presId="urn:microsoft.com/office/officeart/2005/8/layout/radial2"/>
    <dgm:cxn modelId="{CC9F7E02-990A-41F9-AD6B-DF786013FBEA}" type="presParOf" srcId="{CEC33AE8-1312-4559-AE85-994081961965}" destId="{95FCE378-B81D-4453-80FB-269B174D993A}" srcOrd="0" destOrd="0" presId="urn:microsoft.com/office/officeart/2005/8/layout/radial2"/>
    <dgm:cxn modelId="{15CC9585-3A4A-4B44-8F3E-857F6990B079}" type="presParOf" srcId="{CEC33AE8-1312-4559-AE85-994081961965}" destId="{9208D563-7A8E-4EBF-99F6-EE87A8904F54}" srcOrd="1" destOrd="0" presId="urn:microsoft.com/office/officeart/2005/8/layout/radial2"/>
    <dgm:cxn modelId="{A3B9C1EC-BE7F-4ED6-8649-BD762FF397F3}" type="presParOf" srcId="{9E061CFC-0F10-4784-9C97-9592576B0C9B}" destId="{8FCF5ADE-1A78-4084-BE5F-A0E795CDA317}" srcOrd="9" destOrd="0" presId="urn:microsoft.com/office/officeart/2005/8/layout/radial2"/>
    <dgm:cxn modelId="{8838A640-74C3-4773-BBF3-74B630C2DF60}" type="presParOf" srcId="{9E061CFC-0F10-4784-9C97-9592576B0C9B}" destId="{A1A4BE62-52C9-4931-87B9-BB3B25ABE4B5}" srcOrd="10" destOrd="0" presId="urn:microsoft.com/office/officeart/2005/8/layout/radial2"/>
    <dgm:cxn modelId="{00158FB4-0F89-471C-9E30-F42156E4506E}" type="presParOf" srcId="{A1A4BE62-52C9-4931-87B9-BB3B25ABE4B5}" destId="{60E429F5-C958-4A18-A5DA-FAAB78CBB6F6}" srcOrd="0" destOrd="0" presId="urn:microsoft.com/office/officeart/2005/8/layout/radial2"/>
    <dgm:cxn modelId="{69E1A2B1-A416-4360-A380-4759CB4BE135}" type="presParOf" srcId="{A1A4BE62-52C9-4931-87B9-BB3B25ABE4B5}" destId="{2403028F-7C24-4199-BF41-34DB2B158764}"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C1F17A-0FEC-4A57-A2B7-9F49A368FC6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A5804D61-9151-485E-B140-2EE278007A87}">
      <dgm:prSet phldrT="[Texte]"/>
      <dgm:spPr/>
      <dgm:t>
        <a:bodyPr/>
        <a:lstStyle/>
        <a:p>
          <a:r>
            <a:rPr lang="ar-DZ" dirty="0" smtClean="0"/>
            <a:t>معيقات تعليم المنتجات</a:t>
          </a:r>
          <a:endParaRPr lang="fr-FR" dirty="0"/>
        </a:p>
      </dgm:t>
    </dgm:pt>
    <dgm:pt modelId="{3BDEF65A-7EEA-43BC-8ACA-0654242F37D6}" type="parTrans" cxnId="{0DF7E1CD-533A-468A-AEE4-FF2912A9AA0A}">
      <dgm:prSet/>
      <dgm:spPr/>
      <dgm:t>
        <a:bodyPr/>
        <a:lstStyle/>
        <a:p>
          <a:endParaRPr lang="fr-FR"/>
        </a:p>
      </dgm:t>
    </dgm:pt>
    <dgm:pt modelId="{F5D42418-CC1C-4C36-9DA4-668DF6CE9D67}" type="sibTrans" cxnId="{0DF7E1CD-533A-468A-AEE4-FF2912A9AA0A}">
      <dgm:prSet/>
      <dgm:spPr/>
      <dgm:t>
        <a:bodyPr/>
        <a:lstStyle/>
        <a:p>
          <a:endParaRPr lang="fr-FR"/>
        </a:p>
      </dgm:t>
    </dgm:pt>
    <dgm:pt modelId="{A93B69E8-1349-419A-8714-B9AB4D8D506C}">
      <dgm:prSet phldrT="[Texte]"/>
      <dgm:spPr/>
      <dgm:t>
        <a:bodyPr/>
        <a:lstStyle/>
        <a:p>
          <a:r>
            <a:rPr lang="ar-DZ" dirty="0" smtClean="0"/>
            <a:t>حماية شهرة المنتج</a:t>
          </a:r>
          <a:endParaRPr lang="fr-FR" dirty="0"/>
        </a:p>
      </dgm:t>
    </dgm:pt>
    <dgm:pt modelId="{41567A18-15C0-4A5F-990F-C3F40C16B24B}" type="parTrans" cxnId="{0E7AA3D0-B227-4D86-9C7B-3D4488559D7A}">
      <dgm:prSet/>
      <dgm:spPr/>
      <dgm:t>
        <a:bodyPr/>
        <a:lstStyle/>
        <a:p>
          <a:endParaRPr lang="fr-FR"/>
        </a:p>
      </dgm:t>
    </dgm:pt>
    <dgm:pt modelId="{E089910C-FE77-43DA-8EA1-EE3716FC4D18}" type="sibTrans" cxnId="{0E7AA3D0-B227-4D86-9C7B-3D4488559D7A}">
      <dgm:prSet/>
      <dgm:spPr/>
      <dgm:t>
        <a:bodyPr/>
        <a:lstStyle/>
        <a:p>
          <a:endParaRPr lang="fr-FR"/>
        </a:p>
      </dgm:t>
    </dgm:pt>
    <dgm:pt modelId="{133C4009-2783-41EF-BAAA-275A64FFF302}">
      <dgm:prSet phldrT="[Texte]"/>
      <dgm:spPr/>
      <dgm:t>
        <a:bodyPr/>
        <a:lstStyle/>
        <a:p>
          <a:r>
            <a:rPr lang="ar-DZ" dirty="0" smtClean="0"/>
            <a:t>ضعف القدرة في الترويج</a:t>
          </a:r>
          <a:endParaRPr lang="fr-FR" dirty="0"/>
        </a:p>
      </dgm:t>
    </dgm:pt>
    <dgm:pt modelId="{8E464850-6CA1-465D-B2CA-0A70D19E7B58}" type="parTrans" cxnId="{2B484CB9-255B-4647-A486-7E97F36B1418}">
      <dgm:prSet/>
      <dgm:spPr/>
      <dgm:t>
        <a:bodyPr/>
        <a:lstStyle/>
        <a:p>
          <a:endParaRPr lang="fr-FR"/>
        </a:p>
      </dgm:t>
    </dgm:pt>
    <dgm:pt modelId="{451BD2A7-D2E1-473D-A60B-61ABE2C9C82A}" type="sibTrans" cxnId="{2B484CB9-255B-4647-A486-7E97F36B1418}">
      <dgm:prSet/>
      <dgm:spPr/>
      <dgm:t>
        <a:bodyPr/>
        <a:lstStyle/>
        <a:p>
          <a:endParaRPr lang="fr-FR"/>
        </a:p>
      </dgm:t>
    </dgm:pt>
    <dgm:pt modelId="{89BFFEFF-A664-40A3-A7C5-2FB2A7732360}">
      <dgm:prSet phldrT="[Texte]"/>
      <dgm:spPr/>
      <dgm:t>
        <a:bodyPr/>
        <a:lstStyle/>
        <a:p>
          <a:r>
            <a:rPr lang="ar-DZ" dirty="0" smtClean="0"/>
            <a:t>طبيعة المنتجات</a:t>
          </a:r>
          <a:endParaRPr lang="fr-FR" dirty="0"/>
        </a:p>
      </dgm:t>
    </dgm:pt>
    <dgm:pt modelId="{DD2148A1-7DCA-4B8C-8D8B-FFA2707F7E39}" type="parTrans" cxnId="{4AAC6A52-6AA7-47DA-A0BC-14D29A147D0D}">
      <dgm:prSet/>
      <dgm:spPr/>
      <dgm:t>
        <a:bodyPr/>
        <a:lstStyle/>
        <a:p>
          <a:endParaRPr lang="fr-FR"/>
        </a:p>
      </dgm:t>
    </dgm:pt>
    <dgm:pt modelId="{42DCC131-CF45-4EA8-81FC-3835BF668426}" type="sibTrans" cxnId="{4AAC6A52-6AA7-47DA-A0BC-14D29A147D0D}">
      <dgm:prSet/>
      <dgm:spPr/>
      <dgm:t>
        <a:bodyPr/>
        <a:lstStyle/>
        <a:p>
          <a:endParaRPr lang="fr-FR"/>
        </a:p>
      </dgm:t>
    </dgm:pt>
    <dgm:pt modelId="{B9C7E25D-4CFB-4C3E-898C-9177B66B00A3}">
      <dgm:prSet phldrT="[Texte]"/>
      <dgm:spPr/>
      <dgm:t>
        <a:bodyPr/>
        <a:lstStyle/>
        <a:p>
          <a:r>
            <a:rPr lang="ar-DZ" dirty="0" smtClean="0"/>
            <a:t>جودة المنتج</a:t>
          </a:r>
          <a:endParaRPr lang="fr-FR" dirty="0"/>
        </a:p>
      </dgm:t>
    </dgm:pt>
    <dgm:pt modelId="{33FFED61-A5DF-4B10-9CC2-C01D2AEADB56}" type="parTrans" cxnId="{69CB6888-A745-4438-A6BF-D37D2E02FE72}">
      <dgm:prSet/>
      <dgm:spPr/>
      <dgm:t>
        <a:bodyPr/>
        <a:lstStyle/>
        <a:p>
          <a:endParaRPr lang="fr-FR"/>
        </a:p>
      </dgm:t>
    </dgm:pt>
    <dgm:pt modelId="{A0C12532-4F22-4A08-B84E-6D903FA378F0}" type="sibTrans" cxnId="{69CB6888-A745-4438-A6BF-D37D2E02FE72}">
      <dgm:prSet/>
      <dgm:spPr/>
      <dgm:t>
        <a:bodyPr/>
        <a:lstStyle/>
        <a:p>
          <a:endParaRPr lang="fr-FR"/>
        </a:p>
      </dgm:t>
    </dgm:pt>
    <dgm:pt modelId="{CA18F008-994A-4902-A5E4-D87C08812EE3}" type="pres">
      <dgm:prSet presAssocID="{04C1F17A-0FEC-4A57-A2B7-9F49A368FC62}" presName="composite" presStyleCnt="0">
        <dgm:presLayoutVars>
          <dgm:chMax val="1"/>
          <dgm:dir/>
          <dgm:resizeHandles val="exact"/>
        </dgm:presLayoutVars>
      </dgm:prSet>
      <dgm:spPr/>
    </dgm:pt>
    <dgm:pt modelId="{948565C7-CCD1-4817-B99E-C9876A69E6F6}" type="pres">
      <dgm:prSet presAssocID="{04C1F17A-0FEC-4A57-A2B7-9F49A368FC62}" presName="radial" presStyleCnt="0">
        <dgm:presLayoutVars>
          <dgm:animLvl val="ctr"/>
        </dgm:presLayoutVars>
      </dgm:prSet>
      <dgm:spPr/>
    </dgm:pt>
    <dgm:pt modelId="{2B540F76-57FF-40B9-8127-D9794911D77E}" type="pres">
      <dgm:prSet presAssocID="{A5804D61-9151-485E-B140-2EE278007A87}" presName="centerShape" presStyleLbl="vennNode1" presStyleIdx="0" presStyleCnt="5"/>
      <dgm:spPr/>
    </dgm:pt>
    <dgm:pt modelId="{C6A6E064-DFE7-4D06-927B-9814D742ABA8}" type="pres">
      <dgm:prSet presAssocID="{A93B69E8-1349-419A-8714-B9AB4D8D506C}" presName="node" presStyleLbl="vennNode1" presStyleIdx="1" presStyleCnt="5">
        <dgm:presLayoutVars>
          <dgm:bulletEnabled val="1"/>
        </dgm:presLayoutVars>
      </dgm:prSet>
      <dgm:spPr/>
    </dgm:pt>
    <dgm:pt modelId="{9A15F173-8702-44EB-ACF7-51FE3F1E2A5A}" type="pres">
      <dgm:prSet presAssocID="{133C4009-2783-41EF-BAAA-275A64FFF302}" presName="node" presStyleLbl="vennNode1" presStyleIdx="2" presStyleCnt="5">
        <dgm:presLayoutVars>
          <dgm:bulletEnabled val="1"/>
        </dgm:presLayoutVars>
      </dgm:prSet>
      <dgm:spPr/>
    </dgm:pt>
    <dgm:pt modelId="{48BC7917-FAD5-42FA-BEF4-E62449D6D9EA}" type="pres">
      <dgm:prSet presAssocID="{89BFFEFF-A664-40A3-A7C5-2FB2A7732360}" presName="node" presStyleLbl="vennNode1" presStyleIdx="3" presStyleCnt="5">
        <dgm:presLayoutVars>
          <dgm:bulletEnabled val="1"/>
        </dgm:presLayoutVars>
      </dgm:prSet>
      <dgm:spPr/>
    </dgm:pt>
    <dgm:pt modelId="{6E38F035-D4B1-40F3-BC5F-9B8BBBEA05D8}" type="pres">
      <dgm:prSet presAssocID="{B9C7E25D-4CFB-4C3E-898C-9177B66B00A3}" presName="node" presStyleLbl="vennNode1" presStyleIdx="4" presStyleCnt="5">
        <dgm:presLayoutVars>
          <dgm:bulletEnabled val="1"/>
        </dgm:presLayoutVars>
      </dgm:prSet>
      <dgm:spPr/>
    </dgm:pt>
  </dgm:ptLst>
  <dgm:cxnLst>
    <dgm:cxn modelId="{2B484CB9-255B-4647-A486-7E97F36B1418}" srcId="{A5804D61-9151-485E-B140-2EE278007A87}" destId="{133C4009-2783-41EF-BAAA-275A64FFF302}" srcOrd="1" destOrd="0" parTransId="{8E464850-6CA1-465D-B2CA-0A70D19E7B58}" sibTransId="{451BD2A7-D2E1-473D-A60B-61ABE2C9C82A}"/>
    <dgm:cxn modelId="{0DF7E1CD-533A-468A-AEE4-FF2912A9AA0A}" srcId="{04C1F17A-0FEC-4A57-A2B7-9F49A368FC62}" destId="{A5804D61-9151-485E-B140-2EE278007A87}" srcOrd="0" destOrd="0" parTransId="{3BDEF65A-7EEA-43BC-8ACA-0654242F37D6}" sibTransId="{F5D42418-CC1C-4C36-9DA4-668DF6CE9D67}"/>
    <dgm:cxn modelId="{69CB6888-A745-4438-A6BF-D37D2E02FE72}" srcId="{A5804D61-9151-485E-B140-2EE278007A87}" destId="{B9C7E25D-4CFB-4C3E-898C-9177B66B00A3}" srcOrd="3" destOrd="0" parTransId="{33FFED61-A5DF-4B10-9CC2-C01D2AEADB56}" sibTransId="{A0C12532-4F22-4A08-B84E-6D903FA378F0}"/>
    <dgm:cxn modelId="{9FE89EC5-08DA-4634-BB6E-CA23A0AC8710}" type="presOf" srcId="{133C4009-2783-41EF-BAAA-275A64FFF302}" destId="{9A15F173-8702-44EB-ACF7-51FE3F1E2A5A}" srcOrd="0" destOrd="0" presId="urn:microsoft.com/office/officeart/2005/8/layout/radial3"/>
    <dgm:cxn modelId="{6AD3F134-0F64-4AEE-AE56-D702A0A499F2}" type="presOf" srcId="{A5804D61-9151-485E-B140-2EE278007A87}" destId="{2B540F76-57FF-40B9-8127-D9794911D77E}" srcOrd="0" destOrd="0" presId="urn:microsoft.com/office/officeart/2005/8/layout/radial3"/>
    <dgm:cxn modelId="{7E80D75A-2407-4C25-9DA1-231231CF7840}" type="presOf" srcId="{B9C7E25D-4CFB-4C3E-898C-9177B66B00A3}" destId="{6E38F035-D4B1-40F3-BC5F-9B8BBBEA05D8}" srcOrd="0" destOrd="0" presId="urn:microsoft.com/office/officeart/2005/8/layout/radial3"/>
    <dgm:cxn modelId="{5451684B-AF71-47DB-87B5-84F4A9012AC8}" type="presOf" srcId="{A93B69E8-1349-419A-8714-B9AB4D8D506C}" destId="{C6A6E064-DFE7-4D06-927B-9814D742ABA8}" srcOrd="0" destOrd="0" presId="urn:microsoft.com/office/officeart/2005/8/layout/radial3"/>
    <dgm:cxn modelId="{1203BDE9-4233-4F4F-89F0-32F9E55AFC49}" type="presOf" srcId="{89BFFEFF-A664-40A3-A7C5-2FB2A7732360}" destId="{48BC7917-FAD5-42FA-BEF4-E62449D6D9EA}" srcOrd="0" destOrd="0" presId="urn:microsoft.com/office/officeart/2005/8/layout/radial3"/>
    <dgm:cxn modelId="{AB604FB9-AA3D-46A0-BCD2-4A07621DB2D0}" type="presOf" srcId="{04C1F17A-0FEC-4A57-A2B7-9F49A368FC62}" destId="{CA18F008-994A-4902-A5E4-D87C08812EE3}" srcOrd="0" destOrd="0" presId="urn:microsoft.com/office/officeart/2005/8/layout/radial3"/>
    <dgm:cxn modelId="{4AAC6A52-6AA7-47DA-A0BC-14D29A147D0D}" srcId="{A5804D61-9151-485E-B140-2EE278007A87}" destId="{89BFFEFF-A664-40A3-A7C5-2FB2A7732360}" srcOrd="2" destOrd="0" parTransId="{DD2148A1-7DCA-4B8C-8D8B-FFA2707F7E39}" sibTransId="{42DCC131-CF45-4EA8-81FC-3835BF668426}"/>
    <dgm:cxn modelId="{0E7AA3D0-B227-4D86-9C7B-3D4488559D7A}" srcId="{A5804D61-9151-485E-B140-2EE278007A87}" destId="{A93B69E8-1349-419A-8714-B9AB4D8D506C}" srcOrd="0" destOrd="0" parTransId="{41567A18-15C0-4A5F-990F-C3F40C16B24B}" sibTransId="{E089910C-FE77-43DA-8EA1-EE3716FC4D18}"/>
    <dgm:cxn modelId="{E18FBAF0-88C0-4400-AD7F-7D47C116C787}" type="presParOf" srcId="{CA18F008-994A-4902-A5E4-D87C08812EE3}" destId="{948565C7-CCD1-4817-B99E-C9876A69E6F6}" srcOrd="0" destOrd="0" presId="urn:microsoft.com/office/officeart/2005/8/layout/radial3"/>
    <dgm:cxn modelId="{4B28F3BD-C9BA-488C-83C5-9BBF6160C6CB}" type="presParOf" srcId="{948565C7-CCD1-4817-B99E-C9876A69E6F6}" destId="{2B540F76-57FF-40B9-8127-D9794911D77E}" srcOrd="0" destOrd="0" presId="urn:microsoft.com/office/officeart/2005/8/layout/radial3"/>
    <dgm:cxn modelId="{ABBBC13D-1D93-421B-8CC4-F4103BFFE41C}" type="presParOf" srcId="{948565C7-CCD1-4817-B99E-C9876A69E6F6}" destId="{C6A6E064-DFE7-4D06-927B-9814D742ABA8}" srcOrd="1" destOrd="0" presId="urn:microsoft.com/office/officeart/2005/8/layout/radial3"/>
    <dgm:cxn modelId="{A5B9246B-4A1B-4A42-9994-C4FDB94BCB8E}" type="presParOf" srcId="{948565C7-CCD1-4817-B99E-C9876A69E6F6}" destId="{9A15F173-8702-44EB-ACF7-51FE3F1E2A5A}" srcOrd="2" destOrd="0" presId="urn:microsoft.com/office/officeart/2005/8/layout/radial3"/>
    <dgm:cxn modelId="{19569944-C408-4FAF-B201-EAC4ACDD5732}" type="presParOf" srcId="{948565C7-CCD1-4817-B99E-C9876A69E6F6}" destId="{48BC7917-FAD5-42FA-BEF4-E62449D6D9EA}" srcOrd="3" destOrd="0" presId="urn:microsoft.com/office/officeart/2005/8/layout/radial3"/>
    <dgm:cxn modelId="{3FBD02CB-55BD-4B59-A1B8-4EAE1469C9CD}" type="presParOf" srcId="{948565C7-CCD1-4817-B99E-C9876A69E6F6}" destId="{6E38F035-D4B1-40F3-BC5F-9B8BBBEA05D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EA3F3-080F-4552-9DCC-046750883D11}">
      <dsp:nvSpPr>
        <dsp:cNvPr id="0" name=""/>
        <dsp:cNvSpPr/>
      </dsp:nvSpPr>
      <dsp:spPr>
        <a:xfrm>
          <a:off x="3262669" y="2107281"/>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	أهداف العلامة التجارية</a:t>
          </a:r>
          <a:endParaRPr lang="fr-FR" sz="1400" kern="1200" dirty="0"/>
        </a:p>
      </dsp:txBody>
      <dsp:txXfrm>
        <a:off x="3497373" y="2341985"/>
        <a:ext cx="1133253" cy="1133253"/>
      </dsp:txXfrm>
    </dsp:sp>
    <dsp:sp modelId="{555708CE-025A-4D2B-A365-4CC6F7258EA6}">
      <dsp:nvSpPr>
        <dsp:cNvPr id="0" name=""/>
        <dsp:cNvSpPr/>
      </dsp:nvSpPr>
      <dsp:spPr>
        <a:xfrm rot="16200000">
          <a:off x="3821891" y="1847426"/>
          <a:ext cx="484217" cy="35492"/>
        </a:xfrm>
        <a:custGeom>
          <a:avLst/>
          <a:gdLst/>
          <a:ahLst/>
          <a:cxnLst/>
          <a:rect l="0" t="0" r="0" b="0"/>
          <a:pathLst>
            <a:path>
              <a:moveTo>
                <a:pt x="0" y="17746"/>
              </a:moveTo>
              <a:lnTo>
                <a:pt x="484217"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051894" y="1853067"/>
        <a:ext cx="24210" cy="24210"/>
      </dsp:txXfrm>
    </dsp:sp>
    <dsp:sp modelId="{54317C0E-5961-43E0-9E11-804813771DA2}">
      <dsp:nvSpPr>
        <dsp:cNvPr id="0" name=""/>
        <dsp:cNvSpPr/>
      </dsp:nvSpPr>
      <dsp:spPr>
        <a:xfrm>
          <a:off x="3262669" y="20402"/>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DZ" sz="2000" kern="1200" dirty="0" smtClean="0"/>
            <a:t>التعريف</a:t>
          </a:r>
          <a:endParaRPr lang="fr-FR" sz="2000" kern="1200" dirty="0"/>
        </a:p>
      </dsp:txBody>
      <dsp:txXfrm>
        <a:off x="3497373" y="255106"/>
        <a:ext cx="1133253" cy="1133253"/>
      </dsp:txXfrm>
    </dsp:sp>
    <dsp:sp modelId="{BA2C5077-8E95-4A0C-AF63-B57AEDE252E3}">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044264" y="2574066"/>
        <a:ext cx="24210" cy="24210"/>
      </dsp:txXfrm>
    </dsp:sp>
    <dsp:sp modelId="{0655F4F5-814D-463A-A73E-957317E70683}">
      <dsp:nvSpPr>
        <dsp:cNvPr id="0" name=""/>
        <dsp:cNvSpPr/>
      </dsp:nvSpPr>
      <dsp:spPr>
        <a:xfrm>
          <a:off x="5247409" y="1462400"/>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DZ" sz="2000" kern="1200" dirty="0" smtClean="0"/>
            <a:t>حماية المستهلك</a:t>
          </a:r>
          <a:endParaRPr lang="fr-FR" sz="2000" kern="1200" dirty="0"/>
        </a:p>
      </dsp:txBody>
      <dsp:txXfrm>
        <a:off x="5482113" y="1697104"/>
        <a:ext cx="1133253" cy="1133253"/>
      </dsp:txXfrm>
    </dsp:sp>
    <dsp:sp modelId="{F32C7B82-BA67-4D1E-804D-9DB1315BDD7D}">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665213" y="3740667"/>
        <a:ext cx="24210" cy="24210"/>
      </dsp:txXfrm>
    </dsp:sp>
    <dsp:sp modelId="{4639CE2B-9229-4963-9990-1B0CB5FA668F}">
      <dsp:nvSpPr>
        <dsp:cNvPr id="0" name=""/>
        <dsp:cNvSpPr/>
      </dsp:nvSpPr>
      <dsp:spPr>
        <a:xfrm>
          <a:off x="4489306" y="3795603"/>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DZ" sz="2000" kern="1200" dirty="0" smtClean="0"/>
            <a:t>تسريع عملية الشراء</a:t>
          </a:r>
          <a:endParaRPr lang="fr-FR" sz="2000" kern="1200" dirty="0"/>
        </a:p>
      </dsp:txBody>
      <dsp:txXfrm>
        <a:off x="4724010" y="4030307"/>
        <a:ext cx="1133253" cy="1133253"/>
      </dsp:txXfrm>
    </dsp:sp>
    <dsp:sp modelId="{2072BBA1-897B-4EF4-94D2-EB3AC1E33501}">
      <dsp:nvSpPr>
        <dsp:cNvPr id="0" name=""/>
        <dsp:cNvSpPr/>
      </dsp:nvSpPr>
      <dsp:spPr>
        <a:xfrm rot="7560000">
          <a:off x="3208572" y="3735027"/>
          <a:ext cx="484217" cy="35492"/>
        </a:xfrm>
        <a:custGeom>
          <a:avLst/>
          <a:gdLst/>
          <a:ahLst/>
          <a:cxnLst/>
          <a:rect l="0" t="0" r="0" b="0"/>
          <a:pathLst>
            <a:path>
              <a:moveTo>
                <a:pt x="0" y="17746"/>
              </a:moveTo>
              <a:lnTo>
                <a:pt x="484217"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438575" y="3740667"/>
        <a:ext cx="24210" cy="24210"/>
      </dsp:txXfrm>
    </dsp:sp>
    <dsp:sp modelId="{B04ABAC5-7050-476B-B8A6-B5A3ECC4AA45}">
      <dsp:nvSpPr>
        <dsp:cNvPr id="0" name=""/>
        <dsp:cNvSpPr/>
      </dsp:nvSpPr>
      <dsp:spPr>
        <a:xfrm>
          <a:off x="2036031" y="3795603"/>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DZ" sz="2000" kern="1200" dirty="0" smtClean="0"/>
            <a:t>الترويج</a:t>
          </a:r>
          <a:endParaRPr lang="fr-FR" sz="2000" kern="1200" dirty="0"/>
        </a:p>
      </dsp:txBody>
      <dsp:txXfrm>
        <a:off x="2270735" y="4030307"/>
        <a:ext cx="1133253" cy="1133253"/>
      </dsp:txXfrm>
    </dsp:sp>
    <dsp:sp modelId="{B72B2684-E845-411A-BD67-FA6935B9969E}">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059524" y="2574066"/>
        <a:ext cx="24210" cy="24210"/>
      </dsp:txXfrm>
    </dsp:sp>
    <dsp:sp modelId="{2645C3FC-EBF3-4CC0-971F-CEE4E2125661}">
      <dsp:nvSpPr>
        <dsp:cNvPr id="0" name=""/>
        <dsp:cNvSpPr/>
      </dsp:nvSpPr>
      <dsp:spPr>
        <a:xfrm>
          <a:off x="1277928" y="1462400"/>
          <a:ext cx="1602661" cy="160266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DZ" sz="2000" kern="1200" dirty="0" smtClean="0"/>
            <a:t>تقليل المقارنات السعرية</a:t>
          </a:r>
          <a:endParaRPr lang="fr-FR" sz="2000" kern="1200" dirty="0"/>
        </a:p>
      </dsp:txBody>
      <dsp:txXfrm>
        <a:off x="1512632" y="1697104"/>
        <a:ext cx="1133253" cy="1133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F5ADE-1A78-4084-BE5F-A0E795CDA317}">
      <dsp:nvSpPr>
        <dsp:cNvPr id="0" name=""/>
        <dsp:cNvSpPr/>
      </dsp:nvSpPr>
      <dsp:spPr>
        <a:xfrm rot="3370356">
          <a:off x="2259635" y="3883784"/>
          <a:ext cx="1598863" cy="34365"/>
        </a:xfrm>
        <a:custGeom>
          <a:avLst/>
          <a:gdLst/>
          <a:ahLst/>
          <a:cxnLst/>
          <a:rect l="0" t="0" r="0" b="0"/>
          <a:pathLst>
            <a:path>
              <a:moveTo>
                <a:pt x="0" y="17182"/>
              </a:moveTo>
              <a:lnTo>
                <a:pt x="1598863" y="171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BD5C1-90BD-4C2B-9639-3461DA8C94E0}">
      <dsp:nvSpPr>
        <dsp:cNvPr id="0" name=""/>
        <dsp:cNvSpPr/>
      </dsp:nvSpPr>
      <dsp:spPr>
        <a:xfrm rot="1739472">
          <a:off x="2703285" y="3325242"/>
          <a:ext cx="1434917" cy="34365"/>
        </a:xfrm>
        <a:custGeom>
          <a:avLst/>
          <a:gdLst/>
          <a:ahLst/>
          <a:cxnLst/>
          <a:rect l="0" t="0" r="0" b="0"/>
          <a:pathLst>
            <a:path>
              <a:moveTo>
                <a:pt x="0" y="17182"/>
              </a:moveTo>
              <a:lnTo>
                <a:pt x="1434917" y="171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898AC-BF2C-4CAA-8EEC-EAA96103D90E}">
      <dsp:nvSpPr>
        <dsp:cNvPr id="0" name=""/>
        <dsp:cNvSpPr/>
      </dsp:nvSpPr>
      <dsp:spPr>
        <a:xfrm>
          <a:off x="2793187" y="2676558"/>
          <a:ext cx="1439860" cy="34365"/>
        </a:xfrm>
        <a:custGeom>
          <a:avLst/>
          <a:gdLst/>
          <a:ahLst/>
          <a:cxnLst/>
          <a:rect l="0" t="0" r="0" b="0"/>
          <a:pathLst>
            <a:path>
              <a:moveTo>
                <a:pt x="0" y="17182"/>
              </a:moveTo>
              <a:lnTo>
                <a:pt x="1439860" y="171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5469D-4386-4AAD-A2A5-5C5EA211A857}">
      <dsp:nvSpPr>
        <dsp:cNvPr id="0" name=""/>
        <dsp:cNvSpPr/>
      </dsp:nvSpPr>
      <dsp:spPr>
        <a:xfrm rot="19860528">
          <a:off x="2703285" y="2027874"/>
          <a:ext cx="1434917" cy="34365"/>
        </a:xfrm>
        <a:custGeom>
          <a:avLst/>
          <a:gdLst/>
          <a:ahLst/>
          <a:cxnLst/>
          <a:rect l="0" t="0" r="0" b="0"/>
          <a:pathLst>
            <a:path>
              <a:moveTo>
                <a:pt x="0" y="17182"/>
              </a:moveTo>
              <a:lnTo>
                <a:pt x="1434917" y="171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4501F-96C9-47BF-8475-C274F2544DBD}">
      <dsp:nvSpPr>
        <dsp:cNvPr id="0" name=""/>
        <dsp:cNvSpPr/>
      </dsp:nvSpPr>
      <dsp:spPr>
        <a:xfrm rot="18281532">
          <a:off x="2270296" y="1454534"/>
          <a:ext cx="1651381" cy="34365"/>
        </a:xfrm>
        <a:custGeom>
          <a:avLst/>
          <a:gdLst/>
          <a:ahLst/>
          <a:cxnLst/>
          <a:rect l="0" t="0" r="0" b="0"/>
          <a:pathLst>
            <a:path>
              <a:moveTo>
                <a:pt x="0" y="17182"/>
              </a:moveTo>
              <a:lnTo>
                <a:pt x="1651381" y="171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2F572-1D93-45EA-94E6-8C4770A27F6D}">
      <dsp:nvSpPr>
        <dsp:cNvPr id="0" name=""/>
        <dsp:cNvSpPr/>
      </dsp:nvSpPr>
      <dsp:spPr>
        <a:xfrm>
          <a:off x="1474173" y="1917850"/>
          <a:ext cx="1551781" cy="1551781"/>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9DE5F-0230-4FC4-AB1A-E7068E72E99F}">
      <dsp:nvSpPr>
        <dsp:cNvPr id="0" name=""/>
        <dsp:cNvSpPr/>
      </dsp:nvSpPr>
      <dsp:spPr>
        <a:xfrm>
          <a:off x="3378811" y="1335"/>
          <a:ext cx="868698" cy="86869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DZ" sz="1100" kern="1200" dirty="0" smtClean="0"/>
            <a:t>العلامة الفردية</a:t>
          </a:r>
          <a:endParaRPr lang="fr-FR" sz="1100" kern="1200" dirty="0"/>
        </a:p>
      </dsp:txBody>
      <dsp:txXfrm>
        <a:off x="3506029" y="128553"/>
        <a:ext cx="614262" cy="614262"/>
      </dsp:txXfrm>
    </dsp:sp>
    <dsp:sp modelId="{B2D43181-19CC-4EF7-AB71-619E0C74BA86}">
      <dsp:nvSpPr>
        <dsp:cNvPr id="0" name=""/>
        <dsp:cNvSpPr/>
      </dsp:nvSpPr>
      <dsp:spPr>
        <a:xfrm>
          <a:off x="3989967" y="1006155"/>
          <a:ext cx="931068" cy="93106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DZ" sz="1100" kern="1200" dirty="0" smtClean="0"/>
            <a:t>العلامة المجموعة: </a:t>
          </a:r>
          <a:endParaRPr lang="fr-FR" sz="1100" kern="1200" dirty="0"/>
        </a:p>
      </dsp:txBody>
      <dsp:txXfrm>
        <a:off x="4126319" y="1142507"/>
        <a:ext cx="658364" cy="658364"/>
      </dsp:txXfrm>
    </dsp:sp>
    <dsp:sp modelId="{6063DF6D-459E-49B0-8E00-3216378CE5F2}">
      <dsp:nvSpPr>
        <dsp:cNvPr id="0" name=""/>
        <dsp:cNvSpPr/>
      </dsp:nvSpPr>
      <dsp:spPr>
        <a:xfrm>
          <a:off x="4233048" y="2228206"/>
          <a:ext cx="931068" cy="93106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DZ" sz="1100" kern="1200" dirty="0" smtClean="0"/>
            <a:t>العلامات المسجلة</a:t>
          </a:r>
          <a:endParaRPr lang="fr-FR" sz="1100" kern="1200" dirty="0"/>
        </a:p>
      </dsp:txBody>
      <dsp:txXfrm>
        <a:off x="4369400" y="2364558"/>
        <a:ext cx="658364" cy="658364"/>
      </dsp:txXfrm>
    </dsp:sp>
    <dsp:sp modelId="{79055BBF-DBE9-4882-A38B-CAE68E3A61DE}">
      <dsp:nvSpPr>
        <dsp:cNvPr id="0" name=""/>
        <dsp:cNvSpPr/>
      </dsp:nvSpPr>
      <dsp:spPr>
        <a:xfrm>
          <a:off x="5257223" y="2228206"/>
          <a:ext cx="1396603" cy="9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11250">
            <a:lnSpc>
              <a:spcPct val="90000"/>
            </a:lnSpc>
            <a:spcBef>
              <a:spcPct val="0"/>
            </a:spcBef>
            <a:spcAft>
              <a:spcPct val="15000"/>
            </a:spcAft>
            <a:buChar char="••"/>
          </a:pPr>
          <a:r>
            <a:rPr lang="ar-DZ" sz="2500" kern="1200" dirty="0" smtClean="0"/>
            <a:t>علامة الموزعين</a:t>
          </a:r>
          <a:endParaRPr lang="fr-FR" sz="2500" kern="1200" dirty="0"/>
        </a:p>
      </dsp:txBody>
      <dsp:txXfrm>
        <a:off x="5257223" y="2228206"/>
        <a:ext cx="1396603" cy="931068"/>
      </dsp:txXfrm>
    </dsp:sp>
    <dsp:sp modelId="{95FCE378-B81D-4453-80FB-269B174D993A}">
      <dsp:nvSpPr>
        <dsp:cNvPr id="0" name=""/>
        <dsp:cNvSpPr/>
      </dsp:nvSpPr>
      <dsp:spPr>
        <a:xfrm>
          <a:off x="3989967" y="3450257"/>
          <a:ext cx="931068" cy="93106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DZ" sz="1100" kern="1200" dirty="0" smtClean="0"/>
            <a:t>العلامات غير المسجلة</a:t>
          </a:r>
          <a:endParaRPr lang="fr-FR" sz="1100" kern="1200" dirty="0"/>
        </a:p>
      </dsp:txBody>
      <dsp:txXfrm>
        <a:off x="4126319" y="3586609"/>
        <a:ext cx="658364" cy="658364"/>
      </dsp:txXfrm>
    </dsp:sp>
    <dsp:sp modelId="{60E429F5-C958-4A18-A5DA-FAAB78CBB6F6}">
      <dsp:nvSpPr>
        <dsp:cNvPr id="0" name=""/>
        <dsp:cNvSpPr/>
      </dsp:nvSpPr>
      <dsp:spPr>
        <a:xfrm>
          <a:off x="3297730" y="4486262"/>
          <a:ext cx="931068" cy="93106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ar-DZ" sz="1100" kern="1200" dirty="0" smtClean="0"/>
            <a:t>العلامة الالكترونية</a:t>
          </a:r>
          <a:endParaRPr lang="fr-FR" sz="1100" kern="1200" dirty="0"/>
        </a:p>
      </dsp:txBody>
      <dsp:txXfrm>
        <a:off x="3434082" y="4622614"/>
        <a:ext cx="658364" cy="658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0F76-57FF-40B9-8127-D9794911D77E}">
      <dsp:nvSpPr>
        <dsp:cNvPr id="0" name=""/>
        <dsp:cNvSpPr/>
      </dsp:nvSpPr>
      <dsp:spPr>
        <a:xfrm>
          <a:off x="2561166" y="1206500"/>
          <a:ext cx="3005666" cy="3005666"/>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ar-DZ" sz="4300" kern="1200" dirty="0" smtClean="0"/>
            <a:t>معيقات تعليم المنتجات</a:t>
          </a:r>
          <a:endParaRPr lang="fr-FR" sz="4300" kern="1200" dirty="0"/>
        </a:p>
      </dsp:txBody>
      <dsp:txXfrm>
        <a:off x="3001336" y="1646670"/>
        <a:ext cx="2125326" cy="2125326"/>
      </dsp:txXfrm>
    </dsp:sp>
    <dsp:sp modelId="{C6A6E064-DFE7-4D06-927B-9814D742ABA8}">
      <dsp:nvSpPr>
        <dsp:cNvPr id="0" name=""/>
        <dsp:cNvSpPr/>
      </dsp:nvSpPr>
      <dsp:spPr>
        <a:xfrm>
          <a:off x="3312583" y="536"/>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kern="1200" dirty="0" smtClean="0"/>
            <a:t>حماية شهرة المنتج</a:t>
          </a:r>
          <a:endParaRPr lang="fr-FR" sz="1900" kern="1200" dirty="0"/>
        </a:p>
      </dsp:txBody>
      <dsp:txXfrm>
        <a:off x="3532668" y="220621"/>
        <a:ext cx="1062663" cy="1062663"/>
      </dsp:txXfrm>
    </dsp:sp>
    <dsp:sp modelId="{9A15F173-8702-44EB-ACF7-51FE3F1E2A5A}">
      <dsp:nvSpPr>
        <dsp:cNvPr id="0" name=""/>
        <dsp:cNvSpPr/>
      </dsp:nvSpPr>
      <dsp:spPr>
        <a:xfrm>
          <a:off x="5269963" y="1957916"/>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kern="1200" dirty="0" smtClean="0"/>
            <a:t>ضعف القدرة في الترويج</a:t>
          </a:r>
          <a:endParaRPr lang="fr-FR" sz="1900" kern="1200" dirty="0"/>
        </a:p>
      </dsp:txBody>
      <dsp:txXfrm>
        <a:off x="5490048" y="2178001"/>
        <a:ext cx="1062663" cy="1062663"/>
      </dsp:txXfrm>
    </dsp:sp>
    <dsp:sp modelId="{48BC7917-FAD5-42FA-BEF4-E62449D6D9EA}">
      <dsp:nvSpPr>
        <dsp:cNvPr id="0" name=""/>
        <dsp:cNvSpPr/>
      </dsp:nvSpPr>
      <dsp:spPr>
        <a:xfrm>
          <a:off x="3312583" y="3915297"/>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kern="1200" dirty="0" smtClean="0"/>
            <a:t>طبيعة المنتجات</a:t>
          </a:r>
          <a:endParaRPr lang="fr-FR" sz="1900" kern="1200" dirty="0"/>
        </a:p>
      </dsp:txBody>
      <dsp:txXfrm>
        <a:off x="3532668" y="4135382"/>
        <a:ext cx="1062663" cy="1062663"/>
      </dsp:txXfrm>
    </dsp:sp>
    <dsp:sp modelId="{6E38F035-D4B1-40F3-BC5F-9B8BBBEA05D8}">
      <dsp:nvSpPr>
        <dsp:cNvPr id="0" name=""/>
        <dsp:cNvSpPr/>
      </dsp:nvSpPr>
      <dsp:spPr>
        <a:xfrm>
          <a:off x="1355202" y="1957916"/>
          <a:ext cx="1502833" cy="150283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kern="1200" dirty="0" smtClean="0"/>
            <a:t>جودة المنتج</a:t>
          </a:r>
          <a:endParaRPr lang="fr-FR" sz="1900" kern="1200" dirty="0"/>
        </a:p>
      </dsp:txBody>
      <dsp:txXfrm>
        <a:off x="1575287" y="2178001"/>
        <a:ext cx="1062663" cy="106266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21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40492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246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80846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196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117160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97329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30242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9153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38A09D1-F97D-4DD2-8A32-7BF134F8541A}"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519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6551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38A09D1-F97D-4DD2-8A32-7BF134F8541A}"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40079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38A09D1-F97D-4DD2-8A32-7BF134F8541A}"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3744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09D1-F97D-4DD2-8A32-7BF134F8541A}"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7108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11810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38A09D1-F97D-4DD2-8A32-7BF134F8541A}"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E2E3746-AA31-4DAF-8B56-06750D27D6AF}" type="slidenum">
              <a:rPr lang="en-US" smtClean="0"/>
              <a:t>‹N°›</a:t>
            </a:fld>
            <a:endParaRPr lang="en-US"/>
          </a:p>
        </p:txBody>
      </p:sp>
    </p:spTree>
    <p:extLst>
      <p:ext uri="{BB962C8B-B14F-4D97-AF65-F5344CB8AC3E}">
        <p14:creationId xmlns:p14="http://schemas.microsoft.com/office/powerpoint/2010/main" val="20920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8A09D1-F97D-4DD2-8A32-7BF134F8541A}" type="datetimeFigureOut">
              <a:rPr lang="en-US" smtClean="0"/>
              <a:t>10/24/2025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E2E3746-AA31-4DAF-8B56-06750D27D6AF}" type="slidenum">
              <a:rPr lang="en-US" smtClean="0"/>
              <a:t>‹N°›</a:t>
            </a:fld>
            <a:endParaRPr lang="en-US"/>
          </a:p>
        </p:txBody>
      </p:sp>
    </p:spTree>
    <p:extLst>
      <p:ext uri="{BB962C8B-B14F-4D97-AF65-F5344CB8AC3E}">
        <p14:creationId xmlns:p14="http://schemas.microsoft.com/office/powerpoint/2010/main" val="88486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xmlns="" id="{EC023AD1-40D8-A711-B7FB-604DB2CDC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45" y="-142240"/>
            <a:ext cx="12461210" cy="7000240"/>
          </a:xfrm>
          <a:prstGeom prst="rect">
            <a:avLst/>
          </a:prstGeom>
        </p:spPr>
      </p:pic>
      <p:sp>
        <p:nvSpPr>
          <p:cNvPr id="13" name="Google Shape;179;p11">
            <a:extLst>
              <a:ext uri="{FF2B5EF4-FFF2-40B4-BE49-F238E27FC236}">
                <a16:creationId xmlns:a16="http://schemas.microsoft.com/office/drawing/2014/main" xmlns="" id="{504382AC-AAFF-7831-6AA7-6415FC5092A2}"/>
              </a:ext>
            </a:extLst>
          </p:cNvPr>
          <p:cNvSpPr txBox="1"/>
          <p:nvPr/>
        </p:nvSpPr>
        <p:spPr>
          <a:xfrm>
            <a:off x="3726876" y="2079692"/>
            <a:ext cx="7071360" cy="584735"/>
          </a:xfrm>
          <a:prstGeom prst="rect">
            <a:avLst/>
          </a:prstGeom>
          <a:noFill/>
          <a:ln>
            <a:noFill/>
          </a:ln>
        </p:spPr>
        <p:txBody>
          <a:bodyPr spcFirstLastPara="1" wrap="square" lIns="91425" tIns="45700" rIns="91425" bIns="45700" anchor="t" anchorCtr="0">
            <a:spAutoFit/>
          </a:bodyPr>
          <a:lstStyle/>
          <a:p>
            <a:pPr algn="ctr" defTabSz="914400" rtl="1"/>
            <a:r>
              <a:rPr lang="ar-DZ" sz="3200" b="1" dirty="0" err="1" smtClean="0">
                <a:solidFill>
                  <a:schemeClr val="bg1"/>
                </a:solidFill>
                <a:latin typeface="Arial"/>
                <a:ea typeface="Arial"/>
                <a:cs typeface="Arial"/>
                <a:sym typeface="Arial"/>
              </a:rPr>
              <a:t>امحاضرة</a:t>
            </a:r>
            <a:r>
              <a:rPr lang="ar-DZ" sz="3200" b="1" dirty="0" smtClean="0">
                <a:solidFill>
                  <a:schemeClr val="bg1"/>
                </a:solidFill>
                <a:latin typeface="Arial"/>
                <a:ea typeface="Arial"/>
                <a:cs typeface="Arial"/>
                <a:sym typeface="Arial"/>
              </a:rPr>
              <a:t> الأولى: مدخل نظري حول العلامة التجارية</a:t>
            </a:r>
            <a:endParaRPr sz="3200" dirty="0">
              <a:solidFill>
                <a:schemeClr val="bg1"/>
              </a:solidFill>
              <a:latin typeface="خط سلطاني عريض" pitchFamily="2" charset="-78"/>
              <a:cs typeface="خط سلطاني عريض" pitchFamily="2" charset="-78"/>
            </a:endParaRPr>
          </a:p>
        </p:txBody>
      </p:sp>
      <p:sp>
        <p:nvSpPr>
          <p:cNvPr id="15" name="مربع نص 14">
            <a:extLst>
              <a:ext uri="{FF2B5EF4-FFF2-40B4-BE49-F238E27FC236}">
                <a16:creationId xmlns:a16="http://schemas.microsoft.com/office/drawing/2014/main" xmlns="" id="{B37ED5C2-2B41-B6C5-3A5E-18E3FCF6F569}"/>
              </a:ext>
            </a:extLst>
          </p:cNvPr>
          <p:cNvSpPr txBox="1"/>
          <p:nvPr/>
        </p:nvSpPr>
        <p:spPr>
          <a:xfrm>
            <a:off x="5823629" y="3354254"/>
            <a:ext cx="5374640" cy="1077218"/>
          </a:xfrm>
          <a:prstGeom prst="rect">
            <a:avLst/>
          </a:prstGeom>
          <a:noFill/>
        </p:spPr>
        <p:txBody>
          <a:bodyPr wrap="square" rtlCol="0">
            <a:spAutoFit/>
          </a:bodyPr>
          <a:lstStyle/>
          <a:p>
            <a:pPr algn="r"/>
            <a:r>
              <a:rPr lang="ar-DZ" sz="3200" dirty="0" smtClean="0">
                <a:solidFill>
                  <a:schemeClr val="bg1"/>
                </a:solidFill>
                <a:latin typeface="خط سلطاني عريض" pitchFamily="2" charset="-78"/>
                <a:cs typeface="خط سلطاني عريض" pitchFamily="2" charset="-78"/>
              </a:rPr>
              <a:t>من اعداد: </a:t>
            </a:r>
            <a:r>
              <a:rPr lang="ar-DZ" sz="3200" dirty="0" err="1" smtClean="0">
                <a:solidFill>
                  <a:schemeClr val="bg1"/>
                </a:solidFill>
                <a:latin typeface="خط سلطاني عريض" pitchFamily="2" charset="-78"/>
                <a:cs typeface="خط سلطاني عريض" pitchFamily="2" charset="-78"/>
              </a:rPr>
              <a:t>د.سارة</a:t>
            </a:r>
            <a:r>
              <a:rPr lang="ar-DZ" sz="3200" dirty="0" smtClean="0">
                <a:solidFill>
                  <a:schemeClr val="bg1"/>
                </a:solidFill>
                <a:latin typeface="خط سلطاني عريض" pitchFamily="2" charset="-78"/>
                <a:cs typeface="خط سلطاني عريض" pitchFamily="2" charset="-78"/>
              </a:rPr>
              <a:t> </a:t>
            </a:r>
            <a:r>
              <a:rPr lang="ar-DZ" sz="3200" dirty="0">
                <a:solidFill>
                  <a:schemeClr val="bg1"/>
                </a:solidFill>
                <a:latin typeface="خط سلطاني عريض" pitchFamily="2" charset="-78"/>
                <a:cs typeface="خط سلطاني عريض" pitchFamily="2" charset="-78"/>
              </a:rPr>
              <a:t>بن زايد       أستاذة محاضرة أ </a:t>
            </a:r>
          </a:p>
          <a:p>
            <a:pPr algn="r"/>
            <a:r>
              <a:rPr lang="ar-DZ" sz="3200" dirty="0">
                <a:solidFill>
                  <a:schemeClr val="bg1"/>
                </a:solidFill>
                <a:latin typeface="خط سلطاني عريض" pitchFamily="2" charset="-78"/>
                <a:cs typeface="خط سلطاني عريض" pitchFamily="2" charset="-78"/>
              </a:rPr>
              <a:t>جامعة محمد الصديق بن يحيى جيجل (الجزائر)،</a:t>
            </a:r>
          </a:p>
        </p:txBody>
      </p:sp>
      <p:sp>
        <p:nvSpPr>
          <p:cNvPr id="16" name="Google Shape;181;p11">
            <a:extLst>
              <a:ext uri="{FF2B5EF4-FFF2-40B4-BE49-F238E27FC236}">
                <a16:creationId xmlns:a16="http://schemas.microsoft.com/office/drawing/2014/main" xmlns="" id="{E4C9CCE7-422C-5FDF-304E-DC5CC6C35CEC}"/>
              </a:ext>
            </a:extLst>
          </p:cNvPr>
          <p:cNvSpPr/>
          <p:nvPr/>
        </p:nvSpPr>
        <p:spPr>
          <a:xfrm>
            <a:off x="2330816" y="107506"/>
            <a:ext cx="8867453" cy="1972186"/>
          </a:xfrm>
          <a:prstGeom prst="rect">
            <a:avLst/>
          </a:prstGeom>
          <a:noFill/>
          <a:ln>
            <a:noFill/>
          </a:ln>
        </p:spPr>
        <p:txBody>
          <a:bodyPr spcFirstLastPara="1" wrap="square" lIns="91425" tIns="45700" rIns="91425" bIns="45700" anchor="t" anchorCtr="0">
            <a:noAutofit/>
          </a:bodyPr>
          <a:lstStyle/>
          <a:p>
            <a:pPr algn="ctr" defTabSz="914400" rtl="1">
              <a:lnSpc>
                <a:spcPct val="150000"/>
              </a:lnSpc>
            </a:pPr>
            <a:r>
              <a:rPr lang="ar-DZ" sz="2400" b="1" dirty="0" smtClean="0">
                <a:solidFill>
                  <a:schemeClr val="bg1"/>
                </a:solidFill>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جامعة محمد الصديق بن يحيى جيجل</a:t>
            </a:r>
          </a:p>
          <a:p>
            <a:pPr algn="ctr" defTabSz="914400" rtl="1">
              <a:lnSpc>
                <a:spcPct val="150000"/>
              </a:lnSpc>
            </a:pPr>
            <a:r>
              <a:rPr lang="ar-DZ" sz="2400" b="1" dirty="0" smtClean="0">
                <a:solidFill>
                  <a:schemeClr val="bg1"/>
                </a:solidFill>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كلية العلوم الاقتصادية والتجارية وعلوم التسيير</a:t>
            </a:r>
          </a:p>
          <a:p>
            <a:pPr algn="ctr" defTabSz="914400" rtl="1">
              <a:lnSpc>
                <a:spcPct val="150000"/>
              </a:lnSpc>
            </a:pPr>
            <a:r>
              <a:rPr lang="ar-DZ" sz="2400" b="1" dirty="0" smtClean="0">
                <a:solidFill>
                  <a:schemeClr val="bg1"/>
                </a:solidFill>
                <a:effectLst>
                  <a:outerShdw blurRad="38100" dist="38100" dir="2700000" algn="tl">
                    <a:srgbClr val="000000">
                      <a:alpha val="43137"/>
                    </a:srgbClr>
                  </a:outerShdw>
                </a:effectLst>
                <a:latin typeface="خط سلطاني عريض" pitchFamily="2" charset="-78"/>
                <a:cs typeface="خط سلطاني عريض" pitchFamily="2" charset="-78"/>
                <a:sym typeface="Arial"/>
              </a:rPr>
              <a:t>قسم العلوم التجارية </a:t>
            </a:r>
            <a:endParaRPr sz="2400" b="1" dirty="0">
              <a:solidFill>
                <a:schemeClr val="bg1"/>
              </a:solidFill>
              <a:effectLst>
                <a:outerShdw blurRad="38100" dist="38100" dir="2700000" algn="tl">
                  <a:srgbClr val="000000">
                    <a:alpha val="43137"/>
                  </a:srgbClr>
                </a:outerShdw>
              </a:effectLst>
              <a:latin typeface="خط سلطاني عريض" pitchFamily="2" charset="-78"/>
              <a:cs typeface="خط سلطاني عريض" pitchFamily="2" charset="-78"/>
              <a:sym typeface="Arial"/>
            </a:endParaRPr>
          </a:p>
        </p:txBody>
      </p:sp>
    </p:spTree>
    <p:extLst>
      <p:ext uri="{BB962C8B-B14F-4D97-AF65-F5344CB8AC3E}">
        <p14:creationId xmlns:p14="http://schemas.microsoft.com/office/powerpoint/2010/main" val="17662011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640909"/>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2800" b="0" i="0" u="none" strike="noStrike" kern="1200" cap="none" spc="0" normalizeH="0" baseline="0" noProof="0" dirty="0">
                <a:ln>
                  <a:noFill/>
                </a:ln>
                <a:effectLst/>
                <a:uLnTx/>
                <a:uFillTx/>
                <a:latin typeface="خط سلطاني عريض" pitchFamily="2" charset="-78"/>
                <a:cs typeface="خط سلطاني عريض" pitchFamily="2" charset="-78"/>
              </a:rPr>
              <a:t>المقدمة</a:t>
            </a:r>
            <a:r>
              <a:rPr kumimoji="0" lang="ar-SA" sz="2800" b="0" i="0" u="none" strike="noStrike" kern="1200" cap="none" spc="0" normalizeH="0" baseline="0" noProof="0" dirty="0">
                <a:ln>
                  <a:noFill/>
                </a:ln>
                <a:effectLst/>
                <a:uLnTx/>
                <a:uFillTx/>
                <a:latin typeface="Calibri"/>
                <a:ea typeface="+mn-ea"/>
                <a:cs typeface="Arial" panose="020B0604020202020204" pitchFamily="34" charset="0"/>
              </a:rPr>
              <a:t>.</a:t>
            </a:r>
            <a:endParaRPr kumimoji="0" lang="ar-DZ" sz="2800" b="0" i="0" u="none" strike="noStrike" kern="1200" cap="none" spc="0" normalizeH="0" baseline="0" noProof="0" dirty="0">
              <a:ln>
                <a:noFill/>
              </a:ln>
              <a:effectLst/>
              <a:uLnTx/>
              <a:uFillTx/>
              <a:latin typeface="Calibri"/>
              <a:ea typeface="+mn-ea"/>
              <a:cs typeface="Arial" panose="020B0604020202020204" pitchFamily="34" charset="0"/>
            </a:endParaRPr>
          </a:p>
          <a:p>
            <a:pPr marL="0" marR="0" lvl="0" indent="0" algn="r" defTabSz="914400" rtl="1" eaLnBrk="1" fontAlgn="auto" latinLnBrk="0" hangingPunct="1">
              <a:lnSpc>
                <a:spcPct val="90000"/>
              </a:lnSpc>
              <a:spcBef>
                <a:spcPts val="1000"/>
              </a:spcBef>
              <a:spcAft>
                <a:spcPts val="0"/>
              </a:spcAft>
              <a:buClrTx/>
              <a:buSzTx/>
              <a:buNone/>
              <a:tabLst/>
              <a:defRPr/>
            </a:pPr>
            <a:r>
              <a:rPr kumimoji="0" lang="ar-DZ" sz="2800" b="0" i="0" u="none" strike="noStrike" kern="1200" cap="none" spc="0" normalizeH="0" baseline="0" noProof="0" dirty="0">
                <a:ln>
                  <a:noFill/>
                </a:ln>
                <a:effectLst/>
                <a:uLnTx/>
                <a:uFillTx/>
                <a:latin typeface="Calibri"/>
                <a:ea typeface="+mn-ea"/>
                <a:cs typeface="Arial" panose="020B0604020202020204" pitchFamily="34" charset="0"/>
              </a:rPr>
              <a:t>نظرا للثورة التكنولوجية والرقمية المتسارعة التي نشهدها اليوم، فقد لجات الدول بمؤسساتها للبحث عن مجالات جديدة مبتكرة من بينها مجال الذكاء الاقتصادي، والذي ظهرت أثاره في معظم مجالات الحياة، فبعد أن كان الهدف كيفية المحافظة على الموارد للأجيال الحالية والقادمة في  إطار التنمية المستدامة عامة والتنمية الاقتصادية على وجه الخصوص، أصبح الهدف كيفية تحقيق رفاهية الأجيال الحاضرة والقادمة، من خلال توظيف مختلف تطبيقات  الذكاء الاقتصادي. </a:t>
            </a:r>
          </a:p>
          <a:p>
            <a:pPr marL="0" marR="0" lvl="0" indent="0" algn="r" defTabSz="914400" rtl="1" eaLnBrk="1" fontAlgn="auto" latinLnBrk="0" hangingPunct="1">
              <a:lnSpc>
                <a:spcPct val="90000"/>
              </a:lnSpc>
              <a:spcBef>
                <a:spcPts val="1000"/>
              </a:spcBef>
              <a:spcAft>
                <a:spcPts val="0"/>
              </a:spcAft>
              <a:buClrTx/>
              <a:buSzTx/>
              <a:buNone/>
              <a:tabLst/>
              <a:defRPr/>
            </a:pPr>
            <a:r>
              <a:rPr kumimoji="0" lang="ar-DZ" sz="2800" b="0" i="0" u="none" strike="noStrike" kern="1200" cap="none" spc="0" normalizeH="0" baseline="0" noProof="0" dirty="0">
                <a:ln>
                  <a:noFill/>
                </a:ln>
                <a:effectLst/>
                <a:uLnTx/>
                <a:uFillTx/>
                <a:latin typeface="Calibri"/>
                <a:ea typeface="+mn-ea"/>
                <a:cs typeface="Arial" panose="020B0604020202020204" pitchFamily="34" charset="0"/>
              </a:rPr>
              <a:t>وقد أصبــح الذكاء لاقتصادي واحــدا مــن أبــرز المجــالات التــي تتســابق عليه الــدول على غرار اليابان، لدى فقد قامت بتكثيف جهودهــا مــن أجلــه، ســعيا لتعزيــز دوره فــي تحقيــق أهدافهــا الوطنيــة عــن طريــق وضــع الــرؤى المســتقبلية، وتطويـر الخطـط الإستراتيجية والإشـراف علـى تنفيذهـا.</a:t>
            </a:r>
          </a:p>
          <a:p>
            <a:pPr marL="0" marR="0" lvl="0" indent="0" algn="r" defTabSz="914400" rtl="1" eaLnBrk="1" fontAlgn="auto" latinLnBrk="0" hangingPunct="1">
              <a:lnSpc>
                <a:spcPct val="90000"/>
              </a:lnSpc>
              <a:spcBef>
                <a:spcPts val="1000"/>
              </a:spcBef>
              <a:spcAft>
                <a:spcPts val="0"/>
              </a:spcAft>
              <a:buClrTx/>
              <a:buSzTx/>
              <a:buNone/>
              <a:tabLst/>
              <a:defRPr/>
            </a:pPr>
            <a:r>
              <a:rPr kumimoji="0" lang="ar-DZ" sz="2800" b="0" i="0" u="none" strike="noStrike" kern="1200" cap="none" spc="0" normalizeH="0" baseline="0" noProof="0">
                <a:ln>
                  <a:noFill/>
                </a:ln>
                <a:effectLst/>
                <a:uLnTx/>
                <a:uFillTx/>
                <a:latin typeface="Calibri"/>
                <a:ea typeface="+mn-ea"/>
                <a:cs typeface="Arial" panose="020B0604020202020204" pitchFamily="34" charset="0"/>
              </a:rPr>
              <a:t>. </a:t>
            </a:r>
            <a:endParaRPr kumimoji="0" lang="ar-SA" sz="2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lvl="0" algn="ctr" rtl="1">
              <a:defRPr/>
            </a:pPr>
            <a:r>
              <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endParaRPr lang="ar-DZ" sz="2000" b="1" dirty="0">
              <a:ln w="17780" cmpd="sng">
                <a:solidFill>
                  <a:srgbClr val="FFFFFF"/>
                </a:solidFill>
                <a:prstDash val="solid"/>
                <a:miter lim="800000"/>
              </a:ln>
              <a:solidFill>
                <a:schemeClr val="bg1"/>
              </a:solidFill>
              <a:effectLst>
                <a:outerShdw blurRad="50800" algn="tl" rotWithShape="0">
                  <a:srgbClr val="000000"/>
                </a:outerShdw>
              </a:effectLst>
              <a:latin typeface="خط سلطاني عريض" pitchFamily="2" charset="-78"/>
              <a:cs typeface="خط سلطاني عريض" pitchFamily="2" charset="-78"/>
            </a:endParaRPr>
          </a:p>
        </p:txBody>
      </p:sp>
    </p:spTree>
    <p:extLst>
      <p:ext uri="{BB962C8B-B14F-4D97-AF65-F5344CB8AC3E}">
        <p14:creationId xmlns:p14="http://schemas.microsoft.com/office/powerpoint/2010/main" val="402232226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640909"/>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mj-lt"/>
              <a:buAutoNum type="arabicPeriod"/>
            </a:pPr>
            <a:r>
              <a:rPr lang="ar-DZ" b="1" dirty="0">
                <a:solidFill>
                  <a:srgbClr val="000000"/>
                </a:solidFill>
                <a:ea typeface="Times New Roman"/>
                <a:cs typeface="Simplified Arabic"/>
              </a:rPr>
              <a:t>تعريف العلامة التجارية </a:t>
            </a:r>
            <a:endParaRPr lang="fr-FR" dirty="0"/>
          </a:p>
          <a:p>
            <a:r>
              <a:rPr lang="ar-DZ" dirty="0">
                <a:solidFill>
                  <a:srgbClr val="000000"/>
                </a:solidFill>
                <a:ea typeface="Times New Roman"/>
                <a:cs typeface="Simplified Arabic"/>
              </a:rPr>
              <a:t>العلامة التجارية قد تكون اسم، أسلوب، رمز، إشارة، رسم، تصميم، أو مجموع الأمزجة بين هذه العناصر والتي تعمل على التعريف بسلع وخدمات البائع أو مجموع البائعين والتي تميزها عن المنافسين</a:t>
            </a:r>
            <a:r>
              <a:rPr lang="ar-DZ" dirty="0" smtClean="0">
                <a:solidFill>
                  <a:prstClr val="black"/>
                </a:solidFill>
                <a:latin typeface="Calibri"/>
                <a:cs typeface="Arial" panose="020B0604020202020204" pitchFamily="34" charset="0"/>
              </a:rPr>
              <a:t>. </a:t>
            </a:r>
            <a:endParaRPr lang="ar-SA" dirty="0">
              <a:solidFill>
                <a:sysClr val="windowText" lastClr="000000"/>
              </a:solidFill>
              <a:latin typeface="Calibri"/>
              <a:cs typeface="Arial" panose="020B0604020202020204" pitchFamily="34" charset="0"/>
            </a:endParaRPr>
          </a:p>
        </p:txBody>
      </p:sp>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640909"/>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mj-lt"/>
              <a:buAutoNum type="arabicPeriod"/>
            </a:pPr>
            <a:r>
              <a:rPr lang="ar-DZ" b="1" dirty="0">
                <a:solidFill>
                  <a:srgbClr val="000000"/>
                </a:solidFill>
                <a:ea typeface="Times New Roman"/>
                <a:cs typeface="Simplified Arabic"/>
              </a:rPr>
              <a:t>أقطاب العلامة</a:t>
            </a:r>
            <a:endParaRPr lang="fr-FR" dirty="0"/>
          </a:p>
          <a:p>
            <a:pPr algn="just">
              <a:lnSpc>
                <a:spcPct val="115000"/>
              </a:lnSpc>
            </a:pPr>
            <a:r>
              <a:rPr lang="ar-DZ" dirty="0">
                <a:solidFill>
                  <a:srgbClr val="000000"/>
                </a:solidFill>
                <a:latin typeface="Calibri"/>
                <a:ea typeface="Times New Roman"/>
                <a:cs typeface="Simplified Arabic"/>
              </a:rPr>
              <a:t>يمكن تحديد مفهوم العلامة حول ست اقطاب هي: (يحياوي، 2015)</a:t>
            </a:r>
            <a:endParaRPr lang="fr-FR" sz="2000" dirty="0">
              <a:latin typeface="Calibri"/>
              <a:ea typeface="Calibri"/>
              <a:cs typeface="Arial"/>
            </a:endParaRPr>
          </a:p>
          <a:p>
            <a:pPr marL="0" indent="0">
              <a:buFont typeface="Arial" panose="020B0604020202020204" pitchFamily="34" charset="0"/>
              <a:buNone/>
              <a:defRPr/>
            </a:pPr>
            <a:r>
              <a:rPr lang="ar-DZ" dirty="0" smtClean="0">
                <a:solidFill>
                  <a:prstClr val="black"/>
                </a:solidFill>
                <a:latin typeface="Calibri"/>
                <a:cs typeface="Arial" panose="020B0604020202020204" pitchFamily="34" charset="0"/>
              </a:rPr>
              <a:t>. </a:t>
            </a:r>
            <a:endParaRPr lang="ar-SA" dirty="0">
              <a:solidFill>
                <a:sysClr val="windowText" lastClr="000000"/>
              </a:solidFill>
              <a:latin typeface="Calibri"/>
              <a:cs typeface="Arial" panose="020B0604020202020204" pitchFamily="34" charset="0"/>
            </a:endParaRPr>
          </a:p>
        </p:txBody>
      </p:sp>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465545" y="2728912"/>
            <a:ext cx="9712527" cy="3429292"/>
          </a:xfrm>
          <a:prstGeom prst="rect">
            <a:avLst/>
          </a:prstGeom>
          <a:noFill/>
          <a:ln>
            <a:noFill/>
          </a:ln>
        </p:spPr>
      </p:pic>
    </p:spTree>
    <p:extLst>
      <p:ext uri="{BB962C8B-B14F-4D97-AF65-F5344CB8AC3E}">
        <p14:creationId xmlns:p14="http://schemas.microsoft.com/office/powerpoint/2010/main" val="2567805133"/>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2" name="عنصر نائب للمحتوى 4">
            <a:extLst>
              <a:ext uri="{FF2B5EF4-FFF2-40B4-BE49-F238E27FC236}">
                <a16:creationId xmlns:a16="http://schemas.microsoft.com/office/drawing/2014/main" xmlns="" id="{C58E936A-A31A-038E-C82F-77585BA8B038}"/>
              </a:ext>
            </a:extLst>
          </p:cNvPr>
          <p:cNvSpPr txBox="1">
            <a:spLocks/>
          </p:cNvSpPr>
          <p:nvPr/>
        </p:nvSpPr>
        <p:spPr>
          <a:xfrm>
            <a:off x="335280" y="1640909"/>
            <a:ext cx="11623040" cy="5451049"/>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mj-lt"/>
              <a:buAutoNum type="arabicPeriod"/>
            </a:pPr>
            <a:r>
              <a:rPr lang="ar-SA" b="1" dirty="0">
                <a:solidFill>
                  <a:srgbClr val="000000"/>
                </a:solidFill>
                <a:ea typeface="Times New Roman"/>
                <a:cs typeface="Simplified Arabic"/>
              </a:rPr>
              <a:t>التمييز بين العلامة التجارية والاسم التجاري</a:t>
            </a:r>
            <a:endParaRPr lang="fr-FR" dirty="0"/>
          </a:p>
          <a:p>
            <a:pPr algn="just">
              <a:lnSpc>
                <a:spcPct val="115000"/>
              </a:lnSpc>
            </a:pPr>
            <a:r>
              <a:rPr lang="ar-SA" dirty="0">
                <a:solidFill>
                  <a:srgbClr val="000000"/>
                </a:solidFill>
                <a:latin typeface="Calibri"/>
                <a:ea typeface="Times New Roman"/>
                <a:cs typeface="Simplified Arabic"/>
              </a:rPr>
              <a:t>التمييز بين هذين المصطلحين ينطلق من مفهوم كل منهما، فإذا كانت العلامة التجارية هي أية وسيلة قد تستخدم لتمييز السلع والخدمات التي يقدمها الأشخاص أو الشركات عن غيرها من المنتجات التي تخص الغير</a:t>
            </a:r>
            <a:r>
              <a:rPr lang="fr-FR" dirty="0">
                <a:solidFill>
                  <a:srgbClr val="000000"/>
                </a:solidFill>
                <a:latin typeface="Simplified Arabic"/>
                <a:ea typeface="Times New Roman"/>
                <a:cs typeface="Arial"/>
              </a:rPr>
              <a:t>..</a:t>
            </a:r>
            <a:endParaRPr lang="fr-FR" sz="2000" dirty="0">
              <a:latin typeface="Calibri"/>
              <a:ea typeface="Calibri"/>
              <a:cs typeface="Arial"/>
            </a:endParaRPr>
          </a:p>
          <a:p>
            <a:r>
              <a:rPr lang="ar-SA" dirty="0">
                <a:solidFill>
                  <a:srgbClr val="000000"/>
                </a:solidFill>
                <a:ea typeface="Times New Roman"/>
                <a:cs typeface="Simplified Arabic"/>
              </a:rPr>
              <a:t>فإن الاسم التجاري هو «الاسم الذي يستخدمه التاجر فردا كان أو شركة لتمييز محله التجاري عن نظائره</a:t>
            </a:r>
            <a:endParaRPr lang="ar-SA" dirty="0">
              <a:solidFill>
                <a:sysClr val="windowText" lastClr="000000"/>
              </a:solidFill>
              <a:latin typeface="Calibri"/>
              <a:cs typeface="Arial" panose="020B0604020202020204" pitchFamily="34" charset="0"/>
            </a:endParaRPr>
          </a:p>
        </p:txBody>
      </p:sp>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spTree>
    <p:extLst>
      <p:ext uri="{BB962C8B-B14F-4D97-AF65-F5344CB8AC3E}">
        <p14:creationId xmlns:p14="http://schemas.microsoft.com/office/powerpoint/2010/main" val="25678051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633496" y="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3" name="Diagramme 2"/>
          <p:cNvGraphicFramePr/>
          <p:nvPr>
            <p:extLst>
              <p:ext uri="{D42A27DB-BD31-4B8C-83A1-F6EECF244321}">
                <p14:modId xmlns:p14="http://schemas.microsoft.com/office/powerpoint/2010/main" val="2344204911"/>
              </p:ext>
            </p:extLst>
          </p:nvPr>
        </p:nvGraphicFramePr>
        <p:xfrm>
          <a:off x="249853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07583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3" name="Diagramme 2"/>
          <p:cNvGraphicFramePr/>
          <p:nvPr>
            <p:extLst>
              <p:ext uri="{D42A27DB-BD31-4B8C-83A1-F6EECF244321}">
                <p14:modId xmlns:p14="http://schemas.microsoft.com/office/powerpoint/2010/main" val="197441791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80513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08601F-259D-0AF8-CCD7-C4DF9F12EDA4}"/>
            </a:ext>
          </a:extLst>
        </p:cNvPr>
        <p:cNvGrpSpPr/>
        <p:nvPr/>
      </p:nvGrpSpPr>
      <p:grpSpPr>
        <a:xfrm>
          <a:off x="0" y="0"/>
          <a:ext cx="0" cy="0"/>
          <a:chOff x="0" y="0"/>
          <a:chExt cx="0" cy="0"/>
        </a:xfrm>
      </p:grpSpPr>
      <p:sp>
        <p:nvSpPr>
          <p:cNvPr id="8" name="Rectangle 7"/>
          <p:cNvSpPr/>
          <p:nvPr/>
        </p:nvSpPr>
        <p:spPr>
          <a:xfrm>
            <a:off x="1465545" y="223140"/>
            <a:ext cx="9419574" cy="1015663"/>
          </a:xfrm>
          <a:prstGeom prst="rect">
            <a:avLst/>
          </a:prstGeom>
        </p:spPr>
        <p:style>
          <a:lnRef idx="3">
            <a:schemeClr val="lt1"/>
          </a:lnRef>
          <a:fillRef idx="1">
            <a:schemeClr val="accent4"/>
          </a:fillRef>
          <a:effectRef idx="1">
            <a:schemeClr val="accent4"/>
          </a:effectRef>
          <a:fontRef idx="minor">
            <a:schemeClr val="lt1"/>
          </a:fontRef>
        </p:style>
        <p:txBody>
          <a:bodyPr wrap="square" lIns="91440" tIns="45720" rIns="91440" bIns="45720">
            <a:spAutoFit/>
          </a:bodyPr>
          <a:lstStyle/>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جامعة محمد الصديق بن يحيى جيجل</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كلية العلوم الاقتصادية والتجارية وعلوم التسيير</a:t>
            </a:r>
          </a:p>
          <a:p>
            <a:pPr algn="ctr" rtl="1">
              <a:defRPr/>
            </a:pPr>
            <a:r>
              <a:rPr lang="ar-DZ" sz="2000" b="1" dirty="0">
                <a:ln w="17780" cmpd="sng">
                  <a:solidFill>
                    <a:srgbClr val="FFFFFF"/>
                  </a:solidFill>
                  <a:prstDash val="solid"/>
                  <a:miter lim="800000"/>
                </a:ln>
                <a:solidFill>
                  <a:prstClr val="white"/>
                </a:solidFill>
                <a:effectLst>
                  <a:outerShdw blurRad="50800" algn="tl" rotWithShape="0">
                    <a:srgbClr val="000000"/>
                  </a:outerShdw>
                </a:effectLst>
                <a:latin typeface="خط سلطاني عريض" pitchFamily="2" charset="-78"/>
                <a:cs typeface="خط سلطاني عريض" pitchFamily="2" charset="-78"/>
              </a:rPr>
              <a:t>قسم العلوم التجارية </a:t>
            </a:r>
          </a:p>
        </p:txBody>
      </p:sp>
      <p:graphicFrame>
        <p:nvGraphicFramePr>
          <p:cNvPr id="3" name="Diagramme 2"/>
          <p:cNvGraphicFramePr/>
          <p:nvPr>
            <p:extLst>
              <p:ext uri="{D42A27DB-BD31-4B8C-83A1-F6EECF244321}">
                <p14:modId xmlns:p14="http://schemas.microsoft.com/office/powerpoint/2010/main" val="172709142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0758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96" y="709127"/>
            <a:ext cx="4861217" cy="502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00890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ربطة">
  <a:themeElements>
    <a:clrScheme name="أخضر">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2754</TotalTime>
  <Words>419</Words>
  <Application>Microsoft Office PowerPoint</Application>
  <PresentationFormat>Personnalisé</PresentationFormat>
  <Paragraphs>56</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ربطة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abdelkodous</dc:creator>
  <cp:lastModifiedBy>BIG-INFOPHONE</cp:lastModifiedBy>
  <cp:revision>32</cp:revision>
  <dcterms:created xsi:type="dcterms:W3CDTF">2024-11-28T07:06:48Z</dcterms:created>
  <dcterms:modified xsi:type="dcterms:W3CDTF">2025-10-24T15:07:43Z</dcterms:modified>
</cp:coreProperties>
</file>