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70" r:id="rId3"/>
    <p:sldId id="261" r:id="rId4"/>
    <p:sldId id="265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62" autoAdjust="0"/>
  </p:normalViewPr>
  <p:slideViewPr>
    <p:cSldViewPr snapToGrid="0">
      <p:cViewPr>
        <p:scale>
          <a:sx n="51" d="100"/>
          <a:sy n="51" d="100"/>
        </p:scale>
        <p:origin x="-1440" y="-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6D137-2294-4309-B955-780CAB57EFF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982718-7F04-4DCD-B170-B72FEE840C03}">
      <dgm:prSet phldrT="[Texte]"/>
      <dgm:spPr/>
      <dgm:t>
        <a:bodyPr/>
        <a:lstStyle/>
        <a:p>
          <a:r>
            <a:rPr lang="ar-DZ" dirty="0" smtClean="0"/>
            <a:t>•	فكرة العلامة التجارية: ما تقدمه العلامة.</a:t>
          </a:r>
          <a:endParaRPr lang="fr-FR" dirty="0"/>
        </a:p>
      </dgm:t>
    </dgm:pt>
    <dgm:pt modelId="{7D936D46-0FBD-42BC-8C7A-9E63BF5E74F3}" type="parTrans" cxnId="{A9084C16-5C63-4244-A3A1-3DFD7F4E46AC}">
      <dgm:prSet/>
      <dgm:spPr/>
      <dgm:t>
        <a:bodyPr/>
        <a:lstStyle/>
        <a:p>
          <a:endParaRPr lang="fr-FR"/>
        </a:p>
      </dgm:t>
    </dgm:pt>
    <dgm:pt modelId="{A13F7BD4-9494-4DE2-BE72-772276F0D9A4}" type="sibTrans" cxnId="{A9084C16-5C63-4244-A3A1-3DFD7F4E46AC}">
      <dgm:prSet/>
      <dgm:spPr/>
      <dgm:t>
        <a:bodyPr/>
        <a:lstStyle/>
        <a:p>
          <a:endParaRPr lang="fr-FR"/>
        </a:p>
      </dgm:t>
    </dgm:pt>
    <dgm:pt modelId="{D7CA111F-5A84-41FD-8F6E-CCCC4ED0158B}">
      <dgm:prSet phldrT="[Texte]"/>
      <dgm:spPr/>
      <dgm:t>
        <a:bodyPr/>
        <a:lstStyle/>
        <a:p>
          <a:r>
            <a:rPr lang="ar-DZ" dirty="0" smtClean="0"/>
            <a:t>•	إجراءات العلامة التجارية: كل ما يجعل فكرة العلامة حقيقة واقعة</a:t>
          </a:r>
          <a:endParaRPr lang="fr-FR" dirty="0"/>
        </a:p>
      </dgm:t>
    </dgm:pt>
    <dgm:pt modelId="{1F4DE2E1-265A-4C67-9793-91E50685E16F}" type="parTrans" cxnId="{0C0BBDB3-2662-4826-B832-9BBD2D13A848}">
      <dgm:prSet/>
      <dgm:spPr/>
      <dgm:t>
        <a:bodyPr/>
        <a:lstStyle/>
        <a:p>
          <a:endParaRPr lang="fr-FR"/>
        </a:p>
      </dgm:t>
    </dgm:pt>
    <dgm:pt modelId="{96636F55-91A7-4EED-9C34-BD836F486CF9}" type="sibTrans" cxnId="{0C0BBDB3-2662-4826-B832-9BBD2D13A848}">
      <dgm:prSet/>
      <dgm:spPr/>
      <dgm:t>
        <a:bodyPr/>
        <a:lstStyle/>
        <a:p>
          <a:endParaRPr lang="fr-FR"/>
        </a:p>
      </dgm:t>
    </dgm:pt>
    <dgm:pt modelId="{43ADD9E4-DB87-4768-B13D-1FAA8A84BD30}">
      <dgm:prSet phldrT="[Texte]"/>
      <dgm:spPr/>
      <dgm:t>
        <a:bodyPr/>
        <a:lstStyle/>
        <a:p>
          <a:r>
            <a:rPr lang="ar-DZ" dirty="0" smtClean="0"/>
            <a:t>•	أســلوب العلامــة التجاريــة: تصميــم أو إعــادة تصميــم الطريقــة (الأســلوب) التــي تتواصــل بهــا العلامــة التجاريــة مــع العالــم</a:t>
          </a:r>
          <a:endParaRPr lang="fr-FR" dirty="0"/>
        </a:p>
      </dgm:t>
    </dgm:pt>
    <dgm:pt modelId="{26E3E57E-874A-4F53-8DA5-E8D882BA92A6}" type="parTrans" cxnId="{D958B58C-C170-4C08-A149-6D535A960A1F}">
      <dgm:prSet/>
      <dgm:spPr/>
      <dgm:t>
        <a:bodyPr/>
        <a:lstStyle/>
        <a:p>
          <a:endParaRPr lang="fr-FR"/>
        </a:p>
      </dgm:t>
    </dgm:pt>
    <dgm:pt modelId="{36BBDB75-DF0E-4073-AEFF-2CBD1CE2B26B}" type="sibTrans" cxnId="{D958B58C-C170-4C08-A149-6D535A960A1F}">
      <dgm:prSet/>
      <dgm:spPr/>
      <dgm:t>
        <a:bodyPr/>
        <a:lstStyle/>
        <a:p>
          <a:endParaRPr lang="fr-FR"/>
        </a:p>
      </dgm:t>
    </dgm:pt>
    <dgm:pt modelId="{EC2ACFE0-C13D-4B2D-A268-B715FF881049}" type="pres">
      <dgm:prSet presAssocID="{FC06D137-2294-4309-B955-780CAB57EFF7}" presName="outerComposite" presStyleCnt="0">
        <dgm:presLayoutVars>
          <dgm:chMax val="5"/>
          <dgm:dir/>
          <dgm:resizeHandles val="exact"/>
        </dgm:presLayoutVars>
      </dgm:prSet>
      <dgm:spPr/>
    </dgm:pt>
    <dgm:pt modelId="{98768ED7-1844-4D51-9D4A-485A0BDCF7BA}" type="pres">
      <dgm:prSet presAssocID="{FC06D137-2294-4309-B955-780CAB57EFF7}" presName="dummyMaxCanvas" presStyleCnt="0">
        <dgm:presLayoutVars/>
      </dgm:prSet>
      <dgm:spPr/>
    </dgm:pt>
    <dgm:pt modelId="{6CDF7EE6-A489-40AC-A3D0-88D6C55BF9AD}" type="pres">
      <dgm:prSet presAssocID="{FC06D137-2294-4309-B955-780CAB57EFF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AB303E-18B2-44DD-9CA6-D173DC444032}" type="pres">
      <dgm:prSet presAssocID="{FC06D137-2294-4309-B955-780CAB57EFF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65C5E2-045A-4C54-ABEA-1CDE79812C33}" type="pres">
      <dgm:prSet presAssocID="{FC06D137-2294-4309-B955-780CAB57EFF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96A72A-E35C-4E31-8AB2-6F0EBB151460}" type="pres">
      <dgm:prSet presAssocID="{FC06D137-2294-4309-B955-780CAB57EFF7}" presName="ThreeConn_1-2" presStyleLbl="fgAccFollowNode1" presStyleIdx="0" presStyleCnt="2">
        <dgm:presLayoutVars>
          <dgm:bulletEnabled val="1"/>
        </dgm:presLayoutVars>
      </dgm:prSet>
      <dgm:spPr/>
    </dgm:pt>
    <dgm:pt modelId="{138CDC19-2E2D-4A52-992B-EEF0C7CE79BC}" type="pres">
      <dgm:prSet presAssocID="{FC06D137-2294-4309-B955-780CAB57EFF7}" presName="ThreeConn_2-3" presStyleLbl="fgAccFollowNode1" presStyleIdx="1" presStyleCnt="2">
        <dgm:presLayoutVars>
          <dgm:bulletEnabled val="1"/>
        </dgm:presLayoutVars>
      </dgm:prSet>
      <dgm:spPr/>
    </dgm:pt>
    <dgm:pt modelId="{4848B3FF-4AB0-4696-9FF5-B83E8F5C8D32}" type="pres">
      <dgm:prSet presAssocID="{FC06D137-2294-4309-B955-780CAB57EFF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48B976-EB8A-4AFD-BAA3-740404B70CAA}" type="pres">
      <dgm:prSet presAssocID="{FC06D137-2294-4309-B955-780CAB57EFF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48EF7B-0475-4A48-9BC8-595E95C67B26}" type="pres">
      <dgm:prSet presAssocID="{FC06D137-2294-4309-B955-780CAB57EFF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39DEC1-FA39-4C97-A47F-CA279636778E}" type="presOf" srcId="{43ADD9E4-DB87-4768-B13D-1FAA8A84BD30}" destId="{F948EF7B-0475-4A48-9BC8-595E95C67B26}" srcOrd="1" destOrd="0" presId="urn:microsoft.com/office/officeart/2005/8/layout/vProcess5"/>
    <dgm:cxn modelId="{0C0BBDB3-2662-4826-B832-9BBD2D13A848}" srcId="{FC06D137-2294-4309-B955-780CAB57EFF7}" destId="{D7CA111F-5A84-41FD-8F6E-CCCC4ED0158B}" srcOrd="1" destOrd="0" parTransId="{1F4DE2E1-265A-4C67-9793-91E50685E16F}" sibTransId="{96636F55-91A7-4EED-9C34-BD836F486CF9}"/>
    <dgm:cxn modelId="{A9084C16-5C63-4244-A3A1-3DFD7F4E46AC}" srcId="{FC06D137-2294-4309-B955-780CAB57EFF7}" destId="{65982718-7F04-4DCD-B170-B72FEE840C03}" srcOrd="0" destOrd="0" parTransId="{7D936D46-0FBD-42BC-8C7A-9E63BF5E74F3}" sibTransId="{A13F7BD4-9494-4DE2-BE72-772276F0D9A4}"/>
    <dgm:cxn modelId="{C2A335F4-72B6-4E39-8E88-6D8582AE36B0}" type="presOf" srcId="{D7CA111F-5A84-41FD-8F6E-CCCC4ED0158B}" destId="{6648B976-EB8A-4AFD-BAA3-740404B70CAA}" srcOrd="1" destOrd="0" presId="urn:microsoft.com/office/officeart/2005/8/layout/vProcess5"/>
    <dgm:cxn modelId="{EE35CE0D-8D79-4EA7-9E07-439F02A2D6BF}" type="presOf" srcId="{D7CA111F-5A84-41FD-8F6E-CCCC4ED0158B}" destId="{22AB303E-18B2-44DD-9CA6-D173DC444032}" srcOrd="0" destOrd="0" presId="urn:microsoft.com/office/officeart/2005/8/layout/vProcess5"/>
    <dgm:cxn modelId="{31277EFB-E8BD-43A9-AC9C-0A4262BDED6F}" type="presOf" srcId="{96636F55-91A7-4EED-9C34-BD836F486CF9}" destId="{138CDC19-2E2D-4A52-992B-EEF0C7CE79BC}" srcOrd="0" destOrd="0" presId="urn:microsoft.com/office/officeart/2005/8/layout/vProcess5"/>
    <dgm:cxn modelId="{6DEB8B3D-A540-4D3C-9792-12114F3C8C7B}" type="presOf" srcId="{FC06D137-2294-4309-B955-780CAB57EFF7}" destId="{EC2ACFE0-C13D-4B2D-A268-B715FF881049}" srcOrd="0" destOrd="0" presId="urn:microsoft.com/office/officeart/2005/8/layout/vProcess5"/>
    <dgm:cxn modelId="{D958B58C-C170-4C08-A149-6D535A960A1F}" srcId="{FC06D137-2294-4309-B955-780CAB57EFF7}" destId="{43ADD9E4-DB87-4768-B13D-1FAA8A84BD30}" srcOrd="2" destOrd="0" parTransId="{26E3E57E-874A-4F53-8DA5-E8D882BA92A6}" sibTransId="{36BBDB75-DF0E-4073-AEFF-2CBD1CE2B26B}"/>
    <dgm:cxn modelId="{962A877F-608D-4030-89FC-6BC5E69C43A0}" type="presOf" srcId="{65982718-7F04-4DCD-B170-B72FEE840C03}" destId="{6CDF7EE6-A489-40AC-A3D0-88D6C55BF9AD}" srcOrd="0" destOrd="0" presId="urn:microsoft.com/office/officeart/2005/8/layout/vProcess5"/>
    <dgm:cxn modelId="{449DE1E5-9740-4E5A-B2B1-3A3EFA2F9507}" type="presOf" srcId="{43ADD9E4-DB87-4768-B13D-1FAA8A84BD30}" destId="{5665C5E2-045A-4C54-ABEA-1CDE79812C33}" srcOrd="0" destOrd="0" presId="urn:microsoft.com/office/officeart/2005/8/layout/vProcess5"/>
    <dgm:cxn modelId="{A919478D-9D56-4829-8E15-B2A70BA89275}" type="presOf" srcId="{65982718-7F04-4DCD-B170-B72FEE840C03}" destId="{4848B3FF-4AB0-4696-9FF5-B83E8F5C8D32}" srcOrd="1" destOrd="0" presId="urn:microsoft.com/office/officeart/2005/8/layout/vProcess5"/>
    <dgm:cxn modelId="{315F739B-CC16-489F-A295-4469ECF8EA3E}" type="presOf" srcId="{A13F7BD4-9494-4DE2-BE72-772276F0D9A4}" destId="{0996A72A-E35C-4E31-8AB2-6F0EBB151460}" srcOrd="0" destOrd="0" presId="urn:microsoft.com/office/officeart/2005/8/layout/vProcess5"/>
    <dgm:cxn modelId="{61ECFA9C-4D5B-4F18-9C6F-586D3A2BFBFD}" type="presParOf" srcId="{EC2ACFE0-C13D-4B2D-A268-B715FF881049}" destId="{98768ED7-1844-4D51-9D4A-485A0BDCF7BA}" srcOrd="0" destOrd="0" presId="urn:microsoft.com/office/officeart/2005/8/layout/vProcess5"/>
    <dgm:cxn modelId="{DE8D784F-7D59-4C89-A7A1-B57AC175AD05}" type="presParOf" srcId="{EC2ACFE0-C13D-4B2D-A268-B715FF881049}" destId="{6CDF7EE6-A489-40AC-A3D0-88D6C55BF9AD}" srcOrd="1" destOrd="0" presId="urn:microsoft.com/office/officeart/2005/8/layout/vProcess5"/>
    <dgm:cxn modelId="{5FB13676-5EF4-48F3-A222-504F086FF407}" type="presParOf" srcId="{EC2ACFE0-C13D-4B2D-A268-B715FF881049}" destId="{22AB303E-18B2-44DD-9CA6-D173DC444032}" srcOrd="2" destOrd="0" presId="urn:microsoft.com/office/officeart/2005/8/layout/vProcess5"/>
    <dgm:cxn modelId="{D35DFDF2-DB9A-4B54-975E-63B0945B6101}" type="presParOf" srcId="{EC2ACFE0-C13D-4B2D-A268-B715FF881049}" destId="{5665C5E2-045A-4C54-ABEA-1CDE79812C33}" srcOrd="3" destOrd="0" presId="urn:microsoft.com/office/officeart/2005/8/layout/vProcess5"/>
    <dgm:cxn modelId="{366E46AC-D6E8-4340-B19D-28EC4E24372A}" type="presParOf" srcId="{EC2ACFE0-C13D-4B2D-A268-B715FF881049}" destId="{0996A72A-E35C-4E31-8AB2-6F0EBB151460}" srcOrd="4" destOrd="0" presId="urn:microsoft.com/office/officeart/2005/8/layout/vProcess5"/>
    <dgm:cxn modelId="{3A875E39-715B-47E5-BFED-CA0F8FE1285F}" type="presParOf" srcId="{EC2ACFE0-C13D-4B2D-A268-B715FF881049}" destId="{138CDC19-2E2D-4A52-992B-EEF0C7CE79BC}" srcOrd="5" destOrd="0" presId="urn:microsoft.com/office/officeart/2005/8/layout/vProcess5"/>
    <dgm:cxn modelId="{4FCFCF30-C54D-4F7B-93BB-30AD6216B0C1}" type="presParOf" srcId="{EC2ACFE0-C13D-4B2D-A268-B715FF881049}" destId="{4848B3FF-4AB0-4696-9FF5-B83E8F5C8D32}" srcOrd="6" destOrd="0" presId="urn:microsoft.com/office/officeart/2005/8/layout/vProcess5"/>
    <dgm:cxn modelId="{997E5040-7F78-4342-BFF1-91FE3EF71317}" type="presParOf" srcId="{EC2ACFE0-C13D-4B2D-A268-B715FF881049}" destId="{6648B976-EB8A-4AFD-BAA3-740404B70CAA}" srcOrd="7" destOrd="0" presId="urn:microsoft.com/office/officeart/2005/8/layout/vProcess5"/>
    <dgm:cxn modelId="{64108337-7758-4445-8172-5D68E47646B7}" type="presParOf" srcId="{EC2ACFE0-C13D-4B2D-A268-B715FF881049}" destId="{F948EF7B-0475-4A48-9BC8-595E95C67B2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49F72-5A7A-4512-9347-A8B4EC3E6504}" type="doc">
      <dgm:prSet loTypeId="urn:microsoft.com/office/officeart/2005/8/layout/radial6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C7FFD5B1-5EE3-4403-B524-9AC7EE81E947}">
      <dgm:prSet phldrT="[Texte]"/>
      <dgm:spPr/>
      <dgm:t>
        <a:bodyPr/>
        <a:lstStyle/>
        <a:p>
          <a:pPr algn="r" rtl="1"/>
          <a:r>
            <a:rPr lang="ar-DZ" dirty="0" smtClean="0"/>
            <a:t>شروط اختيار العلامة:</a:t>
          </a:r>
          <a:endParaRPr lang="ar-DZ" dirty="0" smtClean="0"/>
        </a:p>
      </dgm:t>
    </dgm:pt>
    <dgm:pt modelId="{BF2BE92C-CEFE-424F-AE15-B1F6C5C7EC1A}" type="parTrans" cxnId="{8CB9549E-527F-4ECC-96E5-675854F5EA27}">
      <dgm:prSet/>
      <dgm:spPr/>
      <dgm:t>
        <a:bodyPr/>
        <a:lstStyle/>
        <a:p>
          <a:endParaRPr lang="fr-FR"/>
        </a:p>
      </dgm:t>
    </dgm:pt>
    <dgm:pt modelId="{3EA8ECEA-A36A-4580-B10B-6FDF8BA646F1}" type="sibTrans" cxnId="{8CB9549E-527F-4ECC-96E5-675854F5EA27}">
      <dgm:prSet/>
      <dgm:spPr/>
      <dgm:t>
        <a:bodyPr/>
        <a:lstStyle/>
        <a:p>
          <a:endParaRPr lang="fr-FR"/>
        </a:p>
      </dgm:t>
    </dgm:pt>
    <dgm:pt modelId="{C196EE99-A38C-43F9-BA7D-F03F53EE2538}">
      <dgm:prSet phldrT="[Texte]" custT="1"/>
      <dgm:spPr/>
      <dgm:t>
        <a:bodyPr/>
        <a:lstStyle/>
        <a:p>
          <a:r>
            <a:rPr lang="ar-DZ" sz="2400" b="1" dirty="0" smtClean="0">
              <a:latin typeface="Traditional Arabic" pitchFamily="18" charset="-78"/>
              <a:cs typeface="Traditional Arabic" pitchFamily="18" charset="-78"/>
            </a:rPr>
            <a:t>أ‌.	توافق الاسم مع الغرض الذي اختير له</a:t>
          </a:r>
          <a:endParaRPr lang="fr-FR" sz="2400" b="1" dirty="0">
            <a:latin typeface="Traditional Arabic" pitchFamily="18" charset="-78"/>
            <a:cs typeface="Traditional Arabic" pitchFamily="18" charset="-78"/>
          </a:endParaRPr>
        </a:p>
      </dgm:t>
    </dgm:pt>
    <dgm:pt modelId="{21E44CE1-F580-4B7B-8DCB-C72E7B7F4C5C}" type="parTrans" cxnId="{81C2F505-8DF7-4E43-965B-F28D21BE0AF8}">
      <dgm:prSet/>
      <dgm:spPr/>
      <dgm:t>
        <a:bodyPr/>
        <a:lstStyle/>
        <a:p>
          <a:endParaRPr lang="fr-FR"/>
        </a:p>
      </dgm:t>
    </dgm:pt>
    <dgm:pt modelId="{528FAD70-9D46-4B84-97C3-585FDF817554}" type="sibTrans" cxnId="{81C2F505-8DF7-4E43-965B-F28D21BE0AF8}">
      <dgm:prSet/>
      <dgm:spPr/>
      <dgm:t>
        <a:bodyPr/>
        <a:lstStyle/>
        <a:p>
          <a:endParaRPr lang="fr-FR"/>
        </a:p>
      </dgm:t>
    </dgm:pt>
    <dgm:pt modelId="{BCB72424-B563-412B-B1FB-02DB97EA52DB}">
      <dgm:prSet phldrT="[Texte]" custT="1"/>
      <dgm:spPr/>
      <dgm:t>
        <a:bodyPr/>
        <a:lstStyle/>
        <a:p>
          <a:r>
            <a:rPr lang="ar-DZ" sz="2400" b="1" dirty="0" smtClean="0">
              <a:latin typeface="Traditional Arabic" pitchFamily="18" charset="-78"/>
              <a:cs typeface="Traditional Arabic" pitchFamily="18" charset="-78"/>
            </a:rPr>
            <a:t>ب‌.	أن يكون الاسم أو الرمز التجاري المختار قصيرا</a:t>
          </a:r>
          <a:endParaRPr lang="fr-FR" sz="2400" b="1" dirty="0">
            <a:latin typeface="Traditional Arabic" pitchFamily="18" charset="-78"/>
            <a:cs typeface="Traditional Arabic" pitchFamily="18" charset="-78"/>
          </a:endParaRPr>
        </a:p>
      </dgm:t>
    </dgm:pt>
    <dgm:pt modelId="{681666ED-2488-4967-A838-66BD5301C9A9}" type="parTrans" cxnId="{C85C2E03-8606-4D3C-B541-F411220E1A2D}">
      <dgm:prSet/>
      <dgm:spPr/>
      <dgm:t>
        <a:bodyPr/>
        <a:lstStyle/>
        <a:p>
          <a:endParaRPr lang="fr-FR"/>
        </a:p>
      </dgm:t>
    </dgm:pt>
    <dgm:pt modelId="{8BE2C174-350A-4A82-956B-8AD43320D285}" type="sibTrans" cxnId="{C85C2E03-8606-4D3C-B541-F411220E1A2D}">
      <dgm:prSet/>
      <dgm:spPr/>
      <dgm:t>
        <a:bodyPr/>
        <a:lstStyle/>
        <a:p>
          <a:endParaRPr lang="fr-FR"/>
        </a:p>
      </dgm:t>
    </dgm:pt>
    <dgm:pt modelId="{541D71A2-BE23-490D-83ED-6B2FF8EF39ED}">
      <dgm:prSet phldrT="[Texte]" custT="1"/>
      <dgm:spPr/>
      <dgm:t>
        <a:bodyPr/>
        <a:lstStyle/>
        <a:p>
          <a:r>
            <a:rPr lang="ar-DZ" sz="2400" b="1" dirty="0" smtClean="0">
              <a:latin typeface="Traditional Arabic" pitchFamily="18" charset="-78"/>
              <a:cs typeface="Traditional Arabic" pitchFamily="18" charset="-78"/>
            </a:rPr>
            <a:t>سهل النطق والقراءة والتذكر</a:t>
          </a:r>
          <a:endParaRPr lang="fr-FR" sz="2400" b="1" dirty="0">
            <a:latin typeface="Traditional Arabic" pitchFamily="18" charset="-78"/>
            <a:cs typeface="Traditional Arabic" pitchFamily="18" charset="-78"/>
          </a:endParaRPr>
        </a:p>
      </dgm:t>
    </dgm:pt>
    <dgm:pt modelId="{2A02363B-CC8E-4A97-8101-AD5E28EF64BB}" type="parTrans" cxnId="{FB21C45B-5C69-495D-8B35-D720A0A007D8}">
      <dgm:prSet/>
      <dgm:spPr/>
    </dgm:pt>
    <dgm:pt modelId="{9C69D27D-0AA4-49C9-B9AA-6AECA4616EFD}" type="sibTrans" cxnId="{FB21C45B-5C69-495D-8B35-D720A0A007D8}">
      <dgm:prSet/>
      <dgm:spPr/>
    </dgm:pt>
    <dgm:pt modelId="{6D20770A-E688-45A4-AB73-F1F30BDED187}">
      <dgm:prSet phldrT="[Texte]" custT="1"/>
      <dgm:spPr/>
      <dgm:t>
        <a:bodyPr/>
        <a:lstStyle/>
        <a:p>
          <a:r>
            <a:rPr lang="ar-DZ" sz="2400" b="1" dirty="0" smtClean="0">
              <a:latin typeface="Traditional Arabic" pitchFamily="18" charset="-78"/>
              <a:cs typeface="Traditional Arabic" pitchFamily="18" charset="-78"/>
            </a:rPr>
            <a:t>بسيطا ومميزا </a:t>
          </a:r>
          <a:endParaRPr lang="fr-FR" sz="2400" b="1" dirty="0">
            <a:latin typeface="Traditional Arabic" pitchFamily="18" charset="-78"/>
            <a:cs typeface="Traditional Arabic" pitchFamily="18" charset="-78"/>
          </a:endParaRPr>
        </a:p>
      </dgm:t>
    </dgm:pt>
    <dgm:pt modelId="{84288A1C-E507-46A2-A4B0-4151F51D5639}" type="parTrans" cxnId="{890DE9FD-542A-4B74-86AE-85EFA001736B}">
      <dgm:prSet/>
      <dgm:spPr/>
    </dgm:pt>
    <dgm:pt modelId="{73CA5BA9-1310-4190-B149-0F3CF7E00442}" type="sibTrans" cxnId="{890DE9FD-542A-4B74-86AE-85EFA001736B}">
      <dgm:prSet/>
      <dgm:spPr/>
    </dgm:pt>
    <dgm:pt modelId="{B0B15C53-0177-432F-AFFD-55E266E9B5BA}" type="pres">
      <dgm:prSet presAssocID="{64149F72-5A7A-4512-9347-A8B4EC3E65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43836D-84A6-4DAC-B1CF-53EFBF6914B9}" type="pres">
      <dgm:prSet presAssocID="{C7FFD5B1-5EE3-4403-B524-9AC7EE81E947}" presName="centerShape" presStyleLbl="node0" presStyleIdx="0" presStyleCnt="1"/>
      <dgm:spPr/>
      <dgm:t>
        <a:bodyPr/>
        <a:lstStyle/>
        <a:p>
          <a:endParaRPr lang="fr-FR"/>
        </a:p>
      </dgm:t>
    </dgm:pt>
    <dgm:pt modelId="{EC7F3E4E-C3F6-4097-B0E3-316C9E0D45E1}" type="pres">
      <dgm:prSet presAssocID="{C196EE99-A38C-43F9-BA7D-F03F53EE2538}" presName="node" presStyleLbl="node1" presStyleIdx="0" presStyleCnt="4" custScaleX="1652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C8242A-C7DD-4CA1-B10A-259C960599D8}" type="pres">
      <dgm:prSet presAssocID="{C196EE99-A38C-43F9-BA7D-F03F53EE2538}" presName="dummy" presStyleCnt="0"/>
      <dgm:spPr/>
    </dgm:pt>
    <dgm:pt modelId="{E0058FEA-967B-45CD-8E40-5363E2C3809E}" type="pres">
      <dgm:prSet presAssocID="{528FAD70-9D46-4B84-97C3-585FDF817554}" presName="sibTrans" presStyleLbl="sibTrans2D1" presStyleIdx="0" presStyleCnt="4"/>
      <dgm:spPr/>
      <dgm:t>
        <a:bodyPr/>
        <a:lstStyle/>
        <a:p>
          <a:endParaRPr lang="fr-FR"/>
        </a:p>
      </dgm:t>
    </dgm:pt>
    <dgm:pt modelId="{5FF76C6E-60BE-492E-AF76-39E01F896BBC}" type="pres">
      <dgm:prSet presAssocID="{BCB72424-B563-412B-B1FB-02DB97EA52DB}" presName="node" presStyleLbl="node1" presStyleIdx="1" presStyleCnt="4" custScaleX="2043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47600B-A2DC-4F08-B9B1-F72105B65E7B}" type="pres">
      <dgm:prSet presAssocID="{BCB72424-B563-412B-B1FB-02DB97EA52DB}" presName="dummy" presStyleCnt="0"/>
      <dgm:spPr/>
    </dgm:pt>
    <dgm:pt modelId="{57369B88-BC91-4678-B2E6-14033DE62553}" type="pres">
      <dgm:prSet presAssocID="{8BE2C174-350A-4A82-956B-8AD43320D285}" presName="sibTrans" presStyleLbl="sibTrans2D1" presStyleIdx="1" presStyleCnt="4"/>
      <dgm:spPr/>
      <dgm:t>
        <a:bodyPr/>
        <a:lstStyle/>
        <a:p>
          <a:endParaRPr lang="fr-FR"/>
        </a:p>
      </dgm:t>
    </dgm:pt>
    <dgm:pt modelId="{6537ECCF-54EF-4983-B6A3-D167E27D538F}" type="pres">
      <dgm:prSet presAssocID="{6D20770A-E688-45A4-AB73-F1F30BDED1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C1A3B5-20BD-4219-BDC5-376519B4F740}" type="pres">
      <dgm:prSet presAssocID="{6D20770A-E688-45A4-AB73-F1F30BDED187}" presName="dummy" presStyleCnt="0"/>
      <dgm:spPr/>
    </dgm:pt>
    <dgm:pt modelId="{01649270-F274-4584-97DF-FC78718404F1}" type="pres">
      <dgm:prSet presAssocID="{73CA5BA9-1310-4190-B149-0F3CF7E00442}" presName="sibTrans" presStyleLbl="sibTrans2D1" presStyleIdx="2" presStyleCnt="4"/>
      <dgm:spPr/>
    </dgm:pt>
    <dgm:pt modelId="{85EB6686-33F4-42C6-894A-D205B670212B}" type="pres">
      <dgm:prSet presAssocID="{541D71A2-BE23-490D-83ED-6B2FF8EF39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98034A-4534-45F8-A6F1-C8295CAAEE02}" type="pres">
      <dgm:prSet presAssocID="{541D71A2-BE23-490D-83ED-6B2FF8EF39ED}" presName="dummy" presStyleCnt="0"/>
      <dgm:spPr/>
    </dgm:pt>
    <dgm:pt modelId="{74814E9D-C7EE-4F40-A87A-8277B9F41141}" type="pres">
      <dgm:prSet presAssocID="{9C69D27D-0AA4-49C9-B9AA-6AECA4616EFD}" presName="sibTrans" presStyleLbl="sibTrans2D1" presStyleIdx="3" presStyleCnt="4"/>
      <dgm:spPr/>
    </dgm:pt>
  </dgm:ptLst>
  <dgm:cxnLst>
    <dgm:cxn modelId="{3EA14F0A-DB93-42AC-9C80-8DD47294B2B8}" type="presOf" srcId="{73CA5BA9-1310-4190-B149-0F3CF7E00442}" destId="{01649270-F274-4584-97DF-FC78718404F1}" srcOrd="0" destOrd="0" presId="urn:microsoft.com/office/officeart/2005/8/layout/radial6"/>
    <dgm:cxn modelId="{F76651BB-C657-4F33-B6DA-29C0C824E409}" type="presOf" srcId="{C7FFD5B1-5EE3-4403-B524-9AC7EE81E947}" destId="{D443836D-84A6-4DAC-B1CF-53EFBF6914B9}" srcOrd="0" destOrd="0" presId="urn:microsoft.com/office/officeart/2005/8/layout/radial6"/>
    <dgm:cxn modelId="{AD23E778-0D66-40ED-848F-7DF189986A3B}" type="presOf" srcId="{528FAD70-9D46-4B84-97C3-585FDF817554}" destId="{E0058FEA-967B-45CD-8E40-5363E2C3809E}" srcOrd="0" destOrd="0" presId="urn:microsoft.com/office/officeart/2005/8/layout/radial6"/>
    <dgm:cxn modelId="{ADCE5ABA-FBB2-43D7-8CE7-1D195A50BD93}" type="presOf" srcId="{8BE2C174-350A-4A82-956B-8AD43320D285}" destId="{57369B88-BC91-4678-B2E6-14033DE62553}" srcOrd="0" destOrd="0" presId="urn:microsoft.com/office/officeart/2005/8/layout/radial6"/>
    <dgm:cxn modelId="{007DF703-62DC-44B1-AA9F-8B31C8E66B86}" type="presOf" srcId="{BCB72424-B563-412B-B1FB-02DB97EA52DB}" destId="{5FF76C6E-60BE-492E-AF76-39E01F896BBC}" srcOrd="0" destOrd="0" presId="urn:microsoft.com/office/officeart/2005/8/layout/radial6"/>
    <dgm:cxn modelId="{C85C2E03-8606-4D3C-B541-F411220E1A2D}" srcId="{C7FFD5B1-5EE3-4403-B524-9AC7EE81E947}" destId="{BCB72424-B563-412B-B1FB-02DB97EA52DB}" srcOrd="1" destOrd="0" parTransId="{681666ED-2488-4967-A838-66BD5301C9A9}" sibTransId="{8BE2C174-350A-4A82-956B-8AD43320D285}"/>
    <dgm:cxn modelId="{FB21C45B-5C69-495D-8B35-D720A0A007D8}" srcId="{C7FFD5B1-5EE3-4403-B524-9AC7EE81E947}" destId="{541D71A2-BE23-490D-83ED-6B2FF8EF39ED}" srcOrd="3" destOrd="0" parTransId="{2A02363B-CC8E-4A97-8101-AD5E28EF64BB}" sibTransId="{9C69D27D-0AA4-49C9-B9AA-6AECA4616EFD}"/>
    <dgm:cxn modelId="{A4847791-9AF2-44B8-88D8-12221152A696}" type="presOf" srcId="{541D71A2-BE23-490D-83ED-6B2FF8EF39ED}" destId="{85EB6686-33F4-42C6-894A-D205B670212B}" srcOrd="0" destOrd="0" presId="urn:microsoft.com/office/officeart/2005/8/layout/radial6"/>
    <dgm:cxn modelId="{81C2F505-8DF7-4E43-965B-F28D21BE0AF8}" srcId="{C7FFD5B1-5EE3-4403-B524-9AC7EE81E947}" destId="{C196EE99-A38C-43F9-BA7D-F03F53EE2538}" srcOrd="0" destOrd="0" parTransId="{21E44CE1-F580-4B7B-8DCB-C72E7B7F4C5C}" sibTransId="{528FAD70-9D46-4B84-97C3-585FDF817554}"/>
    <dgm:cxn modelId="{890DE9FD-542A-4B74-86AE-85EFA001736B}" srcId="{C7FFD5B1-5EE3-4403-B524-9AC7EE81E947}" destId="{6D20770A-E688-45A4-AB73-F1F30BDED187}" srcOrd="2" destOrd="0" parTransId="{84288A1C-E507-46A2-A4B0-4151F51D5639}" sibTransId="{73CA5BA9-1310-4190-B149-0F3CF7E00442}"/>
    <dgm:cxn modelId="{7DB7ADDA-4DF2-43B8-82B6-A27331ACD374}" type="presOf" srcId="{9C69D27D-0AA4-49C9-B9AA-6AECA4616EFD}" destId="{74814E9D-C7EE-4F40-A87A-8277B9F41141}" srcOrd="0" destOrd="0" presId="urn:microsoft.com/office/officeart/2005/8/layout/radial6"/>
    <dgm:cxn modelId="{6C6D17FD-EA4F-4211-B71B-A5070AC58017}" type="presOf" srcId="{6D20770A-E688-45A4-AB73-F1F30BDED187}" destId="{6537ECCF-54EF-4983-B6A3-D167E27D538F}" srcOrd="0" destOrd="0" presId="urn:microsoft.com/office/officeart/2005/8/layout/radial6"/>
    <dgm:cxn modelId="{8CB9549E-527F-4ECC-96E5-675854F5EA27}" srcId="{64149F72-5A7A-4512-9347-A8B4EC3E6504}" destId="{C7FFD5B1-5EE3-4403-B524-9AC7EE81E947}" srcOrd="0" destOrd="0" parTransId="{BF2BE92C-CEFE-424F-AE15-B1F6C5C7EC1A}" sibTransId="{3EA8ECEA-A36A-4580-B10B-6FDF8BA646F1}"/>
    <dgm:cxn modelId="{6F103DFF-BD26-42E7-8037-99B3FAED5820}" type="presOf" srcId="{C196EE99-A38C-43F9-BA7D-F03F53EE2538}" destId="{EC7F3E4E-C3F6-4097-B0E3-316C9E0D45E1}" srcOrd="0" destOrd="0" presId="urn:microsoft.com/office/officeart/2005/8/layout/radial6"/>
    <dgm:cxn modelId="{A3733961-74DE-4011-8CFF-89E0331D2D88}" type="presOf" srcId="{64149F72-5A7A-4512-9347-A8B4EC3E6504}" destId="{B0B15C53-0177-432F-AFFD-55E266E9B5BA}" srcOrd="0" destOrd="0" presId="urn:microsoft.com/office/officeart/2005/8/layout/radial6"/>
    <dgm:cxn modelId="{AEA22063-C925-423E-822B-2EA95917042E}" type="presParOf" srcId="{B0B15C53-0177-432F-AFFD-55E266E9B5BA}" destId="{D443836D-84A6-4DAC-B1CF-53EFBF6914B9}" srcOrd="0" destOrd="0" presId="urn:microsoft.com/office/officeart/2005/8/layout/radial6"/>
    <dgm:cxn modelId="{3862D369-5083-4668-A432-20E49F2D7A8E}" type="presParOf" srcId="{B0B15C53-0177-432F-AFFD-55E266E9B5BA}" destId="{EC7F3E4E-C3F6-4097-B0E3-316C9E0D45E1}" srcOrd="1" destOrd="0" presId="urn:microsoft.com/office/officeart/2005/8/layout/radial6"/>
    <dgm:cxn modelId="{BDEDB7FC-9DBE-4866-B9F1-550DB347F072}" type="presParOf" srcId="{B0B15C53-0177-432F-AFFD-55E266E9B5BA}" destId="{D4C8242A-C7DD-4CA1-B10A-259C960599D8}" srcOrd="2" destOrd="0" presId="urn:microsoft.com/office/officeart/2005/8/layout/radial6"/>
    <dgm:cxn modelId="{F4F33C99-3D13-4629-96F0-7315117B7C82}" type="presParOf" srcId="{B0B15C53-0177-432F-AFFD-55E266E9B5BA}" destId="{E0058FEA-967B-45CD-8E40-5363E2C3809E}" srcOrd="3" destOrd="0" presId="urn:microsoft.com/office/officeart/2005/8/layout/radial6"/>
    <dgm:cxn modelId="{12302522-BADE-43C3-B44E-AC309F481692}" type="presParOf" srcId="{B0B15C53-0177-432F-AFFD-55E266E9B5BA}" destId="{5FF76C6E-60BE-492E-AF76-39E01F896BBC}" srcOrd="4" destOrd="0" presId="urn:microsoft.com/office/officeart/2005/8/layout/radial6"/>
    <dgm:cxn modelId="{FE371E7C-CC4F-4387-B6AD-4D530CE6F80D}" type="presParOf" srcId="{B0B15C53-0177-432F-AFFD-55E266E9B5BA}" destId="{5A47600B-A2DC-4F08-B9B1-F72105B65E7B}" srcOrd="5" destOrd="0" presId="urn:microsoft.com/office/officeart/2005/8/layout/radial6"/>
    <dgm:cxn modelId="{05C3B826-9458-4226-BE4C-9C8E527A5B26}" type="presParOf" srcId="{B0B15C53-0177-432F-AFFD-55E266E9B5BA}" destId="{57369B88-BC91-4678-B2E6-14033DE62553}" srcOrd="6" destOrd="0" presId="urn:microsoft.com/office/officeart/2005/8/layout/radial6"/>
    <dgm:cxn modelId="{ACF6B314-59FA-473C-B5B7-5AD78AF57F1B}" type="presParOf" srcId="{B0B15C53-0177-432F-AFFD-55E266E9B5BA}" destId="{6537ECCF-54EF-4983-B6A3-D167E27D538F}" srcOrd="7" destOrd="0" presId="urn:microsoft.com/office/officeart/2005/8/layout/radial6"/>
    <dgm:cxn modelId="{5515E20B-436A-4F99-8E50-ECADC42FCA7C}" type="presParOf" srcId="{B0B15C53-0177-432F-AFFD-55E266E9B5BA}" destId="{30C1A3B5-20BD-4219-BDC5-376519B4F740}" srcOrd="8" destOrd="0" presId="urn:microsoft.com/office/officeart/2005/8/layout/radial6"/>
    <dgm:cxn modelId="{FF79FAC5-F28E-4F4F-93AD-D4E057CF2680}" type="presParOf" srcId="{B0B15C53-0177-432F-AFFD-55E266E9B5BA}" destId="{01649270-F274-4584-97DF-FC78718404F1}" srcOrd="9" destOrd="0" presId="urn:microsoft.com/office/officeart/2005/8/layout/radial6"/>
    <dgm:cxn modelId="{306B6284-69B5-4CF9-8AB0-7B6E4C5E9F55}" type="presParOf" srcId="{B0B15C53-0177-432F-AFFD-55E266E9B5BA}" destId="{85EB6686-33F4-42C6-894A-D205B670212B}" srcOrd="10" destOrd="0" presId="urn:microsoft.com/office/officeart/2005/8/layout/radial6"/>
    <dgm:cxn modelId="{2A2C521F-303D-41FB-8512-5B3C7A8C5300}" type="presParOf" srcId="{B0B15C53-0177-432F-AFFD-55E266E9B5BA}" destId="{FF98034A-4534-45F8-A6F1-C8295CAAEE02}" srcOrd="11" destOrd="0" presId="urn:microsoft.com/office/officeart/2005/8/layout/radial6"/>
    <dgm:cxn modelId="{96EBA276-4FCB-40A7-85EA-F0984A32C9BD}" type="presParOf" srcId="{B0B15C53-0177-432F-AFFD-55E266E9B5BA}" destId="{74814E9D-C7EE-4F40-A87A-8277B9F4114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F7EE6-A489-40AC-A3D0-88D6C55BF9AD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/>
            <a:t>•	فكرة العلامة التجارية: ما تقدمه العلامة.</a:t>
          </a:r>
          <a:endParaRPr lang="fr-FR" sz="2400" kern="1200" dirty="0"/>
        </a:p>
      </dsp:txBody>
      <dsp:txXfrm>
        <a:off x="47612" y="47612"/>
        <a:ext cx="5154651" cy="1530376"/>
      </dsp:txXfrm>
    </dsp:sp>
    <dsp:sp modelId="{22AB303E-18B2-44DD-9CA6-D173DC444032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/>
            <a:t>•	إجراءات العلامة التجارية: كل ما يجعل فكرة العلامة حقيقة واقعة</a:t>
          </a:r>
          <a:endParaRPr lang="fr-FR" sz="2400" kern="1200" dirty="0"/>
        </a:p>
      </dsp:txBody>
      <dsp:txXfrm>
        <a:off x="657211" y="1944145"/>
        <a:ext cx="5147335" cy="1530376"/>
      </dsp:txXfrm>
    </dsp:sp>
    <dsp:sp modelId="{5665C5E2-045A-4C54-ABEA-1CDE79812C33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/>
            <a:t>•	أســلوب العلامــة التجاريــة: تصميــم أو إعــادة تصميــم الطريقــة (الأســلوب) التــي تتواصــل بهــا العلامــة التجاريــة مــع العالــم</a:t>
          </a:r>
          <a:endParaRPr lang="fr-FR" sz="2400" kern="1200" dirty="0"/>
        </a:p>
      </dsp:txBody>
      <dsp:txXfrm>
        <a:off x="1266811" y="3840678"/>
        <a:ext cx="5147335" cy="1530376"/>
      </dsp:txXfrm>
    </dsp:sp>
    <dsp:sp modelId="{0996A72A-E35C-4E31-8AB2-6F0EBB151460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089903" y="1232746"/>
        <a:ext cx="581152" cy="795122"/>
      </dsp:txXfrm>
    </dsp:sp>
    <dsp:sp modelId="{138CDC19-2E2D-4A52-992B-EEF0C7CE79BC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6699503" y="3118442"/>
        <a:ext cx="581152" cy="795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14E9D-C7EE-4F40-A87A-8277B9F41141}">
      <dsp:nvSpPr>
        <dsp:cNvPr id="0" name=""/>
        <dsp:cNvSpPr/>
      </dsp:nvSpPr>
      <dsp:spPr>
        <a:xfrm>
          <a:off x="1988673" y="531966"/>
          <a:ext cx="3553510" cy="3553510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5">
            <a:shade val="90000"/>
            <a:hueOff val="131015"/>
            <a:satOff val="-4114"/>
            <a:lumOff val="231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49270-F274-4584-97DF-FC78718404F1}">
      <dsp:nvSpPr>
        <dsp:cNvPr id="0" name=""/>
        <dsp:cNvSpPr/>
      </dsp:nvSpPr>
      <dsp:spPr>
        <a:xfrm>
          <a:off x="1988673" y="531966"/>
          <a:ext cx="3553510" cy="3553510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5">
            <a:shade val="90000"/>
            <a:hueOff val="87343"/>
            <a:satOff val="-2743"/>
            <a:lumOff val="154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69B88-BC91-4678-B2E6-14033DE62553}">
      <dsp:nvSpPr>
        <dsp:cNvPr id="0" name=""/>
        <dsp:cNvSpPr/>
      </dsp:nvSpPr>
      <dsp:spPr>
        <a:xfrm>
          <a:off x="1988673" y="531966"/>
          <a:ext cx="3553510" cy="3553510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5">
            <a:shade val="90000"/>
            <a:hueOff val="43672"/>
            <a:satOff val="-1371"/>
            <a:lumOff val="77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58FEA-967B-45CD-8E40-5363E2C3809E}">
      <dsp:nvSpPr>
        <dsp:cNvPr id="0" name=""/>
        <dsp:cNvSpPr/>
      </dsp:nvSpPr>
      <dsp:spPr>
        <a:xfrm>
          <a:off x="1988673" y="531966"/>
          <a:ext cx="3553510" cy="3553510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3836D-84A6-4DAC-B1CF-53EFBF6914B9}">
      <dsp:nvSpPr>
        <dsp:cNvPr id="0" name=""/>
        <dsp:cNvSpPr/>
      </dsp:nvSpPr>
      <dsp:spPr>
        <a:xfrm>
          <a:off x="2947866" y="1491159"/>
          <a:ext cx="1635124" cy="1635124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600" kern="1200" dirty="0" smtClean="0"/>
            <a:t>شروط اختيار العلامة:</a:t>
          </a:r>
          <a:endParaRPr lang="ar-DZ" sz="2600" kern="1200" dirty="0" smtClean="0"/>
        </a:p>
      </dsp:txBody>
      <dsp:txXfrm>
        <a:off x="3187324" y="1730617"/>
        <a:ext cx="1156208" cy="1156208"/>
      </dsp:txXfrm>
    </dsp:sp>
    <dsp:sp modelId="{EC7F3E4E-C3F6-4097-B0E3-316C9E0D45E1}">
      <dsp:nvSpPr>
        <dsp:cNvPr id="0" name=""/>
        <dsp:cNvSpPr/>
      </dsp:nvSpPr>
      <dsp:spPr>
        <a:xfrm>
          <a:off x="2819930" y="877"/>
          <a:ext cx="1890995" cy="1144587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Traditional Arabic" pitchFamily="18" charset="-78"/>
              <a:cs typeface="Traditional Arabic" pitchFamily="18" charset="-78"/>
            </a:rPr>
            <a:t>أ‌.	توافق الاسم مع الغرض الذي اختير له</a:t>
          </a:r>
          <a:endParaRPr lang="fr-FR" sz="2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3096860" y="168498"/>
        <a:ext cx="1337135" cy="809345"/>
      </dsp:txXfrm>
    </dsp:sp>
    <dsp:sp modelId="{5FF76C6E-60BE-492E-AF76-39E01F896BBC}">
      <dsp:nvSpPr>
        <dsp:cNvPr id="0" name=""/>
        <dsp:cNvSpPr/>
      </dsp:nvSpPr>
      <dsp:spPr>
        <a:xfrm>
          <a:off x="4331542" y="1736427"/>
          <a:ext cx="2338872" cy="1144587"/>
        </a:xfrm>
        <a:prstGeom prst="ellipse">
          <a:avLst/>
        </a:prstGeom>
        <a:solidFill>
          <a:schemeClr val="accent5">
            <a:shade val="80000"/>
            <a:hueOff val="43667"/>
            <a:satOff val="-1192"/>
            <a:lumOff val="86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Traditional Arabic" pitchFamily="18" charset="-78"/>
              <a:cs typeface="Traditional Arabic" pitchFamily="18" charset="-78"/>
            </a:rPr>
            <a:t>ب‌.	أن يكون الاسم أو الرمز التجاري المختار قصيرا</a:t>
          </a:r>
          <a:endParaRPr lang="fr-FR" sz="2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4674062" y="1904048"/>
        <a:ext cx="1653832" cy="809345"/>
      </dsp:txXfrm>
    </dsp:sp>
    <dsp:sp modelId="{6537ECCF-54EF-4983-B6A3-D167E27D538F}">
      <dsp:nvSpPr>
        <dsp:cNvPr id="0" name=""/>
        <dsp:cNvSpPr/>
      </dsp:nvSpPr>
      <dsp:spPr>
        <a:xfrm>
          <a:off x="3193134" y="3471977"/>
          <a:ext cx="1144587" cy="1144587"/>
        </a:xfrm>
        <a:prstGeom prst="ellipse">
          <a:avLst/>
        </a:prstGeom>
        <a:solidFill>
          <a:schemeClr val="accent5">
            <a:shade val="80000"/>
            <a:hueOff val="87333"/>
            <a:satOff val="-2384"/>
            <a:lumOff val="1721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Traditional Arabic" pitchFamily="18" charset="-78"/>
              <a:cs typeface="Traditional Arabic" pitchFamily="18" charset="-78"/>
            </a:rPr>
            <a:t>بسيطا ومميزا </a:t>
          </a:r>
          <a:endParaRPr lang="fr-FR" sz="2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3360755" y="3639598"/>
        <a:ext cx="809345" cy="809345"/>
      </dsp:txXfrm>
    </dsp:sp>
    <dsp:sp modelId="{85EB6686-33F4-42C6-894A-D205B670212B}">
      <dsp:nvSpPr>
        <dsp:cNvPr id="0" name=""/>
        <dsp:cNvSpPr/>
      </dsp:nvSpPr>
      <dsp:spPr>
        <a:xfrm>
          <a:off x="1457584" y="1736427"/>
          <a:ext cx="1144587" cy="1144587"/>
        </a:xfrm>
        <a:prstGeom prst="ellipse">
          <a:avLst/>
        </a:prstGeom>
        <a:solidFill>
          <a:schemeClr val="accent5">
            <a:shade val="80000"/>
            <a:hueOff val="131000"/>
            <a:satOff val="-3576"/>
            <a:lumOff val="258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Traditional Arabic" pitchFamily="18" charset="-78"/>
              <a:cs typeface="Traditional Arabic" pitchFamily="18" charset="-78"/>
            </a:rPr>
            <a:t>سهل النطق والقراءة والتذكر</a:t>
          </a:r>
          <a:endParaRPr lang="fr-FR" sz="2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625205" y="1904048"/>
        <a:ext cx="809345" cy="809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1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46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19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60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9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3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6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9;p11">
            <a:extLst>
              <a:ext uri="{FF2B5EF4-FFF2-40B4-BE49-F238E27FC236}">
                <a16:creationId xmlns:a16="http://schemas.microsoft.com/office/drawing/2014/main" xmlns="" id="{504382AC-AAFF-7831-6AA7-6415FC5092A2}"/>
              </a:ext>
            </a:extLst>
          </p:cNvPr>
          <p:cNvSpPr txBox="1"/>
          <p:nvPr/>
        </p:nvSpPr>
        <p:spPr>
          <a:xfrm>
            <a:off x="3726876" y="2079692"/>
            <a:ext cx="70713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 rtl="1"/>
            <a:r>
              <a:rPr lang="ar-DZ" sz="3200" b="1" dirty="0" smtClean="0">
                <a:latin typeface="Arial"/>
                <a:ea typeface="Arial"/>
                <a:cs typeface="Arial"/>
                <a:sym typeface="Arial"/>
              </a:rPr>
              <a:t>المحاضرة </a:t>
            </a:r>
            <a:r>
              <a:rPr lang="ar-DZ" sz="3200" b="1" dirty="0" smtClean="0">
                <a:latin typeface="Arial"/>
                <a:ea typeface="Arial"/>
                <a:cs typeface="Arial"/>
                <a:sym typeface="Arial"/>
              </a:rPr>
              <a:t>الثالثة</a:t>
            </a:r>
            <a:r>
              <a:rPr lang="ar-DZ" sz="3200" b="1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r-DZ" sz="3200" b="1" dirty="0">
                <a:solidFill>
                  <a:srgbClr val="FF0000"/>
                </a:solidFill>
                <a:ea typeface="Times New Roman"/>
                <a:cs typeface="Simplified Arabic"/>
              </a:rPr>
              <a:t>انشاء العلامة التجارية</a:t>
            </a:r>
            <a:endParaRPr sz="3200" dirty="0">
              <a:latin typeface="خط سلطاني عريض" pitchFamily="2" charset="-78"/>
              <a:cs typeface="خط سلطاني عريض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B37ED5C2-2B41-B6C5-3A5E-18E3FCF6F569}"/>
              </a:ext>
            </a:extLst>
          </p:cNvPr>
          <p:cNvSpPr txBox="1"/>
          <p:nvPr/>
        </p:nvSpPr>
        <p:spPr>
          <a:xfrm>
            <a:off x="5823629" y="3354254"/>
            <a:ext cx="5374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3200" dirty="0" smtClean="0">
                <a:latin typeface="خط سلطاني عريض" pitchFamily="2" charset="-78"/>
                <a:cs typeface="خط سلطاني عريض" pitchFamily="2" charset="-78"/>
              </a:rPr>
              <a:t>من اعداد: </a:t>
            </a:r>
            <a:r>
              <a:rPr lang="ar-DZ" sz="3200" dirty="0" err="1" smtClean="0">
                <a:latin typeface="خط سلطاني عريض" pitchFamily="2" charset="-78"/>
                <a:cs typeface="خط سلطاني عريض" pitchFamily="2" charset="-78"/>
              </a:rPr>
              <a:t>د.سارة</a:t>
            </a:r>
            <a:r>
              <a:rPr lang="ar-DZ" sz="3200" dirty="0" smtClean="0">
                <a:latin typeface="خط سلطاني عريض" pitchFamily="2" charset="-78"/>
                <a:cs typeface="خط سلطاني عريض" pitchFamily="2" charset="-78"/>
              </a:rPr>
              <a:t> </a:t>
            </a:r>
            <a:r>
              <a:rPr lang="ar-DZ" sz="3200" dirty="0">
                <a:latin typeface="خط سلطاني عريض" pitchFamily="2" charset="-78"/>
                <a:cs typeface="خط سلطاني عريض" pitchFamily="2" charset="-78"/>
              </a:rPr>
              <a:t>بن زايد       أستاذة محاضرة أ </a:t>
            </a:r>
          </a:p>
          <a:p>
            <a:pPr algn="r"/>
            <a:r>
              <a:rPr lang="ar-DZ" sz="3200" dirty="0"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 (الجزائر)،</a:t>
            </a:r>
          </a:p>
        </p:txBody>
      </p:sp>
      <p:sp>
        <p:nvSpPr>
          <p:cNvPr id="16" name="Google Shape;181;p11">
            <a:extLst>
              <a:ext uri="{FF2B5EF4-FFF2-40B4-BE49-F238E27FC236}">
                <a16:creationId xmlns:a16="http://schemas.microsoft.com/office/drawing/2014/main" xmlns="" id="{E4C9CCE7-422C-5FDF-304E-DC5CC6C35CEC}"/>
              </a:ext>
            </a:extLst>
          </p:cNvPr>
          <p:cNvSpPr/>
          <p:nvPr/>
        </p:nvSpPr>
        <p:spPr>
          <a:xfrm>
            <a:off x="2330816" y="107506"/>
            <a:ext cx="8867453" cy="197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جامعة محمد الصديق بن يحيى جيجل</a:t>
            </a:r>
          </a:p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كلية العلوم الاقتصادية والتجارية وعلوم التسيير</a:t>
            </a:r>
          </a:p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قسم العلوم التجارية 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خط سلطاني عريض" pitchFamily="2" charset="-78"/>
              <a:cs typeface="خط سلطاني عريض" pitchFamily="2" charset="-78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" y="11328"/>
            <a:ext cx="3618391" cy="684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853" y="1355758"/>
            <a:ext cx="11000759" cy="4555464"/>
          </a:xfrm>
        </p:spPr>
        <p:txBody>
          <a:bodyPr>
            <a:normAutofit/>
          </a:bodyPr>
          <a:lstStyle/>
          <a:p>
            <a:pPr algn="r" rtl="1"/>
            <a:r>
              <a:rPr lang="ar-SA" sz="4000" dirty="0">
                <a:solidFill>
                  <a:srgbClr val="000000"/>
                </a:solidFill>
                <a:latin typeface="Arabic Typesetting" pitchFamily="66" charset="-78"/>
                <a:ea typeface="Times New Roman"/>
                <a:cs typeface="Arabic Typesetting" pitchFamily="66" charset="-78"/>
              </a:rPr>
              <a:t>العلامــة التجاريــة لهــا أصــول فــي التمايــز</a:t>
            </a:r>
            <a:r>
              <a:rPr lang="ar-SA" sz="4000" dirty="0" smtClean="0">
                <a:solidFill>
                  <a:srgbClr val="000000"/>
                </a:solidFill>
                <a:latin typeface="Arabic Typesetting" pitchFamily="66" charset="-78"/>
                <a:ea typeface="Times New Roman"/>
                <a:cs typeface="Arabic Typesetting" pitchFamily="66" charset="-78"/>
              </a:rPr>
              <a:t>. </a:t>
            </a:r>
            <a:r>
              <a:rPr lang="ar-SA" sz="4000" dirty="0">
                <a:solidFill>
                  <a:srgbClr val="000000"/>
                </a:solidFill>
                <a:latin typeface="Arabic Typesetting" pitchFamily="66" charset="-78"/>
                <a:ea typeface="Times New Roman"/>
                <a:cs typeface="Arabic Typesetting" pitchFamily="66" charset="-78"/>
              </a:rPr>
              <a:t>وبمــرور الوقــت أصبحــت هــذه العلامــات التجاريــة رمــوزا للجــودة. كلمــا كان تصــور العلامــة التجاريــة أفضــل، ارتفــع ســعر المنتجــات</a:t>
            </a:r>
            <a:r>
              <a:rPr lang="ar-SA" sz="4000" dirty="0" smtClean="0">
                <a:solidFill>
                  <a:srgbClr val="000000"/>
                </a:solidFill>
                <a:latin typeface="Arabic Typesetting" pitchFamily="66" charset="-78"/>
                <a:ea typeface="Times New Roman"/>
                <a:cs typeface="Arabic Typesetting" pitchFamily="66" charset="-78"/>
              </a:rPr>
              <a:t>.. </a:t>
            </a:r>
            <a:r>
              <a:rPr lang="ar-SA" sz="4000" dirty="0">
                <a:solidFill>
                  <a:srgbClr val="000000"/>
                </a:solidFill>
                <a:latin typeface="Arabic Typesetting" pitchFamily="66" charset="-78"/>
                <a:ea typeface="Times New Roman"/>
                <a:cs typeface="Arabic Typesetting" pitchFamily="66" charset="-78"/>
              </a:rPr>
              <a:t>الغرض من بناء العلامة التجارية هو تحجيم سلوك المستهلكين عند القيام بعمليـة التبديـل أو التحـول إلـى منتـج ينتمـي لعلامـة أخـرى. الهـدف أن يكـف العميـل النظـر فـي شـراء السـلع الأخـرى</a:t>
            </a:r>
            <a:endParaRPr lang="fr-FR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01" y="173070"/>
            <a:ext cx="94503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1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8601F-259D-0AF8-CCD7-C4DF9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">
            <a:extLst>
              <a:ext uri="{FF2B5EF4-FFF2-40B4-BE49-F238E27FC236}">
                <a16:creationId xmlns:a16="http://schemas.microsoft.com/office/drawing/2014/main" xmlns="" id="{C58E936A-A31A-038E-C82F-77585BA8B038}"/>
              </a:ext>
            </a:extLst>
          </p:cNvPr>
          <p:cNvSpPr txBox="1">
            <a:spLocks/>
          </p:cNvSpPr>
          <p:nvPr/>
        </p:nvSpPr>
        <p:spPr>
          <a:xfrm>
            <a:off x="335280" y="1416977"/>
            <a:ext cx="11623040" cy="54510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ar-SA" dirty="0">
              <a:latin typeface="خط سلطاني عريض" pitchFamily="2" charset="-78"/>
              <a:cs typeface="خط سلطاني عريض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4206" y="0"/>
            <a:ext cx="94195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</a:t>
            </a:r>
          </a:p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كلية العلوم الاقتصادية والتجارية وعلوم التسيير</a:t>
            </a:r>
          </a:p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قسم العلوم التجارية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6105" y="1121870"/>
            <a:ext cx="5282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3200" dirty="0"/>
              <a:t>2.	خطوات بناء العلامة التجارية </a:t>
            </a:r>
            <a:endParaRPr lang="fr-FR" sz="3200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24847473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3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8601F-259D-0AF8-CCD7-C4DF9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5545" y="223140"/>
            <a:ext cx="94195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كلية العلوم الاقتصادية والتجارية وعلوم التسيير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قسم العلوم التجارية 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019581684"/>
              </p:ext>
            </p:extLst>
          </p:nvPr>
        </p:nvGraphicFramePr>
        <p:xfrm>
          <a:off x="2498530" y="2137917"/>
          <a:ext cx="8128000" cy="46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8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96" y="709127"/>
            <a:ext cx="4861217" cy="50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أخضر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ربطة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2775</TotalTime>
  <Words>145</Words>
  <Application>Microsoft Office PowerPoint</Application>
  <PresentationFormat>Personnalisé</PresentationFormat>
  <Paragraphs>22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ربطة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abdelkodous</dc:creator>
  <cp:lastModifiedBy>BIG-INFOPHONE</cp:lastModifiedBy>
  <cp:revision>44</cp:revision>
  <dcterms:created xsi:type="dcterms:W3CDTF">2024-11-28T07:06:48Z</dcterms:created>
  <dcterms:modified xsi:type="dcterms:W3CDTF">2025-10-24T16:36:11Z</dcterms:modified>
</cp:coreProperties>
</file>