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7" r:id="rId2"/>
    <p:sldId id="261" r:id="rId3"/>
    <p:sldId id="270" r:id="rId4"/>
    <p:sldId id="265" r:id="rId5"/>
    <p:sldId id="266" r:id="rId6"/>
    <p:sldId id="269"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412" autoAdjust="0"/>
    <p:restoredTop sz="94662" autoAdjust="0"/>
  </p:normalViewPr>
  <p:slideViewPr>
    <p:cSldViewPr snapToGrid="0">
      <p:cViewPr>
        <p:scale>
          <a:sx n="51" d="100"/>
          <a:sy n="51" d="100"/>
        </p:scale>
        <p:origin x="-1440" y="-49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149F72-5A7A-4512-9347-A8B4EC3E6504}" type="doc">
      <dgm:prSet loTypeId="urn:microsoft.com/office/officeart/2005/8/layout/radial6" loCatId="cycle" qsTypeId="urn:microsoft.com/office/officeart/2005/8/quickstyle/simple1" qsCatId="simple" csTypeId="urn:microsoft.com/office/officeart/2005/8/colors/accent5_3" csCatId="accent5" phldr="1"/>
      <dgm:spPr/>
      <dgm:t>
        <a:bodyPr/>
        <a:lstStyle/>
        <a:p>
          <a:endParaRPr lang="fr-FR"/>
        </a:p>
      </dgm:t>
    </dgm:pt>
    <dgm:pt modelId="{C7FFD5B1-5EE3-4403-B524-9AC7EE81E947}">
      <dgm:prSet phldrT="[Texte]" custT="1"/>
      <dgm:spPr/>
      <dgm:t>
        <a:bodyPr/>
        <a:lstStyle/>
        <a:p>
          <a:pPr algn="r" rtl="1"/>
          <a:r>
            <a:rPr lang="ar-DZ" sz="1900" dirty="0" smtClean="0"/>
            <a:t>1سبب عدم تسجيل </a:t>
          </a:r>
          <a:r>
            <a:rPr lang="ar-DZ" sz="2800" b="1" dirty="0" smtClean="0"/>
            <a:t>العلامة التجارية</a:t>
          </a:r>
          <a:endParaRPr lang="fr-FR" sz="2800" b="1" dirty="0"/>
        </a:p>
      </dgm:t>
    </dgm:pt>
    <dgm:pt modelId="{BF2BE92C-CEFE-424F-AE15-B1F6C5C7EC1A}" type="parTrans" cxnId="{8CB9549E-527F-4ECC-96E5-675854F5EA27}">
      <dgm:prSet/>
      <dgm:spPr/>
      <dgm:t>
        <a:bodyPr/>
        <a:lstStyle/>
        <a:p>
          <a:endParaRPr lang="fr-FR"/>
        </a:p>
      </dgm:t>
    </dgm:pt>
    <dgm:pt modelId="{3EA8ECEA-A36A-4580-B10B-6FDF8BA646F1}" type="sibTrans" cxnId="{8CB9549E-527F-4ECC-96E5-675854F5EA27}">
      <dgm:prSet/>
      <dgm:spPr/>
      <dgm:t>
        <a:bodyPr/>
        <a:lstStyle/>
        <a:p>
          <a:endParaRPr lang="fr-FR"/>
        </a:p>
      </dgm:t>
    </dgm:pt>
    <dgm:pt modelId="{BCB72424-B563-412B-B1FB-02DB97EA52DB}">
      <dgm:prSet phldrT="[Texte]" custT="1"/>
      <dgm:spPr/>
      <dgm:t>
        <a:bodyPr/>
        <a:lstStyle/>
        <a:p>
          <a:r>
            <a:rPr lang="ar-DZ" sz="1800" b="1" dirty="0" smtClean="0"/>
            <a:t>تتضمن بيانات مضللة </a:t>
          </a:r>
          <a:endParaRPr lang="fr-FR" sz="1800" b="1" dirty="0"/>
        </a:p>
      </dgm:t>
    </dgm:pt>
    <dgm:pt modelId="{681666ED-2488-4967-A838-66BD5301C9A9}" type="parTrans" cxnId="{C85C2E03-8606-4D3C-B541-F411220E1A2D}">
      <dgm:prSet/>
      <dgm:spPr/>
      <dgm:t>
        <a:bodyPr/>
        <a:lstStyle/>
        <a:p>
          <a:endParaRPr lang="fr-FR"/>
        </a:p>
      </dgm:t>
    </dgm:pt>
    <dgm:pt modelId="{8BE2C174-350A-4A82-956B-8AD43320D285}" type="sibTrans" cxnId="{C85C2E03-8606-4D3C-B541-F411220E1A2D}">
      <dgm:prSet/>
      <dgm:spPr/>
      <dgm:t>
        <a:bodyPr/>
        <a:lstStyle/>
        <a:p>
          <a:endParaRPr lang="fr-FR"/>
        </a:p>
      </dgm:t>
    </dgm:pt>
    <dgm:pt modelId="{192B108F-A103-4E86-A345-F6576EC28C7E}">
      <dgm:prSet phldrT="[Texte]" custT="1"/>
      <dgm:spPr/>
      <dgm:t>
        <a:bodyPr/>
        <a:lstStyle/>
        <a:p>
          <a:r>
            <a:rPr lang="ar-DZ" sz="1800" b="1" dirty="0" smtClean="0"/>
            <a:t>مقلدة</a:t>
          </a:r>
          <a:endParaRPr lang="fr-FR" sz="1800" b="1" dirty="0"/>
        </a:p>
      </dgm:t>
    </dgm:pt>
    <dgm:pt modelId="{F4AB0E32-269D-4D49-BFEF-F655AE25E9DA}" type="parTrans" cxnId="{C415C43E-B229-425D-AE02-9487429650C4}">
      <dgm:prSet/>
      <dgm:spPr/>
      <dgm:t>
        <a:bodyPr/>
        <a:lstStyle/>
        <a:p>
          <a:endParaRPr lang="fr-FR"/>
        </a:p>
      </dgm:t>
    </dgm:pt>
    <dgm:pt modelId="{97B02915-EF56-4F78-A5A2-9E4A2A1C3905}" type="sibTrans" cxnId="{C415C43E-B229-425D-AE02-9487429650C4}">
      <dgm:prSet/>
      <dgm:spPr/>
      <dgm:t>
        <a:bodyPr/>
        <a:lstStyle/>
        <a:p>
          <a:endParaRPr lang="fr-FR"/>
        </a:p>
      </dgm:t>
    </dgm:pt>
    <dgm:pt modelId="{7E36A549-3815-48AF-BB04-26A1F2C2C626}">
      <dgm:prSet phldrT="[Texte]" custT="1"/>
      <dgm:spPr/>
      <dgm:t>
        <a:bodyPr/>
        <a:lstStyle/>
        <a:p>
          <a:r>
            <a:rPr lang="ar-DZ" sz="1800" b="1" dirty="0" smtClean="0"/>
            <a:t>تضم أحد شعارات الدولة ا</a:t>
          </a:r>
          <a:endParaRPr lang="fr-FR" sz="1800" b="1" dirty="0"/>
        </a:p>
      </dgm:t>
    </dgm:pt>
    <dgm:pt modelId="{827B685E-7419-4356-9843-00A6B859C2CD}" type="parTrans" cxnId="{224B44AD-B560-46A6-86B0-6FEDAFE1D204}">
      <dgm:prSet/>
      <dgm:spPr/>
      <dgm:t>
        <a:bodyPr/>
        <a:lstStyle/>
        <a:p>
          <a:endParaRPr lang="fr-FR"/>
        </a:p>
      </dgm:t>
    </dgm:pt>
    <dgm:pt modelId="{A551695E-079F-41AE-8F84-2A62F709E897}" type="sibTrans" cxnId="{224B44AD-B560-46A6-86B0-6FEDAFE1D204}">
      <dgm:prSet/>
      <dgm:spPr/>
      <dgm:t>
        <a:bodyPr/>
        <a:lstStyle/>
        <a:p>
          <a:endParaRPr lang="fr-FR"/>
        </a:p>
      </dgm:t>
    </dgm:pt>
    <dgm:pt modelId="{12918052-AF9E-4052-94D5-B72FA8F15408}">
      <dgm:prSet custT="1"/>
      <dgm:spPr/>
      <dgm:t>
        <a:bodyPr/>
        <a:lstStyle/>
        <a:p>
          <a:r>
            <a:rPr lang="ar-DZ" sz="1800" b="1" dirty="0" smtClean="0"/>
            <a:t>ذو صبغة دينية بحتة</a:t>
          </a:r>
          <a:endParaRPr lang="fr-FR" sz="1200" b="1" dirty="0"/>
        </a:p>
      </dgm:t>
    </dgm:pt>
    <dgm:pt modelId="{DCAFA46A-2DE2-42C0-ADEA-8A520C911574}" type="parTrans" cxnId="{BCBF919F-CA63-4211-8AEA-526BCD79A214}">
      <dgm:prSet/>
      <dgm:spPr/>
      <dgm:t>
        <a:bodyPr/>
        <a:lstStyle/>
        <a:p>
          <a:endParaRPr lang="fr-FR"/>
        </a:p>
      </dgm:t>
    </dgm:pt>
    <dgm:pt modelId="{D357F195-682D-48DC-9CF2-3F787C555F04}" type="sibTrans" cxnId="{BCBF919F-CA63-4211-8AEA-526BCD79A214}">
      <dgm:prSet/>
      <dgm:spPr/>
      <dgm:t>
        <a:bodyPr/>
        <a:lstStyle/>
        <a:p>
          <a:endParaRPr lang="fr-FR"/>
        </a:p>
      </dgm:t>
    </dgm:pt>
    <dgm:pt modelId="{C900F803-35C9-4E8F-B634-B2F054456998}">
      <dgm:prSet custT="1"/>
      <dgm:spPr/>
      <dgm:t>
        <a:bodyPr/>
        <a:lstStyle/>
        <a:p>
          <a:r>
            <a:rPr lang="ar-DZ" sz="1800" b="1" dirty="0" smtClean="0"/>
            <a:t>كل اسم، رمز، مخل بالآداب والنظام العام</a:t>
          </a:r>
          <a:endParaRPr lang="fr-FR" sz="1800" b="1" dirty="0"/>
        </a:p>
      </dgm:t>
    </dgm:pt>
    <dgm:pt modelId="{27D1EE7F-1589-42A4-B6E4-A62387466D10}" type="parTrans" cxnId="{BE5D1684-A312-47F6-BD69-3DDA0A29CF84}">
      <dgm:prSet/>
      <dgm:spPr/>
      <dgm:t>
        <a:bodyPr/>
        <a:lstStyle/>
        <a:p>
          <a:endParaRPr lang="fr-FR"/>
        </a:p>
      </dgm:t>
    </dgm:pt>
    <dgm:pt modelId="{7A6F1052-1036-4C6A-9AAD-F940218628D3}" type="sibTrans" cxnId="{BE5D1684-A312-47F6-BD69-3DDA0A29CF84}">
      <dgm:prSet/>
      <dgm:spPr/>
      <dgm:t>
        <a:bodyPr/>
        <a:lstStyle/>
        <a:p>
          <a:endParaRPr lang="fr-FR"/>
        </a:p>
      </dgm:t>
    </dgm:pt>
    <dgm:pt modelId="{B0B15C53-0177-432F-AFFD-55E266E9B5BA}" type="pres">
      <dgm:prSet presAssocID="{64149F72-5A7A-4512-9347-A8B4EC3E6504}" presName="Name0" presStyleCnt="0">
        <dgm:presLayoutVars>
          <dgm:chMax val="1"/>
          <dgm:dir/>
          <dgm:animLvl val="ctr"/>
          <dgm:resizeHandles val="exact"/>
        </dgm:presLayoutVars>
      </dgm:prSet>
      <dgm:spPr/>
      <dgm:t>
        <a:bodyPr/>
        <a:lstStyle/>
        <a:p>
          <a:endParaRPr lang="fr-FR"/>
        </a:p>
      </dgm:t>
    </dgm:pt>
    <dgm:pt modelId="{D443836D-84A6-4DAC-B1CF-53EFBF6914B9}" type="pres">
      <dgm:prSet presAssocID="{C7FFD5B1-5EE3-4403-B524-9AC7EE81E947}" presName="centerShape" presStyleLbl="node0" presStyleIdx="0" presStyleCnt="1"/>
      <dgm:spPr/>
      <dgm:t>
        <a:bodyPr/>
        <a:lstStyle/>
        <a:p>
          <a:endParaRPr lang="fr-FR"/>
        </a:p>
      </dgm:t>
    </dgm:pt>
    <dgm:pt modelId="{5FF76C6E-60BE-492E-AF76-39E01F896BBC}" type="pres">
      <dgm:prSet presAssocID="{BCB72424-B563-412B-B1FB-02DB97EA52DB}" presName="node" presStyleLbl="node1" presStyleIdx="0" presStyleCnt="5" custScaleX="137120">
        <dgm:presLayoutVars>
          <dgm:bulletEnabled val="1"/>
        </dgm:presLayoutVars>
      </dgm:prSet>
      <dgm:spPr/>
      <dgm:t>
        <a:bodyPr/>
        <a:lstStyle/>
        <a:p>
          <a:endParaRPr lang="fr-FR"/>
        </a:p>
      </dgm:t>
    </dgm:pt>
    <dgm:pt modelId="{5A47600B-A2DC-4F08-B9B1-F72105B65E7B}" type="pres">
      <dgm:prSet presAssocID="{BCB72424-B563-412B-B1FB-02DB97EA52DB}" presName="dummy" presStyleCnt="0"/>
      <dgm:spPr/>
    </dgm:pt>
    <dgm:pt modelId="{57369B88-BC91-4678-B2E6-14033DE62553}" type="pres">
      <dgm:prSet presAssocID="{8BE2C174-350A-4A82-956B-8AD43320D285}" presName="sibTrans" presStyleLbl="sibTrans2D1" presStyleIdx="0" presStyleCnt="5"/>
      <dgm:spPr/>
      <dgm:t>
        <a:bodyPr/>
        <a:lstStyle/>
        <a:p>
          <a:endParaRPr lang="fr-FR"/>
        </a:p>
      </dgm:t>
    </dgm:pt>
    <dgm:pt modelId="{14D4891A-16BC-4409-A52B-855C8C942346}" type="pres">
      <dgm:prSet presAssocID="{C900F803-35C9-4E8F-B634-B2F054456998}" presName="node" presStyleLbl="node1" presStyleIdx="1" presStyleCnt="5" custScaleX="160787">
        <dgm:presLayoutVars>
          <dgm:bulletEnabled val="1"/>
        </dgm:presLayoutVars>
      </dgm:prSet>
      <dgm:spPr/>
      <dgm:t>
        <a:bodyPr/>
        <a:lstStyle/>
        <a:p>
          <a:endParaRPr lang="fr-FR"/>
        </a:p>
      </dgm:t>
    </dgm:pt>
    <dgm:pt modelId="{C070A851-234A-4B75-BC18-EBA725FB97DF}" type="pres">
      <dgm:prSet presAssocID="{C900F803-35C9-4E8F-B634-B2F054456998}" presName="dummy" presStyleCnt="0"/>
      <dgm:spPr/>
    </dgm:pt>
    <dgm:pt modelId="{2A7F4F75-76D1-417C-BB62-860BED994D46}" type="pres">
      <dgm:prSet presAssocID="{7A6F1052-1036-4C6A-9AAD-F940218628D3}" presName="sibTrans" presStyleLbl="sibTrans2D1" presStyleIdx="1" presStyleCnt="5"/>
      <dgm:spPr/>
      <dgm:t>
        <a:bodyPr/>
        <a:lstStyle/>
        <a:p>
          <a:endParaRPr lang="fr-FR"/>
        </a:p>
      </dgm:t>
    </dgm:pt>
    <dgm:pt modelId="{F121001E-2F5E-4E64-AA39-B28CFF9866EF}" type="pres">
      <dgm:prSet presAssocID="{192B108F-A103-4E86-A345-F6576EC28C7E}" presName="node" presStyleLbl="node1" presStyleIdx="2" presStyleCnt="5" custScaleX="145345">
        <dgm:presLayoutVars>
          <dgm:bulletEnabled val="1"/>
        </dgm:presLayoutVars>
      </dgm:prSet>
      <dgm:spPr/>
      <dgm:t>
        <a:bodyPr/>
        <a:lstStyle/>
        <a:p>
          <a:endParaRPr lang="fr-FR"/>
        </a:p>
      </dgm:t>
    </dgm:pt>
    <dgm:pt modelId="{CE4DF514-A4B1-44A7-8856-34F25031B75D}" type="pres">
      <dgm:prSet presAssocID="{192B108F-A103-4E86-A345-F6576EC28C7E}" presName="dummy" presStyleCnt="0"/>
      <dgm:spPr/>
    </dgm:pt>
    <dgm:pt modelId="{11C09913-B574-458E-9D7E-4AF73412370D}" type="pres">
      <dgm:prSet presAssocID="{97B02915-EF56-4F78-A5A2-9E4A2A1C3905}" presName="sibTrans" presStyleLbl="sibTrans2D1" presStyleIdx="2" presStyleCnt="5"/>
      <dgm:spPr/>
      <dgm:t>
        <a:bodyPr/>
        <a:lstStyle/>
        <a:p>
          <a:endParaRPr lang="fr-FR"/>
        </a:p>
      </dgm:t>
    </dgm:pt>
    <dgm:pt modelId="{697BE2B9-2FAB-4572-AA20-D91919601A1F}" type="pres">
      <dgm:prSet presAssocID="{7E36A549-3815-48AF-BB04-26A1F2C2C626}" presName="node" presStyleLbl="node1" presStyleIdx="3" presStyleCnt="5" custScaleX="165977">
        <dgm:presLayoutVars>
          <dgm:bulletEnabled val="1"/>
        </dgm:presLayoutVars>
      </dgm:prSet>
      <dgm:spPr/>
      <dgm:t>
        <a:bodyPr/>
        <a:lstStyle/>
        <a:p>
          <a:endParaRPr lang="fr-FR"/>
        </a:p>
      </dgm:t>
    </dgm:pt>
    <dgm:pt modelId="{96474F07-6BEE-4D29-A4B5-DDA7F45F7089}" type="pres">
      <dgm:prSet presAssocID="{7E36A549-3815-48AF-BB04-26A1F2C2C626}" presName="dummy" presStyleCnt="0"/>
      <dgm:spPr/>
    </dgm:pt>
    <dgm:pt modelId="{A15C175A-6916-4D64-B5BD-9B59A34A9317}" type="pres">
      <dgm:prSet presAssocID="{A551695E-079F-41AE-8F84-2A62F709E897}" presName="sibTrans" presStyleLbl="sibTrans2D1" presStyleIdx="3" presStyleCnt="5"/>
      <dgm:spPr/>
      <dgm:t>
        <a:bodyPr/>
        <a:lstStyle/>
        <a:p>
          <a:endParaRPr lang="fr-FR"/>
        </a:p>
      </dgm:t>
    </dgm:pt>
    <dgm:pt modelId="{38F4A36C-9A8A-444A-83B6-9374ABCF85D6}" type="pres">
      <dgm:prSet presAssocID="{12918052-AF9E-4052-94D5-B72FA8F15408}" presName="node" presStyleLbl="node1" presStyleIdx="4" presStyleCnt="5" custScaleX="191974">
        <dgm:presLayoutVars>
          <dgm:bulletEnabled val="1"/>
        </dgm:presLayoutVars>
      </dgm:prSet>
      <dgm:spPr/>
      <dgm:t>
        <a:bodyPr/>
        <a:lstStyle/>
        <a:p>
          <a:endParaRPr lang="fr-FR"/>
        </a:p>
      </dgm:t>
    </dgm:pt>
    <dgm:pt modelId="{1AFE9C7B-B838-4DCA-B5BF-CE6F01F1DC0A}" type="pres">
      <dgm:prSet presAssocID="{12918052-AF9E-4052-94D5-B72FA8F15408}" presName="dummy" presStyleCnt="0"/>
      <dgm:spPr/>
    </dgm:pt>
    <dgm:pt modelId="{79832454-F77E-46B3-885D-FB7DE3A4B203}" type="pres">
      <dgm:prSet presAssocID="{D357F195-682D-48DC-9CF2-3F787C555F04}" presName="sibTrans" presStyleLbl="sibTrans2D1" presStyleIdx="4" presStyleCnt="5"/>
      <dgm:spPr/>
      <dgm:t>
        <a:bodyPr/>
        <a:lstStyle/>
        <a:p>
          <a:endParaRPr lang="fr-FR"/>
        </a:p>
      </dgm:t>
    </dgm:pt>
  </dgm:ptLst>
  <dgm:cxnLst>
    <dgm:cxn modelId="{C415C43E-B229-425D-AE02-9487429650C4}" srcId="{C7FFD5B1-5EE3-4403-B524-9AC7EE81E947}" destId="{192B108F-A103-4E86-A345-F6576EC28C7E}" srcOrd="2" destOrd="0" parTransId="{F4AB0E32-269D-4D49-BFEF-F655AE25E9DA}" sibTransId="{97B02915-EF56-4F78-A5A2-9E4A2A1C3905}"/>
    <dgm:cxn modelId="{FE1856C3-9C9A-4911-B009-ECBEE3A22132}" type="presOf" srcId="{C7FFD5B1-5EE3-4403-B524-9AC7EE81E947}" destId="{D443836D-84A6-4DAC-B1CF-53EFBF6914B9}" srcOrd="0" destOrd="0" presId="urn:microsoft.com/office/officeart/2005/8/layout/radial6"/>
    <dgm:cxn modelId="{8889BEC6-EDA8-4AB4-A869-38DA3E0DCA45}" type="presOf" srcId="{7E36A549-3815-48AF-BB04-26A1F2C2C626}" destId="{697BE2B9-2FAB-4572-AA20-D91919601A1F}" srcOrd="0" destOrd="0" presId="urn:microsoft.com/office/officeart/2005/8/layout/radial6"/>
    <dgm:cxn modelId="{9051B66D-D24D-4DA2-A402-32A75FB1010D}" type="presOf" srcId="{64149F72-5A7A-4512-9347-A8B4EC3E6504}" destId="{B0B15C53-0177-432F-AFFD-55E266E9B5BA}" srcOrd="0" destOrd="0" presId="urn:microsoft.com/office/officeart/2005/8/layout/radial6"/>
    <dgm:cxn modelId="{E97A337D-C9C4-4987-8D5B-10DC5AF8A135}" type="presOf" srcId="{A551695E-079F-41AE-8F84-2A62F709E897}" destId="{A15C175A-6916-4D64-B5BD-9B59A34A9317}" srcOrd="0" destOrd="0" presId="urn:microsoft.com/office/officeart/2005/8/layout/radial6"/>
    <dgm:cxn modelId="{BFBF5713-E943-487C-B06E-6FBD258E1291}" type="presOf" srcId="{D357F195-682D-48DC-9CF2-3F787C555F04}" destId="{79832454-F77E-46B3-885D-FB7DE3A4B203}" srcOrd="0" destOrd="0" presId="urn:microsoft.com/office/officeart/2005/8/layout/radial6"/>
    <dgm:cxn modelId="{BCBF919F-CA63-4211-8AEA-526BCD79A214}" srcId="{C7FFD5B1-5EE3-4403-B524-9AC7EE81E947}" destId="{12918052-AF9E-4052-94D5-B72FA8F15408}" srcOrd="4" destOrd="0" parTransId="{DCAFA46A-2DE2-42C0-ADEA-8A520C911574}" sibTransId="{D357F195-682D-48DC-9CF2-3F787C555F04}"/>
    <dgm:cxn modelId="{C71CF33A-7E4E-460B-9C68-66CB0A670FDE}" type="presOf" srcId="{7A6F1052-1036-4C6A-9AAD-F940218628D3}" destId="{2A7F4F75-76D1-417C-BB62-860BED994D46}" srcOrd="0" destOrd="0" presId="urn:microsoft.com/office/officeart/2005/8/layout/radial6"/>
    <dgm:cxn modelId="{5C6E3FEF-042A-470A-81C3-5D2E432DDC72}" type="presOf" srcId="{97B02915-EF56-4F78-A5A2-9E4A2A1C3905}" destId="{11C09913-B574-458E-9D7E-4AF73412370D}" srcOrd="0" destOrd="0" presId="urn:microsoft.com/office/officeart/2005/8/layout/radial6"/>
    <dgm:cxn modelId="{BE5D1684-A312-47F6-BD69-3DDA0A29CF84}" srcId="{C7FFD5B1-5EE3-4403-B524-9AC7EE81E947}" destId="{C900F803-35C9-4E8F-B634-B2F054456998}" srcOrd="1" destOrd="0" parTransId="{27D1EE7F-1589-42A4-B6E4-A62387466D10}" sibTransId="{7A6F1052-1036-4C6A-9AAD-F940218628D3}"/>
    <dgm:cxn modelId="{44FFBB99-5BDF-4C58-BAA8-9A69BE0699A8}" type="presOf" srcId="{BCB72424-B563-412B-B1FB-02DB97EA52DB}" destId="{5FF76C6E-60BE-492E-AF76-39E01F896BBC}" srcOrd="0" destOrd="0" presId="urn:microsoft.com/office/officeart/2005/8/layout/radial6"/>
    <dgm:cxn modelId="{5957A669-37A2-4873-B3D0-C6B59201CAB8}" type="presOf" srcId="{192B108F-A103-4E86-A345-F6576EC28C7E}" destId="{F121001E-2F5E-4E64-AA39-B28CFF9866EF}" srcOrd="0" destOrd="0" presId="urn:microsoft.com/office/officeart/2005/8/layout/radial6"/>
    <dgm:cxn modelId="{224B44AD-B560-46A6-86B0-6FEDAFE1D204}" srcId="{C7FFD5B1-5EE3-4403-B524-9AC7EE81E947}" destId="{7E36A549-3815-48AF-BB04-26A1F2C2C626}" srcOrd="3" destOrd="0" parTransId="{827B685E-7419-4356-9843-00A6B859C2CD}" sibTransId="{A551695E-079F-41AE-8F84-2A62F709E897}"/>
    <dgm:cxn modelId="{FC4AB588-8BFD-49C5-A95A-467F41407927}" type="presOf" srcId="{C900F803-35C9-4E8F-B634-B2F054456998}" destId="{14D4891A-16BC-4409-A52B-855C8C942346}" srcOrd="0" destOrd="0" presId="urn:microsoft.com/office/officeart/2005/8/layout/radial6"/>
    <dgm:cxn modelId="{6DB3E8CC-9644-47FA-B2D9-00E0D9668CB9}" type="presOf" srcId="{8BE2C174-350A-4A82-956B-8AD43320D285}" destId="{57369B88-BC91-4678-B2E6-14033DE62553}" srcOrd="0" destOrd="0" presId="urn:microsoft.com/office/officeart/2005/8/layout/radial6"/>
    <dgm:cxn modelId="{6D7434F3-CBD5-4BCD-B26A-766749BB2465}" type="presOf" srcId="{12918052-AF9E-4052-94D5-B72FA8F15408}" destId="{38F4A36C-9A8A-444A-83B6-9374ABCF85D6}" srcOrd="0" destOrd="0" presId="urn:microsoft.com/office/officeart/2005/8/layout/radial6"/>
    <dgm:cxn modelId="{8CB9549E-527F-4ECC-96E5-675854F5EA27}" srcId="{64149F72-5A7A-4512-9347-A8B4EC3E6504}" destId="{C7FFD5B1-5EE3-4403-B524-9AC7EE81E947}" srcOrd="0" destOrd="0" parTransId="{BF2BE92C-CEFE-424F-AE15-B1F6C5C7EC1A}" sibTransId="{3EA8ECEA-A36A-4580-B10B-6FDF8BA646F1}"/>
    <dgm:cxn modelId="{C85C2E03-8606-4D3C-B541-F411220E1A2D}" srcId="{C7FFD5B1-5EE3-4403-B524-9AC7EE81E947}" destId="{BCB72424-B563-412B-B1FB-02DB97EA52DB}" srcOrd="0" destOrd="0" parTransId="{681666ED-2488-4967-A838-66BD5301C9A9}" sibTransId="{8BE2C174-350A-4A82-956B-8AD43320D285}"/>
    <dgm:cxn modelId="{86ECC528-2263-4393-A57C-5D2649BAC70C}" type="presParOf" srcId="{B0B15C53-0177-432F-AFFD-55E266E9B5BA}" destId="{D443836D-84A6-4DAC-B1CF-53EFBF6914B9}" srcOrd="0" destOrd="0" presId="urn:microsoft.com/office/officeart/2005/8/layout/radial6"/>
    <dgm:cxn modelId="{B854B681-F392-47B7-8B8A-CFC6C9CBF4D6}" type="presParOf" srcId="{B0B15C53-0177-432F-AFFD-55E266E9B5BA}" destId="{5FF76C6E-60BE-492E-AF76-39E01F896BBC}" srcOrd="1" destOrd="0" presId="urn:microsoft.com/office/officeart/2005/8/layout/radial6"/>
    <dgm:cxn modelId="{56260176-2D4B-4743-ACAA-BC3C3B98A367}" type="presParOf" srcId="{B0B15C53-0177-432F-AFFD-55E266E9B5BA}" destId="{5A47600B-A2DC-4F08-B9B1-F72105B65E7B}" srcOrd="2" destOrd="0" presId="urn:microsoft.com/office/officeart/2005/8/layout/radial6"/>
    <dgm:cxn modelId="{CD873EAC-6644-490C-B430-5AB154CBF4D4}" type="presParOf" srcId="{B0B15C53-0177-432F-AFFD-55E266E9B5BA}" destId="{57369B88-BC91-4678-B2E6-14033DE62553}" srcOrd="3" destOrd="0" presId="urn:microsoft.com/office/officeart/2005/8/layout/radial6"/>
    <dgm:cxn modelId="{B89F0DF1-AD18-46FE-AABC-E390C9C0219C}" type="presParOf" srcId="{B0B15C53-0177-432F-AFFD-55E266E9B5BA}" destId="{14D4891A-16BC-4409-A52B-855C8C942346}" srcOrd="4" destOrd="0" presId="urn:microsoft.com/office/officeart/2005/8/layout/radial6"/>
    <dgm:cxn modelId="{4A5E5FE8-7640-4E29-B8BE-3769C9B31131}" type="presParOf" srcId="{B0B15C53-0177-432F-AFFD-55E266E9B5BA}" destId="{C070A851-234A-4B75-BC18-EBA725FB97DF}" srcOrd="5" destOrd="0" presId="urn:microsoft.com/office/officeart/2005/8/layout/radial6"/>
    <dgm:cxn modelId="{FC0953D8-9D10-4E54-B4C1-5C98F353451E}" type="presParOf" srcId="{B0B15C53-0177-432F-AFFD-55E266E9B5BA}" destId="{2A7F4F75-76D1-417C-BB62-860BED994D46}" srcOrd="6" destOrd="0" presId="urn:microsoft.com/office/officeart/2005/8/layout/radial6"/>
    <dgm:cxn modelId="{D0185E66-F99F-4ECB-8681-D08D4B422198}" type="presParOf" srcId="{B0B15C53-0177-432F-AFFD-55E266E9B5BA}" destId="{F121001E-2F5E-4E64-AA39-B28CFF9866EF}" srcOrd="7" destOrd="0" presId="urn:microsoft.com/office/officeart/2005/8/layout/radial6"/>
    <dgm:cxn modelId="{D2854BF6-6E92-4A5D-A083-DD8061C1B383}" type="presParOf" srcId="{B0B15C53-0177-432F-AFFD-55E266E9B5BA}" destId="{CE4DF514-A4B1-44A7-8856-34F25031B75D}" srcOrd="8" destOrd="0" presId="urn:microsoft.com/office/officeart/2005/8/layout/radial6"/>
    <dgm:cxn modelId="{3B4E9C03-A477-4FB6-A4C3-FC65F8DD7779}" type="presParOf" srcId="{B0B15C53-0177-432F-AFFD-55E266E9B5BA}" destId="{11C09913-B574-458E-9D7E-4AF73412370D}" srcOrd="9" destOrd="0" presId="urn:microsoft.com/office/officeart/2005/8/layout/radial6"/>
    <dgm:cxn modelId="{F9119BD8-495C-40F3-8A10-35B0F938CB11}" type="presParOf" srcId="{B0B15C53-0177-432F-AFFD-55E266E9B5BA}" destId="{697BE2B9-2FAB-4572-AA20-D91919601A1F}" srcOrd="10" destOrd="0" presId="urn:microsoft.com/office/officeart/2005/8/layout/radial6"/>
    <dgm:cxn modelId="{6FF48CF5-6B01-4DC7-91A1-8E1F509DB9DE}" type="presParOf" srcId="{B0B15C53-0177-432F-AFFD-55E266E9B5BA}" destId="{96474F07-6BEE-4D29-A4B5-DDA7F45F7089}" srcOrd="11" destOrd="0" presId="urn:microsoft.com/office/officeart/2005/8/layout/radial6"/>
    <dgm:cxn modelId="{690AF479-2E4B-4F76-8C00-AB07624DCFF3}" type="presParOf" srcId="{B0B15C53-0177-432F-AFFD-55E266E9B5BA}" destId="{A15C175A-6916-4D64-B5BD-9B59A34A9317}" srcOrd="12" destOrd="0" presId="urn:microsoft.com/office/officeart/2005/8/layout/radial6"/>
    <dgm:cxn modelId="{A114DDE3-11C3-4B0A-8726-70A22D5CB630}" type="presParOf" srcId="{B0B15C53-0177-432F-AFFD-55E266E9B5BA}" destId="{38F4A36C-9A8A-444A-83B6-9374ABCF85D6}" srcOrd="13" destOrd="0" presId="urn:microsoft.com/office/officeart/2005/8/layout/radial6"/>
    <dgm:cxn modelId="{0A105B44-62B2-4970-B801-08F1AEC12FF7}" type="presParOf" srcId="{B0B15C53-0177-432F-AFFD-55E266E9B5BA}" destId="{1AFE9C7B-B838-4DCA-B5BF-CE6F01F1DC0A}" srcOrd="14" destOrd="0" presId="urn:microsoft.com/office/officeart/2005/8/layout/radial6"/>
    <dgm:cxn modelId="{8A83456D-9B36-4F2A-B984-F9C91616BEAE}" type="presParOf" srcId="{B0B15C53-0177-432F-AFFD-55E266E9B5BA}" destId="{79832454-F77E-46B3-885D-FB7DE3A4B203}" srcOrd="15"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832454-F77E-46B3-885D-FB7DE3A4B203}">
      <dsp:nvSpPr>
        <dsp:cNvPr id="0" name=""/>
        <dsp:cNvSpPr/>
      </dsp:nvSpPr>
      <dsp:spPr>
        <a:xfrm>
          <a:off x="3872275" y="613318"/>
          <a:ext cx="4083848" cy="4083848"/>
        </a:xfrm>
        <a:prstGeom prst="blockArc">
          <a:avLst>
            <a:gd name="adj1" fmla="val 11880000"/>
            <a:gd name="adj2" fmla="val 16200000"/>
            <a:gd name="adj3" fmla="val 4644"/>
          </a:avLst>
        </a:prstGeom>
        <a:solidFill>
          <a:schemeClr val="accent5">
            <a:shade val="90000"/>
            <a:hueOff val="131015"/>
            <a:satOff val="-4114"/>
            <a:lumOff val="2314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15C175A-6916-4D64-B5BD-9B59A34A9317}">
      <dsp:nvSpPr>
        <dsp:cNvPr id="0" name=""/>
        <dsp:cNvSpPr/>
      </dsp:nvSpPr>
      <dsp:spPr>
        <a:xfrm>
          <a:off x="3872275" y="613318"/>
          <a:ext cx="4083848" cy="4083848"/>
        </a:xfrm>
        <a:prstGeom prst="blockArc">
          <a:avLst>
            <a:gd name="adj1" fmla="val 7560000"/>
            <a:gd name="adj2" fmla="val 11880000"/>
            <a:gd name="adj3" fmla="val 4644"/>
          </a:avLst>
        </a:prstGeom>
        <a:solidFill>
          <a:schemeClr val="accent5">
            <a:shade val="90000"/>
            <a:hueOff val="98261"/>
            <a:satOff val="-3085"/>
            <a:lumOff val="1735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1C09913-B574-458E-9D7E-4AF73412370D}">
      <dsp:nvSpPr>
        <dsp:cNvPr id="0" name=""/>
        <dsp:cNvSpPr/>
      </dsp:nvSpPr>
      <dsp:spPr>
        <a:xfrm>
          <a:off x="3872275" y="613318"/>
          <a:ext cx="4083848" cy="4083848"/>
        </a:xfrm>
        <a:prstGeom prst="blockArc">
          <a:avLst>
            <a:gd name="adj1" fmla="val 3240000"/>
            <a:gd name="adj2" fmla="val 7560000"/>
            <a:gd name="adj3" fmla="val 4644"/>
          </a:avLst>
        </a:prstGeom>
        <a:solidFill>
          <a:schemeClr val="accent5">
            <a:shade val="90000"/>
            <a:hueOff val="65507"/>
            <a:satOff val="-2057"/>
            <a:lumOff val="1157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A7F4F75-76D1-417C-BB62-860BED994D46}">
      <dsp:nvSpPr>
        <dsp:cNvPr id="0" name=""/>
        <dsp:cNvSpPr/>
      </dsp:nvSpPr>
      <dsp:spPr>
        <a:xfrm>
          <a:off x="3872275" y="613318"/>
          <a:ext cx="4083848" cy="4083848"/>
        </a:xfrm>
        <a:prstGeom prst="blockArc">
          <a:avLst>
            <a:gd name="adj1" fmla="val 20520000"/>
            <a:gd name="adj2" fmla="val 3240000"/>
            <a:gd name="adj3" fmla="val 4644"/>
          </a:avLst>
        </a:prstGeom>
        <a:solidFill>
          <a:schemeClr val="accent5">
            <a:shade val="90000"/>
            <a:hueOff val="32754"/>
            <a:satOff val="-1028"/>
            <a:lumOff val="578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7369B88-BC91-4678-B2E6-14033DE62553}">
      <dsp:nvSpPr>
        <dsp:cNvPr id="0" name=""/>
        <dsp:cNvSpPr/>
      </dsp:nvSpPr>
      <dsp:spPr>
        <a:xfrm>
          <a:off x="3872275" y="613318"/>
          <a:ext cx="4083848" cy="4083848"/>
        </a:xfrm>
        <a:prstGeom prst="blockArc">
          <a:avLst>
            <a:gd name="adj1" fmla="val 16200000"/>
            <a:gd name="adj2" fmla="val 20520000"/>
            <a:gd name="adj3" fmla="val 4644"/>
          </a:avLst>
        </a:prstGeom>
        <a:solidFill>
          <a:schemeClr val="accent5">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443836D-84A6-4DAC-B1CF-53EFBF6914B9}">
      <dsp:nvSpPr>
        <dsp:cNvPr id="0" name=""/>
        <dsp:cNvSpPr/>
      </dsp:nvSpPr>
      <dsp:spPr>
        <a:xfrm>
          <a:off x="4973516" y="1714559"/>
          <a:ext cx="1881366" cy="1881366"/>
        </a:xfrm>
        <a:prstGeom prst="ellipse">
          <a:avLst/>
        </a:prstGeom>
        <a:solidFill>
          <a:schemeClr val="accent5">
            <a:shade val="8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r" defTabSz="844550" rtl="1">
            <a:lnSpc>
              <a:spcPct val="90000"/>
            </a:lnSpc>
            <a:spcBef>
              <a:spcPct val="0"/>
            </a:spcBef>
            <a:spcAft>
              <a:spcPct val="35000"/>
            </a:spcAft>
          </a:pPr>
          <a:r>
            <a:rPr lang="ar-DZ" sz="1900" kern="1200" dirty="0" smtClean="0"/>
            <a:t>1سبب عدم تسجيل </a:t>
          </a:r>
          <a:r>
            <a:rPr lang="ar-DZ" sz="2800" b="1" kern="1200" dirty="0" smtClean="0"/>
            <a:t>العلامة التجارية</a:t>
          </a:r>
          <a:endParaRPr lang="fr-FR" sz="2800" b="1" kern="1200" dirty="0"/>
        </a:p>
      </dsp:txBody>
      <dsp:txXfrm>
        <a:off x="5249036" y="1990079"/>
        <a:ext cx="1330326" cy="1330326"/>
      </dsp:txXfrm>
    </dsp:sp>
    <dsp:sp modelId="{5FF76C6E-60BE-492E-AF76-39E01F896BBC}">
      <dsp:nvSpPr>
        <dsp:cNvPr id="0" name=""/>
        <dsp:cNvSpPr/>
      </dsp:nvSpPr>
      <dsp:spPr>
        <a:xfrm>
          <a:off x="5011294" y="2250"/>
          <a:ext cx="1805810" cy="1316956"/>
        </a:xfrm>
        <a:prstGeom prst="ellipse">
          <a:avLst/>
        </a:prstGeom>
        <a:solidFill>
          <a:schemeClr val="accent5">
            <a:shade val="8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ar-DZ" sz="1800" b="1" kern="1200" dirty="0" smtClean="0"/>
            <a:t>تتضمن بيانات مضللة </a:t>
          </a:r>
          <a:endParaRPr lang="fr-FR" sz="1800" b="1" kern="1200" dirty="0"/>
        </a:p>
      </dsp:txBody>
      <dsp:txXfrm>
        <a:off x="5275749" y="195114"/>
        <a:ext cx="1276900" cy="931228"/>
      </dsp:txXfrm>
    </dsp:sp>
    <dsp:sp modelId="{14D4891A-16BC-4409-A52B-855C8C942346}">
      <dsp:nvSpPr>
        <dsp:cNvPr id="0" name=""/>
        <dsp:cNvSpPr/>
      </dsp:nvSpPr>
      <dsp:spPr>
        <a:xfrm>
          <a:off x="6752347" y="1380425"/>
          <a:ext cx="2117494" cy="1316956"/>
        </a:xfrm>
        <a:prstGeom prst="ellipse">
          <a:avLst/>
        </a:prstGeom>
        <a:solidFill>
          <a:schemeClr val="accent5">
            <a:shade val="80000"/>
            <a:hueOff val="32750"/>
            <a:satOff val="-894"/>
            <a:lumOff val="6455"/>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ar-DZ" sz="1800" b="1" kern="1200" dirty="0" smtClean="0"/>
            <a:t>كل اسم، رمز، مخل بالآداب والنظام العام</a:t>
          </a:r>
          <a:endParaRPr lang="fr-FR" sz="1800" b="1" kern="1200" dirty="0"/>
        </a:p>
      </dsp:txBody>
      <dsp:txXfrm>
        <a:off x="7062447" y="1573289"/>
        <a:ext cx="1497294" cy="931228"/>
      </dsp:txXfrm>
    </dsp:sp>
    <dsp:sp modelId="{F121001E-2F5E-4E64-AA39-B28CFF9866EF}">
      <dsp:nvSpPr>
        <dsp:cNvPr id="0" name=""/>
        <dsp:cNvSpPr/>
      </dsp:nvSpPr>
      <dsp:spPr>
        <a:xfrm>
          <a:off x="6129480" y="3610359"/>
          <a:ext cx="1914130" cy="1316956"/>
        </a:xfrm>
        <a:prstGeom prst="ellipse">
          <a:avLst/>
        </a:prstGeom>
        <a:solidFill>
          <a:schemeClr val="accent5">
            <a:shade val="80000"/>
            <a:hueOff val="65500"/>
            <a:satOff val="-1788"/>
            <a:lumOff val="1291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ar-DZ" sz="1800" b="1" kern="1200" dirty="0" smtClean="0"/>
            <a:t>مقلدة</a:t>
          </a:r>
          <a:endParaRPr lang="fr-FR" sz="1800" b="1" kern="1200" dirty="0"/>
        </a:p>
      </dsp:txBody>
      <dsp:txXfrm>
        <a:off x="6409798" y="3803223"/>
        <a:ext cx="1353494" cy="931228"/>
      </dsp:txXfrm>
    </dsp:sp>
    <dsp:sp modelId="{697BE2B9-2FAB-4572-AA20-D91919601A1F}">
      <dsp:nvSpPr>
        <dsp:cNvPr id="0" name=""/>
        <dsp:cNvSpPr/>
      </dsp:nvSpPr>
      <dsp:spPr>
        <a:xfrm>
          <a:off x="3648931" y="3610359"/>
          <a:ext cx="2185844" cy="1316956"/>
        </a:xfrm>
        <a:prstGeom prst="ellipse">
          <a:avLst/>
        </a:prstGeom>
        <a:solidFill>
          <a:schemeClr val="accent5">
            <a:shade val="80000"/>
            <a:hueOff val="98250"/>
            <a:satOff val="-2682"/>
            <a:lumOff val="19365"/>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ar-DZ" sz="1800" b="1" kern="1200" dirty="0" smtClean="0"/>
            <a:t>تضم أحد شعارات الدولة ا</a:t>
          </a:r>
          <a:endParaRPr lang="fr-FR" sz="1800" b="1" kern="1200" dirty="0"/>
        </a:p>
      </dsp:txBody>
      <dsp:txXfrm>
        <a:off x="3969040" y="3803223"/>
        <a:ext cx="1545626" cy="931228"/>
      </dsp:txXfrm>
    </dsp:sp>
    <dsp:sp modelId="{38F4A36C-9A8A-444A-83B6-9374ABCF85D6}">
      <dsp:nvSpPr>
        <dsp:cNvPr id="0" name=""/>
        <dsp:cNvSpPr/>
      </dsp:nvSpPr>
      <dsp:spPr>
        <a:xfrm>
          <a:off x="2753197" y="1380425"/>
          <a:ext cx="2528213" cy="1316956"/>
        </a:xfrm>
        <a:prstGeom prst="ellipse">
          <a:avLst/>
        </a:prstGeom>
        <a:solidFill>
          <a:schemeClr val="accent5">
            <a:shade val="80000"/>
            <a:hueOff val="131000"/>
            <a:satOff val="-3576"/>
            <a:lumOff val="2582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ar-DZ" sz="1800" b="1" kern="1200" dirty="0" smtClean="0"/>
            <a:t>ذو صبغة دينية بحتة</a:t>
          </a:r>
          <a:endParaRPr lang="fr-FR" sz="1200" b="1" kern="1200" dirty="0"/>
        </a:p>
      </dsp:txBody>
      <dsp:txXfrm>
        <a:off x="3123445" y="1573289"/>
        <a:ext cx="1787717" cy="931228"/>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ar-SA"/>
              <a:t>انقر لتحرير نمط عنوان الشكل الرئيسي</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الفرعي للشكل الرئيسي</a:t>
            </a:r>
            <a:endParaRPr lang="en-US" dirty="0"/>
          </a:p>
        </p:txBody>
      </p:sp>
      <p:sp>
        <p:nvSpPr>
          <p:cNvPr id="4" name="Date Placeholder 3"/>
          <p:cNvSpPr>
            <a:spLocks noGrp="1"/>
          </p:cNvSpPr>
          <p:nvPr>
            <p:ph type="dt" sz="half" idx="10"/>
          </p:nvPr>
        </p:nvSpPr>
        <p:spPr/>
        <p:txBody>
          <a:bodyPr/>
          <a:lstStyle/>
          <a:p>
            <a:fld id="{D38A09D1-F97D-4DD2-8A32-7BF134F8541A}" type="datetimeFigureOut">
              <a:rPr lang="en-US" smtClean="0"/>
              <a:t>10/24/2025</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BE2E3746-AA31-4DAF-8B56-06750D27D6AF}" type="slidenum">
              <a:rPr lang="en-US" smtClean="0"/>
              <a:t>‹N°›</a:t>
            </a:fld>
            <a:endParaRPr lang="en-US"/>
          </a:p>
        </p:txBody>
      </p:sp>
    </p:spTree>
    <p:extLst>
      <p:ext uri="{BB962C8B-B14F-4D97-AF65-F5344CB8AC3E}">
        <p14:creationId xmlns:p14="http://schemas.microsoft.com/office/powerpoint/2010/main" val="2021315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D38A09D1-F97D-4DD2-8A32-7BF134F8541A}" type="datetimeFigureOut">
              <a:rPr lang="en-US" smtClean="0"/>
              <a:t>10/24/2025</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E2E3746-AA31-4DAF-8B56-06750D27D6AF}" type="slidenum">
              <a:rPr lang="en-US" smtClean="0"/>
              <a:t>‹N°›</a:t>
            </a:fld>
            <a:endParaRPr lang="en-US"/>
          </a:p>
        </p:txBody>
      </p:sp>
    </p:spTree>
    <p:extLst>
      <p:ext uri="{BB962C8B-B14F-4D97-AF65-F5344CB8AC3E}">
        <p14:creationId xmlns:p14="http://schemas.microsoft.com/office/powerpoint/2010/main" val="2404926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ar-SA"/>
              <a:t>انقر لتحرير نمط عنوان الشكل الرئيسي</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a:t>انقر لتحرير أنماط نص الشكل الرئيسي</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D38A09D1-F97D-4DD2-8A32-7BF134F8541A}" type="datetimeFigureOut">
              <a:rPr lang="en-US" smtClean="0"/>
              <a:t>10/24/2025</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E2E3746-AA31-4DAF-8B56-06750D27D6AF}" type="slidenum">
              <a:rPr lang="en-US" smtClean="0"/>
              <a:t>‹N°›</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424663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ar-SA"/>
              <a:t>انقر لتحرير نمط عنوان الشكل الرئيسي</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ar-SA"/>
              <a:t>انقر لتحرير أنماط نص الشكل الرئيسي</a:t>
            </a:r>
          </a:p>
        </p:txBody>
      </p:sp>
      <p:sp>
        <p:nvSpPr>
          <p:cNvPr id="5" name="Date Placeholder 4"/>
          <p:cNvSpPr>
            <a:spLocks noGrp="1"/>
          </p:cNvSpPr>
          <p:nvPr>
            <p:ph type="dt" sz="half" idx="10"/>
          </p:nvPr>
        </p:nvSpPr>
        <p:spPr/>
        <p:txBody>
          <a:bodyPr/>
          <a:lstStyle/>
          <a:p>
            <a:fld id="{D38A09D1-F97D-4DD2-8A32-7BF134F8541A}" type="datetimeFigureOut">
              <a:rPr lang="en-US" smtClean="0"/>
              <a:t>10/24/2025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E2E3746-AA31-4DAF-8B56-06750D27D6AF}" type="slidenum">
              <a:rPr lang="en-US" smtClean="0"/>
              <a:t>‹N°›</a:t>
            </a:fld>
            <a:endParaRPr lang="en-US"/>
          </a:p>
        </p:txBody>
      </p:sp>
    </p:spTree>
    <p:extLst>
      <p:ext uri="{BB962C8B-B14F-4D97-AF65-F5344CB8AC3E}">
        <p14:creationId xmlns:p14="http://schemas.microsoft.com/office/powerpoint/2010/main" val="38084678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ذات اقتباس">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ar-SA"/>
              <a:t>انقر لتحرير نمط عنوان الشكل الرئيسي</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a:t>انقر لتحرير أنماط نص الشكل الرئيسي</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ar-SA"/>
              <a:t>انقر لتحرير أنماط نص الشكل الرئيسي</a:t>
            </a:r>
          </a:p>
        </p:txBody>
      </p:sp>
      <p:sp>
        <p:nvSpPr>
          <p:cNvPr id="5" name="Date Placeholder 4"/>
          <p:cNvSpPr>
            <a:spLocks noGrp="1"/>
          </p:cNvSpPr>
          <p:nvPr>
            <p:ph type="dt" sz="half" idx="10"/>
          </p:nvPr>
        </p:nvSpPr>
        <p:spPr/>
        <p:txBody>
          <a:bodyPr/>
          <a:lstStyle/>
          <a:p>
            <a:fld id="{D38A09D1-F97D-4DD2-8A32-7BF134F8541A}" type="datetimeFigureOut">
              <a:rPr lang="en-US" smtClean="0"/>
              <a:t>10/24/2025</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E2E3746-AA31-4DAF-8B56-06750D27D6AF}" type="slidenum">
              <a:rPr lang="en-US" smtClean="0"/>
              <a:t>‹N°›</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0881967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صواب أو خطأ">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ar-SA"/>
              <a:t>انقر لتحرير نمط عنوان الشكل الرئيسي</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a:t>انقر لتحرير أنماط نص الشكل الرئيسي</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ar-SA"/>
              <a:t>انقر لتحرير أنماط نص الشكل الرئيسي</a:t>
            </a:r>
          </a:p>
        </p:txBody>
      </p:sp>
      <p:sp>
        <p:nvSpPr>
          <p:cNvPr id="5" name="Date Placeholder 4"/>
          <p:cNvSpPr>
            <a:spLocks noGrp="1"/>
          </p:cNvSpPr>
          <p:nvPr>
            <p:ph type="dt" sz="half" idx="10"/>
          </p:nvPr>
        </p:nvSpPr>
        <p:spPr/>
        <p:txBody>
          <a:bodyPr/>
          <a:lstStyle/>
          <a:p>
            <a:fld id="{D38A09D1-F97D-4DD2-8A32-7BF134F8541A}" type="datetimeFigureOut">
              <a:rPr lang="en-US" smtClean="0"/>
              <a:t>10/24/2025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E2E3746-AA31-4DAF-8B56-06750D27D6AF}" type="slidenum">
              <a:rPr lang="en-US" smtClean="0"/>
              <a:t>‹N°›</a:t>
            </a:fld>
            <a:endParaRPr lang="en-US"/>
          </a:p>
        </p:txBody>
      </p:sp>
    </p:spTree>
    <p:extLst>
      <p:ext uri="{BB962C8B-B14F-4D97-AF65-F5344CB8AC3E}">
        <p14:creationId xmlns:p14="http://schemas.microsoft.com/office/powerpoint/2010/main" val="31171609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p:txBody>
          <a:bodyPr vert="eaVert" ancho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D38A09D1-F97D-4DD2-8A32-7BF134F8541A}" type="datetimeFigureOut">
              <a:rPr lang="en-US" smtClean="0"/>
              <a:t>10/24/2025</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E2E3746-AA31-4DAF-8B56-06750D27D6AF}" type="slidenum">
              <a:rPr lang="en-US" smtClean="0"/>
              <a:t>‹N°›</a:t>
            </a:fld>
            <a:endParaRPr lang="en-US"/>
          </a:p>
        </p:txBody>
      </p:sp>
    </p:spTree>
    <p:extLst>
      <p:ext uri="{BB962C8B-B14F-4D97-AF65-F5344CB8AC3E}">
        <p14:creationId xmlns:p14="http://schemas.microsoft.com/office/powerpoint/2010/main" val="39732936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D38A09D1-F97D-4DD2-8A32-7BF134F8541A}" type="datetimeFigureOut">
              <a:rPr lang="en-US" smtClean="0"/>
              <a:t>10/24/2025</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E2E3746-AA31-4DAF-8B56-06750D27D6AF}" type="slidenum">
              <a:rPr lang="en-US" smtClean="0"/>
              <a:t>‹N°›</a:t>
            </a:fld>
            <a:endParaRPr lang="en-US"/>
          </a:p>
        </p:txBody>
      </p:sp>
    </p:spTree>
    <p:extLst>
      <p:ext uri="{BB962C8B-B14F-4D97-AF65-F5344CB8AC3E}">
        <p14:creationId xmlns:p14="http://schemas.microsoft.com/office/powerpoint/2010/main" val="3024250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ar-SA"/>
              <a:t>انقر لتحرير نمط عنوان الشكل الرئيسي</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D38A09D1-F97D-4DD2-8A32-7BF134F8541A}" type="datetimeFigureOut">
              <a:rPr lang="en-US" smtClean="0"/>
              <a:t>10/24/2025</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E2E3746-AA31-4DAF-8B56-06750D27D6AF}" type="slidenum">
              <a:rPr lang="en-US" smtClean="0"/>
              <a:t>‹N°›</a:t>
            </a:fld>
            <a:endParaRPr lang="en-US"/>
          </a:p>
        </p:txBody>
      </p:sp>
    </p:spTree>
    <p:extLst>
      <p:ext uri="{BB962C8B-B14F-4D97-AF65-F5344CB8AC3E}">
        <p14:creationId xmlns:p14="http://schemas.microsoft.com/office/powerpoint/2010/main" val="915337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D38A09D1-F97D-4DD2-8A32-7BF134F8541A}" type="datetimeFigureOut">
              <a:rPr lang="en-US" smtClean="0"/>
              <a:t>10/24/2025</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E2E3746-AA31-4DAF-8B56-06750D27D6AF}" type="slidenum">
              <a:rPr lang="en-US" smtClean="0"/>
              <a:t>‹N°›</a:t>
            </a:fld>
            <a:endParaRPr lang="en-US"/>
          </a:p>
        </p:txBody>
      </p:sp>
    </p:spTree>
    <p:extLst>
      <p:ext uri="{BB962C8B-B14F-4D97-AF65-F5344CB8AC3E}">
        <p14:creationId xmlns:p14="http://schemas.microsoft.com/office/powerpoint/2010/main" val="251972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D38A09D1-F97D-4DD2-8A32-7BF134F8541A}" type="datetimeFigureOut">
              <a:rPr lang="en-US" smtClean="0"/>
              <a:t>10/24/2025</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BE2E3746-AA31-4DAF-8B56-06750D27D6AF}" type="slidenum">
              <a:rPr lang="en-US" smtClean="0"/>
              <a:t>‹N°›</a:t>
            </a:fld>
            <a:endParaRPr lang="en-US"/>
          </a:p>
        </p:txBody>
      </p:sp>
    </p:spTree>
    <p:extLst>
      <p:ext uri="{BB962C8B-B14F-4D97-AF65-F5344CB8AC3E}">
        <p14:creationId xmlns:p14="http://schemas.microsoft.com/office/powerpoint/2010/main" val="2655169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D38A09D1-F97D-4DD2-8A32-7BF134F8541A}" type="datetimeFigureOut">
              <a:rPr lang="en-US" smtClean="0"/>
              <a:t>10/24/2025</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BE2E3746-AA31-4DAF-8B56-06750D27D6AF}" type="slidenum">
              <a:rPr lang="en-US" smtClean="0"/>
              <a:t>‹N°›</a:t>
            </a:fld>
            <a:endParaRPr lang="en-US"/>
          </a:p>
        </p:txBody>
      </p:sp>
    </p:spTree>
    <p:extLst>
      <p:ext uri="{BB962C8B-B14F-4D97-AF65-F5344CB8AC3E}">
        <p14:creationId xmlns:p14="http://schemas.microsoft.com/office/powerpoint/2010/main" val="400798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Date Placeholder 2"/>
          <p:cNvSpPr>
            <a:spLocks noGrp="1"/>
          </p:cNvSpPr>
          <p:nvPr>
            <p:ph type="dt" sz="half" idx="10"/>
          </p:nvPr>
        </p:nvSpPr>
        <p:spPr/>
        <p:txBody>
          <a:bodyPr/>
          <a:lstStyle/>
          <a:p>
            <a:fld id="{D38A09D1-F97D-4DD2-8A32-7BF134F8541A}" type="datetimeFigureOut">
              <a:rPr lang="en-US" smtClean="0"/>
              <a:t>10/24/2025</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BE2E3746-AA31-4DAF-8B56-06750D27D6AF}" type="slidenum">
              <a:rPr lang="en-US" smtClean="0"/>
              <a:t>‹N°›</a:t>
            </a:fld>
            <a:endParaRPr lang="en-US"/>
          </a:p>
        </p:txBody>
      </p:sp>
    </p:spTree>
    <p:extLst>
      <p:ext uri="{BB962C8B-B14F-4D97-AF65-F5344CB8AC3E}">
        <p14:creationId xmlns:p14="http://schemas.microsoft.com/office/powerpoint/2010/main" val="2374403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8A09D1-F97D-4DD2-8A32-7BF134F8541A}" type="datetimeFigureOut">
              <a:rPr lang="en-US" smtClean="0"/>
              <a:t>10/24/2025</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BE2E3746-AA31-4DAF-8B56-06750D27D6AF}" type="slidenum">
              <a:rPr lang="en-US" smtClean="0"/>
              <a:t>‹N°›</a:t>
            </a:fld>
            <a:endParaRPr lang="en-US"/>
          </a:p>
        </p:txBody>
      </p:sp>
    </p:spTree>
    <p:extLst>
      <p:ext uri="{BB962C8B-B14F-4D97-AF65-F5344CB8AC3E}">
        <p14:creationId xmlns:p14="http://schemas.microsoft.com/office/powerpoint/2010/main" val="1710891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ar-SA"/>
              <a:t>انقر لتحرير نمط عنوان الشكل الرئيسي</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D38A09D1-F97D-4DD2-8A32-7BF134F8541A}" type="datetimeFigureOut">
              <a:rPr lang="en-US" smtClean="0"/>
              <a:t>10/24/2025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BE2E3746-AA31-4DAF-8B56-06750D27D6AF}" type="slidenum">
              <a:rPr lang="en-US" smtClean="0"/>
              <a:t>‹N°›</a:t>
            </a:fld>
            <a:endParaRPr lang="en-US"/>
          </a:p>
        </p:txBody>
      </p:sp>
    </p:spTree>
    <p:extLst>
      <p:ext uri="{BB962C8B-B14F-4D97-AF65-F5344CB8AC3E}">
        <p14:creationId xmlns:p14="http://schemas.microsoft.com/office/powerpoint/2010/main" val="1181016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D38A09D1-F97D-4DD2-8A32-7BF134F8541A}" type="datetimeFigureOut">
              <a:rPr lang="en-US" smtClean="0"/>
              <a:t>10/24/2025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E2E3746-AA31-4DAF-8B56-06750D27D6AF}" type="slidenum">
              <a:rPr lang="en-US" smtClean="0"/>
              <a:t>‹N°›</a:t>
            </a:fld>
            <a:endParaRPr lang="en-US"/>
          </a:p>
        </p:txBody>
      </p:sp>
    </p:spTree>
    <p:extLst>
      <p:ext uri="{BB962C8B-B14F-4D97-AF65-F5344CB8AC3E}">
        <p14:creationId xmlns:p14="http://schemas.microsoft.com/office/powerpoint/2010/main" val="2092059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D38A09D1-F97D-4DD2-8A32-7BF134F8541A}" type="datetimeFigureOut">
              <a:rPr lang="en-US" smtClean="0"/>
              <a:t>10/24/2025</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BE2E3746-AA31-4DAF-8B56-06750D27D6AF}" type="slidenum">
              <a:rPr lang="en-US" smtClean="0"/>
              <a:t>‹N°›</a:t>
            </a:fld>
            <a:endParaRPr lang="en-US"/>
          </a:p>
        </p:txBody>
      </p:sp>
    </p:spTree>
    <p:extLst>
      <p:ext uri="{BB962C8B-B14F-4D97-AF65-F5344CB8AC3E}">
        <p14:creationId xmlns:p14="http://schemas.microsoft.com/office/powerpoint/2010/main" val="8848678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Google Shape;179;p11">
            <a:extLst>
              <a:ext uri="{FF2B5EF4-FFF2-40B4-BE49-F238E27FC236}">
                <a16:creationId xmlns="" xmlns:a16="http://schemas.microsoft.com/office/drawing/2014/main" id="{504382AC-AAFF-7831-6AA7-6415FC5092A2}"/>
              </a:ext>
            </a:extLst>
          </p:cNvPr>
          <p:cNvSpPr txBox="1"/>
          <p:nvPr/>
        </p:nvSpPr>
        <p:spPr>
          <a:xfrm>
            <a:off x="3726876" y="2079692"/>
            <a:ext cx="7071360" cy="1077178"/>
          </a:xfrm>
          <a:prstGeom prst="rect">
            <a:avLst/>
          </a:prstGeom>
          <a:noFill/>
          <a:ln>
            <a:noFill/>
          </a:ln>
        </p:spPr>
        <p:txBody>
          <a:bodyPr spcFirstLastPara="1" wrap="square" lIns="91425" tIns="45700" rIns="91425" bIns="45700" anchor="t" anchorCtr="0">
            <a:spAutoFit/>
          </a:bodyPr>
          <a:lstStyle/>
          <a:p>
            <a:pPr algn="ctr" defTabSz="914400" rtl="1"/>
            <a:r>
              <a:rPr lang="ar-DZ" sz="3200" b="1" dirty="0" smtClean="0">
                <a:latin typeface="Arial"/>
                <a:ea typeface="Arial"/>
                <a:cs typeface="Arial"/>
                <a:sym typeface="Arial"/>
              </a:rPr>
              <a:t>المحاضرة </a:t>
            </a:r>
            <a:r>
              <a:rPr lang="ar-DZ" sz="3200" b="1" dirty="0" smtClean="0">
                <a:latin typeface="Arial"/>
                <a:ea typeface="Arial"/>
                <a:cs typeface="Arial"/>
                <a:sym typeface="Arial"/>
              </a:rPr>
              <a:t>الرابعة</a:t>
            </a:r>
            <a:r>
              <a:rPr lang="ar-DZ" sz="3200" b="1" dirty="0">
                <a:latin typeface="Arial"/>
                <a:ea typeface="Arial"/>
                <a:cs typeface="Arial"/>
                <a:sym typeface="Arial"/>
              </a:rPr>
              <a:t>: </a:t>
            </a:r>
            <a:r>
              <a:rPr lang="ar-DZ" sz="3200" b="1" dirty="0" smtClean="0">
                <a:latin typeface="Arial"/>
                <a:ea typeface="Arial"/>
                <a:cs typeface="Arial"/>
                <a:sym typeface="Arial"/>
              </a:rPr>
              <a:t>حماية العلامة </a:t>
            </a:r>
            <a:r>
              <a:rPr lang="ar-DZ" sz="3200" b="1" smtClean="0">
                <a:latin typeface="Arial"/>
                <a:ea typeface="Arial"/>
                <a:cs typeface="Arial"/>
                <a:sym typeface="Arial"/>
              </a:rPr>
              <a:t>التجارية الالكترونية</a:t>
            </a:r>
            <a:endParaRPr sz="3200" dirty="0">
              <a:latin typeface="خط سلطاني عريض" pitchFamily="2" charset="-78"/>
              <a:cs typeface="خط سلطاني عريض" pitchFamily="2" charset="-78"/>
            </a:endParaRPr>
          </a:p>
        </p:txBody>
      </p:sp>
      <p:sp>
        <p:nvSpPr>
          <p:cNvPr id="15" name="مربع نص 14">
            <a:extLst>
              <a:ext uri="{FF2B5EF4-FFF2-40B4-BE49-F238E27FC236}">
                <a16:creationId xmlns="" xmlns:a16="http://schemas.microsoft.com/office/drawing/2014/main" id="{B37ED5C2-2B41-B6C5-3A5E-18E3FCF6F569}"/>
              </a:ext>
            </a:extLst>
          </p:cNvPr>
          <p:cNvSpPr txBox="1"/>
          <p:nvPr/>
        </p:nvSpPr>
        <p:spPr>
          <a:xfrm>
            <a:off x="5823629" y="3354254"/>
            <a:ext cx="5374640" cy="1077218"/>
          </a:xfrm>
          <a:prstGeom prst="rect">
            <a:avLst/>
          </a:prstGeom>
          <a:noFill/>
        </p:spPr>
        <p:txBody>
          <a:bodyPr wrap="square" rtlCol="0">
            <a:spAutoFit/>
          </a:bodyPr>
          <a:lstStyle/>
          <a:p>
            <a:pPr algn="r"/>
            <a:r>
              <a:rPr lang="ar-DZ" sz="3200" dirty="0" smtClean="0">
                <a:latin typeface="خط سلطاني عريض" pitchFamily="2" charset="-78"/>
                <a:cs typeface="خط سلطاني عريض" pitchFamily="2" charset="-78"/>
              </a:rPr>
              <a:t>من اعداد: </a:t>
            </a:r>
            <a:r>
              <a:rPr lang="ar-DZ" sz="3200" dirty="0" err="1" smtClean="0">
                <a:latin typeface="خط سلطاني عريض" pitchFamily="2" charset="-78"/>
                <a:cs typeface="خط سلطاني عريض" pitchFamily="2" charset="-78"/>
              </a:rPr>
              <a:t>د.سارة</a:t>
            </a:r>
            <a:r>
              <a:rPr lang="ar-DZ" sz="3200" dirty="0" smtClean="0">
                <a:latin typeface="خط سلطاني عريض" pitchFamily="2" charset="-78"/>
                <a:cs typeface="خط سلطاني عريض" pitchFamily="2" charset="-78"/>
              </a:rPr>
              <a:t> </a:t>
            </a:r>
            <a:r>
              <a:rPr lang="ar-DZ" sz="3200" dirty="0">
                <a:latin typeface="خط سلطاني عريض" pitchFamily="2" charset="-78"/>
                <a:cs typeface="خط سلطاني عريض" pitchFamily="2" charset="-78"/>
              </a:rPr>
              <a:t>بن زايد       أستاذة محاضرة أ </a:t>
            </a:r>
          </a:p>
          <a:p>
            <a:pPr algn="r"/>
            <a:r>
              <a:rPr lang="ar-DZ" sz="3200" dirty="0">
                <a:latin typeface="خط سلطاني عريض" pitchFamily="2" charset="-78"/>
                <a:cs typeface="خط سلطاني عريض" pitchFamily="2" charset="-78"/>
              </a:rPr>
              <a:t>جامعة محمد الصديق بن يحيى جيجل (الجزائر)،</a:t>
            </a:r>
          </a:p>
        </p:txBody>
      </p:sp>
      <p:sp>
        <p:nvSpPr>
          <p:cNvPr id="16" name="Google Shape;181;p11">
            <a:extLst>
              <a:ext uri="{FF2B5EF4-FFF2-40B4-BE49-F238E27FC236}">
                <a16:creationId xmlns="" xmlns:a16="http://schemas.microsoft.com/office/drawing/2014/main" id="{E4C9CCE7-422C-5FDF-304E-DC5CC6C35CEC}"/>
              </a:ext>
            </a:extLst>
          </p:cNvPr>
          <p:cNvSpPr/>
          <p:nvPr/>
        </p:nvSpPr>
        <p:spPr>
          <a:xfrm>
            <a:off x="2330816" y="107506"/>
            <a:ext cx="8867453" cy="1972186"/>
          </a:xfrm>
          <a:prstGeom prst="rect">
            <a:avLst/>
          </a:prstGeom>
          <a:noFill/>
          <a:ln>
            <a:noFill/>
          </a:ln>
        </p:spPr>
        <p:txBody>
          <a:bodyPr spcFirstLastPara="1" wrap="square" lIns="91425" tIns="45700" rIns="91425" bIns="45700" anchor="t" anchorCtr="0">
            <a:noAutofit/>
          </a:bodyPr>
          <a:lstStyle/>
          <a:p>
            <a:pPr algn="ctr" defTabSz="914400" rtl="1">
              <a:lnSpc>
                <a:spcPct val="150000"/>
              </a:lnSpc>
            </a:pPr>
            <a:r>
              <a:rPr lang="ar-DZ" sz="2400" b="1" dirty="0" smtClean="0">
                <a:effectLst>
                  <a:outerShdw blurRad="38100" dist="38100" dir="2700000" algn="tl">
                    <a:srgbClr val="000000">
                      <a:alpha val="43137"/>
                    </a:srgbClr>
                  </a:outerShdw>
                </a:effectLst>
                <a:latin typeface="خط سلطاني عريض" pitchFamily="2" charset="-78"/>
                <a:cs typeface="خط سلطاني عريض" pitchFamily="2" charset="-78"/>
                <a:sym typeface="Arial"/>
              </a:rPr>
              <a:t>جامعة محمد الصديق بن يحيى جيجل</a:t>
            </a:r>
          </a:p>
          <a:p>
            <a:pPr algn="ctr" defTabSz="914400" rtl="1">
              <a:lnSpc>
                <a:spcPct val="150000"/>
              </a:lnSpc>
            </a:pPr>
            <a:r>
              <a:rPr lang="ar-DZ" sz="2400" b="1" dirty="0" smtClean="0">
                <a:effectLst>
                  <a:outerShdw blurRad="38100" dist="38100" dir="2700000" algn="tl">
                    <a:srgbClr val="000000">
                      <a:alpha val="43137"/>
                    </a:srgbClr>
                  </a:outerShdw>
                </a:effectLst>
                <a:latin typeface="خط سلطاني عريض" pitchFamily="2" charset="-78"/>
                <a:cs typeface="خط سلطاني عريض" pitchFamily="2" charset="-78"/>
                <a:sym typeface="Arial"/>
              </a:rPr>
              <a:t>كلية العلوم الاقتصادية والتجارية وعلوم التسيير</a:t>
            </a:r>
          </a:p>
          <a:p>
            <a:pPr algn="ctr" defTabSz="914400" rtl="1">
              <a:lnSpc>
                <a:spcPct val="150000"/>
              </a:lnSpc>
            </a:pPr>
            <a:r>
              <a:rPr lang="ar-DZ" sz="2400" b="1" dirty="0" smtClean="0">
                <a:effectLst>
                  <a:outerShdw blurRad="38100" dist="38100" dir="2700000" algn="tl">
                    <a:srgbClr val="000000">
                      <a:alpha val="43137"/>
                    </a:srgbClr>
                  </a:outerShdw>
                </a:effectLst>
                <a:latin typeface="خط سلطاني عريض" pitchFamily="2" charset="-78"/>
                <a:cs typeface="خط سلطاني عريض" pitchFamily="2" charset="-78"/>
                <a:sym typeface="Arial"/>
              </a:rPr>
              <a:t>قسم العلوم التجارية </a:t>
            </a:r>
            <a:endParaRPr sz="2400" b="1" dirty="0">
              <a:effectLst>
                <a:outerShdw blurRad="38100" dist="38100" dir="2700000" algn="tl">
                  <a:srgbClr val="000000">
                    <a:alpha val="43137"/>
                  </a:srgbClr>
                </a:outerShdw>
              </a:effectLst>
              <a:latin typeface="خط سلطاني عريض" pitchFamily="2" charset="-78"/>
              <a:cs typeface="خط سلطاني عريض" pitchFamily="2" charset="-78"/>
              <a:sym typeface="Aria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484" y="11328"/>
            <a:ext cx="3618391" cy="6846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620116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F508601F-259D-0AF8-CCD7-C4DF9F12EDA4}"/>
            </a:ext>
          </a:extLst>
        </p:cNvPr>
        <p:cNvGrpSpPr/>
        <p:nvPr/>
      </p:nvGrpSpPr>
      <p:grpSpPr>
        <a:xfrm>
          <a:off x="0" y="0"/>
          <a:ext cx="0" cy="0"/>
          <a:chOff x="0" y="0"/>
          <a:chExt cx="0" cy="0"/>
        </a:xfrm>
      </p:grpSpPr>
      <p:sp>
        <p:nvSpPr>
          <p:cNvPr id="2" name="عنصر نائب للمحتوى 4">
            <a:extLst>
              <a:ext uri="{FF2B5EF4-FFF2-40B4-BE49-F238E27FC236}">
                <a16:creationId xmlns="" xmlns:a16="http://schemas.microsoft.com/office/drawing/2014/main" id="{C58E936A-A31A-038E-C82F-77585BA8B038}"/>
              </a:ext>
            </a:extLst>
          </p:cNvPr>
          <p:cNvSpPr txBox="1">
            <a:spLocks/>
          </p:cNvSpPr>
          <p:nvPr/>
        </p:nvSpPr>
        <p:spPr>
          <a:xfrm>
            <a:off x="335280" y="1416977"/>
            <a:ext cx="11623040" cy="5451049"/>
          </a:xfrm>
          <a:prstGeom prst="rect">
            <a:avLst/>
          </a:prstGeom>
        </p:spPr>
        <p:txBody>
          <a:bodyPr vert="horz" lIns="91440" tIns="45720" rIns="91440" bIns="45720" rtlCol="1">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endParaRPr lang="ar-SA" dirty="0">
              <a:latin typeface="خط سلطاني عريض" pitchFamily="2" charset="-78"/>
              <a:cs typeface="خط سلطاني عريض" pitchFamily="2" charset="-78"/>
            </a:endParaRPr>
          </a:p>
        </p:txBody>
      </p:sp>
      <p:sp>
        <p:nvSpPr>
          <p:cNvPr id="8" name="Rectangle 7"/>
          <p:cNvSpPr/>
          <p:nvPr/>
        </p:nvSpPr>
        <p:spPr>
          <a:xfrm>
            <a:off x="1484206" y="0"/>
            <a:ext cx="9419574" cy="1015663"/>
          </a:xfrm>
          <a:prstGeom prst="rect">
            <a:avLst/>
          </a:prstGeom>
        </p:spPr>
        <p:style>
          <a:lnRef idx="3">
            <a:schemeClr val="lt1"/>
          </a:lnRef>
          <a:fillRef idx="1">
            <a:schemeClr val="accent4"/>
          </a:fillRef>
          <a:effectRef idx="1">
            <a:schemeClr val="accent4"/>
          </a:effectRef>
          <a:fontRef idx="minor">
            <a:schemeClr val="lt1"/>
          </a:fontRef>
        </p:style>
        <p:txBody>
          <a:bodyPr wrap="square" lIns="91440" tIns="45720" rIns="91440" bIns="45720">
            <a:spAutoFit/>
          </a:bodyPr>
          <a:lstStyle/>
          <a:p>
            <a:pPr lvl="0" algn="ctr" rtl="1">
              <a:defRPr/>
            </a:pPr>
            <a:r>
              <a:rPr lang="ar-DZ" sz="2000" b="1" dirty="0">
                <a:ln w="17780" cmpd="sng">
                  <a:solidFill>
                    <a:srgbClr val="FFFFFF"/>
                  </a:solidFill>
                  <a:prstDash val="solid"/>
                  <a:miter lim="800000"/>
                </a:ln>
                <a:solidFill>
                  <a:schemeClr val="bg1"/>
                </a:solidFill>
                <a:effectLst>
                  <a:outerShdw blurRad="50800" algn="tl" rotWithShape="0">
                    <a:srgbClr val="000000"/>
                  </a:outerShdw>
                </a:effectLst>
                <a:latin typeface="خط سلطاني عريض" pitchFamily="2" charset="-78"/>
                <a:cs typeface="خط سلطاني عريض" pitchFamily="2" charset="-78"/>
              </a:rPr>
              <a:t>جامعة محمد الصديق بن يحيى جيجل</a:t>
            </a:r>
          </a:p>
          <a:p>
            <a:pPr lvl="0" algn="ctr" rtl="1">
              <a:defRPr/>
            </a:pPr>
            <a:r>
              <a:rPr lang="ar-DZ" sz="2000" b="1" dirty="0">
                <a:ln w="17780" cmpd="sng">
                  <a:solidFill>
                    <a:srgbClr val="FFFFFF"/>
                  </a:solidFill>
                  <a:prstDash val="solid"/>
                  <a:miter lim="800000"/>
                </a:ln>
                <a:solidFill>
                  <a:schemeClr val="bg1"/>
                </a:solidFill>
                <a:effectLst>
                  <a:outerShdw blurRad="50800" algn="tl" rotWithShape="0">
                    <a:srgbClr val="000000"/>
                  </a:outerShdw>
                </a:effectLst>
                <a:latin typeface="خط سلطاني عريض" pitchFamily="2" charset="-78"/>
                <a:cs typeface="خط سلطاني عريض" pitchFamily="2" charset="-78"/>
              </a:rPr>
              <a:t>كلية العلوم الاقتصادية والتجارية وعلوم التسيير</a:t>
            </a:r>
          </a:p>
          <a:p>
            <a:pPr lvl="0" algn="ctr" rtl="1">
              <a:defRPr/>
            </a:pPr>
            <a:r>
              <a:rPr lang="ar-DZ" sz="2000" b="1" dirty="0">
                <a:ln w="17780" cmpd="sng">
                  <a:solidFill>
                    <a:srgbClr val="FFFFFF"/>
                  </a:solidFill>
                  <a:prstDash val="solid"/>
                  <a:miter lim="800000"/>
                </a:ln>
                <a:solidFill>
                  <a:schemeClr val="bg1"/>
                </a:solidFill>
                <a:effectLst>
                  <a:outerShdw blurRad="50800" algn="tl" rotWithShape="0">
                    <a:srgbClr val="000000"/>
                  </a:outerShdw>
                </a:effectLst>
                <a:latin typeface="خط سلطاني عريض" pitchFamily="2" charset="-78"/>
                <a:cs typeface="خط سلطاني عريض" pitchFamily="2" charset="-78"/>
              </a:rPr>
              <a:t>قسم العلوم التجارية </a:t>
            </a:r>
          </a:p>
        </p:txBody>
      </p:sp>
      <p:graphicFrame>
        <p:nvGraphicFramePr>
          <p:cNvPr id="3" name="Diagramme 2"/>
          <p:cNvGraphicFramePr/>
          <p:nvPr>
            <p:extLst>
              <p:ext uri="{D42A27DB-BD31-4B8C-83A1-F6EECF244321}">
                <p14:modId xmlns:p14="http://schemas.microsoft.com/office/powerpoint/2010/main" val="2300594132"/>
              </p:ext>
            </p:extLst>
          </p:nvPr>
        </p:nvGraphicFramePr>
        <p:xfrm>
          <a:off x="335280" y="1416977"/>
          <a:ext cx="11623040" cy="49651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22322269"/>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r" rtl="1"/>
            <a:r>
              <a:rPr lang="ar-DZ" dirty="0"/>
              <a:t>2.	الشروط العامة للحماية الجزائية للعلامة التجارية </a:t>
            </a:r>
            <a:endParaRPr lang="fr-FR" dirty="0"/>
          </a:p>
        </p:txBody>
      </p:sp>
      <p:sp>
        <p:nvSpPr>
          <p:cNvPr id="3" name="Espace réservé du contenu 2"/>
          <p:cNvSpPr>
            <a:spLocks noGrp="1"/>
          </p:cNvSpPr>
          <p:nvPr>
            <p:ph idx="1"/>
          </p:nvPr>
        </p:nvSpPr>
        <p:spPr>
          <a:xfrm>
            <a:off x="1026367" y="1716833"/>
            <a:ext cx="11165633" cy="4870579"/>
          </a:xfrm>
        </p:spPr>
        <p:txBody>
          <a:bodyPr>
            <a:normAutofit/>
          </a:bodyPr>
          <a:lstStyle/>
          <a:p>
            <a:pPr algn="r" rtl="1"/>
            <a:r>
              <a:rPr lang="ar-DZ" dirty="0"/>
              <a:t>•	</a:t>
            </a:r>
            <a:r>
              <a:rPr lang="ar-DZ" sz="2400" b="1" dirty="0"/>
              <a:t>الحماية الجزائية مقصورة على العلامة التجارية المسجلة:</a:t>
            </a:r>
          </a:p>
          <a:p>
            <a:pPr algn="r" rtl="1"/>
            <a:r>
              <a:rPr lang="ar-DZ" sz="2400" dirty="0"/>
              <a:t>اتفقت جل التشريعات المنظمة للعلامة التجارية على أنه لكي تتمتع العلامة التجارية بالحماية الجزائية يجب أن تكون مسجلة، أي يجب أن يكون صاحب العلامة التجارية قد قام بالإجراءات القانونية اللازمة لتسجيل علامته لدى الجهة المتخصصة، وفقا لشروط التسجيل المقررة في كل دولة</a:t>
            </a:r>
            <a:r>
              <a:rPr lang="ar-DZ" sz="2400" dirty="0" smtClean="0"/>
              <a:t>.</a:t>
            </a:r>
          </a:p>
          <a:p>
            <a:pPr algn="r" rtl="1"/>
            <a:r>
              <a:rPr lang="ar-DZ" sz="2400" dirty="0"/>
              <a:t>•	</a:t>
            </a:r>
            <a:r>
              <a:rPr lang="ar-DZ" sz="2400" b="1" dirty="0"/>
              <a:t>الحماية الجزائية تنصب على ذات الحق في العلامة التجارية:</a:t>
            </a:r>
          </a:p>
          <a:p>
            <a:pPr algn="r" rtl="1"/>
            <a:r>
              <a:rPr lang="ar-DZ" sz="2400" dirty="0"/>
              <a:t>بمعنى أن الحماية الجزائية مقررة لحماية الحق في العلامة التجارية ذاته بغض النظر عن قيمة البضائع أو الخدمات التي تمثلها تلك العلامة، ومن ثم فإنه ليس هناك فرق بين العلامة التجارية التي تمثل بضائع أو خدمات ذات قيمة كبيرة، وتلك التي تمثل بضائع أو خدمات زهيدة القيمة، كما أنه ليس هناك فرق بين ما إذا كانت العلامة التجارية المعتدى عليها تمثل بضائع أو خدمات أقل قيمة مقارنة بالبضائع أو الخدمات التي تمثلها العلامة التجارية المقلدة أو المزورة</a:t>
            </a:r>
          </a:p>
        </p:txBody>
      </p:sp>
    </p:spTree>
    <p:extLst>
      <p:ext uri="{BB962C8B-B14F-4D97-AF65-F5344CB8AC3E}">
        <p14:creationId xmlns:p14="http://schemas.microsoft.com/office/powerpoint/2010/main" val="14460062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F508601F-259D-0AF8-CCD7-C4DF9F12EDA4}"/>
            </a:ext>
          </a:extLst>
        </p:cNvPr>
        <p:cNvGrpSpPr/>
        <p:nvPr/>
      </p:nvGrpSpPr>
      <p:grpSpPr>
        <a:xfrm>
          <a:off x="0" y="0"/>
          <a:ext cx="0" cy="0"/>
          <a:chOff x="0" y="0"/>
          <a:chExt cx="0" cy="0"/>
        </a:xfrm>
      </p:grpSpPr>
      <p:sp>
        <p:nvSpPr>
          <p:cNvPr id="8" name="Rectangle 7"/>
          <p:cNvSpPr/>
          <p:nvPr/>
        </p:nvSpPr>
        <p:spPr>
          <a:xfrm>
            <a:off x="1465545" y="223140"/>
            <a:ext cx="9419574" cy="1015663"/>
          </a:xfrm>
          <a:prstGeom prst="rect">
            <a:avLst/>
          </a:prstGeom>
        </p:spPr>
        <p:style>
          <a:lnRef idx="3">
            <a:schemeClr val="lt1"/>
          </a:lnRef>
          <a:fillRef idx="1">
            <a:schemeClr val="accent4"/>
          </a:fillRef>
          <a:effectRef idx="1">
            <a:schemeClr val="accent4"/>
          </a:effectRef>
          <a:fontRef idx="minor">
            <a:schemeClr val="lt1"/>
          </a:fontRef>
        </p:style>
        <p:txBody>
          <a:bodyPr wrap="square" lIns="91440" tIns="45720" rIns="91440" bIns="45720">
            <a:spAutoFit/>
          </a:bodyPr>
          <a:lstStyle/>
          <a:p>
            <a:pPr algn="ctr" rtl="1">
              <a:defRPr/>
            </a:pPr>
            <a:r>
              <a:rPr lang="ar-DZ" sz="2000" b="1" dirty="0">
                <a:ln w="17780" cmpd="sng">
                  <a:solidFill>
                    <a:srgbClr val="FFFFFF"/>
                  </a:solidFill>
                  <a:prstDash val="solid"/>
                  <a:miter lim="800000"/>
                </a:ln>
                <a:solidFill>
                  <a:prstClr val="white"/>
                </a:solidFill>
                <a:effectLst>
                  <a:outerShdw blurRad="50800" algn="tl" rotWithShape="0">
                    <a:srgbClr val="000000"/>
                  </a:outerShdw>
                </a:effectLst>
                <a:latin typeface="خط سلطاني عريض" pitchFamily="2" charset="-78"/>
                <a:cs typeface="خط سلطاني عريض" pitchFamily="2" charset="-78"/>
              </a:rPr>
              <a:t>جامعة محمد الصديق بن يحيى جيجل</a:t>
            </a:r>
          </a:p>
          <a:p>
            <a:pPr algn="ctr" rtl="1">
              <a:defRPr/>
            </a:pPr>
            <a:r>
              <a:rPr lang="ar-DZ" sz="2000" b="1" dirty="0">
                <a:ln w="17780" cmpd="sng">
                  <a:solidFill>
                    <a:srgbClr val="FFFFFF"/>
                  </a:solidFill>
                  <a:prstDash val="solid"/>
                  <a:miter lim="800000"/>
                </a:ln>
                <a:solidFill>
                  <a:prstClr val="white"/>
                </a:solidFill>
                <a:effectLst>
                  <a:outerShdw blurRad="50800" algn="tl" rotWithShape="0">
                    <a:srgbClr val="000000"/>
                  </a:outerShdw>
                </a:effectLst>
                <a:latin typeface="خط سلطاني عريض" pitchFamily="2" charset="-78"/>
                <a:cs typeface="خط سلطاني عريض" pitchFamily="2" charset="-78"/>
              </a:rPr>
              <a:t>كلية العلوم الاقتصادية والتجارية وعلوم التسيير</a:t>
            </a:r>
          </a:p>
          <a:p>
            <a:pPr algn="ctr" rtl="1">
              <a:defRPr/>
            </a:pPr>
            <a:r>
              <a:rPr lang="ar-DZ" sz="2000" b="1" dirty="0">
                <a:ln w="17780" cmpd="sng">
                  <a:solidFill>
                    <a:srgbClr val="FFFFFF"/>
                  </a:solidFill>
                  <a:prstDash val="solid"/>
                  <a:miter lim="800000"/>
                </a:ln>
                <a:solidFill>
                  <a:prstClr val="white"/>
                </a:solidFill>
                <a:effectLst>
                  <a:outerShdw blurRad="50800" algn="tl" rotWithShape="0">
                    <a:srgbClr val="000000"/>
                  </a:outerShdw>
                </a:effectLst>
                <a:latin typeface="خط سلطاني عريض" pitchFamily="2" charset="-78"/>
                <a:cs typeface="خط سلطاني عريض" pitchFamily="2" charset="-78"/>
              </a:rPr>
              <a:t>قسم العلوم التجارية </a:t>
            </a:r>
          </a:p>
        </p:txBody>
      </p:sp>
      <p:sp>
        <p:nvSpPr>
          <p:cNvPr id="2" name="Rectangle 1"/>
          <p:cNvSpPr/>
          <p:nvPr/>
        </p:nvSpPr>
        <p:spPr>
          <a:xfrm>
            <a:off x="2744745" y="1471518"/>
            <a:ext cx="6861174" cy="584775"/>
          </a:xfrm>
          <a:prstGeom prst="rect">
            <a:avLst/>
          </a:prstGeom>
        </p:spPr>
        <p:txBody>
          <a:bodyPr wrap="none">
            <a:spAutoFit/>
          </a:bodyPr>
          <a:lstStyle/>
          <a:p>
            <a:pPr algn="ctr" rtl="1"/>
            <a:r>
              <a:rPr lang="ar-DZ" sz="3200" dirty="0"/>
              <a:t>2.	نطاق الحماية الجزائية للعلامة التجارية</a:t>
            </a:r>
            <a:endParaRPr lang="fr-FR" sz="3200" dirty="0"/>
          </a:p>
        </p:txBody>
      </p:sp>
      <p:sp>
        <p:nvSpPr>
          <p:cNvPr id="3" name="Rectangle 2"/>
          <p:cNvSpPr/>
          <p:nvPr/>
        </p:nvSpPr>
        <p:spPr>
          <a:xfrm>
            <a:off x="746449" y="2274838"/>
            <a:ext cx="11234057" cy="4031873"/>
          </a:xfrm>
          <a:prstGeom prst="rect">
            <a:avLst/>
          </a:prstGeom>
        </p:spPr>
        <p:txBody>
          <a:bodyPr wrap="square">
            <a:spAutoFit/>
          </a:bodyPr>
          <a:lstStyle/>
          <a:p>
            <a:pPr algn="r" rtl="1"/>
            <a:r>
              <a:rPr lang="ar-DZ" b="1" dirty="0"/>
              <a:t>•	</a:t>
            </a:r>
            <a:r>
              <a:rPr lang="ar-DZ" sz="3200" b="1" dirty="0"/>
              <a:t>نطاق الحماية الجزائية للعلامة التجارية من حيث المكان:</a:t>
            </a:r>
          </a:p>
          <a:p>
            <a:pPr algn="r" rtl="1"/>
            <a:r>
              <a:rPr lang="ar-DZ" sz="3200" dirty="0"/>
              <a:t>الأصل أن الحماية الجزائية للعلامة التجارية محددة بمكان تسجيلها، بمعنى أن العلامة التجارية تتمتع بالحماية الجزائية داخل إقليم الدولة التي سجلت بها، وعليه فإذا وقع اعتداء على علامة تجارية في دولة غير الدولة التي سجلت فيها، فإن هذه العلامة لا تتمتع بالحماية الجزائية إلا في حالة ما إذا كانت هناك معاهدة أو اتفاقية دولية يترتب بموجبها لرعايا الدول الأطراف فيها حماية علاماتهم في كل بلد من هذه البلدان.</a:t>
            </a:r>
          </a:p>
        </p:txBody>
      </p:sp>
    </p:spTree>
    <p:extLst>
      <p:ext uri="{BB962C8B-B14F-4D97-AF65-F5344CB8AC3E}">
        <p14:creationId xmlns:p14="http://schemas.microsoft.com/office/powerpoint/2010/main" val="2567805133"/>
      </p:ext>
    </p:extLst>
  </p:cSld>
  <p:clrMapOvr>
    <a:masterClrMapping/>
  </p:clrMapOvr>
  <mc:AlternateContent xmlns:mc="http://schemas.openxmlformats.org/markup-compatibility/2006" xmlns:p14="http://schemas.microsoft.com/office/powerpoint/2010/main">
    <mc:Choice Requires="p14">
      <p:transition spd="slow" p14:dur="1600">
        <p14:conveyor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F508601F-259D-0AF8-CCD7-C4DF9F12EDA4}"/>
            </a:ext>
          </a:extLst>
        </p:cNvPr>
        <p:cNvGrpSpPr/>
        <p:nvPr/>
      </p:nvGrpSpPr>
      <p:grpSpPr>
        <a:xfrm>
          <a:off x="0" y="0"/>
          <a:ext cx="0" cy="0"/>
          <a:chOff x="0" y="0"/>
          <a:chExt cx="0" cy="0"/>
        </a:xfrm>
      </p:grpSpPr>
      <p:sp>
        <p:nvSpPr>
          <p:cNvPr id="8" name="Rectangle 7"/>
          <p:cNvSpPr/>
          <p:nvPr/>
        </p:nvSpPr>
        <p:spPr>
          <a:xfrm>
            <a:off x="1465545" y="223140"/>
            <a:ext cx="9419574" cy="1015663"/>
          </a:xfrm>
          <a:prstGeom prst="rect">
            <a:avLst/>
          </a:prstGeom>
        </p:spPr>
        <p:style>
          <a:lnRef idx="3">
            <a:schemeClr val="lt1"/>
          </a:lnRef>
          <a:fillRef idx="1">
            <a:schemeClr val="accent4"/>
          </a:fillRef>
          <a:effectRef idx="1">
            <a:schemeClr val="accent4"/>
          </a:effectRef>
          <a:fontRef idx="minor">
            <a:schemeClr val="lt1"/>
          </a:fontRef>
        </p:style>
        <p:txBody>
          <a:bodyPr wrap="square" lIns="91440" tIns="45720" rIns="91440" bIns="45720">
            <a:spAutoFit/>
          </a:bodyPr>
          <a:lstStyle/>
          <a:p>
            <a:pPr algn="ctr" rtl="1">
              <a:defRPr/>
            </a:pPr>
            <a:r>
              <a:rPr lang="ar-DZ" sz="2000" b="1" dirty="0">
                <a:ln w="17780" cmpd="sng">
                  <a:solidFill>
                    <a:srgbClr val="FFFFFF"/>
                  </a:solidFill>
                  <a:prstDash val="solid"/>
                  <a:miter lim="800000"/>
                </a:ln>
                <a:solidFill>
                  <a:prstClr val="white"/>
                </a:solidFill>
                <a:effectLst>
                  <a:outerShdw blurRad="50800" algn="tl" rotWithShape="0">
                    <a:srgbClr val="000000"/>
                  </a:outerShdw>
                </a:effectLst>
                <a:latin typeface="خط سلطاني عريض" pitchFamily="2" charset="-78"/>
                <a:cs typeface="خط سلطاني عريض" pitchFamily="2" charset="-78"/>
              </a:rPr>
              <a:t>جامعة محمد الصديق بن يحيى جيجل</a:t>
            </a:r>
          </a:p>
          <a:p>
            <a:pPr algn="ctr" rtl="1">
              <a:defRPr/>
            </a:pPr>
            <a:r>
              <a:rPr lang="ar-DZ" sz="2000" b="1" dirty="0">
                <a:ln w="17780" cmpd="sng">
                  <a:solidFill>
                    <a:srgbClr val="FFFFFF"/>
                  </a:solidFill>
                  <a:prstDash val="solid"/>
                  <a:miter lim="800000"/>
                </a:ln>
                <a:solidFill>
                  <a:prstClr val="white"/>
                </a:solidFill>
                <a:effectLst>
                  <a:outerShdw blurRad="50800" algn="tl" rotWithShape="0">
                    <a:srgbClr val="000000"/>
                  </a:outerShdw>
                </a:effectLst>
                <a:latin typeface="خط سلطاني عريض" pitchFamily="2" charset="-78"/>
                <a:cs typeface="خط سلطاني عريض" pitchFamily="2" charset="-78"/>
              </a:rPr>
              <a:t>كلية العلوم الاقتصادية والتجارية وعلوم التسيير</a:t>
            </a:r>
          </a:p>
          <a:p>
            <a:pPr algn="ctr" rtl="1">
              <a:defRPr/>
            </a:pPr>
            <a:r>
              <a:rPr lang="ar-DZ" sz="2000" b="1" dirty="0">
                <a:ln w="17780" cmpd="sng">
                  <a:solidFill>
                    <a:srgbClr val="FFFFFF"/>
                  </a:solidFill>
                  <a:prstDash val="solid"/>
                  <a:miter lim="800000"/>
                </a:ln>
                <a:solidFill>
                  <a:prstClr val="white"/>
                </a:solidFill>
                <a:effectLst>
                  <a:outerShdw blurRad="50800" algn="tl" rotWithShape="0">
                    <a:srgbClr val="000000"/>
                  </a:outerShdw>
                </a:effectLst>
                <a:latin typeface="خط سلطاني عريض" pitchFamily="2" charset="-78"/>
                <a:cs typeface="خط سلطاني عريض" pitchFamily="2" charset="-78"/>
              </a:rPr>
              <a:t>قسم العلوم التجارية </a:t>
            </a:r>
          </a:p>
        </p:txBody>
      </p:sp>
      <p:sp>
        <p:nvSpPr>
          <p:cNvPr id="2" name="Rectangle 1"/>
          <p:cNvSpPr/>
          <p:nvPr/>
        </p:nvSpPr>
        <p:spPr>
          <a:xfrm>
            <a:off x="391886" y="1720840"/>
            <a:ext cx="11625943" cy="3539430"/>
          </a:xfrm>
          <a:prstGeom prst="rect">
            <a:avLst/>
          </a:prstGeom>
        </p:spPr>
        <p:txBody>
          <a:bodyPr wrap="square">
            <a:spAutoFit/>
          </a:bodyPr>
          <a:lstStyle/>
          <a:p>
            <a:pPr algn="r" rtl="1"/>
            <a:r>
              <a:rPr lang="ar-DZ" sz="2800" b="1" dirty="0"/>
              <a:t>•	نطاق الحماية الجزائية من حيث الزمان:</a:t>
            </a:r>
            <a:endParaRPr lang="ar-DZ" sz="4000" b="1" dirty="0"/>
          </a:p>
          <a:p>
            <a:pPr algn="r" rtl="1"/>
            <a:r>
              <a:rPr lang="ar-DZ" sz="2800" dirty="0"/>
              <a:t>يقصد بنطاق الحماية الجزائية للعلامة التجارية من حيث الزمان المدة التي تكون فيها متمتعة بهذه الحماية، </a:t>
            </a:r>
            <a:r>
              <a:rPr lang="ar-DZ" sz="2800" dirty="0" smtClean="0"/>
              <a:t>فالحماية </a:t>
            </a:r>
            <a:r>
              <a:rPr lang="ar-DZ" sz="2800" dirty="0"/>
              <a:t>الجزائية مرتبطة بفترة تسجيل العلامة التجارية أي أن العلامة التجارية تستفيد من هذه الحماية بدءا من تاريخ تسجيلها وتستمر طوال فترة سريان هذا التسجيل) بما يفيد أنه إذا وقع الاعتداء على العلامة التجارية قبل تسجيلها أو بعد انقضاء التسجيل فإنها لا تتمتع بالحماية الجزائية فهذه الأخيرة تقوم بقيام التسجيل وتنقضي بزواله(.</a:t>
            </a:r>
          </a:p>
          <a:p>
            <a:pPr algn="r" rtl="1"/>
            <a:endParaRPr lang="ar-DZ" sz="2800" dirty="0"/>
          </a:p>
        </p:txBody>
      </p:sp>
    </p:spTree>
    <p:extLst>
      <p:ext uri="{BB962C8B-B14F-4D97-AF65-F5344CB8AC3E}">
        <p14:creationId xmlns:p14="http://schemas.microsoft.com/office/powerpoint/2010/main" val="2567805133"/>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00196" y="709127"/>
            <a:ext cx="4861217" cy="5028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200890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theme/theme1.xml><?xml version="1.0" encoding="utf-8"?>
<a:theme xmlns:a="http://schemas.openxmlformats.org/drawingml/2006/main" name="ربطة">
  <a:themeElements>
    <a:clrScheme name="أخضر">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ربطة">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ربطة">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2775</TotalTime>
  <Words>119</Words>
  <Application>Microsoft Office PowerPoint</Application>
  <PresentationFormat>Personnalisé</PresentationFormat>
  <Paragraphs>31</Paragraphs>
  <Slides>6</Slides>
  <Notes>0</Notes>
  <HiddenSlides>0</HiddenSlides>
  <MMClips>0</MMClips>
  <ScaleCrop>false</ScaleCrop>
  <HeadingPairs>
    <vt:vector size="4" baseType="variant">
      <vt:variant>
        <vt:lpstr>Thème</vt:lpstr>
      </vt:variant>
      <vt:variant>
        <vt:i4>1</vt:i4>
      </vt:variant>
      <vt:variant>
        <vt:lpstr>Titres des diapositives</vt:lpstr>
      </vt:variant>
      <vt:variant>
        <vt:i4>6</vt:i4>
      </vt:variant>
    </vt:vector>
  </HeadingPairs>
  <TitlesOfParts>
    <vt:vector size="7" baseType="lpstr">
      <vt:lpstr>ربطة</vt:lpstr>
      <vt:lpstr>Présentation PowerPoint</vt:lpstr>
      <vt:lpstr>Présentation PowerPoint</vt:lpstr>
      <vt:lpstr>2. الشروط العامة للحماية الجزائية للعلامة التجارية </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abdelkodous</dc:creator>
  <cp:lastModifiedBy>BIG-INFOPHONE</cp:lastModifiedBy>
  <cp:revision>46</cp:revision>
  <dcterms:created xsi:type="dcterms:W3CDTF">2024-11-28T07:06:48Z</dcterms:created>
  <dcterms:modified xsi:type="dcterms:W3CDTF">2025-10-24T16:46:03Z</dcterms:modified>
</cp:coreProperties>
</file>