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70" r:id="rId3"/>
    <p:sldId id="261" r:id="rId4"/>
    <p:sldId id="265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62" autoAdjust="0"/>
  </p:normalViewPr>
  <p:slideViewPr>
    <p:cSldViewPr snapToGrid="0">
      <p:cViewPr>
        <p:scale>
          <a:sx n="51" d="100"/>
          <a:sy n="51" d="100"/>
        </p:scale>
        <p:origin x="-1440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49F72-5A7A-4512-9347-A8B4EC3E6504}" type="doc">
      <dgm:prSet loTypeId="urn:microsoft.com/office/officeart/2005/8/layout/radial6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C7FFD5B1-5EE3-4403-B524-9AC7EE81E947}">
      <dgm:prSet phldrT="[Texte]"/>
      <dgm:spPr/>
      <dgm:t>
        <a:bodyPr/>
        <a:lstStyle/>
        <a:p>
          <a:pPr algn="ctr" rtl="1"/>
          <a:r>
            <a:rPr lang="ar-DZ" dirty="0" smtClean="0"/>
            <a:t>أهمية قيمة العلامة التجارية</a:t>
          </a:r>
          <a:endParaRPr lang="fr-FR" dirty="0"/>
        </a:p>
      </dgm:t>
    </dgm:pt>
    <dgm:pt modelId="{BF2BE92C-CEFE-424F-AE15-B1F6C5C7EC1A}" type="parTrans" cxnId="{8CB9549E-527F-4ECC-96E5-675854F5EA27}">
      <dgm:prSet/>
      <dgm:spPr/>
      <dgm:t>
        <a:bodyPr/>
        <a:lstStyle/>
        <a:p>
          <a:endParaRPr lang="fr-FR"/>
        </a:p>
      </dgm:t>
    </dgm:pt>
    <dgm:pt modelId="{3EA8ECEA-A36A-4580-B10B-6FDF8BA646F1}" type="sibTrans" cxnId="{8CB9549E-527F-4ECC-96E5-675854F5EA27}">
      <dgm:prSet/>
      <dgm:spPr/>
      <dgm:t>
        <a:bodyPr/>
        <a:lstStyle/>
        <a:p>
          <a:endParaRPr lang="fr-FR"/>
        </a:p>
      </dgm:t>
    </dgm:pt>
    <dgm:pt modelId="{C196EE99-A38C-43F9-BA7D-F03F53EE2538}">
      <dgm:prSet phldrT="[Texte]"/>
      <dgm:spPr/>
      <dgm:t>
        <a:bodyPr/>
        <a:lstStyle/>
        <a:p>
          <a:r>
            <a:rPr lang="ar-DZ" dirty="0" smtClean="0"/>
            <a:t>امتلاك حصة سوقية كبيرة</a:t>
          </a:r>
          <a:endParaRPr lang="fr-FR" dirty="0"/>
        </a:p>
      </dgm:t>
    </dgm:pt>
    <dgm:pt modelId="{21E44CE1-F580-4B7B-8DCB-C72E7B7F4C5C}" type="parTrans" cxnId="{81C2F505-8DF7-4E43-965B-F28D21BE0AF8}">
      <dgm:prSet/>
      <dgm:spPr/>
      <dgm:t>
        <a:bodyPr/>
        <a:lstStyle/>
        <a:p>
          <a:endParaRPr lang="fr-FR"/>
        </a:p>
      </dgm:t>
    </dgm:pt>
    <dgm:pt modelId="{528FAD70-9D46-4B84-97C3-585FDF817554}" type="sibTrans" cxnId="{81C2F505-8DF7-4E43-965B-F28D21BE0AF8}">
      <dgm:prSet/>
      <dgm:spPr/>
      <dgm:t>
        <a:bodyPr/>
        <a:lstStyle/>
        <a:p>
          <a:endParaRPr lang="fr-FR"/>
        </a:p>
      </dgm:t>
    </dgm:pt>
    <dgm:pt modelId="{BCB72424-B563-412B-B1FB-02DB97EA52DB}">
      <dgm:prSet phldrT="[Texte]"/>
      <dgm:spPr/>
      <dgm:t>
        <a:bodyPr/>
        <a:lstStyle/>
        <a:p>
          <a:r>
            <a:rPr lang="ar-DZ" dirty="0" smtClean="0"/>
            <a:t>أنشطة تسويقية فعالة</a:t>
          </a:r>
          <a:endParaRPr lang="fr-FR" dirty="0"/>
        </a:p>
      </dgm:t>
    </dgm:pt>
    <dgm:pt modelId="{681666ED-2488-4967-A838-66BD5301C9A9}" type="parTrans" cxnId="{C85C2E03-8606-4D3C-B541-F411220E1A2D}">
      <dgm:prSet/>
      <dgm:spPr/>
      <dgm:t>
        <a:bodyPr/>
        <a:lstStyle/>
        <a:p>
          <a:endParaRPr lang="fr-FR"/>
        </a:p>
      </dgm:t>
    </dgm:pt>
    <dgm:pt modelId="{8BE2C174-350A-4A82-956B-8AD43320D285}" type="sibTrans" cxnId="{C85C2E03-8606-4D3C-B541-F411220E1A2D}">
      <dgm:prSet/>
      <dgm:spPr/>
      <dgm:t>
        <a:bodyPr/>
        <a:lstStyle/>
        <a:p>
          <a:endParaRPr lang="fr-FR"/>
        </a:p>
      </dgm:t>
    </dgm:pt>
    <dgm:pt modelId="{192B108F-A103-4E86-A345-F6576EC28C7E}">
      <dgm:prSet phldrT="[Texte]"/>
      <dgm:spPr/>
      <dgm:t>
        <a:bodyPr/>
        <a:lstStyle/>
        <a:p>
          <a:r>
            <a:rPr lang="ar-DZ" dirty="0" smtClean="0"/>
            <a:t>وضعف النشاطات التسويقية للمنافسين </a:t>
          </a:r>
          <a:endParaRPr lang="fr-FR" dirty="0"/>
        </a:p>
      </dgm:t>
    </dgm:pt>
    <dgm:pt modelId="{F4AB0E32-269D-4D49-BFEF-F655AE25E9DA}" type="parTrans" cxnId="{C415C43E-B229-425D-AE02-9487429650C4}">
      <dgm:prSet/>
      <dgm:spPr/>
      <dgm:t>
        <a:bodyPr/>
        <a:lstStyle/>
        <a:p>
          <a:endParaRPr lang="fr-FR"/>
        </a:p>
      </dgm:t>
    </dgm:pt>
    <dgm:pt modelId="{97B02915-EF56-4F78-A5A2-9E4A2A1C3905}" type="sibTrans" cxnId="{C415C43E-B229-425D-AE02-9487429650C4}">
      <dgm:prSet/>
      <dgm:spPr/>
      <dgm:t>
        <a:bodyPr/>
        <a:lstStyle/>
        <a:p>
          <a:endParaRPr lang="fr-FR"/>
        </a:p>
      </dgm:t>
    </dgm:pt>
    <dgm:pt modelId="{7E36A549-3815-48AF-BB04-26A1F2C2C626}">
      <dgm:prSet phldrT="[Texte]"/>
      <dgm:spPr/>
      <dgm:t>
        <a:bodyPr/>
        <a:lstStyle/>
        <a:p>
          <a:r>
            <a:rPr lang="ar-DZ" dirty="0" smtClean="0"/>
            <a:t>عدم تأثر الزبون بالعلامات التجارية المنافسة </a:t>
          </a:r>
          <a:endParaRPr lang="fr-FR" dirty="0"/>
        </a:p>
      </dgm:t>
    </dgm:pt>
    <dgm:pt modelId="{827B685E-7419-4356-9843-00A6B859C2CD}" type="parTrans" cxnId="{224B44AD-B560-46A6-86B0-6FEDAFE1D204}">
      <dgm:prSet/>
      <dgm:spPr/>
      <dgm:t>
        <a:bodyPr/>
        <a:lstStyle/>
        <a:p>
          <a:endParaRPr lang="fr-FR"/>
        </a:p>
      </dgm:t>
    </dgm:pt>
    <dgm:pt modelId="{A551695E-079F-41AE-8F84-2A62F709E897}" type="sibTrans" cxnId="{224B44AD-B560-46A6-86B0-6FEDAFE1D204}">
      <dgm:prSet/>
      <dgm:spPr/>
      <dgm:t>
        <a:bodyPr/>
        <a:lstStyle/>
        <a:p>
          <a:endParaRPr lang="fr-FR"/>
        </a:p>
      </dgm:t>
    </dgm:pt>
    <dgm:pt modelId="{12918052-AF9E-4052-94D5-B72FA8F15408}">
      <dgm:prSet/>
      <dgm:spPr/>
      <dgm:t>
        <a:bodyPr/>
        <a:lstStyle/>
        <a:p>
          <a:r>
            <a:rPr lang="ar-DZ" dirty="0" smtClean="0"/>
            <a:t>تخفيض حساسيته اتجاه الزيادات السعرية</a:t>
          </a:r>
          <a:endParaRPr lang="fr-FR" dirty="0"/>
        </a:p>
      </dgm:t>
    </dgm:pt>
    <dgm:pt modelId="{DCAFA46A-2DE2-42C0-ADEA-8A520C911574}" type="parTrans" cxnId="{BCBF919F-CA63-4211-8AEA-526BCD79A214}">
      <dgm:prSet/>
      <dgm:spPr/>
      <dgm:t>
        <a:bodyPr/>
        <a:lstStyle/>
        <a:p>
          <a:endParaRPr lang="fr-FR"/>
        </a:p>
      </dgm:t>
    </dgm:pt>
    <dgm:pt modelId="{D357F195-682D-48DC-9CF2-3F787C555F04}" type="sibTrans" cxnId="{BCBF919F-CA63-4211-8AEA-526BCD79A214}">
      <dgm:prSet/>
      <dgm:spPr/>
      <dgm:t>
        <a:bodyPr/>
        <a:lstStyle/>
        <a:p>
          <a:endParaRPr lang="fr-FR"/>
        </a:p>
      </dgm:t>
    </dgm:pt>
    <dgm:pt modelId="{C900F803-35C9-4E8F-B634-B2F054456998}">
      <dgm:prSet/>
      <dgm:spPr/>
      <dgm:t>
        <a:bodyPr/>
        <a:lstStyle/>
        <a:p>
          <a:r>
            <a:rPr lang="ar-DZ" dirty="0" smtClean="0"/>
            <a:t>زيادة الولاء للعلامة التجارية </a:t>
          </a:r>
          <a:endParaRPr lang="fr-FR" dirty="0"/>
        </a:p>
      </dgm:t>
    </dgm:pt>
    <dgm:pt modelId="{27D1EE7F-1589-42A4-B6E4-A62387466D10}" type="parTrans" cxnId="{BE5D1684-A312-47F6-BD69-3DDA0A29CF84}">
      <dgm:prSet/>
      <dgm:spPr/>
      <dgm:t>
        <a:bodyPr/>
        <a:lstStyle/>
        <a:p>
          <a:endParaRPr lang="fr-FR"/>
        </a:p>
      </dgm:t>
    </dgm:pt>
    <dgm:pt modelId="{7A6F1052-1036-4C6A-9AAD-F940218628D3}" type="sibTrans" cxnId="{BE5D1684-A312-47F6-BD69-3DDA0A29CF84}">
      <dgm:prSet/>
      <dgm:spPr/>
      <dgm:t>
        <a:bodyPr/>
        <a:lstStyle/>
        <a:p>
          <a:endParaRPr lang="fr-FR"/>
        </a:p>
      </dgm:t>
    </dgm:pt>
    <dgm:pt modelId="{B0B15C53-0177-432F-AFFD-55E266E9B5BA}" type="pres">
      <dgm:prSet presAssocID="{64149F72-5A7A-4512-9347-A8B4EC3E65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43836D-84A6-4DAC-B1CF-53EFBF6914B9}" type="pres">
      <dgm:prSet presAssocID="{C7FFD5B1-5EE3-4403-B524-9AC7EE81E947}" presName="centerShape" presStyleLbl="node0" presStyleIdx="0" presStyleCnt="1" custScaleX="139976" custLinFactNeighborX="-6615"/>
      <dgm:spPr/>
      <dgm:t>
        <a:bodyPr/>
        <a:lstStyle/>
        <a:p>
          <a:endParaRPr lang="fr-FR"/>
        </a:p>
      </dgm:t>
    </dgm:pt>
    <dgm:pt modelId="{EC7F3E4E-C3F6-4097-B0E3-316C9E0D45E1}" type="pres">
      <dgm:prSet presAssocID="{C196EE99-A38C-43F9-BA7D-F03F53EE2538}" presName="node" presStyleLbl="node1" presStyleIdx="0" presStyleCnt="6" custScaleX="2845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C8242A-C7DD-4CA1-B10A-259C960599D8}" type="pres">
      <dgm:prSet presAssocID="{C196EE99-A38C-43F9-BA7D-F03F53EE2538}" presName="dummy" presStyleCnt="0"/>
      <dgm:spPr/>
    </dgm:pt>
    <dgm:pt modelId="{E0058FEA-967B-45CD-8E40-5363E2C3809E}" type="pres">
      <dgm:prSet presAssocID="{528FAD70-9D46-4B84-97C3-585FDF817554}" presName="sibTrans" presStyleLbl="sibTrans2D1" presStyleIdx="0" presStyleCnt="6" custLinFactNeighborX="9912" custLinFactNeighborY="-3879"/>
      <dgm:spPr/>
      <dgm:t>
        <a:bodyPr/>
        <a:lstStyle/>
        <a:p>
          <a:endParaRPr lang="fr-FR"/>
        </a:p>
      </dgm:t>
    </dgm:pt>
    <dgm:pt modelId="{5FF76C6E-60BE-492E-AF76-39E01F896BBC}" type="pres">
      <dgm:prSet presAssocID="{BCB72424-B563-412B-B1FB-02DB97EA52DB}" presName="node" presStyleLbl="node1" presStyleIdx="1" presStyleCnt="6" custScaleX="243731" custRadScaleRad="129838" custRadScaleInc="91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7600B-A2DC-4F08-B9B1-F72105B65E7B}" type="pres">
      <dgm:prSet presAssocID="{BCB72424-B563-412B-B1FB-02DB97EA52DB}" presName="dummy" presStyleCnt="0"/>
      <dgm:spPr/>
    </dgm:pt>
    <dgm:pt modelId="{57369B88-BC91-4678-B2E6-14033DE62553}" type="pres">
      <dgm:prSet presAssocID="{8BE2C174-350A-4A82-956B-8AD43320D285}" presName="sibTrans" presStyleLbl="sibTrans2D1" presStyleIdx="1" presStyleCnt="6" custLinFactNeighborX="10343" custLinFactNeighborY="1724"/>
      <dgm:spPr/>
      <dgm:t>
        <a:bodyPr/>
        <a:lstStyle/>
        <a:p>
          <a:endParaRPr lang="fr-FR"/>
        </a:p>
      </dgm:t>
    </dgm:pt>
    <dgm:pt modelId="{14D4891A-16BC-4409-A52B-855C8C942346}" type="pres">
      <dgm:prSet presAssocID="{C900F803-35C9-4E8F-B634-B2F054456998}" presName="node" presStyleLbl="node1" presStyleIdx="2" presStyleCnt="6" custScaleX="221648" custRadScaleRad="138037" custRadScaleInc="-418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70A851-234A-4B75-BC18-EBA725FB97DF}" type="pres">
      <dgm:prSet presAssocID="{C900F803-35C9-4E8F-B634-B2F054456998}" presName="dummy" presStyleCnt="0"/>
      <dgm:spPr/>
    </dgm:pt>
    <dgm:pt modelId="{2A7F4F75-76D1-417C-BB62-860BED994D46}" type="pres">
      <dgm:prSet presAssocID="{7A6F1052-1036-4C6A-9AAD-F940218628D3}" presName="sibTrans" presStyleLbl="sibTrans2D1" presStyleIdx="2" presStyleCnt="6"/>
      <dgm:spPr/>
      <dgm:t>
        <a:bodyPr/>
        <a:lstStyle/>
        <a:p>
          <a:endParaRPr lang="fr-FR"/>
        </a:p>
      </dgm:t>
    </dgm:pt>
    <dgm:pt modelId="{F121001E-2F5E-4E64-AA39-B28CFF9866EF}" type="pres">
      <dgm:prSet presAssocID="{192B108F-A103-4E86-A345-F6576EC28C7E}" presName="node" presStyleLbl="node1" presStyleIdx="3" presStyleCnt="6" custScaleX="219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DF514-A4B1-44A7-8856-34F25031B75D}" type="pres">
      <dgm:prSet presAssocID="{192B108F-A103-4E86-A345-F6576EC28C7E}" presName="dummy" presStyleCnt="0"/>
      <dgm:spPr/>
    </dgm:pt>
    <dgm:pt modelId="{11C09913-B574-458E-9D7E-4AF73412370D}" type="pres">
      <dgm:prSet presAssocID="{97B02915-EF56-4F78-A5A2-9E4A2A1C3905}" presName="sibTrans" presStyleLbl="sibTrans2D1" presStyleIdx="3" presStyleCnt="6" custLinFactNeighborX="3017" custLinFactNeighborY="-862"/>
      <dgm:spPr/>
      <dgm:t>
        <a:bodyPr/>
        <a:lstStyle/>
        <a:p>
          <a:endParaRPr lang="fr-FR"/>
        </a:p>
      </dgm:t>
    </dgm:pt>
    <dgm:pt modelId="{697BE2B9-2FAB-4572-AA20-D91919601A1F}" type="pres">
      <dgm:prSet presAssocID="{7E36A549-3815-48AF-BB04-26A1F2C2C626}" presName="node" presStyleLbl="node1" presStyleIdx="4" presStyleCnt="6" custScaleX="267517" custRadScaleRad="155817" custRadScaleInc="373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474F07-6BEE-4D29-A4B5-DDA7F45F7089}" type="pres">
      <dgm:prSet presAssocID="{7E36A549-3815-48AF-BB04-26A1F2C2C626}" presName="dummy" presStyleCnt="0"/>
      <dgm:spPr/>
    </dgm:pt>
    <dgm:pt modelId="{A15C175A-6916-4D64-B5BD-9B59A34A9317}" type="pres">
      <dgm:prSet presAssocID="{A551695E-079F-41AE-8F84-2A62F709E897}" presName="sibTrans" presStyleLbl="sibTrans2D1" presStyleIdx="4" presStyleCnt="6" custLinFactNeighborX="-4393" custLinFactNeighborY="-5486"/>
      <dgm:spPr/>
      <dgm:t>
        <a:bodyPr/>
        <a:lstStyle/>
        <a:p>
          <a:endParaRPr lang="fr-FR"/>
        </a:p>
      </dgm:t>
    </dgm:pt>
    <dgm:pt modelId="{38F4A36C-9A8A-444A-83B6-9374ABCF85D6}" type="pres">
      <dgm:prSet presAssocID="{12918052-AF9E-4052-94D5-B72FA8F15408}" presName="node" presStyleLbl="node1" presStyleIdx="5" presStyleCnt="6" custScaleX="168916" custRadScaleRad="135754" custRadScaleInc="-86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FE9C7B-B838-4DCA-B5BF-CE6F01F1DC0A}" type="pres">
      <dgm:prSet presAssocID="{12918052-AF9E-4052-94D5-B72FA8F15408}" presName="dummy" presStyleCnt="0"/>
      <dgm:spPr/>
    </dgm:pt>
    <dgm:pt modelId="{79832454-F77E-46B3-885D-FB7DE3A4B203}" type="pres">
      <dgm:prSet presAssocID="{D357F195-682D-48DC-9CF2-3F787C555F04}" presName="sibTrans" presStyleLbl="sibTrans2D1" presStyleIdx="5" presStyleCnt="6" custLinFactNeighborX="-8703" custLinFactNeighborY="-3017"/>
      <dgm:spPr/>
      <dgm:t>
        <a:bodyPr/>
        <a:lstStyle/>
        <a:p>
          <a:endParaRPr lang="fr-FR"/>
        </a:p>
      </dgm:t>
    </dgm:pt>
  </dgm:ptLst>
  <dgm:cxnLst>
    <dgm:cxn modelId="{C415C43E-B229-425D-AE02-9487429650C4}" srcId="{C7FFD5B1-5EE3-4403-B524-9AC7EE81E947}" destId="{192B108F-A103-4E86-A345-F6576EC28C7E}" srcOrd="3" destOrd="0" parTransId="{F4AB0E32-269D-4D49-BFEF-F655AE25E9DA}" sibTransId="{97B02915-EF56-4F78-A5A2-9E4A2A1C3905}"/>
    <dgm:cxn modelId="{FE1856C3-9C9A-4911-B009-ECBEE3A22132}" type="presOf" srcId="{C7FFD5B1-5EE3-4403-B524-9AC7EE81E947}" destId="{D443836D-84A6-4DAC-B1CF-53EFBF6914B9}" srcOrd="0" destOrd="0" presId="urn:microsoft.com/office/officeart/2005/8/layout/radial6"/>
    <dgm:cxn modelId="{8889BEC6-EDA8-4AB4-A869-38DA3E0DCA45}" type="presOf" srcId="{7E36A549-3815-48AF-BB04-26A1F2C2C626}" destId="{697BE2B9-2FAB-4572-AA20-D91919601A1F}" srcOrd="0" destOrd="0" presId="urn:microsoft.com/office/officeart/2005/8/layout/radial6"/>
    <dgm:cxn modelId="{9051B66D-D24D-4DA2-A402-32A75FB1010D}" type="presOf" srcId="{64149F72-5A7A-4512-9347-A8B4EC3E6504}" destId="{B0B15C53-0177-432F-AFFD-55E266E9B5BA}" srcOrd="0" destOrd="0" presId="urn:microsoft.com/office/officeart/2005/8/layout/radial6"/>
    <dgm:cxn modelId="{E97A337D-C9C4-4987-8D5B-10DC5AF8A135}" type="presOf" srcId="{A551695E-079F-41AE-8F84-2A62F709E897}" destId="{A15C175A-6916-4D64-B5BD-9B59A34A9317}" srcOrd="0" destOrd="0" presId="urn:microsoft.com/office/officeart/2005/8/layout/radial6"/>
    <dgm:cxn modelId="{BFBF5713-E943-487C-B06E-6FBD258E1291}" type="presOf" srcId="{D357F195-682D-48DC-9CF2-3F787C555F04}" destId="{79832454-F77E-46B3-885D-FB7DE3A4B203}" srcOrd="0" destOrd="0" presId="urn:microsoft.com/office/officeart/2005/8/layout/radial6"/>
    <dgm:cxn modelId="{BCBF919F-CA63-4211-8AEA-526BCD79A214}" srcId="{C7FFD5B1-5EE3-4403-B524-9AC7EE81E947}" destId="{12918052-AF9E-4052-94D5-B72FA8F15408}" srcOrd="5" destOrd="0" parTransId="{DCAFA46A-2DE2-42C0-ADEA-8A520C911574}" sibTransId="{D357F195-682D-48DC-9CF2-3F787C555F04}"/>
    <dgm:cxn modelId="{C71CF33A-7E4E-460B-9C68-66CB0A670FDE}" type="presOf" srcId="{7A6F1052-1036-4C6A-9AAD-F940218628D3}" destId="{2A7F4F75-76D1-417C-BB62-860BED994D46}" srcOrd="0" destOrd="0" presId="urn:microsoft.com/office/officeart/2005/8/layout/radial6"/>
    <dgm:cxn modelId="{6E82AC6B-FA47-4355-8863-A3AE78D86950}" type="presOf" srcId="{528FAD70-9D46-4B84-97C3-585FDF817554}" destId="{E0058FEA-967B-45CD-8E40-5363E2C3809E}" srcOrd="0" destOrd="0" presId="urn:microsoft.com/office/officeart/2005/8/layout/radial6"/>
    <dgm:cxn modelId="{5C6E3FEF-042A-470A-81C3-5D2E432DDC72}" type="presOf" srcId="{97B02915-EF56-4F78-A5A2-9E4A2A1C3905}" destId="{11C09913-B574-458E-9D7E-4AF73412370D}" srcOrd="0" destOrd="0" presId="urn:microsoft.com/office/officeart/2005/8/layout/radial6"/>
    <dgm:cxn modelId="{BE5D1684-A312-47F6-BD69-3DDA0A29CF84}" srcId="{C7FFD5B1-5EE3-4403-B524-9AC7EE81E947}" destId="{C900F803-35C9-4E8F-B634-B2F054456998}" srcOrd="2" destOrd="0" parTransId="{27D1EE7F-1589-42A4-B6E4-A62387466D10}" sibTransId="{7A6F1052-1036-4C6A-9AAD-F940218628D3}"/>
    <dgm:cxn modelId="{44FFBB99-5BDF-4C58-BAA8-9A69BE0699A8}" type="presOf" srcId="{BCB72424-B563-412B-B1FB-02DB97EA52DB}" destId="{5FF76C6E-60BE-492E-AF76-39E01F896BBC}" srcOrd="0" destOrd="0" presId="urn:microsoft.com/office/officeart/2005/8/layout/radial6"/>
    <dgm:cxn modelId="{5957A669-37A2-4873-B3D0-C6B59201CAB8}" type="presOf" srcId="{192B108F-A103-4E86-A345-F6576EC28C7E}" destId="{F121001E-2F5E-4E64-AA39-B28CFF9866EF}" srcOrd="0" destOrd="0" presId="urn:microsoft.com/office/officeart/2005/8/layout/radial6"/>
    <dgm:cxn modelId="{81C2F505-8DF7-4E43-965B-F28D21BE0AF8}" srcId="{C7FFD5B1-5EE3-4403-B524-9AC7EE81E947}" destId="{C196EE99-A38C-43F9-BA7D-F03F53EE2538}" srcOrd="0" destOrd="0" parTransId="{21E44CE1-F580-4B7B-8DCB-C72E7B7F4C5C}" sibTransId="{528FAD70-9D46-4B84-97C3-585FDF817554}"/>
    <dgm:cxn modelId="{224B44AD-B560-46A6-86B0-6FEDAFE1D204}" srcId="{C7FFD5B1-5EE3-4403-B524-9AC7EE81E947}" destId="{7E36A549-3815-48AF-BB04-26A1F2C2C626}" srcOrd="4" destOrd="0" parTransId="{827B685E-7419-4356-9843-00A6B859C2CD}" sibTransId="{A551695E-079F-41AE-8F84-2A62F709E897}"/>
    <dgm:cxn modelId="{FC4AB588-8BFD-49C5-A95A-467F41407927}" type="presOf" srcId="{C900F803-35C9-4E8F-B634-B2F054456998}" destId="{14D4891A-16BC-4409-A52B-855C8C942346}" srcOrd="0" destOrd="0" presId="urn:microsoft.com/office/officeart/2005/8/layout/radial6"/>
    <dgm:cxn modelId="{6DB3E8CC-9644-47FA-B2D9-00E0D9668CB9}" type="presOf" srcId="{8BE2C174-350A-4A82-956B-8AD43320D285}" destId="{57369B88-BC91-4678-B2E6-14033DE62553}" srcOrd="0" destOrd="0" presId="urn:microsoft.com/office/officeart/2005/8/layout/radial6"/>
    <dgm:cxn modelId="{6D7434F3-CBD5-4BCD-B26A-766749BB2465}" type="presOf" srcId="{12918052-AF9E-4052-94D5-B72FA8F15408}" destId="{38F4A36C-9A8A-444A-83B6-9374ABCF85D6}" srcOrd="0" destOrd="0" presId="urn:microsoft.com/office/officeart/2005/8/layout/radial6"/>
    <dgm:cxn modelId="{77619483-C230-4C00-9049-8F058C0D2EC6}" type="presOf" srcId="{C196EE99-A38C-43F9-BA7D-F03F53EE2538}" destId="{EC7F3E4E-C3F6-4097-B0E3-316C9E0D45E1}" srcOrd="0" destOrd="0" presId="urn:microsoft.com/office/officeart/2005/8/layout/radial6"/>
    <dgm:cxn modelId="{8CB9549E-527F-4ECC-96E5-675854F5EA27}" srcId="{64149F72-5A7A-4512-9347-A8B4EC3E6504}" destId="{C7FFD5B1-5EE3-4403-B524-9AC7EE81E947}" srcOrd="0" destOrd="0" parTransId="{BF2BE92C-CEFE-424F-AE15-B1F6C5C7EC1A}" sibTransId="{3EA8ECEA-A36A-4580-B10B-6FDF8BA646F1}"/>
    <dgm:cxn modelId="{C85C2E03-8606-4D3C-B541-F411220E1A2D}" srcId="{C7FFD5B1-5EE3-4403-B524-9AC7EE81E947}" destId="{BCB72424-B563-412B-B1FB-02DB97EA52DB}" srcOrd="1" destOrd="0" parTransId="{681666ED-2488-4967-A838-66BD5301C9A9}" sibTransId="{8BE2C174-350A-4A82-956B-8AD43320D285}"/>
    <dgm:cxn modelId="{86ECC528-2263-4393-A57C-5D2649BAC70C}" type="presParOf" srcId="{B0B15C53-0177-432F-AFFD-55E266E9B5BA}" destId="{D443836D-84A6-4DAC-B1CF-53EFBF6914B9}" srcOrd="0" destOrd="0" presId="urn:microsoft.com/office/officeart/2005/8/layout/radial6"/>
    <dgm:cxn modelId="{EE75EF75-2338-4D3D-B860-E3732F3DE51F}" type="presParOf" srcId="{B0B15C53-0177-432F-AFFD-55E266E9B5BA}" destId="{EC7F3E4E-C3F6-4097-B0E3-316C9E0D45E1}" srcOrd="1" destOrd="0" presId="urn:microsoft.com/office/officeart/2005/8/layout/radial6"/>
    <dgm:cxn modelId="{16622308-903C-4FCD-BDD0-737DBB1D30CA}" type="presParOf" srcId="{B0B15C53-0177-432F-AFFD-55E266E9B5BA}" destId="{D4C8242A-C7DD-4CA1-B10A-259C960599D8}" srcOrd="2" destOrd="0" presId="urn:microsoft.com/office/officeart/2005/8/layout/radial6"/>
    <dgm:cxn modelId="{C730F67A-4DA6-4830-AF64-C1C7D1C15A77}" type="presParOf" srcId="{B0B15C53-0177-432F-AFFD-55E266E9B5BA}" destId="{E0058FEA-967B-45CD-8E40-5363E2C3809E}" srcOrd="3" destOrd="0" presId="urn:microsoft.com/office/officeart/2005/8/layout/radial6"/>
    <dgm:cxn modelId="{B854B681-F392-47B7-8B8A-CFC6C9CBF4D6}" type="presParOf" srcId="{B0B15C53-0177-432F-AFFD-55E266E9B5BA}" destId="{5FF76C6E-60BE-492E-AF76-39E01F896BBC}" srcOrd="4" destOrd="0" presId="urn:microsoft.com/office/officeart/2005/8/layout/radial6"/>
    <dgm:cxn modelId="{56260176-2D4B-4743-ACAA-BC3C3B98A367}" type="presParOf" srcId="{B0B15C53-0177-432F-AFFD-55E266E9B5BA}" destId="{5A47600B-A2DC-4F08-B9B1-F72105B65E7B}" srcOrd="5" destOrd="0" presId="urn:microsoft.com/office/officeart/2005/8/layout/radial6"/>
    <dgm:cxn modelId="{CD873EAC-6644-490C-B430-5AB154CBF4D4}" type="presParOf" srcId="{B0B15C53-0177-432F-AFFD-55E266E9B5BA}" destId="{57369B88-BC91-4678-B2E6-14033DE62553}" srcOrd="6" destOrd="0" presId="urn:microsoft.com/office/officeart/2005/8/layout/radial6"/>
    <dgm:cxn modelId="{B89F0DF1-AD18-46FE-AABC-E390C9C0219C}" type="presParOf" srcId="{B0B15C53-0177-432F-AFFD-55E266E9B5BA}" destId="{14D4891A-16BC-4409-A52B-855C8C942346}" srcOrd="7" destOrd="0" presId="urn:microsoft.com/office/officeart/2005/8/layout/radial6"/>
    <dgm:cxn modelId="{4A5E5FE8-7640-4E29-B8BE-3769C9B31131}" type="presParOf" srcId="{B0B15C53-0177-432F-AFFD-55E266E9B5BA}" destId="{C070A851-234A-4B75-BC18-EBA725FB97DF}" srcOrd="8" destOrd="0" presId="urn:microsoft.com/office/officeart/2005/8/layout/radial6"/>
    <dgm:cxn modelId="{FC0953D8-9D10-4E54-B4C1-5C98F353451E}" type="presParOf" srcId="{B0B15C53-0177-432F-AFFD-55E266E9B5BA}" destId="{2A7F4F75-76D1-417C-BB62-860BED994D46}" srcOrd="9" destOrd="0" presId="urn:microsoft.com/office/officeart/2005/8/layout/radial6"/>
    <dgm:cxn modelId="{D0185E66-F99F-4ECB-8681-D08D4B422198}" type="presParOf" srcId="{B0B15C53-0177-432F-AFFD-55E266E9B5BA}" destId="{F121001E-2F5E-4E64-AA39-B28CFF9866EF}" srcOrd="10" destOrd="0" presId="urn:microsoft.com/office/officeart/2005/8/layout/radial6"/>
    <dgm:cxn modelId="{D2854BF6-6E92-4A5D-A083-DD8061C1B383}" type="presParOf" srcId="{B0B15C53-0177-432F-AFFD-55E266E9B5BA}" destId="{CE4DF514-A4B1-44A7-8856-34F25031B75D}" srcOrd="11" destOrd="0" presId="urn:microsoft.com/office/officeart/2005/8/layout/radial6"/>
    <dgm:cxn modelId="{3B4E9C03-A477-4FB6-A4C3-FC65F8DD7779}" type="presParOf" srcId="{B0B15C53-0177-432F-AFFD-55E266E9B5BA}" destId="{11C09913-B574-458E-9D7E-4AF73412370D}" srcOrd="12" destOrd="0" presId="urn:microsoft.com/office/officeart/2005/8/layout/radial6"/>
    <dgm:cxn modelId="{F9119BD8-495C-40F3-8A10-35B0F938CB11}" type="presParOf" srcId="{B0B15C53-0177-432F-AFFD-55E266E9B5BA}" destId="{697BE2B9-2FAB-4572-AA20-D91919601A1F}" srcOrd="13" destOrd="0" presId="urn:microsoft.com/office/officeart/2005/8/layout/radial6"/>
    <dgm:cxn modelId="{6FF48CF5-6B01-4DC7-91A1-8E1F509DB9DE}" type="presParOf" srcId="{B0B15C53-0177-432F-AFFD-55E266E9B5BA}" destId="{96474F07-6BEE-4D29-A4B5-DDA7F45F7089}" srcOrd="14" destOrd="0" presId="urn:microsoft.com/office/officeart/2005/8/layout/radial6"/>
    <dgm:cxn modelId="{690AF479-2E4B-4F76-8C00-AB07624DCFF3}" type="presParOf" srcId="{B0B15C53-0177-432F-AFFD-55E266E9B5BA}" destId="{A15C175A-6916-4D64-B5BD-9B59A34A9317}" srcOrd="15" destOrd="0" presId="urn:microsoft.com/office/officeart/2005/8/layout/radial6"/>
    <dgm:cxn modelId="{A114DDE3-11C3-4B0A-8726-70A22D5CB630}" type="presParOf" srcId="{B0B15C53-0177-432F-AFFD-55E266E9B5BA}" destId="{38F4A36C-9A8A-444A-83B6-9374ABCF85D6}" srcOrd="16" destOrd="0" presId="urn:microsoft.com/office/officeart/2005/8/layout/radial6"/>
    <dgm:cxn modelId="{0A105B44-62B2-4970-B801-08F1AEC12FF7}" type="presParOf" srcId="{B0B15C53-0177-432F-AFFD-55E266E9B5BA}" destId="{1AFE9C7B-B838-4DCA-B5BF-CE6F01F1DC0A}" srcOrd="17" destOrd="0" presId="urn:microsoft.com/office/officeart/2005/8/layout/radial6"/>
    <dgm:cxn modelId="{8A83456D-9B36-4F2A-B984-F9C91616BEAE}" type="presParOf" srcId="{B0B15C53-0177-432F-AFFD-55E266E9B5BA}" destId="{79832454-F77E-46B3-885D-FB7DE3A4B2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49F72-5A7A-4512-9347-A8B4EC3E6504}" type="doc">
      <dgm:prSet loTypeId="urn:microsoft.com/office/officeart/2005/8/layout/radial6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C7FFD5B1-5EE3-4403-B524-9AC7EE81E947}">
      <dgm:prSet phldrT="[Texte]" custT="1"/>
      <dgm:spPr/>
      <dgm:t>
        <a:bodyPr/>
        <a:lstStyle/>
        <a:p>
          <a:pPr rtl="1"/>
          <a:r>
            <a:rPr lang="ar-DZ" sz="1500" dirty="0" smtClean="0"/>
            <a:t>	</a:t>
          </a:r>
          <a:r>
            <a:rPr lang="ar-DZ" sz="1800" dirty="0" smtClean="0"/>
            <a:t>دوافع الاهتمام بقيمة العلامة التجارية</a:t>
          </a:r>
          <a:endParaRPr lang="ar-DZ" sz="1800" dirty="0" smtClean="0"/>
        </a:p>
      </dgm:t>
    </dgm:pt>
    <dgm:pt modelId="{BF2BE92C-CEFE-424F-AE15-B1F6C5C7EC1A}" type="parTrans" cxnId="{8CB9549E-527F-4ECC-96E5-675854F5EA27}">
      <dgm:prSet/>
      <dgm:spPr/>
      <dgm:t>
        <a:bodyPr/>
        <a:lstStyle/>
        <a:p>
          <a:endParaRPr lang="fr-FR"/>
        </a:p>
      </dgm:t>
    </dgm:pt>
    <dgm:pt modelId="{3EA8ECEA-A36A-4580-B10B-6FDF8BA646F1}" type="sibTrans" cxnId="{8CB9549E-527F-4ECC-96E5-675854F5EA27}">
      <dgm:prSet/>
      <dgm:spPr/>
      <dgm:t>
        <a:bodyPr/>
        <a:lstStyle/>
        <a:p>
          <a:endParaRPr lang="fr-FR"/>
        </a:p>
      </dgm:t>
    </dgm:pt>
    <dgm:pt modelId="{C196EE99-A38C-43F9-BA7D-F03F53EE2538}">
      <dgm:prSet phldrT="[Texte]" custT="1"/>
      <dgm:spPr/>
      <dgm:t>
        <a:bodyPr/>
        <a:lstStyle/>
        <a:p>
          <a:r>
            <a:rPr lang="ar-DZ" sz="3200" b="1" dirty="0" smtClean="0">
              <a:latin typeface="Traditional Arabic" pitchFamily="18" charset="-78"/>
              <a:cs typeface="Traditional Arabic" pitchFamily="18" charset="-78"/>
            </a:rPr>
            <a:t>دافع المالي لتقدير قيمة العلامة: بمعنى التقييم من أجل الأهداف المحاسبية </a:t>
          </a:r>
          <a:endParaRPr lang="fr-FR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E44CE1-F580-4B7B-8DCB-C72E7B7F4C5C}" type="parTrans" cxnId="{81C2F505-8DF7-4E43-965B-F28D21BE0AF8}">
      <dgm:prSet/>
      <dgm:spPr/>
      <dgm:t>
        <a:bodyPr/>
        <a:lstStyle/>
        <a:p>
          <a:endParaRPr lang="fr-FR"/>
        </a:p>
      </dgm:t>
    </dgm:pt>
    <dgm:pt modelId="{528FAD70-9D46-4B84-97C3-585FDF817554}" type="sibTrans" cxnId="{81C2F505-8DF7-4E43-965B-F28D21BE0AF8}">
      <dgm:prSet/>
      <dgm:spPr/>
      <dgm:t>
        <a:bodyPr/>
        <a:lstStyle/>
        <a:p>
          <a:endParaRPr lang="fr-FR"/>
        </a:p>
      </dgm:t>
    </dgm:pt>
    <dgm:pt modelId="{BCB72424-B563-412B-B1FB-02DB97EA52DB}">
      <dgm:prSet phldrT="[Texte]" custT="1"/>
      <dgm:spPr/>
      <dgm:t>
        <a:bodyPr/>
        <a:lstStyle/>
        <a:p>
          <a:r>
            <a:rPr lang="ar-DZ" sz="3200" b="1" dirty="0" smtClean="0">
              <a:latin typeface="Traditional Arabic" pitchFamily="18" charset="-78"/>
              <a:cs typeface="Traditional Arabic" pitchFamily="18" charset="-78"/>
            </a:rPr>
            <a:t>الدافع المرتكز على </a:t>
          </a:r>
          <a:r>
            <a:rPr lang="ar-DZ" sz="3200" b="1" dirty="0" err="1" smtClean="0">
              <a:latin typeface="Traditional Arabic" pitchFamily="18" charset="-78"/>
              <a:cs typeface="Traditional Arabic" pitchFamily="18" charset="-78"/>
            </a:rPr>
            <a:t>الإستراتيجية</a:t>
          </a:r>
          <a:r>
            <a:rPr lang="ar-DZ" sz="3200" b="1" dirty="0" smtClean="0">
              <a:latin typeface="Traditional Arabic" pitchFamily="18" charset="-78"/>
              <a:cs typeface="Traditional Arabic" pitchFamily="18" charset="-78"/>
            </a:rPr>
            <a:t> لتحسين إنتاجية التسويق</a:t>
          </a:r>
          <a:endParaRPr lang="fr-FR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681666ED-2488-4967-A838-66BD5301C9A9}" type="parTrans" cxnId="{C85C2E03-8606-4D3C-B541-F411220E1A2D}">
      <dgm:prSet/>
      <dgm:spPr/>
      <dgm:t>
        <a:bodyPr/>
        <a:lstStyle/>
        <a:p>
          <a:endParaRPr lang="fr-FR"/>
        </a:p>
      </dgm:t>
    </dgm:pt>
    <dgm:pt modelId="{8BE2C174-350A-4A82-956B-8AD43320D285}" type="sibTrans" cxnId="{C85C2E03-8606-4D3C-B541-F411220E1A2D}">
      <dgm:prSet/>
      <dgm:spPr/>
      <dgm:t>
        <a:bodyPr/>
        <a:lstStyle/>
        <a:p>
          <a:endParaRPr lang="fr-FR"/>
        </a:p>
      </dgm:t>
    </dgm:pt>
    <dgm:pt modelId="{B0B15C53-0177-432F-AFFD-55E266E9B5BA}" type="pres">
      <dgm:prSet presAssocID="{64149F72-5A7A-4512-9347-A8B4EC3E65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43836D-84A6-4DAC-B1CF-53EFBF6914B9}" type="pres">
      <dgm:prSet presAssocID="{C7FFD5B1-5EE3-4403-B524-9AC7EE81E947}" presName="centerShape" presStyleLbl="node0" presStyleIdx="0" presStyleCnt="1" custScaleX="261186"/>
      <dgm:spPr/>
      <dgm:t>
        <a:bodyPr/>
        <a:lstStyle/>
        <a:p>
          <a:endParaRPr lang="fr-FR"/>
        </a:p>
      </dgm:t>
    </dgm:pt>
    <dgm:pt modelId="{EC7F3E4E-C3F6-4097-B0E3-316C9E0D45E1}" type="pres">
      <dgm:prSet presAssocID="{C196EE99-A38C-43F9-BA7D-F03F53EE2538}" presName="node" presStyleLbl="node1" presStyleIdx="0" presStyleCnt="2" custScaleX="431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C8242A-C7DD-4CA1-B10A-259C960599D8}" type="pres">
      <dgm:prSet presAssocID="{C196EE99-A38C-43F9-BA7D-F03F53EE2538}" presName="dummy" presStyleCnt="0"/>
      <dgm:spPr/>
    </dgm:pt>
    <dgm:pt modelId="{E0058FEA-967B-45CD-8E40-5363E2C3809E}" type="pres">
      <dgm:prSet presAssocID="{528FAD70-9D46-4B84-97C3-585FDF817554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FF76C6E-60BE-492E-AF76-39E01F896BBC}" type="pres">
      <dgm:prSet presAssocID="{BCB72424-B563-412B-B1FB-02DB97EA52DB}" presName="node" presStyleLbl="node1" presStyleIdx="1" presStyleCnt="2" custScaleX="533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7600B-A2DC-4F08-B9B1-F72105B65E7B}" type="pres">
      <dgm:prSet presAssocID="{BCB72424-B563-412B-B1FB-02DB97EA52DB}" presName="dummy" presStyleCnt="0"/>
      <dgm:spPr/>
    </dgm:pt>
    <dgm:pt modelId="{57369B88-BC91-4678-B2E6-14033DE62553}" type="pres">
      <dgm:prSet presAssocID="{8BE2C174-350A-4A82-956B-8AD43320D285}" presName="sibTrans" presStyleLbl="sibTrans2D1" presStyleIdx="1" presStyleCnt="2"/>
      <dgm:spPr/>
      <dgm:t>
        <a:bodyPr/>
        <a:lstStyle/>
        <a:p>
          <a:endParaRPr lang="fr-FR"/>
        </a:p>
      </dgm:t>
    </dgm:pt>
  </dgm:ptLst>
  <dgm:cxnLst>
    <dgm:cxn modelId="{F76651BB-C657-4F33-B6DA-29C0C824E409}" type="presOf" srcId="{C7FFD5B1-5EE3-4403-B524-9AC7EE81E947}" destId="{D443836D-84A6-4DAC-B1CF-53EFBF6914B9}" srcOrd="0" destOrd="0" presId="urn:microsoft.com/office/officeart/2005/8/layout/radial6"/>
    <dgm:cxn modelId="{AD23E778-0D66-40ED-848F-7DF189986A3B}" type="presOf" srcId="{528FAD70-9D46-4B84-97C3-585FDF817554}" destId="{E0058FEA-967B-45CD-8E40-5363E2C3809E}" srcOrd="0" destOrd="0" presId="urn:microsoft.com/office/officeart/2005/8/layout/radial6"/>
    <dgm:cxn modelId="{ADCE5ABA-FBB2-43D7-8CE7-1D195A50BD93}" type="presOf" srcId="{8BE2C174-350A-4A82-956B-8AD43320D285}" destId="{57369B88-BC91-4678-B2E6-14033DE62553}" srcOrd="0" destOrd="0" presId="urn:microsoft.com/office/officeart/2005/8/layout/radial6"/>
    <dgm:cxn modelId="{007DF703-62DC-44B1-AA9F-8B31C8E66B86}" type="presOf" srcId="{BCB72424-B563-412B-B1FB-02DB97EA52DB}" destId="{5FF76C6E-60BE-492E-AF76-39E01F896BBC}" srcOrd="0" destOrd="0" presId="urn:microsoft.com/office/officeart/2005/8/layout/radial6"/>
    <dgm:cxn modelId="{C85C2E03-8606-4D3C-B541-F411220E1A2D}" srcId="{C7FFD5B1-5EE3-4403-B524-9AC7EE81E947}" destId="{BCB72424-B563-412B-B1FB-02DB97EA52DB}" srcOrd="1" destOrd="0" parTransId="{681666ED-2488-4967-A838-66BD5301C9A9}" sibTransId="{8BE2C174-350A-4A82-956B-8AD43320D285}"/>
    <dgm:cxn modelId="{81C2F505-8DF7-4E43-965B-F28D21BE0AF8}" srcId="{C7FFD5B1-5EE3-4403-B524-9AC7EE81E947}" destId="{C196EE99-A38C-43F9-BA7D-F03F53EE2538}" srcOrd="0" destOrd="0" parTransId="{21E44CE1-F580-4B7B-8DCB-C72E7B7F4C5C}" sibTransId="{528FAD70-9D46-4B84-97C3-585FDF817554}"/>
    <dgm:cxn modelId="{8CB9549E-527F-4ECC-96E5-675854F5EA27}" srcId="{64149F72-5A7A-4512-9347-A8B4EC3E6504}" destId="{C7FFD5B1-5EE3-4403-B524-9AC7EE81E947}" srcOrd="0" destOrd="0" parTransId="{BF2BE92C-CEFE-424F-AE15-B1F6C5C7EC1A}" sibTransId="{3EA8ECEA-A36A-4580-B10B-6FDF8BA646F1}"/>
    <dgm:cxn modelId="{6F103DFF-BD26-42E7-8037-99B3FAED5820}" type="presOf" srcId="{C196EE99-A38C-43F9-BA7D-F03F53EE2538}" destId="{EC7F3E4E-C3F6-4097-B0E3-316C9E0D45E1}" srcOrd="0" destOrd="0" presId="urn:microsoft.com/office/officeart/2005/8/layout/radial6"/>
    <dgm:cxn modelId="{A3733961-74DE-4011-8CFF-89E0331D2D88}" type="presOf" srcId="{64149F72-5A7A-4512-9347-A8B4EC3E6504}" destId="{B0B15C53-0177-432F-AFFD-55E266E9B5BA}" srcOrd="0" destOrd="0" presId="urn:microsoft.com/office/officeart/2005/8/layout/radial6"/>
    <dgm:cxn modelId="{AEA22063-C925-423E-822B-2EA95917042E}" type="presParOf" srcId="{B0B15C53-0177-432F-AFFD-55E266E9B5BA}" destId="{D443836D-84A6-4DAC-B1CF-53EFBF6914B9}" srcOrd="0" destOrd="0" presId="urn:microsoft.com/office/officeart/2005/8/layout/radial6"/>
    <dgm:cxn modelId="{3862D369-5083-4668-A432-20E49F2D7A8E}" type="presParOf" srcId="{B0B15C53-0177-432F-AFFD-55E266E9B5BA}" destId="{EC7F3E4E-C3F6-4097-B0E3-316C9E0D45E1}" srcOrd="1" destOrd="0" presId="urn:microsoft.com/office/officeart/2005/8/layout/radial6"/>
    <dgm:cxn modelId="{BDEDB7FC-9DBE-4866-B9F1-550DB347F072}" type="presParOf" srcId="{B0B15C53-0177-432F-AFFD-55E266E9B5BA}" destId="{D4C8242A-C7DD-4CA1-B10A-259C960599D8}" srcOrd="2" destOrd="0" presId="urn:microsoft.com/office/officeart/2005/8/layout/radial6"/>
    <dgm:cxn modelId="{F4F33C99-3D13-4629-96F0-7315117B7C82}" type="presParOf" srcId="{B0B15C53-0177-432F-AFFD-55E266E9B5BA}" destId="{E0058FEA-967B-45CD-8E40-5363E2C3809E}" srcOrd="3" destOrd="0" presId="urn:microsoft.com/office/officeart/2005/8/layout/radial6"/>
    <dgm:cxn modelId="{12302522-BADE-43C3-B44E-AC309F481692}" type="presParOf" srcId="{B0B15C53-0177-432F-AFFD-55E266E9B5BA}" destId="{5FF76C6E-60BE-492E-AF76-39E01F896BBC}" srcOrd="4" destOrd="0" presId="urn:microsoft.com/office/officeart/2005/8/layout/radial6"/>
    <dgm:cxn modelId="{FE371E7C-CC4F-4387-B6AD-4D530CE6F80D}" type="presParOf" srcId="{B0B15C53-0177-432F-AFFD-55E266E9B5BA}" destId="{5A47600B-A2DC-4F08-B9B1-F72105B65E7B}" srcOrd="5" destOrd="0" presId="urn:microsoft.com/office/officeart/2005/8/layout/radial6"/>
    <dgm:cxn modelId="{05C3B826-9458-4226-BE4C-9C8E527A5B26}" type="presParOf" srcId="{B0B15C53-0177-432F-AFFD-55E266E9B5BA}" destId="{57369B88-BC91-4678-B2E6-14033DE62553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8D484-4489-4BF2-A24F-9A8E7AA3B01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98E843-6DDF-4028-8188-E2D40B90CE8C}">
      <dgm:prSet phldrT="[Texte]" custT="1"/>
      <dgm:spPr/>
      <dgm:t>
        <a:bodyPr/>
        <a:lstStyle/>
        <a:p>
          <a:pPr algn="ctr" rtl="1"/>
          <a:r>
            <a:rPr lang="ar-DZ" sz="3900" dirty="0" smtClean="0"/>
            <a:t>أبعاد قيمة العلامة التجارية</a:t>
          </a:r>
          <a:endParaRPr lang="fr-FR" sz="5400" dirty="0"/>
        </a:p>
      </dgm:t>
    </dgm:pt>
    <dgm:pt modelId="{8D6069B9-BC8D-4E38-B263-1736C6F0BCA0}" type="parTrans" cxnId="{C3C9F42E-2973-42AA-93C3-68D97D70A8A3}">
      <dgm:prSet/>
      <dgm:spPr/>
      <dgm:t>
        <a:bodyPr/>
        <a:lstStyle/>
        <a:p>
          <a:endParaRPr lang="fr-FR"/>
        </a:p>
      </dgm:t>
    </dgm:pt>
    <dgm:pt modelId="{4FA14638-724A-42FA-8D76-F7F8AB065764}" type="sibTrans" cxnId="{C3C9F42E-2973-42AA-93C3-68D97D70A8A3}">
      <dgm:prSet/>
      <dgm:spPr/>
      <dgm:t>
        <a:bodyPr/>
        <a:lstStyle/>
        <a:p>
          <a:endParaRPr lang="fr-FR"/>
        </a:p>
      </dgm:t>
    </dgm:pt>
    <dgm:pt modelId="{F8867ABB-CBC2-4FF2-B8C1-3AEE5DCE3CDB}">
      <dgm:prSet phldrT="[Texte]" custT="1"/>
      <dgm:spPr/>
      <dgm:t>
        <a:bodyPr/>
        <a:lstStyle/>
        <a:p>
          <a:pPr algn="ctr" rtl="1"/>
          <a:r>
            <a:rPr lang="ar-DZ" sz="2400" b="1" dirty="0" smtClean="0"/>
            <a:t>اسم العلامة </a:t>
          </a:r>
          <a:endParaRPr lang="fr-FR" sz="2400" b="1" dirty="0"/>
        </a:p>
      </dgm:t>
    </dgm:pt>
    <dgm:pt modelId="{1AA5387F-1649-414D-981A-1AC76578C0E3}" type="parTrans" cxnId="{CA89A0CB-F60A-45EE-8DA8-B7A56CB1828E}">
      <dgm:prSet/>
      <dgm:spPr/>
      <dgm:t>
        <a:bodyPr/>
        <a:lstStyle/>
        <a:p>
          <a:endParaRPr lang="fr-FR"/>
        </a:p>
      </dgm:t>
    </dgm:pt>
    <dgm:pt modelId="{1E8B41A5-A8B8-4096-8D60-665DB2AB0E5E}" type="sibTrans" cxnId="{CA89A0CB-F60A-45EE-8DA8-B7A56CB1828E}">
      <dgm:prSet/>
      <dgm:spPr/>
      <dgm:t>
        <a:bodyPr/>
        <a:lstStyle/>
        <a:p>
          <a:endParaRPr lang="fr-FR"/>
        </a:p>
      </dgm:t>
    </dgm:pt>
    <dgm:pt modelId="{CDC2C216-D95F-4946-9D50-AE278ABC4E96}">
      <dgm:prSet phldrT="[Texte]" custT="1"/>
      <dgm:spPr/>
      <dgm:t>
        <a:bodyPr/>
        <a:lstStyle/>
        <a:p>
          <a:pPr algn="ctr" rtl="1"/>
          <a:r>
            <a:rPr lang="ar-DZ" sz="2400" b="1" dirty="0" smtClean="0"/>
            <a:t>الوعي بالعلامة التجارية</a:t>
          </a:r>
          <a:endParaRPr lang="fr-FR" sz="2400" b="1" dirty="0"/>
        </a:p>
      </dgm:t>
    </dgm:pt>
    <dgm:pt modelId="{A01F91EE-A65B-4B1C-83A6-F4AE6F6D63A0}" type="parTrans" cxnId="{D9814094-410A-422F-9E97-8DE28BB09DD9}">
      <dgm:prSet/>
      <dgm:spPr/>
      <dgm:t>
        <a:bodyPr/>
        <a:lstStyle/>
        <a:p>
          <a:endParaRPr lang="fr-FR"/>
        </a:p>
      </dgm:t>
    </dgm:pt>
    <dgm:pt modelId="{740D06BD-877C-43C8-87AA-BBEF1525BA83}" type="sibTrans" cxnId="{D9814094-410A-422F-9E97-8DE28BB09DD9}">
      <dgm:prSet/>
      <dgm:spPr/>
      <dgm:t>
        <a:bodyPr/>
        <a:lstStyle/>
        <a:p>
          <a:endParaRPr lang="fr-FR"/>
        </a:p>
      </dgm:t>
    </dgm:pt>
    <dgm:pt modelId="{3C9E19AB-918F-4B6A-8DF7-CED23CD2B62A}">
      <dgm:prSet phldrT="[Texte]" custT="1"/>
      <dgm:spPr/>
      <dgm:t>
        <a:bodyPr/>
        <a:lstStyle/>
        <a:p>
          <a:pPr algn="ctr" rtl="1"/>
          <a:r>
            <a:rPr lang="ar-DZ" sz="2400" b="1" dirty="0" smtClean="0"/>
            <a:t>الارتباط بالعلامة التجارية</a:t>
          </a:r>
          <a:endParaRPr lang="fr-FR" sz="2400" b="1" dirty="0"/>
        </a:p>
      </dgm:t>
    </dgm:pt>
    <dgm:pt modelId="{13C7BA57-81D3-4A29-A3C0-FACA83CCC05A}" type="parTrans" cxnId="{523E6D91-CA54-4248-9F25-4974FC79D3DA}">
      <dgm:prSet/>
      <dgm:spPr/>
      <dgm:t>
        <a:bodyPr/>
        <a:lstStyle/>
        <a:p>
          <a:endParaRPr lang="fr-FR"/>
        </a:p>
      </dgm:t>
    </dgm:pt>
    <dgm:pt modelId="{5F3497B6-CA5C-4080-8D0D-F9069FA16A84}" type="sibTrans" cxnId="{523E6D91-CA54-4248-9F25-4974FC79D3DA}">
      <dgm:prSet/>
      <dgm:spPr/>
      <dgm:t>
        <a:bodyPr/>
        <a:lstStyle/>
        <a:p>
          <a:endParaRPr lang="fr-FR"/>
        </a:p>
      </dgm:t>
    </dgm:pt>
    <dgm:pt modelId="{F54BEAC2-D943-4987-9A6B-DBE762B9E02B}">
      <dgm:prSet phldrT="[Texte]" custT="1"/>
      <dgm:spPr/>
      <dgm:t>
        <a:bodyPr/>
        <a:lstStyle/>
        <a:p>
          <a:pPr algn="ctr" rtl="1"/>
          <a:r>
            <a:rPr lang="ar-DZ" sz="2400" b="1" dirty="0" smtClean="0"/>
            <a:t>الولاء للعلامة التجارية</a:t>
          </a:r>
          <a:endParaRPr lang="fr-FR" sz="2400" b="1" dirty="0"/>
        </a:p>
      </dgm:t>
    </dgm:pt>
    <dgm:pt modelId="{7DB310A8-3269-40E2-921E-02226661EDAE}" type="parTrans" cxnId="{7516F064-C5C0-46B1-BA1A-2584A6B6C514}">
      <dgm:prSet/>
      <dgm:spPr/>
      <dgm:t>
        <a:bodyPr/>
        <a:lstStyle/>
        <a:p>
          <a:endParaRPr lang="fr-FR"/>
        </a:p>
      </dgm:t>
    </dgm:pt>
    <dgm:pt modelId="{4CCDBA66-67AB-495F-A300-427C35A49C7B}" type="sibTrans" cxnId="{7516F064-C5C0-46B1-BA1A-2584A6B6C514}">
      <dgm:prSet/>
      <dgm:spPr/>
      <dgm:t>
        <a:bodyPr/>
        <a:lstStyle/>
        <a:p>
          <a:endParaRPr lang="fr-FR"/>
        </a:p>
      </dgm:t>
    </dgm:pt>
    <dgm:pt modelId="{C76AF087-71E1-47DE-ACAD-5C9E7C29EE82}">
      <dgm:prSet phldrT="[Texte]" custT="1"/>
      <dgm:spPr/>
      <dgm:t>
        <a:bodyPr/>
        <a:lstStyle/>
        <a:p>
          <a:pPr algn="ctr" rtl="1"/>
          <a:r>
            <a:rPr lang="ar-DZ" sz="2400" b="1" dirty="0" smtClean="0"/>
            <a:t>الجودة المتوقعة من العلامة:</a:t>
          </a:r>
          <a:endParaRPr lang="fr-FR" sz="2400" b="1" dirty="0"/>
        </a:p>
      </dgm:t>
    </dgm:pt>
    <dgm:pt modelId="{16D50265-B13F-42B0-BDE7-DF5EE2495283}" type="parTrans" cxnId="{95903FC1-B16F-4ABC-8499-D86769EE9F09}">
      <dgm:prSet/>
      <dgm:spPr/>
    </dgm:pt>
    <dgm:pt modelId="{50FF56A3-37C3-49E8-B68A-AB8FBD7B46A8}" type="sibTrans" cxnId="{95903FC1-B16F-4ABC-8499-D86769EE9F09}">
      <dgm:prSet/>
      <dgm:spPr/>
    </dgm:pt>
    <dgm:pt modelId="{973307F4-E717-4C0F-9AC8-A6A356D1679C}" type="pres">
      <dgm:prSet presAssocID="{4A48D484-4489-4BF2-A24F-9A8E7AA3B0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41014-9E7A-4C25-A315-B75C1EC50041}" type="pres">
      <dgm:prSet presAssocID="{4A48D484-4489-4BF2-A24F-9A8E7AA3B01B}" presName="radial" presStyleCnt="0">
        <dgm:presLayoutVars>
          <dgm:animLvl val="ctr"/>
        </dgm:presLayoutVars>
      </dgm:prSet>
      <dgm:spPr/>
    </dgm:pt>
    <dgm:pt modelId="{FBD13066-BF66-4550-8DEF-9394239D2452}" type="pres">
      <dgm:prSet presAssocID="{A298E843-6DDF-4028-8188-E2D40B90CE8C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89D9BA2F-0FFF-416C-A086-9D183C8E2C87}" type="pres">
      <dgm:prSet presAssocID="{F8867ABB-CBC2-4FF2-B8C1-3AEE5DCE3CDB}" presName="node" presStyleLbl="vennNode1" presStyleIdx="1" presStyleCnt="6" custScaleX="1941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886923-24CE-4251-9826-755F0594F5AE}" type="pres">
      <dgm:prSet presAssocID="{CDC2C216-D95F-4946-9D50-AE278ABC4E96}" presName="node" presStyleLbl="vennNode1" presStyleIdx="2" presStyleCnt="6" custScaleX="1579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4D733-4991-4182-B792-C69BC5A3562D}" type="pres">
      <dgm:prSet presAssocID="{3C9E19AB-918F-4B6A-8DF7-CED23CD2B62A}" presName="node" presStyleLbl="vennNode1" presStyleIdx="3" presStyleCnt="6" custScaleX="1990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B8ADB-EABB-4451-8A38-A427A474E17F}" type="pres">
      <dgm:prSet presAssocID="{F54BEAC2-D943-4987-9A6B-DBE762B9E02B}" presName="node" presStyleLbl="vennNode1" presStyleIdx="4" presStyleCnt="6" custScaleX="1662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490AC-6A19-42F6-8A0E-7D89C7B97CFF}" type="pres">
      <dgm:prSet presAssocID="{C76AF087-71E1-47DE-ACAD-5C9E7C29EE82}" presName="node" presStyleLbl="vennNode1" presStyleIdx="5" presStyleCnt="6" custScaleX="1992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814094-410A-422F-9E97-8DE28BB09DD9}" srcId="{A298E843-6DDF-4028-8188-E2D40B90CE8C}" destId="{CDC2C216-D95F-4946-9D50-AE278ABC4E96}" srcOrd="1" destOrd="0" parTransId="{A01F91EE-A65B-4B1C-83A6-F4AE6F6D63A0}" sibTransId="{740D06BD-877C-43C8-87AA-BBEF1525BA83}"/>
    <dgm:cxn modelId="{523E6D91-CA54-4248-9F25-4974FC79D3DA}" srcId="{A298E843-6DDF-4028-8188-E2D40B90CE8C}" destId="{3C9E19AB-918F-4B6A-8DF7-CED23CD2B62A}" srcOrd="2" destOrd="0" parTransId="{13C7BA57-81D3-4A29-A3C0-FACA83CCC05A}" sibTransId="{5F3497B6-CA5C-4080-8D0D-F9069FA16A84}"/>
    <dgm:cxn modelId="{87311C9F-65A7-4C80-AD08-5CEA02723F61}" type="presOf" srcId="{F8867ABB-CBC2-4FF2-B8C1-3AEE5DCE3CDB}" destId="{89D9BA2F-0FFF-416C-A086-9D183C8E2C87}" srcOrd="0" destOrd="0" presId="urn:microsoft.com/office/officeart/2005/8/layout/radial3"/>
    <dgm:cxn modelId="{C3C9F42E-2973-42AA-93C3-68D97D70A8A3}" srcId="{4A48D484-4489-4BF2-A24F-9A8E7AA3B01B}" destId="{A298E843-6DDF-4028-8188-E2D40B90CE8C}" srcOrd="0" destOrd="0" parTransId="{8D6069B9-BC8D-4E38-B263-1736C6F0BCA0}" sibTransId="{4FA14638-724A-42FA-8D76-F7F8AB065764}"/>
    <dgm:cxn modelId="{289B4AD2-435A-48D1-B7F2-D813438C47DB}" type="presOf" srcId="{A298E843-6DDF-4028-8188-E2D40B90CE8C}" destId="{FBD13066-BF66-4550-8DEF-9394239D2452}" srcOrd="0" destOrd="0" presId="urn:microsoft.com/office/officeart/2005/8/layout/radial3"/>
    <dgm:cxn modelId="{CA89A0CB-F60A-45EE-8DA8-B7A56CB1828E}" srcId="{A298E843-6DDF-4028-8188-E2D40B90CE8C}" destId="{F8867ABB-CBC2-4FF2-B8C1-3AEE5DCE3CDB}" srcOrd="0" destOrd="0" parTransId="{1AA5387F-1649-414D-981A-1AC76578C0E3}" sibTransId="{1E8B41A5-A8B8-4096-8D60-665DB2AB0E5E}"/>
    <dgm:cxn modelId="{BBAE88D1-6D77-4280-BB96-7C11E0F62648}" type="presOf" srcId="{4A48D484-4489-4BF2-A24F-9A8E7AA3B01B}" destId="{973307F4-E717-4C0F-9AC8-A6A356D1679C}" srcOrd="0" destOrd="0" presId="urn:microsoft.com/office/officeart/2005/8/layout/radial3"/>
    <dgm:cxn modelId="{7516F064-C5C0-46B1-BA1A-2584A6B6C514}" srcId="{A298E843-6DDF-4028-8188-E2D40B90CE8C}" destId="{F54BEAC2-D943-4987-9A6B-DBE762B9E02B}" srcOrd="3" destOrd="0" parTransId="{7DB310A8-3269-40E2-921E-02226661EDAE}" sibTransId="{4CCDBA66-67AB-495F-A300-427C35A49C7B}"/>
    <dgm:cxn modelId="{CB302795-0D85-4B47-A4E2-99850857A285}" type="presOf" srcId="{F54BEAC2-D943-4987-9A6B-DBE762B9E02B}" destId="{DB0B8ADB-EABB-4451-8A38-A427A474E17F}" srcOrd="0" destOrd="0" presId="urn:microsoft.com/office/officeart/2005/8/layout/radial3"/>
    <dgm:cxn modelId="{1236C721-6326-4EAB-B4AD-FEBADF294FF8}" type="presOf" srcId="{CDC2C216-D95F-4946-9D50-AE278ABC4E96}" destId="{FC886923-24CE-4251-9826-755F0594F5AE}" srcOrd="0" destOrd="0" presId="urn:microsoft.com/office/officeart/2005/8/layout/radial3"/>
    <dgm:cxn modelId="{95903FC1-B16F-4ABC-8499-D86769EE9F09}" srcId="{A298E843-6DDF-4028-8188-E2D40B90CE8C}" destId="{C76AF087-71E1-47DE-ACAD-5C9E7C29EE82}" srcOrd="4" destOrd="0" parTransId="{16D50265-B13F-42B0-BDE7-DF5EE2495283}" sibTransId="{50FF56A3-37C3-49E8-B68A-AB8FBD7B46A8}"/>
    <dgm:cxn modelId="{15571AB3-2967-4372-B22C-B6C7DF575874}" type="presOf" srcId="{C76AF087-71E1-47DE-ACAD-5C9E7C29EE82}" destId="{772490AC-6A19-42F6-8A0E-7D89C7B97CFF}" srcOrd="0" destOrd="0" presId="urn:microsoft.com/office/officeart/2005/8/layout/radial3"/>
    <dgm:cxn modelId="{D472F385-EFE1-4366-B1C1-999ACF052D0E}" type="presOf" srcId="{3C9E19AB-918F-4B6A-8DF7-CED23CD2B62A}" destId="{D384D733-4991-4182-B792-C69BC5A3562D}" srcOrd="0" destOrd="0" presId="urn:microsoft.com/office/officeart/2005/8/layout/radial3"/>
    <dgm:cxn modelId="{D81C4486-6BD3-4E45-930A-C8BCA2CB6DFA}" type="presParOf" srcId="{973307F4-E717-4C0F-9AC8-A6A356D1679C}" destId="{D9641014-9E7A-4C25-A315-B75C1EC50041}" srcOrd="0" destOrd="0" presId="urn:microsoft.com/office/officeart/2005/8/layout/radial3"/>
    <dgm:cxn modelId="{017F5499-B614-4E8D-AEFC-2364560784F2}" type="presParOf" srcId="{D9641014-9E7A-4C25-A315-B75C1EC50041}" destId="{FBD13066-BF66-4550-8DEF-9394239D2452}" srcOrd="0" destOrd="0" presId="urn:microsoft.com/office/officeart/2005/8/layout/radial3"/>
    <dgm:cxn modelId="{EF7223B7-69C6-42A4-A3E7-20DB1A53C0DC}" type="presParOf" srcId="{D9641014-9E7A-4C25-A315-B75C1EC50041}" destId="{89D9BA2F-0FFF-416C-A086-9D183C8E2C87}" srcOrd="1" destOrd="0" presId="urn:microsoft.com/office/officeart/2005/8/layout/radial3"/>
    <dgm:cxn modelId="{E428A513-1E50-4990-AC17-7035F926D5D2}" type="presParOf" srcId="{D9641014-9E7A-4C25-A315-B75C1EC50041}" destId="{FC886923-24CE-4251-9826-755F0594F5AE}" srcOrd="2" destOrd="0" presId="urn:microsoft.com/office/officeart/2005/8/layout/radial3"/>
    <dgm:cxn modelId="{821024CB-0756-4DEF-8A0C-05B69457CD8A}" type="presParOf" srcId="{D9641014-9E7A-4C25-A315-B75C1EC50041}" destId="{D384D733-4991-4182-B792-C69BC5A3562D}" srcOrd="3" destOrd="0" presId="urn:microsoft.com/office/officeart/2005/8/layout/radial3"/>
    <dgm:cxn modelId="{62526A78-B087-4D9F-AFDB-60999987DDE8}" type="presParOf" srcId="{D9641014-9E7A-4C25-A315-B75C1EC50041}" destId="{DB0B8ADB-EABB-4451-8A38-A427A474E17F}" srcOrd="4" destOrd="0" presId="urn:microsoft.com/office/officeart/2005/8/layout/radial3"/>
    <dgm:cxn modelId="{688CF22A-D1DD-4007-98B0-76B1865025B9}" type="presParOf" srcId="{D9641014-9E7A-4C25-A315-B75C1EC50041}" destId="{772490AC-6A19-42F6-8A0E-7D89C7B97CF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32454-F77E-46B3-885D-FB7DE3A4B203}">
      <dsp:nvSpPr>
        <dsp:cNvPr id="0" name=""/>
        <dsp:cNvSpPr/>
      </dsp:nvSpPr>
      <dsp:spPr>
        <a:xfrm>
          <a:off x="2218073" y="367881"/>
          <a:ext cx="4330201" cy="4330201"/>
        </a:xfrm>
        <a:prstGeom prst="blockArc">
          <a:avLst>
            <a:gd name="adj1" fmla="val 11608790"/>
            <a:gd name="adj2" fmla="val 17437184"/>
            <a:gd name="adj3" fmla="val 4532"/>
          </a:avLst>
        </a:prstGeom>
        <a:solidFill>
          <a:schemeClr val="accent5">
            <a:shade val="90000"/>
            <a:hueOff val="131015"/>
            <a:satOff val="-4114"/>
            <a:lumOff val="231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C175A-6916-4D64-B5BD-9B59A34A9317}">
      <dsp:nvSpPr>
        <dsp:cNvPr id="0" name=""/>
        <dsp:cNvSpPr/>
      </dsp:nvSpPr>
      <dsp:spPr>
        <a:xfrm>
          <a:off x="2099210" y="953983"/>
          <a:ext cx="4330201" cy="4330201"/>
        </a:xfrm>
        <a:prstGeom prst="blockArc">
          <a:avLst>
            <a:gd name="adj1" fmla="val 9630878"/>
            <a:gd name="adj2" fmla="val 12845871"/>
            <a:gd name="adj3" fmla="val 4532"/>
          </a:avLst>
        </a:prstGeom>
        <a:solidFill>
          <a:schemeClr val="accent5">
            <a:shade val="90000"/>
            <a:hueOff val="104812"/>
            <a:satOff val="-3291"/>
            <a:lumOff val="18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09913-B574-458E-9D7E-4AF73412370D}">
      <dsp:nvSpPr>
        <dsp:cNvPr id="0" name=""/>
        <dsp:cNvSpPr/>
      </dsp:nvSpPr>
      <dsp:spPr>
        <a:xfrm>
          <a:off x="2327112" y="932435"/>
          <a:ext cx="4330201" cy="4330201"/>
        </a:xfrm>
        <a:prstGeom prst="blockArc">
          <a:avLst>
            <a:gd name="adj1" fmla="val 3437067"/>
            <a:gd name="adj2" fmla="val 9239991"/>
            <a:gd name="adj3" fmla="val 4532"/>
          </a:avLst>
        </a:prstGeom>
        <a:solidFill>
          <a:schemeClr val="accent5">
            <a:shade val="90000"/>
            <a:hueOff val="78609"/>
            <a:satOff val="-2468"/>
            <a:lumOff val="138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F4F75-76D1-417C-BB62-860BED994D46}">
      <dsp:nvSpPr>
        <dsp:cNvPr id="0" name=""/>
        <dsp:cNvSpPr/>
      </dsp:nvSpPr>
      <dsp:spPr>
        <a:xfrm>
          <a:off x="4148043" y="794386"/>
          <a:ext cx="4330201" cy="4330201"/>
        </a:xfrm>
        <a:prstGeom prst="blockArc">
          <a:avLst>
            <a:gd name="adj1" fmla="val 1539725"/>
            <a:gd name="adj2" fmla="val 6746734"/>
            <a:gd name="adj3" fmla="val 4532"/>
          </a:avLst>
        </a:prstGeom>
        <a:solidFill>
          <a:schemeClr val="accent5">
            <a:shade val="90000"/>
            <a:hueOff val="52406"/>
            <a:satOff val="-1646"/>
            <a:lumOff val="92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69B88-BC91-4678-B2E6-14033DE62553}">
      <dsp:nvSpPr>
        <dsp:cNvPr id="0" name=""/>
        <dsp:cNvSpPr/>
      </dsp:nvSpPr>
      <dsp:spPr>
        <a:xfrm>
          <a:off x="4538735" y="999063"/>
          <a:ext cx="4330201" cy="4330201"/>
        </a:xfrm>
        <a:prstGeom prst="blockArc">
          <a:avLst>
            <a:gd name="adj1" fmla="val 20188715"/>
            <a:gd name="adj2" fmla="val 1308920"/>
            <a:gd name="adj3" fmla="val 4532"/>
          </a:avLst>
        </a:prstGeom>
        <a:solidFill>
          <a:schemeClr val="accent5">
            <a:shade val="90000"/>
            <a:hueOff val="26203"/>
            <a:satOff val="-823"/>
            <a:lumOff val="4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8FEA-967B-45CD-8E40-5363E2C3809E}">
      <dsp:nvSpPr>
        <dsp:cNvPr id="0" name=""/>
        <dsp:cNvSpPr/>
      </dsp:nvSpPr>
      <dsp:spPr>
        <a:xfrm>
          <a:off x="4394772" y="371570"/>
          <a:ext cx="4330201" cy="4330201"/>
        </a:xfrm>
        <a:prstGeom prst="blockArc">
          <a:avLst>
            <a:gd name="adj1" fmla="val 15168501"/>
            <a:gd name="adj2" fmla="val 20847289"/>
            <a:gd name="adj3" fmla="val 4532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836D-84A6-4DAC-B1CF-53EFBF6914B9}">
      <dsp:nvSpPr>
        <dsp:cNvPr id="0" name=""/>
        <dsp:cNvSpPr/>
      </dsp:nvSpPr>
      <dsp:spPr>
        <a:xfrm>
          <a:off x="3862837" y="1825846"/>
          <a:ext cx="2724873" cy="1946671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000" kern="1200" dirty="0" smtClean="0"/>
            <a:t>أهمية قيمة العلامة التجارية</a:t>
          </a:r>
          <a:endParaRPr lang="fr-FR" sz="3000" kern="1200" dirty="0"/>
        </a:p>
      </dsp:txBody>
      <dsp:txXfrm>
        <a:off x="4261885" y="2110929"/>
        <a:ext cx="1926777" cy="1376505"/>
      </dsp:txXfrm>
    </dsp:sp>
    <dsp:sp modelId="{EC7F3E4E-C3F6-4097-B0E3-316C9E0D45E1}">
      <dsp:nvSpPr>
        <dsp:cNvPr id="0" name=""/>
        <dsp:cNvSpPr/>
      </dsp:nvSpPr>
      <dsp:spPr>
        <a:xfrm>
          <a:off x="3566815" y="1801"/>
          <a:ext cx="3876824" cy="136267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امتلاك حصة سوقية كبيرة</a:t>
          </a:r>
          <a:endParaRPr lang="fr-FR" sz="1800" kern="1200" dirty="0"/>
        </a:p>
      </dsp:txBody>
      <dsp:txXfrm>
        <a:off x="4134563" y="201359"/>
        <a:ext cx="2741328" cy="963554"/>
      </dsp:txXfrm>
    </dsp:sp>
    <dsp:sp modelId="{5FF76C6E-60BE-492E-AF76-39E01F896BBC}">
      <dsp:nvSpPr>
        <dsp:cNvPr id="0" name=""/>
        <dsp:cNvSpPr/>
      </dsp:nvSpPr>
      <dsp:spPr>
        <a:xfrm>
          <a:off x="6535563" y="1563680"/>
          <a:ext cx="3321250" cy="1362670"/>
        </a:xfrm>
        <a:prstGeom prst="ellipse">
          <a:avLst/>
        </a:prstGeom>
        <a:solidFill>
          <a:schemeClr val="accent5">
            <a:shade val="80000"/>
            <a:hueOff val="26200"/>
            <a:satOff val="-715"/>
            <a:lumOff val="51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أنشطة تسويقية فعالة</a:t>
          </a:r>
          <a:endParaRPr lang="fr-FR" sz="1800" kern="1200" dirty="0"/>
        </a:p>
      </dsp:txBody>
      <dsp:txXfrm>
        <a:off x="7021949" y="1763238"/>
        <a:ext cx="2348478" cy="963554"/>
      </dsp:txXfrm>
    </dsp:sp>
    <dsp:sp modelId="{14D4891A-16BC-4409-A52B-855C8C942346}">
      <dsp:nvSpPr>
        <dsp:cNvPr id="0" name=""/>
        <dsp:cNvSpPr/>
      </dsp:nvSpPr>
      <dsp:spPr>
        <a:xfrm>
          <a:off x="6710305" y="3194532"/>
          <a:ext cx="3020331" cy="1362670"/>
        </a:xfrm>
        <a:prstGeom prst="ellipse">
          <a:avLst/>
        </a:prstGeom>
        <a:solidFill>
          <a:schemeClr val="accent5">
            <a:shade val="80000"/>
            <a:hueOff val="52400"/>
            <a:satOff val="-1430"/>
            <a:lumOff val="103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زيادة الولاء للعلامة التجارية </a:t>
          </a:r>
          <a:endParaRPr lang="fr-FR" sz="1800" kern="1200" dirty="0"/>
        </a:p>
      </dsp:txBody>
      <dsp:txXfrm>
        <a:off x="7152622" y="3394090"/>
        <a:ext cx="2135697" cy="963554"/>
      </dsp:txXfrm>
    </dsp:sp>
    <dsp:sp modelId="{F121001E-2F5E-4E64-AA39-B28CFF9866EF}">
      <dsp:nvSpPr>
        <dsp:cNvPr id="0" name=""/>
        <dsp:cNvSpPr/>
      </dsp:nvSpPr>
      <dsp:spPr>
        <a:xfrm>
          <a:off x="4009975" y="4233891"/>
          <a:ext cx="2990502" cy="1362670"/>
        </a:xfrm>
        <a:prstGeom prst="ellipse">
          <a:avLst/>
        </a:prstGeom>
        <a:solidFill>
          <a:schemeClr val="accent5">
            <a:shade val="80000"/>
            <a:hueOff val="78600"/>
            <a:satOff val="-2146"/>
            <a:lumOff val="154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وضعف النشاطات التسويقية للمنافسين </a:t>
          </a:r>
          <a:endParaRPr lang="fr-FR" sz="1800" kern="1200" dirty="0"/>
        </a:p>
      </dsp:txBody>
      <dsp:txXfrm>
        <a:off x="4447924" y="4433449"/>
        <a:ext cx="2114604" cy="963554"/>
      </dsp:txXfrm>
    </dsp:sp>
    <dsp:sp modelId="{697BE2B9-2FAB-4572-AA20-D91919601A1F}">
      <dsp:nvSpPr>
        <dsp:cNvPr id="0" name=""/>
        <dsp:cNvSpPr/>
      </dsp:nvSpPr>
      <dsp:spPr>
        <a:xfrm>
          <a:off x="636997" y="3381145"/>
          <a:ext cx="3645374" cy="1362670"/>
        </a:xfrm>
        <a:prstGeom prst="ellipse">
          <a:avLst/>
        </a:prstGeom>
        <a:solidFill>
          <a:schemeClr val="accent5">
            <a:shade val="80000"/>
            <a:hueOff val="104800"/>
            <a:satOff val="-2861"/>
            <a:lumOff val="206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عدم تأثر الزبون بالعلامات التجارية المنافسة </a:t>
          </a:r>
          <a:endParaRPr lang="fr-FR" sz="1800" kern="1200" dirty="0"/>
        </a:p>
      </dsp:txBody>
      <dsp:txXfrm>
        <a:off x="1170850" y="3580703"/>
        <a:ext cx="2577668" cy="963554"/>
      </dsp:txXfrm>
    </dsp:sp>
    <dsp:sp modelId="{38F4A36C-9A8A-444A-83B6-9374ABCF85D6}">
      <dsp:nvSpPr>
        <dsp:cNvPr id="0" name=""/>
        <dsp:cNvSpPr/>
      </dsp:nvSpPr>
      <dsp:spPr>
        <a:xfrm>
          <a:off x="1551395" y="1489032"/>
          <a:ext cx="2301768" cy="1362670"/>
        </a:xfrm>
        <a:prstGeom prst="ellipse">
          <a:avLst/>
        </a:prstGeom>
        <a:solidFill>
          <a:schemeClr val="accent5">
            <a:shade val="80000"/>
            <a:hueOff val="131000"/>
            <a:satOff val="-3576"/>
            <a:lumOff val="258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/>
            <a:t>تخفيض حساسيته اتجاه الزيادات السعرية</a:t>
          </a:r>
          <a:endParaRPr lang="fr-FR" sz="1800" kern="1200" dirty="0"/>
        </a:p>
      </dsp:txBody>
      <dsp:txXfrm>
        <a:off x="1888481" y="1688590"/>
        <a:ext cx="1627596" cy="96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69B88-BC91-4678-B2E6-14033DE62553}">
      <dsp:nvSpPr>
        <dsp:cNvPr id="0" name=""/>
        <dsp:cNvSpPr/>
      </dsp:nvSpPr>
      <dsp:spPr>
        <a:xfrm>
          <a:off x="3373922" y="636470"/>
          <a:ext cx="4243616" cy="4243616"/>
        </a:xfrm>
        <a:prstGeom prst="blockArc">
          <a:avLst>
            <a:gd name="adj1" fmla="val 5400000"/>
            <a:gd name="adj2" fmla="val 16200000"/>
            <a:gd name="adj3" fmla="val 4640"/>
          </a:avLst>
        </a:prstGeom>
        <a:solidFill>
          <a:schemeClr val="accent5">
            <a:shade val="90000"/>
            <a:hueOff val="131015"/>
            <a:satOff val="-4114"/>
            <a:lumOff val="231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8FEA-967B-45CD-8E40-5363E2C3809E}">
      <dsp:nvSpPr>
        <dsp:cNvPr id="0" name=""/>
        <dsp:cNvSpPr/>
      </dsp:nvSpPr>
      <dsp:spPr>
        <a:xfrm>
          <a:off x="3373922" y="636470"/>
          <a:ext cx="4243616" cy="4243616"/>
        </a:xfrm>
        <a:prstGeom prst="blockArc">
          <a:avLst>
            <a:gd name="adj1" fmla="val 16200000"/>
            <a:gd name="adj2" fmla="val 5400000"/>
            <a:gd name="adj3" fmla="val 464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836D-84A6-4DAC-B1CF-53EFBF6914B9}">
      <dsp:nvSpPr>
        <dsp:cNvPr id="0" name=""/>
        <dsp:cNvSpPr/>
      </dsp:nvSpPr>
      <dsp:spPr>
        <a:xfrm>
          <a:off x="2944517" y="1781498"/>
          <a:ext cx="5102426" cy="1953560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kern="1200" dirty="0" smtClean="0"/>
            <a:t>	</a:t>
          </a:r>
          <a:r>
            <a:rPr lang="ar-DZ" sz="1800" kern="1200" dirty="0" smtClean="0"/>
            <a:t>دوافع الاهتمام بقيمة العلامة التجارية</a:t>
          </a:r>
          <a:endParaRPr lang="ar-DZ" sz="1800" kern="1200" dirty="0" smtClean="0"/>
        </a:p>
      </dsp:txBody>
      <dsp:txXfrm>
        <a:off x="3691750" y="2067590"/>
        <a:ext cx="3607960" cy="1381376"/>
      </dsp:txXfrm>
    </dsp:sp>
    <dsp:sp modelId="{EC7F3E4E-C3F6-4097-B0E3-316C9E0D45E1}">
      <dsp:nvSpPr>
        <dsp:cNvPr id="0" name=""/>
        <dsp:cNvSpPr/>
      </dsp:nvSpPr>
      <dsp:spPr>
        <a:xfrm>
          <a:off x="2545297" y="1953"/>
          <a:ext cx="5900866" cy="136749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latin typeface="Traditional Arabic" pitchFamily="18" charset="-78"/>
              <a:cs typeface="Traditional Arabic" pitchFamily="18" charset="-78"/>
            </a:rPr>
            <a:t>دافع المالي لتقدير قيمة العلامة: بمعنى التقييم من أجل الأهداف المحاسبية </a:t>
          </a:r>
          <a:endParaRPr lang="fr-FR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409459" y="202218"/>
        <a:ext cx="4172542" cy="966962"/>
      </dsp:txXfrm>
    </dsp:sp>
    <dsp:sp modelId="{5FF76C6E-60BE-492E-AF76-39E01F896BBC}">
      <dsp:nvSpPr>
        <dsp:cNvPr id="0" name=""/>
        <dsp:cNvSpPr/>
      </dsp:nvSpPr>
      <dsp:spPr>
        <a:xfrm>
          <a:off x="1846488" y="4147110"/>
          <a:ext cx="7298484" cy="1367492"/>
        </a:xfrm>
        <a:prstGeom prst="ellipse">
          <a:avLst/>
        </a:prstGeom>
        <a:solidFill>
          <a:schemeClr val="accent5">
            <a:shade val="80000"/>
            <a:hueOff val="131000"/>
            <a:satOff val="-3576"/>
            <a:lumOff val="258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>
              <a:latin typeface="Traditional Arabic" pitchFamily="18" charset="-78"/>
              <a:cs typeface="Traditional Arabic" pitchFamily="18" charset="-78"/>
            </a:rPr>
            <a:t>الدافع المرتكز على </a:t>
          </a:r>
          <a:r>
            <a:rPr lang="ar-DZ" sz="3200" b="1" kern="1200" dirty="0" err="1" smtClean="0">
              <a:latin typeface="Traditional Arabic" pitchFamily="18" charset="-78"/>
              <a:cs typeface="Traditional Arabic" pitchFamily="18" charset="-78"/>
            </a:rPr>
            <a:t>الإستراتيجية</a:t>
          </a:r>
          <a:r>
            <a:rPr lang="ar-DZ" sz="3200" b="1" kern="1200" dirty="0" smtClean="0">
              <a:latin typeface="Traditional Arabic" pitchFamily="18" charset="-78"/>
              <a:cs typeface="Traditional Arabic" pitchFamily="18" charset="-78"/>
            </a:rPr>
            <a:t> لتحسين إنتاجية التسويق</a:t>
          </a:r>
          <a:endParaRPr lang="fr-FR" sz="32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915326" y="4347375"/>
        <a:ext cx="5160808" cy="966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3066-BF66-4550-8DEF-9394239D2452}">
      <dsp:nvSpPr>
        <dsp:cNvPr id="0" name=""/>
        <dsp:cNvSpPr/>
      </dsp:nvSpPr>
      <dsp:spPr>
        <a:xfrm>
          <a:off x="4247610" y="1344555"/>
          <a:ext cx="3116791" cy="31167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900" kern="1200" dirty="0" smtClean="0"/>
            <a:t>أبعاد قيمة العلامة التجارية</a:t>
          </a:r>
          <a:endParaRPr lang="fr-FR" sz="5400" kern="1200" dirty="0"/>
        </a:p>
      </dsp:txBody>
      <dsp:txXfrm>
        <a:off x="4704053" y="1800998"/>
        <a:ext cx="2203905" cy="2203905"/>
      </dsp:txXfrm>
    </dsp:sp>
    <dsp:sp modelId="{89D9BA2F-0FFF-416C-A086-9D183C8E2C87}">
      <dsp:nvSpPr>
        <dsp:cNvPr id="0" name=""/>
        <dsp:cNvSpPr/>
      </dsp:nvSpPr>
      <dsp:spPr>
        <a:xfrm>
          <a:off x="4293442" y="96160"/>
          <a:ext cx="3025127" cy="1558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/>
            <a:t>اسم العلامة </a:t>
          </a:r>
          <a:endParaRPr lang="fr-FR" sz="2400" b="1" kern="1200" dirty="0"/>
        </a:p>
      </dsp:txBody>
      <dsp:txXfrm>
        <a:off x="4736462" y="324382"/>
        <a:ext cx="2139087" cy="1101951"/>
      </dsp:txXfrm>
    </dsp:sp>
    <dsp:sp modelId="{FC886923-24CE-4251-9826-755F0594F5AE}">
      <dsp:nvSpPr>
        <dsp:cNvPr id="0" name=""/>
        <dsp:cNvSpPr/>
      </dsp:nvSpPr>
      <dsp:spPr>
        <a:xfrm>
          <a:off x="6503439" y="1497192"/>
          <a:ext cx="2461844" cy="1558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/>
            <a:t>الوعي بالعلامة التجارية</a:t>
          </a:r>
          <a:endParaRPr lang="fr-FR" sz="2400" b="1" kern="1200" dirty="0"/>
        </a:p>
      </dsp:txBody>
      <dsp:txXfrm>
        <a:off x="6863968" y="1725414"/>
        <a:ext cx="1740786" cy="1101951"/>
      </dsp:txXfrm>
    </dsp:sp>
    <dsp:sp modelId="{D384D733-4991-4182-B792-C69BC5A3562D}">
      <dsp:nvSpPr>
        <dsp:cNvPr id="0" name=""/>
        <dsp:cNvSpPr/>
      </dsp:nvSpPr>
      <dsp:spPr>
        <a:xfrm>
          <a:off x="5446529" y="3764110"/>
          <a:ext cx="3102532" cy="1558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/>
            <a:t>الارتباط بالعلامة التجارية</a:t>
          </a:r>
          <a:endParaRPr lang="fr-FR" sz="2400" b="1" kern="1200" dirty="0"/>
        </a:p>
      </dsp:txBody>
      <dsp:txXfrm>
        <a:off x="5900884" y="3992332"/>
        <a:ext cx="2193822" cy="1101951"/>
      </dsp:txXfrm>
    </dsp:sp>
    <dsp:sp modelId="{DB0B8ADB-EABB-4451-8A38-A427A474E17F}">
      <dsp:nvSpPr>
        <dsp:cNvPr id="0" name=""/>
        <dsp:cNvSpPr/>
      </dsp:nvSpPr>
      <dsp:spPr>
        <a:xfrm>
          <a:off x="3318893" y="3764110"/>
          <a:ext cx="2590646" cy="1558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/>
            <a:t>الولاء للعلامة التجارية</a:t>
          </a:r>
          <a:endParaRPr lang="fr-FR" sz="2400" b="1" kern="1200" dirty="0"/>
        </a:p>
      </dsp:txBody>
      <dsp:txXfrm>
        <a:off x="3698284" y="3992332"/>
        <a:ext cx="1831864" cy="1101951"/>
      </dsp:txXfrm>
    </dsp:sp>
    <dsp:sp modelId="{772490AC-6A19-42F6-8A0E-7D89C7B97CFF}">
      <dsp:nvSpPr>
        <dsp:cNvPr id="0" name=""/>
        <dsp:cNvSpPr/>
      </dsp:nvSpPr>
      <dsp:spPr>
        <a:xfrm>
          <a:off x="2324755" y="1497192"/>
          <a:ext cx="3105789" cy="1558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/>
            <a:t>الجودة المتوقعة من العلامة:</a:t>
          </a:r>
          <a:endParaRPr lang="fr-FR" sz="2400" b="1" kern="1200" dirty="0"/>
        </a:p>
      </dsp:txBody>
      <dsp:txXfrm>
        <a:off x="2779587" y="1725414"/>
        <a:ext cx="2196125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4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9;p11">
            <a:extLst>
              <a:ext uri="{FF2B5EF4-FFF2-40B4-BE49-F238E27FC236}">
                <a16:creationId xmlns:a16="http://schemas.microsoft.com/office/drawing/2014/main" xmlns="" id="{504382AC-AAFF-7831-6AA7-6415FC5092A2}"/>
              </a:ext>
            </a:extLst>
          </p:cNvPr>
          <p:cNvSpPr txBox="1"/>
          <p:nvPr/>
        </p:nvSpPr>
        <p:spPr>
          <a:xfrm>
            <a:off x="3726876" y="2079692"/>
            <a:ext cx="70713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/>
            <a:r>
              <a:rPr lang="ar-DZ" sz="3200" b="1" dirty="0" smtClean="0">
                <a:latin typeface="Arial"/>
                <a:ea typeface="Arial"/>
                <a:cs typeface="Arial"/>
                <a:sym typeface="Arial"/>
              </a:rPr>
              <a:t>المحاضرة </a:t>
            </a:r>
            <a:r>
              <a:rPr lang="ar-DZ" sz="3200" b="1" dirty="0" smtClean="0">
                <a:latin typeface="Arial"/>
                <a:ea typeface="Arial"/>
                <a:cs typeface="Arial"/>
                <a:sym typeface="Arial"/>
              </a:rPr>
              <a:t>الخامسة</a:t>
            </a:r>
            <a:r>
              <a:rPr lang="ar-DZ" sz="3200" b="1" dirty="0">
                <a:latin typeface="Arial"/>
                <a:ea typeface="Arial"/>
                <a:cs typeface="Arial"/>
                <a:sym typeface="Arial"/>
              </a:rPr>
              <a:t>: ماهية قيمة العلامة التجارية</a:t>
            </a:r>
            <a:endParaRPr sz="3200" dirty="0">
              <a:latin typeface="خط سلطاني عريض" pitchFamily="2" charset="-78"/>
              <a:cs typeface="خط سلطاني عريض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B37ED5C2-2B41-B6C5-3A5E-18E3FCF6F569}"/>
              </a:ext>
            </a:extLst>
          </p:cNvPr>
          <p:cNvSpPr txBox="1"/>
          <p:nvPr/>
        </p:nvSpPr>
        <p:spPr>
          <a:xfrm>
            <a:off x="5823629" y="3354254"/>
            <a:ext cx="537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من اعداد: </a:t>
            </a:r>
            <a:r>
              <a:rPr lang="ar-DZ" sz="3200" dirty="0" err="1" smtClean="0">
                <a:latin typeface="خط سلطاني عريض" pitchFamily="2" charset="-78"/>
                <a:cs typeface="خط سلطاني عريض" pitchFamily="2" charset="-78"/>
              </a:rPr>
              <a:t>د.سارة</a:t>
            </a:r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 </a:t>
            </a:r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بن زايد       أستاذة محاضرة أ </a:t>
            </a:r>
          </a:p>
          <a:p>
            <a:pPr algn="r"/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 (الجزائر)،</a:t>
            </a:r>
          </a:p>
        </p:txBody>
      </p:sp>
      <p:sp>
        <p:nvSpPr>
          <p:cNvPr id="16" name="Google Shape;181;p11">
            <a:extLst>
              <a:ext uri="{FF2B5EF4-FFF2-40B4-BE49-F238E27FC236}">
                <a16:creationId xmlns:a16="http://schemas.microsoft.com/office/drawing/2014/main" xmlns="" id="{E4C9CCE7-422C-5FDF-304E-DC5CC6C35CEC}"/>
              </a:ext>
            </a:extLst>
          </p:cNvPr>
          <p:cNvSpPr/>
          <p:nvPr/>
        </p:nvSpPr>
        <p:spPr>
          <a:xfrm>
            <a:off x="2330816" y="107506"/>
            <a:ext cx="8867453" cy="19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جامعة محمد الصديق بن يحيى جيجل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كلية العلوم الاقتصادية والتجارية وعلوم التسيير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قسم العلوم التجارية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خط سلطاني عريض" pitchFamily="2" charset="-78"/>
              <a:cs typeface="خط سلطاني عريض" pitchFamily="2" charset="-78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" y="11328"/>
            <a:ext cx="3618391" cy="684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1.	</a:t>
            </a:r>
            <a:r>
              <a:rPr lang="ar-DZ" sz="2400" b="1" dirty="0"/>
              <a:t>تعريف قيمة العلامة التجارية</a:t>
            </a:r>
          </a:p>
          <a:p>
            <a:pPr algn="r" rtl="1"/>
            <a:r>
              <a:rPr lang="ar-DZ" sz="2400" dirty="0"/>
              <a:t>يرى </a:t>
            </a:r>
            <a:r>
              <a:rPr lang="fr-FR" sz="2400" dirty="0" err="1"/>
              <a:t>Aaker</a:t>
            </a:r>
            <a:r>
              <a:rPr lang="fr-FR" sz="2400" dirty="0"/>
              <a:t> </a:t>
            </a:r>
            <a:r>
              <a:rPr lang="ar-DZ" sz="2400" dirty="0"/>
              <a:t>أنها عبارة عن مجموعة من العوامل المرتبطة بالعلامة تتمثل في (إدراك العلامة، الجودة المدركة للعلامة، الارتباط بالعلامة، الولاء للعلامة)، بينما يرى </a:t>
            </a:r>
            <a:r>
              <a:rPr lang="fr-FR" sz="2400" dirty="0" err="1"/>
              <a:t>Gladden</a:t>
            </a:r>
            <a:r>
              <a:rPr lang="fr-FR" sz="2400" dirty="0"/>
              <a:t> </a:t>
            </a:r>
            <a:r>
              <a:rPr lang="ar-DZ" sz="2400" dirty="0"/>
              <a:t>أنها عبارة عن استجابة المستهلك للأنشطة التسويقية المتعلقة بهذه العلامة، و أنها تُعِبر عن معرفة المستهلك بالعلامة التجارية، مشتملا بعدين هما (إدراك العلامة) و (شخصية العلامة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79" y="229054"/>
            <a:ext cx="94503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04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4206" y="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60913646"/>
              </p:ext>
            </p:extLst>
          </p:nvPr>
        </p:nvGraphicFramePr>
        <p:xfrm>
          <a:off x="1343608" y="1156997"/>
          <a:ext cx="10848392" cy="559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346118554"/>
              </p:ext>
            </p:extLst>
          </p:nvPr>
        </p:nvGraphicFramePr>
        <p:xfrm>
          <a:off x="895739" y="1341443"/>
          <a:ext cx="10991461" cy="551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54627526"/>
              </p:ext>
            </p:extLst>
          </p:nvPr>
        </p:nvGraphicFramePr>
        <p:xfrm>
          <a:off x="802432" y="1238803"/>
          <a:ext cx="112900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709127"/>
            <a:ext cx="4861217" cy="50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2780</TotalTime>
  <Words>156</Words>
  <Application>Microsoft Office PowerPoint</Application>
  <PresentationFormat>Personnalisé</PresentationFormat>
  <Paragraphs>33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ربطة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abdelkodous</dc:creator>
  <cp:lastModifiedBy>BIG-INFOPHONE</cp:lastModifiedBy>
  <cp:revision>47</cp:revision>
  <dcterms:created xsi:type="dcterms:W3CDTF">2024-11-28T07:06:48Z</dcterms:created>
  <dcterms:modified xsi:type="dcterms:W3CDTF">2025-10-24T16:57:55Z</dcterms:modified>
</cp:coreProperties>
</file>