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70" r:id="rId3"/>
    <p:sldId id="261" r:id="rId4"/>
    <p:sldId id="265" r:id="rId5"/>
    <p:sldId id="271"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49F72-5A7A-4512-9347-A8B4EC3E6504}" type="doc">
      <dgm:prSet loTypeId="urn:microsoft.com/office/officeart/2005/8/layout/radial6" loCatId="cycle" qsTypeId="urn:microsoft.com/office/officeart/2005/8/quickstyle/simple1" qsCatId="simple" csTypeId="urn:microsoft.com/office/officeart/2005/8/colors/accent5_3" csCatId="accent5" phldr="1"/>
      <dgm:spPr/>
      <dgm:t>
        <a:bodyPr/>
        <a:lstStyle/>
        <a:p>
          <a:endParaRPr lang="fr-FR"/>
        </a:p>
      </dgm:t>
    </dgm:pt>
    <dgm:pt modelId="{C7FFD5B1-5EE3-4403-B524-9AC7EE81E947}">
      <dgm:prSet phldrT="[Texte]"/>
      <dgm:spPr/>
      <dgm:t>
        <a:bodyPr/>
        <a:lstStyle/>
        <a:p>
          <a:pPr rtl="1"/>
          <a:r>
            <a:rPr lang="ar-DZ" dirty="0" smtClean="0"/>
            <a:t>أهمية العلامة بالنسبة للمستهلك: </a:t>
          </a:r>
          <a:endParaRPr lang="fr-FR" dirty="0"/>
        </a:p>
      </dgm:t>
    </dgm:pt>
    <dgm:pt modelId="{BF2BE92C-CEFE-424F-AE15-B1F6C5C7EC1A}" type="parTrans" cxnId="{8CB9549E-527F-4ECC-96E5-675854F5EA27}">
      <dgm:prSet/>
      <dgm:spPr/>
      <dgm:t>
        <a:bodyPr/>
        <a:lstStyle/>
        <a:p>
          <a:endParaRPr lang="fr-FR"/>
        </a:p>
      </dgm:t>
    </dgm:pt>
    <dgm:pt modelId="{3EA8ECEA-A36A-4580-B10B-6FDF8BA646F1}" type="sibTrans" cxnId="{8CB9549E-527F-4ECC-96E5-675854F5EA27}">
      <dgm:prSet/>
      <dgm:spPr/>
      <dgm:t>
        <a:bodyPr/>
        <a:lstStyle/>
        <a:p>
          <a:endParaRPr lang="fr-FR"/>
        </a:p>
      </dgm:t>
    </dgm:pt>
    <dgm:pt modelId="{C196EE99-A38C-43F9-BA7D-F03F53EE2538}">
      <dgm:prSet phldrT="[Texte]" custT="1"/>
      <dgm:spPr/>
      <dgm:t>
        <a:bodyPr/>
        <a:lstStyle/>
        <a:p>
          <a:pPr rtl="1"/>
          <a:r>
            <a:rPr lang="ar-DZ" sz="2000" b="1" dirty="0" smtClean="0">
              <a:latin typeface="Simplified Arabic" pitchFamily="18" charset="-78"/>
              <a:cs typeface="Simplified Arabic" pitchFamily="18" charset="-78"/>
            </a:rPr>
            <a:t>تساهم </a:t>
          </a:r>
          <a:r>
            <a:rPr lang="ar-DZ" sz="2000" b="1" dirty="0" smtClean="0">
              <a:latin typeface="Simplified Arabic" pitchFamily="18" charset="-78"/>
              <a:cs typeface="Simplified Arabic" pitchFamily="18" charset="-78"/>
            </a:rPr>
            <a:t>في القرار الشرار </a:t>
          </a:r>
          <a:r>
            <a:rPr lang="ar-DZ" sz="2000" b="1" dirty="0" err="1" smtClean="0">
              <a:latin typeface="Simplified Arabic" pitchFamily="18" charset="-78"/>
              <a:cs typeface="Simplified Arabic" pitchFamily="18" charset="-78"/>
            </a:rPr>
            <a:t>الشرائي</a:t>
          </a:r>
          <a:endParaRPr lang="fr-FR" sz="2000" b="1" dirty="0">
            <a:latin typeface="Simplified Arabic" pitchFamily="18" charset="-78"/>
            <a:cs typeface="Simplified Arabic" pitchFamily="18" charset="-78"/>
          </a:endParaRPr>
        </a:p>
      </dgm:t>
    </dgm:pt>
    <dgm:pt modelId="{21E44CE1-F580-4B7B-8DCB-C72E7B7F4C5C}" type="parTrans" cxnId="{81C2F505-8DF7-4E43-965B-F28D21BE0AF8}">
      <dgm:prSet/>
      <dgm:spPr/>
      <dgm:t>
        <a:bodyPr/>
        <a:lstStyle/>
        <a:p>
          <a:endParaRPr lang="fr-FR"/>
        </a:p>
      </dgm:t>
    </dgm:pt>
    <dgm:pt modelId="{528FAD70-9D46-4B84-97C3-585FDF817554}" type="sibTrans" cxnId="{81C2F505-8DF7-4E43-965B-F28D21BE0AF8}">
      <dgm:prSet/>
      <dgm:spPr/>
      <dgm:t>
        <a:bodyPr/>
        <a:lstStyle/>
        <a:p>
          <a:endParaRPr lang="fr-FR"/>
        </a:p>
      </dgm:t>
    </dgm:pt>
    <dgm:pt modelId="{BCB72424-B563-412B-B1FB-02DB97EA52DB}">
      <dgm:prSet phldrT="[Texte]" custT="1"/>
      <dgm:spPr/>
      <dgm:t>
        <a:bodyPr/>
        <a:lstStyle/>
        <a:p>
          <a:pPr rtl="1"/>
          <a:r>
            <a:rPr lang="ar-DZ" sz="2000" b="1" dirty="0" smtClean="0">
              <a:latin typeface="Simplified Arabic" pitchFamily="18" charset="-78"/>
              <a:cs typeface="Simplified Arabic" pitchFamily="18" charset="-78"/>
            </a:rPr>
            <a:t>بطاقة تعريف تعبر عن هوية المنتج </a:t>
          </a:r>
          <a:endParaRPr lang="fr-FR" sz="2000" b="1" dirty="0">
            <a:latin typeface="Simplified Arabic" pitchFamily="18" charset="-78"/>
            <a:cs typeface="Simplified Arabic" pitchFamily="18" charset="-78"/>
          </a:endParaRPr>
        </a:p>
      </dgm:t>
    </dgm:pt>
    <dgm:pt modelId="{681666ED-2488-4967-A838-66BD5301C9A9}" type="parTrans" cxnId="{C85C2E03-8606-4D3C-B541-F411220E1A2D}">
      <dgm:prSet/>
      <dgm:spPr/>
      <dgm:t>
        <a:bodyPr/>
        <a:lstStyle/>
        <a:p>
          <a:endParaRPr lang="fr-FR"/>
        </a:p>
      </dgm:t>
    </dgm:pt>
    <dgm:pt modelId="{8BE2C174-350A-4A82-956B-8AD43320D285}" type="sibTrans" cxnId="{C85C2E03-8606-4D3C-B541-F411220E1A2D}">
      <dgm:prSet/>
      <dgm:spPr/>
      <dgm:t>
        <a:bodyPr/>
        <a:lstStyle/>
        <a:p>
          <a:endParaRPr lang="fr-FR"/>
        </a:p>
      </dgm:t>
    </dgm:pt>
    <dgm:pt modelId="{192B108F-A103-4E86-A345-F6576EC28C7E}">
      <dgm:prSet phldrT="[Texte]" custT="1"/>
      <dgm:spPr/>
      <dgm:t>
        <a:bodyPr/>
        <a:lstStyle/>
        <a:p>
          <a:pPr rtl="1"/>
          <a:r>
            <a:rPr lang="ar-DZ" sz="2000" b="1" dirty="0" smtClean="0">
              <a:latin typeface="Simplified Arabic" pitchFamily="18" charset="-78"/>
              <a:cs typeface="Simplified Arabic" pitchFamily="18" charset="-78"/>
            </a:rPr>
            <a:t>رابط بين مختلف النشاطات التسويقية</a:t>
          </a:r>
          <a:endParaRPr lang="fr-FR" sz="2000" b="1" dirty="0">
            <a:latin typeface="Simplified Arabic" pitchFamily="18" charset="-78"/>
            <a:cs typeface="Simplified Arabic" pitchFamily="18" charset="-78"/>
          </a:endParaRPr>
        </a:p>
      </dgm:t>
    </dgm:pt>
    <dgm:pt modelId="{F4AB0E32-269D-4D49-BFEF-F655AE25E9DA}" type="parTrans" cxnId="{C415C43E-B229-425D-AE02-9487429650C4}">
      <dgm:prSet/>
      <dgm:spPr/>
      <dgm:t>
        <a:bodyPr/>
        <a:lstStyle/>
        <a:p>
          <a:endParaRPr lang="fr-FR"/>
        </a:p>
      </dgm:t>
    </dgm:pt>
    <dgm:pt modelId="{97B02915-EF56-4F78-A5A2-9E4A2A1C3905}" type="sibTrans" cxnId="{C415C43E-B229-425D-AE02-9487429650C4}">
      <dgm:prSet/>
      <dgm:spPr/>
      <dgm:t>
        <a:bodyPr/>
        <a:lstStyle/>
        <a:p>
          <a:endParaRPr lang="fr-FR"/>
        </a:p>
      </dgm:t>
    </dgm:pt>
    <dgm:pt modelId="{C900F803-35C9-4E8F-B634-B2F054456998}">
      <dgm:prSet custT="1"/>
      <dgm:spPr/>
      <dgm:t>
        <a:bodyPr/>
        <a:lstStyle/>
        <a:p>
          <a:pPr rtl="1"/>
          <a:r>
            <a:rPr lang="ar-DZ" sz="2000" b="1" dirty="0" smtClean="0">
              <a:latin typeface="Simplified Arabic" pitchFamily="18" charset="-78"/>
              <a:cs typeface="Simplified Arabic" pitchFamily="18" charset="-78"/>
            </a:rPr>
            <a:t>ضمان وكمصدر للثقة</a:t>
          </a:r>
          <a:endParaRPr lang="fr-FR" sz="2000" b="1" dirty="0">
            <a:latin typeface="Simplified Arabic" pitchFamily="18" charset="-78"/>
            <a:cs typeface="Simplified Arabic" pitchFamily="18" charset="-78"/>
          </a:endParaRPr>
        </a:p>
      </dgm:t>
    </dgm:pt>
    <dgm:pt modelId="{27D1EE7F-1589-42A4-B6E4-A62387466D10}" type="parTrans" cxnId="{BE5D1684-A312-47F6-BD69-3DDA0A29CF84}">
      <dgm:prSet/>
      <dgm:spPr/>
      <dgm:t>
        <a:bodyPr/>
        <a:lstStyle/>
        <a:p>
          <a:endParaRPr lang="fr-FR"/>
        </a:p>
      </dgm:t>
    </dgm:pt>
    <dgm:pt modelId="{7A6F1052-1036-4C6A-9AAD-F940218628D3}" type="sibTrans" cxnId="{BE5D1684-A312-47F6-BD69-3DDA0A29CF84}">
      <dgm:prSet/>
      <dgm:spPr/>
      <dgm:t>
        <a:bodyPr/>
        <a:lstStyle/>
        <a:p>
          <a:endParaRPr lang="fr-FR"/>
        </a:p>
      </dgm:t>
    </dgm:pt>
    <dgm:pt modelId="{1C8C49C2-21D2-4D14-8036-F3123D8B5315}">
      <dgm:prSet phldrT="[Texte]" custT="1"/>
      <dgm:spPr/>
      <dgm:t>
        <a:bodyPr/>
        <a:lstStyle/>
        <a:p>
          <a:pPr rtl="1"/>
          <a:r>
            <a:rPr lang="ar-DZ" sz="2000" b="1" dirty="0" smtClean="0">
              <a:latin typeface="Simplified Arabic" pitchFamily="18" charset="-78"/>
              <a:cs typeface="Simplified Arabic" pitchFamily="18" charset="-78"/>
            </a:rPr>
            <a:t>تقلل من الخطورة المحتملة</a:t>
          </a:r>
          <a:endParaRPr lang="fr-FR" sz="2000" b="1" dirty="0">
            <a:latin typeface="Simplified Arabic" pitchFamily="18" charset="-78"/>
            <a:cs typeface="Simplified Arabic" pitchFamily="18" charset="-78"/>
          </a:endParaRPr>
        </a:p>
      </dgm:t>
    </dgm:pt>
    <dgm:pt modelId="{D80633BA-8DD8-4529-9478-4F1BEEF2FF67}" type="parTrans" cxnId="{A1C3FD19-6F3C-4FB4-AF31-E227788DA8BC}">
      <dgm:prSet/>
      <dgm:spPr/>
      <dgm:t>
        <a:bodyPr/>
        <a:lstStyle/>
        <a:p>
          <a:endParaRPr lang="fr-FR"/>
        </a:p>
      </dgm:t>
    </dgm:pt>
    <dgm:pt modelId="{BF9DA421-72E1-442A-BA90-818E12C74263}" type="sibTrans" cxnId="{A1C3FD19-6F3C-4FB4-AF31-E227788DA8BC}">
      <dgm:prSet/>
      <dgm:spPr/>
      <dgm:t>
        <a:bodyPr/>
        <a:lstStyle/>
        <a:p>
          <a:endParaRPr lang="fr-FR"/>
        </a:p>
      </dgm:t>
    </dgm:pt>
    <dgm:pt modelId="{B0B15C53-0177-432F-AFFD-55E266E9B5BA}" type="pres">
      <dgm:prSet presAssocID="{64149F72-5A7A-4512-9347-A8B4EC3E6504}" presName="Name0" presStyleCnt="0">
        <dgm:presLayoutVars>
          <dgm:chMax val="1"/>
          <dgm:dir/>
          <dgm:animLvl val="ctr"/>
          <dgm:resizeHandles val="exact"/>
        </dgm:presLayoutVars>
      </dgm:prSet>
      <dgm:spPr/>
      <dgm:t>
        <a:bodyPr/>
        <a:lstStyle/>
        <a:p>
          <a:endParaRPr lang="fr-FR"/>
        </a:p>
      </dgm:t>
    </dgm:pt>
    <dgm:pt modelId="{D443836D-84A6-4DAC-B1CF-53EFBF6914B9}" type="pres">
      <dgm:prSet presAssocID="{C7FFD5B1-5EE3-4403-B524-9AC7EE81E947}" presName="centerShape" presStyleLbl="node0" presStyleIdx="0" presStyleCnt="1"/>
      <dgm:spPr/>
      <dgm:t>
        <a:bodyPr/>
        <a:lstStyle/>
        <a:p>
          <a:endParaRPr lang="fr-FR"/>
        </a:p>
      </dgm:t>
    </dgm:pt>
    <dgm:pt modelId="{EC7F3E4E-C3F6-4097-B0E3-316C9E0D45E1}" type="pres">
      <dgm:prSet presAssocID="{C196EE99-A38C-43F9-BA7D-F03F53EE2538}" presName="node" presStyleLbl="node1" presStyleIdx="0" presStyleCnt="5" custScaleX="131457">
        <dgm:presLayoutVars>
          <dgm:bulletEnabled val="1"/>
        </dgm:presLayoutVars>
      </dgm:prSet>
      <dgm:spPr/>
      <dgm:t>
        <a:bodyPr/>
        <a:lstStyle/>
        <a:p>
          <a:endParaRPr lang="fr-FR"/>
        </a:p>
      </dgm:t>
    </dgm:pt>
    <dgm:pt modelId="{D4C8242A-C7DD-4CA1-B10A-259C960599D8}" type="pres">
      <dgm:prSet presAssocID="{C196EE99-A38C-43F9-BA7D-F03F53EE2538}" presName="dummy" presStyleCnt="0"/>
      <dgm:spPr/>
    </dgm:pt>
    <dgm:pt modelId="{E0058FEA-967B-45CD-8E40-5363E2C3809E}" type="pres">
      <dgm:prSet presAssocID="{528FAD70-9D46-4B84-97C3-585FDF817554}" presName="sibTrans" presStyleLbl="sibTrans2D1" presStyleIdx="0" presStyleCnt="5"/>
      <dgm:spPr/>
      <dgm:t>
        <a:bodyPr/>
        <a:lstStyle/>
        <a:p>
          <a:endParaRPr lang="fr-FR"/>
        </a:p>
      </dgm:t>
    </dgm:pt>
    <dgm:pt modelId="{7606E793-2E30-4C12-84D6-7404D5450D95}" type="pres">
      <dgm:prSet presAssocID="{1C8C49C2-21D2-4D14-8036-F3123D8B5315}" presName="node" presStyleLbl="node1" presStyleIdx="1" presStyleCnt="5" custScaleX="118038">
        <dgm:presLayoutVars>
          <dgm:bulletEnabled val="1"/>
        </dgm:presLayoutVars>
      </dgm:prSet>
      <dgm:spPr/>
      <dgm:t>
        <a:bodyPr/>
        <a:lstStyle/>
        <a:p>
          <a:endParaRPr lang="fr-FR"/>
        </a:p>
      </dgm:t>
    </dgm:pt>
    <dgm:pt modelId="{677712A5-4B81-4A6D-AF69-008F3ACFE7F7}" type="pres">
      <dgm:prSet presAssocID="{1C8C49C2-21D2-4D14-8036-F3123D8B5315}" presName="dummy" presStyleCnt="0"/>
      <dgm:spPr/>
    </dgm:pt>
    <dgm:pt modelId="{CEE41B81-9D91-48A2-A61D-CB65365123BC}" type="pres">
      <dgm:prSet presAssocID="{BF9DA421-72E1-442A-BA90-818E12C74263}" presName="sibTrans" presStyleLbl="sibTrans2D1" presStyleIdx="1" presStyleCnt="5"/>
      <dgm:spPr/>
      <dgm:t>
        <a:bodyPr/>
        <a:lstStyle/>
        <a:p>
          <a:endParaRPr lang="fr-FR"/>
        </a:p>
      </dgm:t>
    </dgm:pt>
    <dgm:pt modelId="{5FF76C6E-60BE-492E-AF76-39E01F896BBC}" type="pres">
      <dgm:prSet presAssocID="{BCB72424-B563-412B-B1FB-02DB97EA52DB}" presName="node" presStyleLbl="node1" presStyleIdx="2" presStyleCnt="5" custScaleX="126165">
        <dgm:presLayoutVars>
          <dgm:bulletEnabled val="1"/>
        </dgm:presLayoutVars>
      </dgm:prSet>
      <dgm:spPr/>
      <dgm:t>
        <a:bodyPr/>
        <a:lstStyle/>
        <a:p>
          <a:endParaRPr lang="fr-FR"/>
        </a:p>
      </dgm:t>
    </dgm:pt>
    <dgm:pt modelId="{5A47600B-A2DC-4F08-B9B1-F72105B65E7B}" type="pres">
      <dgm:prSet presAssocID="{BCB72424-B563-412B-B1FB-02DB97EA52DB}" presName="dummy" presStyleCnt="0"/>
      <dgm:spPr/>
    </dgm:pt>
    <dgm:pt modelId="{57369B88-BC91-4678-B2E6-14033DE62553}" type="pres">
      <dgm:prSet presAssocID="{8BE2C174-350A-4A82-956B-8AD43320D285}" presName="sibTrans" presStyleLbl="sibTrans2D1" presStyleIdx="2" presStyleCnt="5"/>
      <dgm:spPr/>
      <dgm:t>
        <a:bodyPr/>
        <a:lstStyle/>
        <a:p>
          <a:endParaRPr lang="fr-FR"/>
        </a:p>
      </dgm:t>
    </dgm:pt>
    <dgm:pt modelId="{14D4891A-16BC-4409-A52B-855C8C942346}" type="pres">
      <dgm:prSet presAssocID="{C900F803-35C9-4E8F-B634-B2F054456998}" presName="node" presStyleLbl="node1" presStyleIdx="3" presStyleCnt="5" custScaleX="115971">
        <dgm:presLayoutVars>
          <dgm:bulletEnabled val="1"/>
        </dgm:presLayoutVars>
      </dgm:prSet>
      <dgm:spPr/>
      <dgm:t>
        <a:bodyPr/>
        <a:lstStyle/>
        <a:p>
          <a:endParaRPr lang="fr-FR"/>
        </a:p>
      </dgm:t>
    </dgm:pt>
    <dgm:pt modelId="{C070A851-234A-4B75-BC18-EBA725FB97DF}" type="pres">
      <dgm:prSet presAssocID="{C900F803-35C9-4E8F-B634-B2F054456998}" presName="dummy" presStyleCnt="0"/>
      <dgm:spPr/>
    </dgm:pt>
    <dgm:pt modelId="{2A7F4F75-76D1-417C-BB62-860BED994D46}" type="pres">
      <dgm:prSet presAssocID="{7A6F1052-1036-4C6A-9AAD-F940218628D3}" presName="sibTrans" presStyleLbl="sibTrans2D1" presStyleIdx="3" presStyleCnt="5"/>
      <dgm:spPr/>
      <dgm:t>
        <a:bodyPr/>
        <a:lstStyle/>
        <a:p>
          <a:endParaRPr lang="fr-FR"/>
        </a:p>
      </dgm:t>
    </dgm:pt>
    <dgm:pt modelId="{F121001E-2F5E-4E64-AA39-B28CFF9866EF}" type="pres">
      <dgm:prSet presAssocID="{192B108F-A103-4E86-A345-F6576EC28C7E}" presName="node" presStyleLbl="node1" presStyleIdx="4" presStyleCnt="5" custScaleX="136458">
        <dgm:presLayoutVars>
          <dgm:bulletEnabled val="1"/>
        </dgm:presLayoutVars>
      </dgm:prSet>
      <dgm:spPr/>
      <dgm:t>
        <a:bodyPr/>
        <a:lstStyle/>
        <a:p>
          <a:endParaRPr lang="fr-FR"/>
        </a:p>
      </dgm:t>
    </dgm:pt>
    <dgm:pt modelId="{CE4DF514-A4B1-44A7-8856-34F25031B75D}" type="pres">
      <dgm:prSet presAssocID="{192B108F-A103-4E86-A345-F6576EC28C7E}" presName="dummy" presStyleCnt="0"/>
      <dgm:spPr/>
    </dgm:pt>
    <dgm:pt modelId="{11C09913-B574-458E-9D7E-4AF73412370D}" type="pres">
      <dgm:prSet presAssocID="{97B02915-EF56-4F78-A5A2-9E4A2A1C3905}" presName="sibTrans" presStyleLbl="sibTrans2D1" presStyleIdx="4" presStyleCnt="5"/>
      <dgm:spPr/>
      <dgm:t>
        <a:bodyPr/>
        <a:lstStyle/>
        <a:p>
          <a:endParaRPr lang="fr-FR"/>
        </a:p>
      </dgm:t>
    </dgm:pt>
  </dgm:ptLst>
  <dgm:cxnLst>
    <dgm:cxn modelId="{A1C3FD19-6F3C-4FB4-AF31-E227788DA8BC}" srcId="{C7FFD5B1-5EE3-4403-B524-9AC7EE81E947}" destId="{1C8C49C2-21D2-4D14-8036-F3123D8B5315}" srcOrd="1" destOrd="0" parTransId="{D80633BA-8DD8-4529-9478-4F1BEEF2FF67}" sibTransId="{BF9DA421-72E1-442A-BA90-818E12C74263}"/>
    <dgm:cxn modelId="{77619483-C230-4C00-9049-8F058C0D2EC6}" type="presOf" srcId="{C196EE99-A38C-43F9-BA7D-F03F53EE2538}" destId="{EC7F3E4E-C3F6-4097-B0E3-316C9E0D45E1}" srcOrd="0" destOrd="0" presId="urn:microsoft.com/office/officeart/2005/8/layout/radial6"/>
    <dgm:cxn modelId="{6E82AC6B-FA47-4355-8863-A3AE78D86950}" type="presOf" srcId="{528FAD70-9D46-4B84-97C3-585FDF817554}" destId="{E0058FEA-967B-45CD-8E40-5363E2C3809E}" srcOrd="0" destOrd="0" presId="urn:microsoft.com/office/officeart/2005/8/layout/radial6"/>
    <dgm:cxn modelId="{5957A669-37A2-4873-B3D0-C6B59201CAB8}" type="presOf" srcId="{192B108F-A103-4E86-A345-F6576EC28C7E}" destId="{F121001E-2F5E-4E64-AA39-B28CFF9866EF}" srcOrd="0" destOrd="0" presId="urn:microsoft.com/office/officeart/2005/8/layout/radial6"/>
    <dgm:cxn modelId="{C85C2E03-8606-4D3C-B541-F411220E1A2D}" srcId="{C7FFD5B1-5EE3-4403-B524-9AC7EE81E947}" destId="{BCB72424-B563-412B-B1FB-02DB97EA52DB}" srcOrd="2" destOrd="0" parTransId="{681666ED-2488-4967-A838-66BD5301C9A9}" sibTransId="{8BE2C174-350A-4A82-956B-8AD43320D285}"/>
    <dgm:cxn modelId="{6DB3E8CC-9644-47FA-B2D9-00E0D9668CB9}" type="presOf" srcId="{8BE2C174-350A-4A82-956B-8AD43320D285}" destId="{57369B88-BC91-4678-B2E6-14033DE62553}" srcOrd="0" destOrd="0" presId="urn:microsoft.com/office/officeart/2005/8/layout/radial6"/>
    <dgm:cxn modelId="{BE5D1684-A312-47F6-BD69-3DDA0A29CF84}" srcId="{C7FFD5B1-5EE3-4403-B524-9AC7EE81E947}" destId="{C900F803-35C9-4E8F-B634-B2F054456998}" srcOrd="3" destOrd="0" parTransId="{27D1EE7F-1589-42A4-B6E4-A62387466D10}" sibTransId="{7A6F1052-1036-4C6A-9AAD-F940218628D3}"/>
    <dgm:cxn modelId="{AC83E8AF-8842-4F43-AF56-B47C619254CC}" type="presOf" srcId="{1C8C49C2-21D2-4D14-8036-F3123D8B5315}" destId="{7606E793-2E30-4C12-84D6-7404D5450D95}" srcOrd="0" destOrd="0" presId="urn:microsoft.com/office/officeart/2005/8/layout/radial6"/>
    <dgm:cxn modelId="{FE1856C3-9C9A-4911-B009-ECBEE3A22132}" type="presOf" srcId="{C7FFD5B1-5EE3-4403-B524-9AC7EE81E947}" destId="{D443836D-84A6-4DAC-B1CF-53EFBF6914B9}" srcOrd="0" destOrd="0" presId="urn:microsoft.com/office/officeart/2005/8/layout/radial6"/>
    <dgm:cxn modelId="{C71CF33A-7E4E-460B-9C68-66CB0A670FDE}" type="presOf" srcId="{7A6F1052-1036-4C6A-9AAD-F940218628D3}" destId="{2A7F4F75-76D1-417C-BB62-860BED994D46}" srcOrd="0" destOrd="0" presId="urn:microsoft.com/office/officeart/2005/8/layout/radial6"/>
    <dgm:cxn modelId="{FC4AB588-8BFD-49C5-A95A-467F41407927}" type="presOf" srcId="{C900F803-35C9-4E8F-B634-B2F054456998}" destId="{14D4891A-16BC-4409-A52B-855C8C942346}" srcOrd="0" destOrd="0" presId="urn:microsoft.com/office/officeart/2005/8/layout/radial6"/>
    <dgm:cxn modelId="{5C6E3FEF-042A-470A-81C3-5D2E432DDC72}" type="presOf" srcId="{97B02915-EF56-4F78-A5A2-9E4A2A1C3905}" destId="{11C09913-B574-458E-9D7E-4AF73412370D}" srcOrd="0" destOrd="0" presId="urn:microsoft.com/office/officeart/2005/8/layout/radial6"/>
    <dgm:cxn modelId="{81C2F505-8DF7-4E43-965B-F28D21BE0AF8}" srcId="{C7FFD5B1-5EE3-4403-B524-9AC7EE81E947}" destId="{C196EE99-A38C-43F9-BA7D-F03F53EE2538}" srcOrd="0" destOrd="0" parTransId="{21E44CE1-F580-4B7B-8DCB-C72E7B7F4C5C}" sibTransId="{528FAD70-9D46-4B84-97C3-585FDF817554}"/>
    <dgm:cxn modelId="{31A3A5BF-EF57-454A-AE45-F9E94E1BD1C4}" type="presOf" srcId="{BF9DA421-72E1-442A-BA90-818E12C74263}" destId="{CEE41B81-9D91-48A2-A61D-CB65365123BC}" srcOrd="0" destOrd="0" presId="urn:microsoft.com/office/officeart/2005/8/layout/radial6"/>
    <dgm:cxn modelId="{C415C43E-B229-425D-AE02-9487429650C4}" srcId="{C7FFD5B1-5EE3-4403-B524-9AC7EE81E947}" destId="{192B108F-A103-4E86-A345-F6576EC28C7E}" srcOrd="4" destOrd="0" parTransId="{F4AB0E32-269D-4D49-BFEF-F655AE25E9DA}" sibTransId="{97B02915-EF56-4F78-A5A2-9E4A2A1C3905}"/>
    <dgm:cxn modelId="{9051B66D-D24D-4DA2-A402-32A75FB1010D}" type="presOf" srcId="{64149F72-5A7A-4512-9347-A8B4EC3E6504}" destId="{B0B15C53-0177-432F-AFFD-55E266E9B5BA}" srcOrd="0" destOrd="0" presId="urn:microsoft.com/office/officeart/2005/8/layout/radial6"/>
    <dgm:cxn modelId="{8CB9549E-527F-4ECC-96E5-675854F5EA27}" srcId="{64149F72-5A7A-4512-9347-A8B4EC3E6504}" destId="{C7FFD5B1-5EE3-4403-B524-9AC7EE81E947}" srcOrd="0" destOrd="0" parTransId="{BF2BE92C-CEFE-424F-AE15-B1F6C5C7EC1A}" sibTransId="{3EA8ECEA-A36A-4580-B10B-6FDF8BA646F1}"/>
    <dgm:cxn modelId="{44FFBB99-5BDF-4C58-BAA8-9A69BE0699A8}" type="presOf" srcId="{BCB72424-B563-412B-B1FB-02DB97EA52DB}" destId="{5FF76C6E-60BE-492E-AF76-39E01F896BBC}" srcOrd="0" destOrd="0" presId="urn:microsoft.com/office/officeart/2005/8/layout/radial6"/>
    <dgm:cxn modelId="{86ECC528-2263-4393-A57C-5D2649BAC70C}" type="presParOf" srcId="{B0B15C53-0177-432F-AFFD-55E266E9B5BA}" destId="{D443836D-84A6-4DAC-B1CF-53EFBF6914B9}" srcOrd="0" destOrd="0" presId="urn:microsoft.com/office/officeart/2005/8/layout/radial6"/>
    <dgm:cxn modelId="{EE75EF75-2338-4D3D-B860-E3732F3DE51F}" type="presParOf" srcId="{B0B15C53-0177-432F-AFFD-55E266E9B5BA}" destId="{EC7F3E4E-C3F6-4097-B0E3-316C9E0D45E1}" srcOrd="1" destOrd="0" presId="urn:microsoft.com/office/officeart/2005/8/layout/radial6"/>
    <dgm:cxn modelId="{16622308-903C-4FCD-BDD0-737DBB1D30CA}" type="presParOf" srcId="{B0B15C53-0177-432F-AFFD-55E266E9B5BA}" destId="{D4C8242A-C7DD-4CA1-B10A-259C960599D8}" srcOrd="2" destOrd="0" presId="urn:microsoft.com/office/officeart/2005/8/layout/radial6"/>
    <dgm:cxn modelId="{C730F67A-4DA6-4830-AF64-C1C7D1C15A77}" type="presParOf" srcId="{B0B15C53-0177-432F-AFFD-55E266E9B5BA}" destId="{E0058FEA-967B-45CD-8E40-5363E2C3809E}" srcOrd="3" destOrd="0" presId="urn:microsoft.com/office/officeart/2005/8/layout/radial6"/>
    <dgm:cxn modelId="{E0059693-D496-436E-BEE8-15230523C427}" type="presParOf" srcId="{B0B15C53-0177-432F-AFFD-55E266E9B5BA}" destId="{7606E793-2E30-4C12-84D6-7404D5450D95}" srcOrd="4" destOrd="0" presId="urn:microsoft.com/office/officeart/2005/8/layout/radial6"/>
    <dgm:cxn modelId="{C9C49A76-8557-4A06-B31D-3856DF5CD2B2}" type="presParOf" srcId="{B0B15C53-0177-432F-AFFD-55E266E9B5BA}" destId="{677712A5-4B81-4A6D-AF69-008F3ACFE7F7}" srcOrd="5" destOrd="0" presId="urn:microsoft.com/office/officeart/2005/8/layout/radial6"/>
    <dgm:cxn modelId="{2BDAB819-81DB-450D-8CC5-7477C932E60A}" type="presParOf" srcId="{B0B15C53-0177-432F-AFFD-55E266E9B5BA}" destId="{CEE41B81-9D91-48A2-A61D-CB65365123BC}" srcOrd="6" destOrd="0" presId="urn:microsoft.com/office/officeart/2005/8/layout/radial6"/>
    <dgm:cxn modelId="{B854B681-F392-47B7-8B8A-CFC6C9CBF4D6}" type="presParOf" srcId="{B0B15C53-0177-432F-AFFD-55E266E9B5BA}" destId="{5FF76C6E-60BE-492E-AF76-39E01F896BBC}" srcOrd="7" destOrd="0" presId="urn:microsoft.com/office/officeart/2005/8/layout/radial6"/>
    <dgm:cxn modelId="{56260176-2D4B-4743-ACAA-BC3C3B98A367}" type="presParOf" srcId="{B0B15C53-0177-432F-AFFD-55E266E9B5BA}" destId="{5A47600B-A2DC-4F08-B9B1-F72105B65E7B}" srcOrd="8" destOrd="0" presId="urn:microsoft.com/office/officeart/2005/8/layout/radial6"/>
    <dgm:cxn modelId="{CD873EAC-6644-490C-B430-5AB154CBF4D4}" type="presParOf" srcId="{B0B15C53-0177-432F-AFFD-55E266E9B5BA}" destId="{57369B88-BC91-4678-B2E6-14033DE62553}" srcOrd="9" destOrd="0" presId="urn:microsoft.com/office/officeart/2005/8/layout/radial6"/>
    <dgm:cxn modelId="{B89F0DF1-AD18-46FE-AABC-E390C9C0219C}" type="presParOf" srcId="{B0B15C53-0177-432F-AFFD-55E266E9B5BA}" destId="{14D4891A-16BC-4409-A52B-855C8C942346}" srcOrd="10" destOrd="0" presId="urn:microsoft.com/office/officeart/2005/8/layout/radial6"/>
    <dgm:cxn modelId="{4A5E5FE8-7640-4E29-B8BE-3769C9B31131}" type="presParOf" srcId="{B0B15C53-0177-432F-AFFD-55E266E9B5BA}" destId="{C070A851-234A-4B75-BC18-EBA725FB97DF}" srcOrd="11" destOrd="0" presId="urn:microsoft.com/office/officeart/2005/8/layout/radial6"/>
    <dgm:cxn modelId="{FC0953D8-9D10-4E54-B4C1-5C98F353451E}" type="presParOf" srcId="{B0B15C53-0177-432F-AFFD-55E266E9B5BA}" destId="{2A7F4F75-76D1-417C-BB62-860BED994D46}" srcOrd="12" destOrd="0" presId="urn:microsoft.com/office/officeart/2005/8/layout/radial6"/>
    <dgm:cxn modelId="{D0185E66-F99F-4ECB-8681-D08D4B422198}" type="presParOf" srcId="{B0B15C53-0177-432F-AFFD-55E266E9B5BA}" destId="{F121001E-2F5E-4E64-AA39-B28CFF9866EF}" srcOrd="13" destOrd="0" presId="urn:microsoft.com/office/officeart/2005/8/layout/radial6"/>
    <dgm:cxn modelId="{D2854BF6-6E92-4A5D-A083-DD8061C1B383}" type="presParOf" srcId="{B0B15C53-0177-432F-AFFD-55E266E9B5BA}" destId="{CE4DF514-A4B1-44A7-8856-34F25031B75D}" srcOrd="14" destOrd="0" presId="urn:microsoft.com/office/officeart/2005/8/layout/radial6"/>
    <dgm:cxn modelId="{3B4E9C03-A477-4FB6-A4C3-FC65F8DD7779}" type="presParOf" srcId="{B0B15C53-0177-432F-AFFD-55E266E9B5BA}" destId="{11C09913-B574-458E-9D7E-4AF73412370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49F72-5A7A-4512-9347-A8B4EC3E6504}" type="doc">
      <dgm:prSet loTypeId="urn:microsoft.com/office/officeart/2005/8/layout/radial6" loCatId="cycle" qsTypeId="urn:microsoft.com/office/officeart/2005/8/quickstyle/simple1" qsCatId="simple" csTypeId="urn:microsoft.com/office/officeart/2005/8/colors/accent5_3" csCatId="accent5" phldr="1"/>
      <dgm:spPr/>
      <dgm:t>
        <a:bodyPr/>
        <a:lstStyle/>
        <a:p>
          <a:endParaRPr lang="fr-FR"/>
        </a:p>
      </dgm:t>
    </dgm:pt>
    <dgm:pt modelId="{C7FFD5B1-5EE3-4403-B524-9AC7EE81E947}">
      <dgm:prSet phldrT="[Texte]"/>
      <dgm:spPr/>
      <dgm:t>
        <a:bodyPr/>
        <a:lstStyle/>
        <a:p>
          <a:r>
            <a:rPr lang="ar-DZ" b="1" dirty="0" smtClean="0"/>
            <a:t>أوجه تأثير العلامة على سلوك المستهلك</a:t>
          </a:r>
          <a:endParaRPr lang="ar-DZ" dirty="0" smtClean="0"/>
        </a:p>
      </dgm:t>
    </dgm:pt>
    <dgm:pt modelId="{BF2BE92C-CEFE-424F-AE15-B1F6C5C7EC1A}" type="parTrans" cxnId="{8CB9549E-527F-4ECC-96E5-675854F5EA27}">
      <dgm:prSet/>
      <dgm:spPr/>
      <dgm:t>
        <a:bodyPr/>
        <a:lstStyle/>
        <a:p>
          <a:endParaRPr lang="fr-FR"/>
        </a:p>
      </dgm:t>
    </dgm:pt>
    <dgm:pt modelId="{3EA8ECEA-A36A-4580-B10B-6FDF8BA646F1}" type="sibTrans" cxnId="{8CB9549E-527F-4ECC-96E5-675854F5EA27}">
      <dgm:prSet/>
      <dgm:spPr/>
      <dgm:t>
        <a:bodyPr/>
        <a:lstStyle/>
        <a:p>
          <a:endParaRPr lang="fr-FR"/>
        </a:p>
      </dgm:t>
    </dgm:pt>
    <dgm:pt modelId="{C6FAD5B4-84C9-44F9-9DE0-E372E8CC5075}">
      <dgm:prSet phldrT="[Texte]" custT="1"/>
      <dgm:spPr/>
      <dgm:t>
        <a:bodyPr/>
        <a:lstStyle/>
        <a:p>
          <a:r>
            <a:rPr lang="ar-DZ" sz="2400" b="1" dirty="0" smtClean="0">
              <a:latin typeface="Simplified Arabic" pitchFamily="18" charset="-78"/>
              <a:cs typeface="Simplified Arabic" pitchFamily="18" charset="-78"/>
            </a:rPr>
            <a:t>سهولة في تعرف المستهلك على المنتج</a:t>
          </a:r>
          <a:endParaRPr lang="fr-FR" sz="2400" b="1" dirty="0">
            <a:latin typeface="Simplified Arabic" pitchFamily="18" charset="-78"/>
            <a:cs typeface="Simplified Arabic" pitchFamily="18" charset="-78"/>
          </a:endParaRPr>
        </a:p>
      </dgm:t>
    </dgm:pt>
    <dgm:pt modelId="{C7D62DDC-6726-4248-92A3-E627C0180395}" type="parTrans" cxnId="{DED03DDB-9C7C-4FBD-A0FE-EAA52E5180E1}">
      <dgm:prSet/>
      <dgm:spPr/>
      <dgm:t>
        <a:bodyPr/>
        <a:lstStyle/>
        <a:p>
          <a:endParaRPr lang="fr-FR"/>
        </a:p>
      </dgm:t>
    </dgm:pt>
    <dgm:pt modelId="{65E60CB9-EE4C-47BD-A3D0-E6969F68637D}" type="sibTrans" cxnId="{DED03DDB-9C7C-4FBD-A0FE-EAA52E5180E1}">
      <dgm:prSet/>
      <dgm:spPr/>
      <dgm:t>
        <a:bodyPr/>
        <a:lstStyle/>
        <a:p>
          <a:endParaRPr lang="fr-FR"/>
        </a:p>
      </dgm:t>
    </dgm:pt>
    <dgm:pt modelId="{A1BEEDCD-DE23-4D10-8E54-97EA8EDE7A17}">
      <dgm:prSet phldrT="[Texte]" custT="1"/>
      <dgm:spPr/>
      <dgm:t>
        <a:bodyPr/>
        <a:lstStyle/>
        <a:p>
          <a:r>
            <a:rPr lang="ar-DZ" sz="2400" b="1" dirty="0" smtClean="0">
              <a:latin typeface="Simplified Arabic" pitchFamily="18" charset="-78"/>
              <a:cs typeface="Simplified Arabic" pitchFamily="18" charset="-78"/>
            </a:rPr>
            <a:t>خلق ثقة لدى المستهلك </a:t>
          </a:r>
          <a:endParaRPr lang="fr-FR" sz="2400" b="1" dirty="0">
            <a:latin typeface="Simplified Arabic" pitchFamily="18" charset="-78"/>
            <a:cs typeface="Simplified Arabic" pitchFamily="18" charset="-78"/>
          </a:endParaRPr>
        </a:p>
      </dgm:t>
    </dgm:pt>
    <dgm:pt modelId="{1DD2E75D-EABC-474D-AC15-FFC2EFDADDD0}" type="parTrans" cxnId="{234FF974-D7D1-4288-8553-BCF0073C97AA}">
      <dgm:prSet/>
      <dgm:spPr/>
      <dgm:t>
        <a:bodyPr/>
        <a:lstStyle/>
        <a:p>
          <a:endParaRPr lang="fr-FR"/>
        </a:p>
      </dgm:t>
    </dgm:pt>
    <dgm:pt modelId="{4AEBCC92-5279-474A-BCAB-66EB0E592C3C}" type="sibTrans" cxnId="{234FF974-D7D1-4288-8553-BCF0073C97AA}">
      <dgm:prSet/>
      <dgm:spPr/>
      <dgm:t>
        <a:bodyPr/>
        <a:lstStyle/>
        <a:p>
          <a:endParaRPr lang="fr-FR"/>
        </a:p>
      </dgm:t>
    </dgm:pt>
    <dgm:pt modelId="{E65FE0BE-D95F-4FDD-A8F8-04634E0A877D}">
      <dgm:prSet phldrT="[Texte]" custT="1"/>
      <dgm:spPr/>
      <dgm:t>
        <a:bodyPr/>
        <a:lstStyle/>
        <a:p>
          <a:r>
            <a:rPr lang="ar-DZ" sz="2400" b="1" dirty="0" smtClean="0">
              <a:latin typeface="Simplified Arabic" pitchFamily="18" charset="-78"/>
              <a:cs typeface="Simplified Arabic" pitchFamily="18" charset="-78"/>
            </a:rPr>
            <a:t>التفاخر والرضا</a:t>
          </a:r>
          <a:endParaRPr lang="fr-FR" sz="2400" b="1" dirty="0">
            <a:latin typeface="Simplified Arabic" pitchFamily="18" charset="-78"/>
            <a:cs typeface="Simplified Arabic" pitchFamily="18" charset="-78"/>
          </a:endParaRPr>
        </a:p>
      </dgm:t>
    </dgm:pt>
    <dgm:pt modelId="{FD128D0A-E5AA-429D-8A3E-1D21F2A9D612}" type="parTrans" cxnId="{C0C473C8-36C1-4ACF-8C26-A92F1480B0F7}">
      <dgm:prSet/>
      <dgm:spPr/>
      <dgm:t>
        <a:bodyPr/>
        <a:lstStyle/>
        <a:p>
          <a:endParaRPr lang="fr-FR"/>
        </a:p>
      </dgm:t>
    </dgm:pt>
    <dgm:pt modelId="{5C118DFF-86EB-4A93-A394-AA54C4ABA380}" type="sibTrans" cxnId="{C0C473C8-36C1-4ACF-8C26-A92F1480B0F7}">
      <dgm:prSet/>
      <dgm:spPr/>
      <dgm:t>
        <a:bodyPr/>
        <a:lstStyle/>
        <a:p>
          <a:endParaRPr lang="fr-FR"/>
        </a:p>
      </dgm:t>
    </dgm:pt>
    <dgm:pt modelId="{111E09DD-A705-4D24-AFCB-58EA45DD206C}">
      <dgm:prSet phldrT="[Texte]" custT="1"/>
      <dgm:spPr/>
      <dgm:t>
        <a:bodyPr/>
        <a:lstStyle/>
        <a:p>
          <a:r>
            <a:rPr lang="ar-DZ" sz="2400" b="1" dirty="0" smtClean="0">
              <a:latin typeface="Simplified Arabic" pitchFamily="18" charset="-78"/>
              <a:cs typeface="Simplified Arabic" pitchFamily="18" charset="-78"/>
            </a:rPr>
            <a:t>إعطاء المستهلك فرصة للاختيار</a:t>
          </a:r>
          <a:r>
            <a:rPr lang="ar-DZ" sz="2400" dirty="0" smtClean="0"/>
            <a:t> </a:t>
          </a:r>
          <a:endParaRPr lang="fr-FR" sz="2400" b="1" dirty="0">
            <a:latin typeface="Traditional Arabic" pitchFamily="18" charset="-78"/>
            <a:cs typeface="Traditional Arabic" pitchFamily="18" charset="-78"/>
          </a:endParaRPr>
        </a:p>
      </dgm:t>
    </dgm:pt>
    <dgm:pt modelId="{843B6813-8C87-4E3F-A01B-4DB5D7E51620}" type="parTrans" cxnId="{EBFC8ECA-1848-457E-9F32-6DA5ACED7346}">
      <dgm:prSet/>
      <dgm:spPr/>
      <dgm:t>
        <a:bodyPr/>
        <a:lstStyle/>
        <a:p>
          <a:endParaRPr lang="fr-FR"/>
        </a:p>
      </dgm:t>
    </dgm:pt>
    <dgm:pt modelId="{AAA7530B-F3DA-4724-B4D9-9F99C504C7B7}" type="sibTrans" cxnId="{EBFC8ECA-1848-457E-9F32-6DA5ACED7346}">
      <dgm:prSet/>
      <dgm:spPr/>
      <dgm:t>
        <a:bodyPr/>
        <a:lstStyle/>
        <a:p>
          <a:endParaRPr lang="fr-FR"/>
        </a:p>
      </dgm:t>
    </dgm:pt>
    <dgm:pt modelId="{B0B15C53-0177-432F-AFFD-55E266E9B5BA}" type="pres">
      <dgm:prSet presAssocID="{64149F72-5A7A-4512-9347-A8B4EC3E6504}" presName="Name0" presStyleCnt="0">
        <dgm:presLayoutVars>
          <dgm:chMax val="1"/>
          <dgm:dir/>
          <dgm:animLvl val="ctr"/>
          <dgm:resizeHandles val="exact"/>
        </dgm:presLayoutVars>
      </dgm:prSet>
      <dgm:spPr/>
      <dgm:t>
        <a:bodyPr/>
        <a:lstStyle/>
        <a:p>
          <a:endParaRPr lang="fr-FR"/>
        </a:p>
      </dgm:t>
    </dgm:pt>
    <dgm:pt modelId="{D443836D-84A6-4DAC-B1CF-53EFBF6914B9}" type="pres">
      <dgm:prSet presAssocID="{C7FFD5B1-5EE3-4403-B524-9AC7EE81E947}" presName="centerShape" presStyleLbl="node0" presStyleIdx="0" presStyleCnt="1"/>
      <dgm:spPr/>
      <dgm:t>
        <a:bodyPr/>
        <a:lstStyle/>
        <a:p>
          <a:endParaRPr lang="fr-FR"/>
        </a:p>
      </dgm:t>
    </dgm:pt>
    <dgm:pt modelId="{D00330AF-F289-49CF-9BF1-852A7A8FAB21}" type="pres">
      <dgm:prSet presAssocID="{C6FAD5B4-84C9-44F9-9DE0-E372E8CC5075}" presName="node" presStyleLbl="node1" presStyleIdx="0" presStyleCnt="4" custScaleX="187038">
        <dgm:presLayoutVars>
          <dgm:bulletEnabled val="1"/>
        </dgm:presLayoutVars>
      </dgm:prSet>
      <dgm:spPr/>
      <dgm:t>
        <a:bodyPr/>
        <a:lstStyle/>
        <a:p>
          <a:endParaRPr lang="fr-FR"/>
        </a:p>
      </dgm:t>
    </dgm:pt>
    <dgm:pt modelId="{4C4E8041-8865-4EEF-8562-09F27F129AA1}" type="pres">
      <dgm:prSet presAssocID="{C6FAD5B4-84C9-44F9-9DE0-E372E8CC5075}" presName="dummy" presStyleCnt="0"/>
      <dgm:spPr/>
    </dgm:pt>
    <dgm:pt modelId="{3AFB5057-599D-4B9C-96E7-673662B7199B}" type="pres">
      <dgm:prSet presAssocID="{65E60CB9-EE4C-47BD-A3D0-E6969F68637D}" presName="sibTrans" presStyleLbl="sibTrans2D1" presStyleIdx="0" presStyleCnt="4"/>
      <dgm:spPr/>
    </dgm:pt>
    <dgm:pt modelId="{EAAB3066-46E1-466E-BB93-2B58880DA3CF}" type="pres">
      <dgm:prSet presAssocID="{A1BEEDCD-DE23-4D10-8E54-97EA8EDE7A17}" presName="node" presStyleLbl="node1" presStyleIdx="1" presStyleCnt="4" custScaleX="146491">
        <dgm:presLayoutVars>
          <dgm:bulletEnabled val="1"/>
        </dgm:presLayoutVars>
      </dgm:prSet>
      <dgm:spPr/>
      <dgm:t>
        <a:bodyPr/>
        <a:lstStyle/>
        <a:p>
          <a:endParaRPr lang="fr-FR"/>
        </a:p>
      </dgm:t>
    </dgm:pt>
    <dgm:pt modelId="{F8F6EF6B-7631-477D-A77A-7DC9FCAD44AA}" type="pres">
      <dgm:prSet presAssocID="{A1BEEDCD-DE23-4D10-8E54-97EA8EDE7A17}" presName="dummy" presStyleCnt="0"/>
      <dgm:spPr/>
    </dgm:pt>
    <dgm:pt modelId="{C08741B1-02AB-49D5-BA0F-253E050C1F86}" type="pres">
      <dgm:prSet presAssocID="{4AEBCC92-5279-474A-BCAB-66EB0E592C3C}" presName="sibTrans" presStyleLbl="sibTrans2D1" presStyleIdx="1" presStyleCnt="4"/>
      <dgm:spPr/>
    </dgm:pt>
    <dgm:pt modelId="{60BFBE06-5BD9-49CD-8362-12CD6A03C7C2}" type="pres">
      <dgm:prSet presAssocID="{E65FE0BE-D95F-4FDD-A8F8-04634E0A877D}" presName="node" presStyleLbl="node1" presStyleIdx="2" presStyleCnt="4" custScaleX="180840">
        <dgm:presLayoutVars>
          <dgm:bulletEnabled val="1"/>
        </dgm:presLayoutVars>
      </dgm:prSet>
      <dgm:spPr/>
      <dgm:t>
        <a:bodyPr/>
        <a:lstStyle/>
        <a:p>
          <a:endParaRPr lang="fr-FR"/>
        </a:p>
      </dgm:t>
    </dgm:pt>
    <dgm:pt modelId="{211B2341-D5A6-4AE9-8A1E-C1468C93F575}" type="pres">
      <dgm:prSet presAssocID="{E65FE0BE-D95F-4FDD-A8F8-04634E0A877D}" presName="dummy" presStyleCnt="0"/>
      <dgm:spPr/>
    </dgm:pt>
    <dgm:pt modelId="{B4E9D3F0-E9AC-4436-B569-49B1DF2307AA}" type="pres">
      <dgm:prSet presAssocID="{5C118DFF-86EB-4A93-A394-AA54C4ABA380}" presName="sibTrans" presStyleLbl="sibTrans2D1" presStyleIdx="2" presStyleCnt="4"/>
      <dgm:spPr/>
    </dgm:pt>
    <dgm:pt modelId="{5A122DC3-8FED-4AC6-80B1-ADCF50A54B7D}" type="pres">
      <dgm:prSet presAssocID="{111E09DD-A705-4D24-AFCB-58EA45DD206C}" presName="node" presStyleLbl="node1" presStyleIdx="3" presStyleCnt="4" custScaleX="185895">
        <dgm:presLayoutVars>
          <dgm:bulletEnabled val="1"/>
        </dgm:presLayoutVars>
      </dgm:prSet>
      <dgm:spPr/>
      <dgm:t>
        <a:bodyPr/>
        <a:lstStyle/>
        <a:p>
          <a:endParaRPr lang="fr-FR"/>
        </a:p>
      </dgm:t>
    </dgm:pt>
    <dgm:pt modelId="{CF46C2F7-959B-431E-9511-9C27E1E1D75E}" type="pres">
      <dgm:prSet presAssocID="{111E09DD-A705-4D24-AFCB-58EA45DD206C}" presName="dummy" presStyleCnt="0"/>
      <dgm:spPr/>
    </dgm:pt>
    <dgm:pt modelId="{2ED03FE4-D20B-4BE7-9E49-85A7D6023BEB}" type="pres">
      <dgm:prSet presAssocID="{AAA7530B-F3DA-4724-B4D9-9F99C504C7B7}" presName="sibTrans" presStyleLbl="sibTrans2D1" presStyleIdx="3" presStyleCnt="4"/>
      <dgm:spPr/>
    </dgm:pt>
  </dgm:ptLst>
  <dgm:cxnLst>
    <dgm:cxn modelId="{EBFC8ECA-1848-457E-9F32-6DA5ACED7346}" srcId="{C7FFD5B1-5EE3-4403-B524-9AC7EE81E947}" destId="{111E09DD-A705-4D24-AFCB-58EA45DD206C}" srcOrd="3" destOrd="0" parTransId="{843B6813-8C87-4E3F-A01B-4DB5D7E51620}" sibTransId="{AAA7530B-F3DA-4724-B4D9-9F99C504C7B7}"/>
    <dgm:cxn modelId="{B63CF56C-5D99-47D3-8BD1-88BBA892AA73}" type="presOf" srcId="{AAA7530B-F3DA-4724-B4D9-9F99C504C7B7}" destId="{2ED03FE4-D20B-4BE7-9E49-85A7D6023BEB}" srcOrd="0" destOrd="0" presId="urn:microsoft.com/office/officeart/2005/8/layout/radial6"/>
    <dgm:cxn modelId="{CBDB047B-3D8F-403E-9F9E-133265FAD3BB}" type="presOf" srcId="{65E60CB9-EE4C-47BD-A3D0-E6969F68637D}" destId="{3AFB5057-599D-4B9C-96E7-673662B7199B}" srcOrd="0" destOrd="0" presId="urn:microsoft.com/office/officeart/2005/8/layout/radial6"/>
    <dgm:cxn modelId="{DED03DDB-9C7C-4FBD-A0FE-EAA52E5180E1}" srcId="{C7FFD5B1-5EE3-4403-B524-9AC7EE81E947}" destId="{C6FAD5B4-84C9-44F9-9DE0-E372E8CC5075}" srcOrd="0" destOrd="0" parTransId="{C7D62DDC-6726-4248-92A3-E627C0180395}" sibTransId="{65E60CB9-EE4C-47BD-A3D0-E6969F68637D}"/>
    <dgm:cxn modelId="{112E8768-B946-4DB9-B0C6-5829ABA80FB2}" type="presOf" srcId="{E65FE0BE-D95F-4FDD-A8F8-04634E0A877D}" destId="{60BFBE06-5BD9-49CD-8362-12CD6A03C7C2}" srcOrd="0" destOrd="0" presId="urn:microsoft.com/office/officeart/2005/8/layout/radial6"/>
    <dgm:cxn modelId="{C0C473C8-36C1-4ACF-8C26-A92F1480B0F7}" srcId="{C7FFD5B1-5EE3-4403-B524-9AC7EE81E947}" destId="{E65FE0BE-D95F-4FDD-A8F8-04634E0A877D}" srcOrd="2" destOrd="0" parTransId="{FD128D0A-E5AA-429D-8A3E-1D21F2A9D612}" sibTransId="{5C118DFF-86EB-4A93-A394-AA54C4ABA380}"/>
    <dgm:cxn modelId="{EAEC2370-DFB9-4897-9B02-BEF158F46DAC}" type="presOf" srcId="{5C118DFF-86EB-4A93-A394-AA54C4ABA380}" destId="{B4E9D3F0-E9AC-4436-B569-49B1DF2307AA}" srcOrd="0" destOrd="0" presId="urn:microsoft.com/office/officeart/2005/8/layout/radial6"/>
    <dgm:cxn modelId="{987F3D7B-8E75-4AA7-9317-486FF78B409E}" type="presOf" srcId="{C6FAD5B4-84C9-44F9-9DE0-E372E8CC5075}" destId="{D00330AF-F289-49CF-9BF1-852A7A8FAB21}" srcOrd="0" destOrd="0" presId="urn:microsoft.com/office/officeart/2005/8/layout/radial6"/>
    <dgm:cxn modelId="{8C9F72F6-3F99-45E7-8A87-EF344D5257F0}" type="presOf" srcId="{A1BEEDCD-DE23-4D10-8E54-97EA8EDE7A17}" destId="{EAAB3066-46E1-466E-BB93-2B58880DA3CF}" srcOrd="0" destOrd="0" presId="urn:microsoft.com/office/officeart/2005/8/layout/radial6"/>
    <dgm:cxn modelId="{A3733961-74DE-4011-8CFF-89E0331D2D88}" type="presOf" srcId="{64149F72-5A7A-4512-9347-A8B4EC3E6504}" destId="{B0B15C53-0177-432F-AFFD-55E266E9B5BA}" srcOrd="0" destOrd="0" presId="urn:microsoft.com/office/officeart/2005/8/layout/radial6"/>
    <dgm:cxn modelId="{8CB9549E-527F-4ECC-96E5-675854F5EA27}" srcId="{64149F72-5A7A-4512-9347-A8B4EC3E6504}" destId="{C7FFD5B1-5EE3-4403-B524-9AC7EE81E947}" srcOrd="0" destOrd="0" parTransId="{BF2BE92C-CEFE-424F-AE15-B1F6C5C7EC1A}" sibTransId="{3EA8ECEA-A36A-4580-B10B-6FDF8BA646F1}"/>
    <dgm:cxn modelId="{F76651BB-C657-4F33-B6DA-29C0C824E409}" type="presOf" srcId="{C7FFD5B1-5EE3-4403-B524-9AC7EE81E947}" destId="{D443836D-84A6-4DAC-B1CF-53EFBF6914B9}" srcOrd="0" destOrd="0" presId="urn:microsoft.com/office/officeart/2005/8/layout/radial6"/>
    <dgm:cxn modelId="{F994572C-5693-4A99-9B7B-4F57E6EF150F}" type="presOf" srcId="{4AEBCC92-5279-474A-BCAB-66EB0E592C3C}" destId="{C08741B1-02AB-49D5-BA0F-253E050C1F86}" srcOrd="0" destOrd="0" presId="urn:microsoft.com/office/officeart/2005/8/layout/radial6"/>
    <dgm:cxn modelId="{A0514CC5-EF64-4367-97CD-1DEB81884B42}" type="presOf" srcId="{111E09DD-A705-4D24-AFCB-58EA45DD206C}" destId="{5A122DC3-8FED-4AC6-80B1-ADCF50A54B7D}" srcOrd="0" destOrd="0" presId="urn:microsoft.com/office/officeart/2005/8/layout/radial6"/>
    <dgm:cxn modelId="{234FF974-D7D1-4288-8553-BCF0073C97AA}" srcId="{C7FFD5B1-5EE3-4403-B524-9AC7EE81E947}" destId="{A1BEEDCD-DE23-4D10-8E54-97EA8EDE7A17}" srcOrd="1" destOrd="0" parTransId="{1DD2E75D-EABC-474D-AC15-FFC2EFDADDD0}" sibTransId="{4AEBCC92-5279-474A-BCAB-66EB0E592C3C}"/>
    <dgm:cxn modelId="{AEA22063-C925-423E-822B-2EA95917042E}" type="presParOf" srcId="{B0B15C53-0177-432F-AFFD-55E266E9B5BA}" destId="{D443836D-84A6-4DAC-B1CF-53EFBF6914B9}" srcOrd="0" destOrd="0" presId="urn:microsoft.com/office/officeart/2005/8/layout/radial6"/>
    <dgm:cxn modelId="{961A00B6-3004-4079-9A2E-A8D71E4598ED}" type="presParOf" srcId="{B0B15C53-0177-432F-AFFD-55E266E9B5BA}" destId="{D00330AF-F289-49CF-9BF1-852A7A8FAB21}" srcOrd="1" destOrd="0" presId="urn:microsoft.com/office/officeart/2005/8/layout/radial6"/>
    <dgm:cxn modelId="{8F384229-BE7B-4CE5-BE3F-D44CFDCDC0C3}" type="presParOf" srcId="{B0B15C53-0177-432F-AFFD-55E266E9B5BA}" destId="{4C4E8041-8865-4EEF-8562-09F27F129AA1}" srcOrd="2" destOrd="0" presId="urn:microsoft.com/office/officeart/2005/8/layout/radial6"/>
    <dgm:cxn modelId="{58448BF6-DBD6-4C19-AC69-57AAF4055BF8}" type="presParOf" srcId="{B0B15C53-0177-432F-AFFD-55E266E9B5BA}" destId="{3AFB5057-599D-4B9C-96E7-673662B7199B}" srcOrd="3" destOrd="0" presId="urn:microsoft.com/office/officeart/2005/8/layout/radial6"/>
    <dgm:cxn modelId="{C3FE9719-140D-4985-B816-BF901B8A3B9C}" type="presParOf" srcId="{B0B15C53-0177-432F-AFFD-55E266E9B5BA}" destId="{EAAB3066-46E1-466E-BB93-2B58880DA3CF}" srcOrd="4" destOrd="0" presId="urn:microsoft.com/office/officeart/2005/8/layout/radial6"/>
    <dgm:cxn modelId="{3109FB4C-41B4-47D0-B050-8C3EDF7BC5F1}" type="presParOf" srcId="{B0B15C53-0177-432F-AFFD-55E266E9B5BA}" destId="{F8F6EF6B-7631-477D-A77A-7DC9FCAD44AA}" srcOrd="5" destOrd="0" presId="urn:microsoft.com/office/officeart/2005/8/layout/radial6"/>
    <dgm:cxn modelId="{95E54731-FCFC-4409-A485-E336450460A0}" type="presParOf" srcId="{B0B15C53-0177-432F-AFFD-55E266E9B5BA}" destId="{C08741B1-02AB-49D5-BA0F-253E050C1F86}" srcOrd="6" destOrd="0" presId="urn:microsoft.com/office/officeart/2005/8/layout/radial6"/>
    <dgm:cxn modelId="{05492C30-BFD8-46B9-84EE-988BB6F85B7D}" type="presParOf" srcId="{B0B15C53-0177-432F-AFFD-55E266E9B5BA}" destId="{60BFBE06-5BD9-49CD-8362-12CD6A03C7C2}" srcOrd="7" destOrd="0" presId="urn:microsoft.com/office/officeart/2005/8/layout/radial6"/>
    <dgm:cxn modelId="{721A353E-40BC-441E-81B0-925305317545}" type="presParOf" srcId="{B0B15C53-0177-432F-AFFD-55E266E9B5BA}" destId="{211B2341-D5A6-4AE9-8A1E-C1468C93F575}" srcOrd="8" destOrd="0" presId="urn:microsoft.com/office/officeart/2005/8/layout/radial6"/>
    <dgm:cxn modelId="{88708184-3BA0-4B91-8B3A-E8E348F2B0B9}" type="presParOf" srcId="{B0B15C53-0177-432F-AFFD-55E266E9B5BA}" destId="{B4E9D3F0-E9AC-4436-B569-49B1DF2307AA}" srcOrd="9" destOrd="0" presId="urn:microsoft.com/office/officeart/2005/8/layout/radial6"/>
    <dgm:cxn modelId="{86CCAD4E-EE95-4226-8E6E-0F0B5C438FF2}" type="presParOf" srcId="{B0B15C53-0177-432F-AFFD-55E266E9B5BA}" destId="{5A122DC3-8FED-4AC6-80B1-ADCF50A54B7D}" srcOrd="10" destOrd="0" presId="urn:microsoft.com/office/officeart/2005/8/layout/radial6"/>
    <dgm:cxn modelId="{C374AEBE-1417-4F90-B4CF-6F6614648026}" type="presParOf" srcId="{B0B15C53-0177-432F-AFFD-55E266E9B5BA}" destId="{CF46C2F7-959B-431E-9511-9C27E1E1D75E}" srcOrd="11" destOrd="0" presId="urn:microsoft.com/office/officeart/2005/8/layout/radial6"/>
    <dgm:cxn modelId="{08E335B1-019F-4688-AAE4-DE4854F51BFD}" type="presParOf" srcId="{B0B15C53-0177-432F-AFFD-55E266E9B5BA}" destId="{2ED03FE4-D20B-4BE7-9E49-85A7D6023BE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09913-B574-458E-9D7E-4AF73412370D}">
      <dsp:nvSpPr>
        <dsp:cNvPr id="0" name=""/>
        <dsp:cNvSpPr/>
      </dsp:nvSpPr>
      <dsp:spPr>
        <a:xfrm>
          <a:off x="3590595" y="708462"/>
          <a:ext cx="4721755" cy="4721755"/>
        </a:xfrm>
        <a:prstGeom prst="blockArc">
          <a:avLst>
            <a:gd name="adj1" fmla="val 11880000"/>
            <a:gd name="adj2" fmla="val 16200000"/>
            <a:gd name="adj3" fmla="val 4641"/>
          </a:avLst>
        </a:prstGeom>
        <a:solidFill>
          <a:schemeClr val="accent5">
            <a:shade val="90000"/>
            <a:hueOff val="131015"/>
            <a:satOff val="-4114"/>
            <a:lumOff val="23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F4F75-76D1-417C-BB62-860BED994D46}">
      <dsp:nvSpPr>
        <dsp:cNvPr id="0" name=""/>
        <dsp:cNvSpPr/>
      </dsp:nvSpPr>
      <dsp:spPr>
        <a:xfrm>
          <a:off x="3590595" y="708462"/>
          <a:ext cx="4721755" cy="4721755"/>
        </a:xfrm>
        <a:prstGeom prst="blockArc">
          <a:avLst>
            <a:gd name="adj1" fmla="val 7560000"/>
            <a:gd name="adj2" fmla="val 11880000"/>
            <a:gd name="adj3" fmla="val 4641"/>
          </a:avLst>
        </a:prstGeom>
        <a:solidFill>
          <a:schemeClr val="accent5">
            <a:shade val="90000"/>
            <a:hueOff val="98261"/>
            <a:satOff val="-3085"/>
            <a:lumOff val="173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369B88-BC91-4678-B2E6-14033DE62553}">
      <dsp:nvSpPr>
        <dsp:cNvPr id="0" name=""/>
        <dsp:cNvSpPr/>
      </dsp:nvSpPr>
      <dsp:spPr>
        <a:xfrm>
          <a:off x="3590595" y="708462"/>
          <a:ext cx="4721755" cy="4721755"/>
        </a:xfrm>
        <a:prstGeom prst="blockArc">
          <a:avLst>
            <a:gd name="adj1" fmla="val 3240000"/>
            <a:gd name="adj2" fmla="val 7560000"/>
            <a:gd name="adj3" fmla="val 4641"/>
          </a:avLst>
        </a:prstGeom>
        <a:solidFill>
          <a:schemeClr val="accent5">
            <a:shade val="90000"/>
            <a:hueOff val="65507"/>
            <a:satOff val="-2057"/>
            <a:lumOff val="115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E41B81-9D91-48A2-A61D-CB65365123BC}">
      <dsp:nvSpPr>
        <dsp:cNvPr id="0" name=""/>
        <dsp:cNvSpPr/>
      </dsp:nvSpPr>
      <dsp:spPr>
        <a:xfrm>
          <a:off x="3590595" y="708462"/>
          <a:ext cx="4721755" cy="4721755"/>
        </a:xfrm>
        <a:prstGeom prst="blockArc">
          <a:avLst>
            <a:gd name="adj1" fmla="val 20520000"/>
            <a:gd name="adj2" fmla="val 3240000"/>
            <a:gd name="adj3" fmla="val 4641"/>
          </a:avLst>
        </a:prstGeom>
        <a:solidFill>
          <a:schemeClr val="accent5">
            <a:shade val="90000"/>
            <a:hueOff val="32754"/>
            <a:satOff val="-1028"/>
            <a:lumOff val="5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58FEA-967B-45CD-8E40-5363E2C3809E}">
      <dsp:nvSpPr>
        <dsp:cNvPr id="0" name=""/>
        <dsp:cNvSpPr/>
      </dsp:nvSpPr>
      <dsp:spPr>
        <a:xfrm>
          <a:off x="3590595" y="708462"/>
          <a:ext cx="4721755" cy="4721755"/>
        </a:xfrm>
        <a:prstGeom prst="blockArc">
          <a:avLst>
            <a:gd name="adj1" fmla="val 16200000"/>
            <a:gd name="adj2" fmla="val 20520000"/>
            <a:gd name="adj3" fmla="val 4641"/>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3836D-84A6-4DAC-B1CF-53EFBF6914B9}">
      <dsp:nvSpPr>
        <dsp:cNvPr id="0" name=""/>
        <dsp:cNvSpPr/>
      </dsp:nvSpPr>
      <dsp:spPr>
        <a:xfrm>
          <a:off x="4864505" y="1982372"/>
          <a:ext cx="2173933" cy="2173933"/>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DZ" sz="2400" kern="1200" dirty="0" smtClean="0"/>
            <a:t>أهمية العلامة بالنسبة للمستهلك: </a:t>
          </a:r>
          <a:endParaRPr lang="fr-FR" sz="2400" kern="1200" dirty="0"/>
        </a:p>
      </dsp:txBody>
      <dsp:txXfrm>
        <a:off x="5182870" y="2300737"/>
        <a:ext cx="1537203" cy="1537203"/>
      </dsp:txXfrm>
    </dsp:sp>
    <dsp:sp modelId="{EC7F3E4E-C3F6-4097-B0E3-316C9E0D45E1}">
      <dsp:nvSpPr>
        <dsp:cNvPr id="0" name=""/>
        <dsp:cNvSpPr/>
      </dsp:nvSpPr>
      <dsp:spPr>
        <a:xfrm>
          <a:off x="4951246" y="2368"/>
          <a:ext cx="2000451" cy="1521753"/>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تساهم </a:t>
          </a:r>
          <a:r>
            <a:rPr lang="ar-DZ" sz="2000" b="1" kern="1200" dirty="0" smtClean="0">
              <a:latin typeface="Simplified Arabic" pitchFamily="18" charset="-78"/>
              <a:cs typeface="Simplified Arabic" pitchFamily="18" charset="-78"/>
            </a:rPr>
            <a:t>في القرار الشرار </a:t>
          </a:r>
          <a:r>
            <a:rPr lang="ar-DZ" sz="2000" b="1" kern="1200" dirty="0" err="1" smtClean="0">
              <a:latin typeface="Simplified Arabic" pitchFamily="18" charset="-78"/>
              <a:cs typeface="Simplified Arabic" pitchFamily="18" charset="-78"/>
            </a:rPr>
            <a:t>الشرائي</a:t>
          </a:r>
          <a:endParaRPr lang="fr-FR" sz="2000" b="1" kern="1200" dirty="0">
            <a:latin typeface="Simplified Arabic" pitchFamily="18" charset="-78"/>
            <a:cs typeface="Simplified Arabic" pitchFamily="18" charset="-78"/>
          </a:endParaRPr>
        </a:p>
      </dsp:txBody>
      <dsp:txXfrm>
        <a:off x="5244205" y="225224"/>
        <a:ext cx="1414533" cy="1076041"/>
      </dsp:txXfrm>
    </dsp:sp>
    <dsp:sp modelId="{7606E793-2E30-4C12-84D6-7404D5450D95}">
      <dsp:nvSpPr>
        <dsp:cNvPr id="0" name=""/>
        <dsp:cNvSpPr/>
      </dsp:nvSpPr>
      <dsp:spPr>
        <a:xfrm>
          <a:off x="7246574" y="1595840"/>
          <a:ext cx="1796247" cy="1521753"/>
        </a:xfrm>
        <a:prstGeom prst="ellipse">
          <a:avLst/>
        </a:prstGeom>
        <a:solidFill>
          <a:schemeClr val="accent5">
            <a:shade val="80000"/>
            <a:hueOff val="32750"/>
            <a:satOff val="-894"/>
            <a:lumOff val="64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تقلل من الخطورة المحتملة</a:t>
          </a:r>
          <a:endParaRPr lang="fr-FR" sz="2000" b="1" kern="1200" dirty="0">
            <a:latin typeface="Simplified Arabic" pitchFamily="18" charset="-78"/>
            <a:cs typeface="Simplified Arabic" pitchFamily="18" charset="-78"/>
          </a:endParaRPr>
        </a:p>
      </dsp:txBody>
      <dsp:txXfrm>
        <a:off x="7509628" y="1818696"/>
        <a:ext cx="1270139" cy="1076041"/>
      </dsp:txXfrm>
    </dsp:sp>
    <dsp:sp modelId="{5FF76C6E-60BE-492E-AF76-39E01F896BBC}">
      <dsp:nvSpPr>
        <dsp:cNvPr id="0" name=""/>
        <dsp:cNvSpPr/>
      </dsp:nvSpPr>
      <dsp:spPr>
        <a:xfrm>
          <a:off x="6347000" y="4174132"/>
          <a:ext cx="1919920" cy="1521753"/>
        </a:xfrm>
        <a:prstGeom prst="ellipse">
          <a:avLst/>
        </a:prstGeom>
        <a:solidFill>
          <a:schemeClr val="accent5">
            <a:shade val="80000"/>
            <a:hueOff val="65500"/>
            <a:satOff val="-1788"/>
            <a:lumOff val="129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بطاقة تعريف تعبر عن هوية المنتج </a:t>
          </a:r>
          <a:endParaRPr lang="fr-FR" sz="2000" b="1" kern="1200" dirty="0">
            <a:latin typeface="Simplified Arabic" pitchFamily="18" charset="-78"/>
            <a:cs typeface="Simplified Arabic" pitchFamily="18" charset="-78"/>
          </a:endParaRPr>
        </a:p>
      </dsp:txBody>
      <dsp:txXfrm>
        <a:off x="6628166" y="4396988"/>
        <a:ext cx="1357588" cy="1076041"/>
      </dsp:txXfrm>
    </dsp:sp>
    <dsp:sp modelId="{14D4891A-16BC-4409-A52B-855C8C942346}">
      <dsp:nvSpPr>
        <dsp:cNvPr id="0" name=""/>
        <dsp:cNvSpPr/>
      </dsp:nvSpPr>
      <dsp:spPr>
        <a:xfrm>
          <a:off x="3713587" y="4174132"/>
          <a:ext cx="1764793" cy="1521753"/>
        </a:xfrm>
        <a:prstGeom prst="ellipse">
          <a:avLst/>
        </a:prstGeom>
        <a:solidFill>
          <a:schemeClr val="accent5">
            <a:shade val="80000"/>
            <a:hueOff val="98250"/>
            <a:satOff val="-2682"/>
            <a:lumOff val="19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ضمان وكمصدر للثقة</a:t>
          </a:r>
          <a:endParaRPr lang="fr-FR" sz="2000" b="1" kern="1200" dirty="0">
            <a:latin typeface="Simplified Arabic" pitchFamily="18" charset="-78"/>
            <a:cs typeface="Simplified Arabic" pitchFamily="18" charset="-78"/>
          </a:endParaRPr>
        </a:p>
      </dsp:txBody>
      <dsp:txXfrm>
        <a:off x="3972035" y="4396988"/>
        <a:ext cx="1247897" cy="1076041"/>
      </dsp:txXfrm>
    </dsp:sp>
    <dsp:sp modelId="{F121001E-2F5E-4E64-AA39-B28CFF9866EF}">
      <dsp:nvSpPr>
        <dsp:cNvPr id="0" name=""/>
        <dsp:cNvSpPr/>
      </dsp:nvSpPr>
      <dsp:spPr>
        <a:xfrm>
          <a:off x="2719969" y="1595840"/>
          <a:ext cx="2076554" cy="1521753"/>
        </a:xfrm>
        <a:prstGeom prst="ellipse">
          <a:avLst/>
        </a:prstGeom>
        <a:solidFill>
          <a:schemeClr val="accent5">
            <a:shade val="80000"/>
            <a:hueOff val="131000"/>
            <a:satOff val="-3576"/>
            <a:lumOff val="258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latin typeface="Simplified Arabic" pitchFamily="18" charset="-78"/>
              <a:cs typeface="Simplified Arabic" pitchFamily="18" charset="-78"/>
            </a:rPr>
            <a:t>رابط بين مختلف النشاطات التسويقية</a:t>
          </a:r>
          <a:endParaRPr lang="fr-FR" sz="2000" b="1" kern="1200" dirty="0">
            <a:latin typeface="Simplified Arabic" pitchFamily="18" charset="-78"/>
            <a:cs typeface="Simplified Arabic" pitchFamily="18" charset="-78"/>
          </a:endParaRPr>
        </a:p>
      </dsp:txBody>
      <dsp:txXfrm>
        <a:off x="3024073" y="1818696"/>
        <a:ext cx="1468346" cy="1076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03FE4-D20B-4BE7-9E49-85A7D6023BEB}">
      <dsp:nvSpPr>
        <dsp:cNvPr id="0" name=""/>
        <dsp:cNvSpPr/>
      </dsp:nvSpPr>
      <dsp:spPr>
        <a:xfrm>
          <a:off x="3853959" y="647912"/>
          <a:ext cx="4323371" cy="4323371"/>
        </a:xfrm>
        <a:prstGeom prst="blockArc">
          <a:avLst>
            <a:gd name="adj1" fmla="val 10800000"/>
            <a:gd name="adj2" fmla="val 16200000"/>
            <a:gd name="adj3" fmla="val 4644"/>
          </a:avLst>
        </a:prstGeom>
        <a:solidFill>
          <a:schemeClr val="accent5">
            <a:shade val="90000"/>
            <a:hueOff val="131015"/>
            <a:satOff val="-4114"/>
            <a:lumOff val="23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E9D3F0-E9AC-4436-B569-49B1DF2307AA}">
      <dsp:nvSpPr>
        <dsp:cNvPr id="0" name=""/>
        <dsp:cNvSpPr/>
      </dsp:nvSpPr>
      <dsp:spPr>
        <a:xfrm>
          <a:off x="3853959" y="647912"/>
          <a:ext cx="4323371" cy="4323371"/>
        </a:xfrm>
        <a:prstGeom prst="blockArc">
          <a:avLst>
            <a:gd name="adj1" fmla="val 5400000"/>
            <a:gd name="adj2" fmla="val 10800000"/>
            <a:gd name="adj3" fmla="val 4644"/>
          </a:avLst>
        </a:prstGeom>
        <a:solidFill>
          <a:schemeClr val="accent5">
            <a:shade val="90000"/>
            <a:hueOff val="87343"/>
            <a:satOff val="-2743"/>
            <a:lumOff val="154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741B1-02AB-49D5-BA0F-253E050C1F86}">
      <dsp:nvSpPr>
        <dsp:cNvPr id="0" name=""/>
        <dsp:cNvSpPr/>
      </dsp:nvSpPr>
      <dsp:spPr>
        <a:xfrm>
          <a:off x="3853959" y="647912"/>
          <a:ext cx="4323371" cy="4323371"/>
        </a:xfrm>
        <a:prstGeom prst="blockArc">
          <a:avLst>
            <a:gd name="adj1" fmla="val 0"/>
            <a:gd name="adj2" fmla="val 5400000"/>
            <a:gd name="adj3" fmla="val 4644"/>
          </a:avLst>
        </a:prstGeom>
        <a:solidFill>
          <a:schemeClr val="accent5">
            <a:shade val="90000"/>
            <a:hueOff val="43672"/>
            <a:satOff val="-1371"/>
            <a:lumOff val="77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FB5057-599D-4B9C-96E7-673662B7199B}">
      <dsp:nvSpPr>
        <dsp:cNvPr id="0" name=""/>
        <dsp:cNvSpPr/>
      </dsp:nvSpPr>
      <dsp:spPr>
        <a:xfrm>
          <a:off x="3853959" y="647912"/>
          <a:ext cx="4323371" cy="4323371"/>
        </a:xfrm>
        <a:prstGeom prst="blockArc">
          <a:avLst>
            <a:gd name="adj1" fmla="val 16200000"/>
            <a:gd name="adj2" fmla="val 0"/>
            <a:gd name="adj3" fmla="val 4644"/>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3836D-84A6-4DAC-B1CF-53EFBF6914B9}">
      <dsp:nvSpPr>
        <dsp:cNvPr id="0" name=""/>
        <dsp:cNvSpPr/>
      </dsp:nvSpPr>
      <dsp:spPr>
        <a:xfrm>
          <a:off x="5019665" y="1813619"/>
          <a:ext cx="1991958" cy="1991958"/>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t>أوجه تأثير العلامة على سلوك المستهلك</a:t>
          </a:r>
          <a:endParaRPr lang="ar-DZ" sz="1900" kern="1200" dirty="0" smtClean="0"/>
        </a:p>
      </dsp:txBody>
      <dsp:txXfrm>
        <a:off x="5311380" y="2105334"/>
        <a:ext cx="1408528" cy="1408528"/>
      </dsp:txXfrm>
    </dsp:sp>
    <dsp:sp modelId="{D00330AF-F289-49CF-9BF1-852A7A8FAB21}">
      <dsp:nvSpPr>
        <dsp:cNvPr id="0" name=""/>
        <dsp:cNvSpPr/>
      </dsp:nvSpPr>
      <dsp:spPr>
        <a:xfrm>
          <a:off x="4711643" y="924"/>
          <a:ext cx="2608002" cy="1394370"/>
        </a:xfrm>
        <a:prstGeom prst="ellipse">
          <a:avLst/>
        </a:prstGeom>
        <a:solidFill>
          <a:schemeClr val="accent5">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latin typeface="Simplified Arabic" pitchFamily="18" charset="-78"/>
              <a:cs typeface="Simplified Arabic" pitchFamily="18" charset="-78"/>
            </a:rPr>
            <a:t>سهولة في تعرف المستهلك على المنتج</a:t>
          </a:r>
          <a:endParaRPr lang="fr-FR" sz="2400" b="1" kern="1200" dirty="0">
            <a:latin typeface="Simplified Arabic" pitchFamily="18" charset="-78"/>
            <a:cs typeface="Simplified Arabic" pitchFamily="18" charset="-78"/>
          </a:endParaRPr>
        </a:p>
      </dsp:txBody>
      <dsp:txXfrm>
        <a:off x="5093576" y="205125"/>
        <a:ext cx="1844136" cy="985968"/>
      </dsp:txXfrm>
    </dsp:sp>
    <dsp:sp modelId="{EAAB3066-46E1-466E-BB93-2B58880DA3CF}">
      <dsp:nvSpPr>
        <dsp:cNvPr id="0" name=""/>
        <dsp:cNvSpPr/>
      </dsp:nvSpPr>
      <dsp:spPr>
        <a:xfrm>
          <a:off x="7105819" y="2112413"/>
          <a:ext cx="2042627" cy="1394370"/>
        </a:xfrm>
        <a:prstGeom prst="ellipse">
          <a:avLst/>
        </a:prstGeom>
        <a:solidFill>
          <a:schemeClr val="accent5">
            <a:shade val="80000"/>
            <a:hueOff val="43667"/>
            <a:satOff val="-1192"/>
            <a:lumOff val="86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latin typeface="Simplified Arabic" pitchFamily="18" charset="-78"/>
              <a:cs typeface="Simplified Arabic" pitchFamily="18" charset="-78"/>
            </a:rPr>
            <a:t>خلق ثقة لدى المستهلك </a:t>
          </a:r>
          <a:endParaRPr lang="fr-FR" sz="2400" b="1" kern="1200" dirty="0">
            <a:latin typeface="Simplified Arabic" pitchFamily="18" charset="-78"/>
            <a:cs typeface="Simplified Arabic" pitchFamily="18" charset="-78"/>
          </a:endParaRPr>
        </a:p>
      </dsp:txBody>
      <dsp:txXfrm>
        <a:off x="7404955" y="2316614"/>
        <a:ext cx="1444355" cy="985968"/>
      </dsp:txXfrm>
    </dsp:sp>
    <dsp:sp modelId="{60BFBE06-5BD9-49CD-8362-12CD6A03C7C2}">
      <dsp:nvSpPr>
        <dsp:cNvPr id="0" name=""/>
        <dsp:cNvSpPr/>
      </dsp:nvSpPr>
      <dsp:spPr>
        <a:xfrm>
          <a:off x="4754855" y="4223901"/>
          <a:ext cx="2521579" cy="1394370"/>
        </a:xfrm>
        <a:prstGeom prst="ellipse">
          <a:avLst/>
        </a:prstGeom>
        <a:solidFill>
          <a:schemeClr val="accent5">
            <a:shade val="80000"/>
            <a:hueOff val="87333"/>
            <a:satOff val="-2384"/>
            <a:lumOff val="1721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latin typeface="Simplified Arabic" pitchFamily="18" charset="-78"/>
              <a:cs typeface="Simplified Arabic" pitchFamily="18" charset="-78"/>
            </a:rPr>
            <a:t>التفاخر والرضا</a:t>
          </a:r>
          <a:endParaRPr lang="fr-FR" sz="2400" b="1" kern="1200" dirty="0">
            <a:latin typeface="Simplified Arabic" pitchFamily="18" charset="-78"/>
            <a:cs typeface="Simplified Arabic" pitchFamily="18" charset="-78"/>
          </a:endParaRPr>
        </a:p>
      </dsp:txBody>
      <dsp:txXfrm>
        <a:off x="5124132" y="4428102"/>
        <a:ext cx="1783025" cy="985968"/>
      </dsp:txXfrm>
    </dsp:sp>
    <dsp:sp modelId="{5A122DC3-8FED-4AC6-80B1-ADCF50A54B7D}">
      <dsp:nvSpPr>
        <dsp:cNvPr id="0" name=""/>
        <dsp:cNvSpPr/>
      </dsp:nvSpPr>
      <dsp:spPr>
        <a:xfrm>
          <a:off x="2608123" y="2112413"/>
          <a:ext cx="2592065" cy="1394370"/>
        </a:xfrm>
        <a:prstGeom prst="ellipse">
          <a:avLst/>
        </a:prstGeom>
        <a:solidFill>
          <a:schemeClr val="accent5">
            <a:shade val="80000"/>
            <a:hueOff val="131000"/>
            <a:satOff val="-3576"/>
            <a:lumOff val="258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latin typeface="Simplified Arabic" pitchFamily="18" charset="-78"/>
              <a:cs typeface="Simplified Arabic" pitchFamily="18" charset="-78"/>
            </a:rPr>
            <a:t>إعطاء المستهلك فرصة للاختيار</a:t>
          </a:r>
          <a:r>
            <a:rPr lang="ar-DZ" sz="2400" kern="1200" dirty="0" smtClean="0"/>
            <a:t> </a:t>
          </a:r>
          <a:endParaRPr lang="fr-FR" sz="2400" b="1" kern="1200" dirty="0">
            <a:latin typeface="Traditional Arabic" pitchFamily="18" charset="-78"/>
            <a:cs typeface="Traditional Arabic" pitchFamily="18" charset="-78"/>
          </a:endParaRPr>
        </a:p>
      </dsp:txBody>
      <dsp:txXfrm>
        <a:off x="2987722" y="2316614"/>
        <a:ext cx="1832867" cy="9859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 xmlns:a16="http://schemas.microsoft.com/office/drawing/2014/main" id="{504382AC-AAFF-7831-6AA7-6415FC5092A2}"/>
              </a:ext>
            </a:extLst>
          </p:cNvPr>
          <p:cNvSpPr txBox="1"/>
          <p:nvPr/>
        </p:nvSpPr>
        <p:spPr>
          <a:xfrm>
            <a:off x="3726875" y="1930402"/>
            <a:ext cx="7071360" cy="1077178"/>
          </a:xfrm>
          <a:prstGeom prst="rect">
            <a:avLst/>
          </a:prstGeom>
          <a:noFill/>
          <a:ln>
            <a:noFill/>
          </a:ln>
        </p:spPr>
        <p:txBody>
          <a:bodyPr spcFirstLastPara="1" wrap="square" lIns="91425" tIns="45700" rIns="91425" bIns="45700" anchor="t" anchorCtr="0">
            <a:spAutoFit/>
          </a:bodyPr>
          <a:lstStyle/>
          <a:p>
            <a:pPr algn="ctr" defTabSz="914400" rtl="1"/>
            <a:r>
              <a:rPr lang="ar-DZ" sz="3200" b="1" dirty="0">
                <a:latin typeface="Arial"/>
                <a:ea typeface="Arial"/>
                <a:cs typeface="Arial"/>
                <a:sym typeface="Arial"/>
              </a:rPr>
              <a:t>المحاضرة الحادية عشر: تأثير العلامة التجارية على سلوك المستهلك</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 xmlns:a16="http://schemas.microsoft.com/office/drawing/2014/main"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 xmlns:a16="http://schemas.microsoft.com/office/drawing/2014/main"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 xmlns:a16="http://schemas.microsoft.com/office/drawing/2014/main" id="{C58E936A-A31A-038E-C82F-77585BA8B038}"/>
              </a:ext>
            </a:extLst>
          </p:cNvPr>
          <p:cNvSpPr txBox="1">
            <a:spLocks/>
          </p:cNvSpPr>
          <p:nvPr/>
        </p:nvSpPr>
        <p:spPr>
          <a:xfrm>
            <a:off x="335280" y="1015663"/>
            <a:ext cx="11856720" cy="5852363"/>
          </a:xfrm>
          <a:prstGeom prst="rect">
            <a:avLst/>
          </a:prstGeom>
        </p:spPr>
        <p:txBody>
          <a:bodyPr vert="horz" lIns="91440" tIns="45720" rIns="91440" bIns="45720" rtlCol="1">
            <a:normAutofit fontScale="850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ar-SA" b="1" dirty="0">
                <a:latin typeface="خط سلطاني عريض" pitchFamily="2" charset="-78"/>
                <a:cs typeface="خط سلطاني عريض" pitchFamily="2" charset="-78"/>
              </a:rPr>
              <a:t>1.	</a:t>
            </a:r>
            <a:r>
              <a:rPr lang="ar-SA" b="1" dirty="0">
                <a:latin typeface="Calibri"/>
                <a:ea typeface="Times New Roman"/>
                <a:cs typeface="Simplified Arabic"/>
              </a:rPr>
              <a:t>تعريف سلوك المستهلك</a:t>
            </a:r>
            <a:endParaRPr lang="fr-FR" sz="2000" dirty="0">
              <a:latin typeface="Calibri"/>
              <a:ea typeface="Calibri"/>
              <a:cs typeface="Arial"/>
            </a:endParaRPr>
          </a:p>
          <a:p>
            <a:pPr algn="just">
              <a:lnSpc>
                <a:spcPct val="115000"/>
              </a:lnSpc>
              <a:spcAft>
                <a:spcPts val="1000"/>
              </a:spcAft>
            </a:pPr>
            <a:r>
              <a:rPr lang="ar-DZ" dirty="0">
                <a:latin typeface="Calibri"/>
                <a:ea typeface="Times New Roman"/>
                <a:cs typeface="Simplified Arabic"/>
              </a:rPr>
              <a:t>سلوك المستهلك عبارة عن جميع الأنشطة التي يقوم بها الفرد نتيجة تعرضه لمنبه داخلي أو خارجي والتي تشمل بحثه، اختياره، شراءه واستهلاكه للسلع والخدمات بهدف إشباع حاجاته ورغباته مع تحقيق أقصى منفعة ممكنة</a:t>
            </a:r>
            <a:r>
              <a:rPr lang="ar-DZ" dirty="0" smtClean="0">
                <a:latin typeface="Calibri"/>
                <a:ea typeface="Times New Roman"/>
                <a:cs typeface="Simplified Arabic"/>
              </a:rPr>
              <a:t>.</a:t>
            </a:r>
          </a:p>
          <a:p>
            <a:pPr algn="just">
              <a:lnSpc>
                <a:spcPct val="115000"/>
              </a:lnSpc>
              <a:spcAft>
                <a:spcPts val="1000"/>
              </a:spcAft>
            </a:pPr>
            <a:r>
              <a:rPr lang="ar-DZ" sz="2000" dirty="0">
                <a:latin typeface="Calibri"/>
                <a:ea typeface="Calibri"/>
                <a:cs typeface="Arial"/>
              </a:rPr>
              <a:t>2.	</a:t>
            </a:r>
            <a:r>
              <a:rPr lang="ar-DZ" sz="2600" b="1" dirty="0">
                <a:latin typeface="Simplified Arabic" pitchFamily="18" charset="-78"/>
                <a:ea typeface="Calibri"/>
                <a:cs typeface="Simplified Arabic" pitchFamily="18" charset="-78"/>
              </a:rPr>
              <a:t>علاقة العلامة بالمستهلك</a:t>
            </a:r>
          </a:p>
          <a:p>
            <a:pPr algn="just">
              <a:lnSpc>
                <a:spcPct val="115000"/>
              </a:lnSpc>
              <a:spcAft>
                <a:spcPts val="1000"/>
              </a:spcAft>
            </a:pPr>
            <a:r>
              <a:rPr lang="ar-DZ" sz="3000" dirty="0" err="1" smtClean="0">
                <a:latin typeface="Simplified Arabic" pitchFamily="18" charset="-78"/>
                <a:ea typeface="Calibri"/>
                <a:cs typeface="Simplified Arabic" pitchFamily="18" charset="-78"/>
              </a:rPr>
              <a:t>أ‌.الحساسية</a:t>
            </a:r>
            <a:r>
              <a:rPr lang="ar-DZ" sz="3000" dirty="0" smtClean="0">
                <a:latin typeface="Simplified Arabic" pitchFamily="18" charset="-78"/>
                <a:ea typeface="Calibri"/>
                <a:cs typeface="Simplified Arabic" pitchFamily="18" charset="-78"/>
              </a:rPr>
              <a:t> </a:t>
            </a:r>
            <a:r>
              <a:rPr lang="ar-DZ" sz="3000" dirty="0">
                <a:latin typeface="Simplified Arabic" pitchFamily="18" charset="-78"/>
                <a:ea typeface="Calibri"/>
                <a:cs typeface="Simplified Arabic" pitchFamily="18" charset="-78"/>
              </a:rPr>
              <a:t>للعلامة: </a:t>
            </a:r>
            <a:r>
              <a:rPr lang="ar-DZ" sz="3000" dirty="0" smtClean="0">
                <a:latin typeface="Simplified Arabic" pitchFamily="18" charset="-78"/>
                <a:ea typeface="Calibri"/>
                <a:cs typeface="Simplified Arabic" pitchFamily="18" charset="-78"/>
              </a:rPr>
              <a:t>على </a:t>
            </a:r>
            <a:r>
              <a:rPr lang="ar-DZ" sz="3000" dirty="0">
                <a:latin typeface="Simplified Arabic" pitchFamily="18" charset="-78"/>
                <a:ea typeface="Calibri"/>
                <a:cs typeface="Simplified Arabic" pitchFamily="18" charset="-78"/>
              </a:rPr>
              <a:t>اعتبار أن الحساسية تجاه العلامة متغير شخصي يؤثر على قرار الشراء، فهذا يدل على أنه ليس لكل المستهلكين درجة حساسية واحدة، فالبعض يربطها أساسا باختياره </a:t>
            </a:r>
            <a:r>
              <a:rPr lang="ar-DZ" sz="3000" dirty="0" err="1">
                <a:latin typeface="Simplified Arabic" pitchFamily="18" charset="-78"/>
                <a:ea typeface="Calibri"/>
                <a:cs typeface="Simplified Arabic" pitchFamily="18" charset="-78"/>
              </a:rPr>
              <a:t>الشرائي</a:t>
            </a:r>
            <a:r>
              <a:rPr lang="ar-DZ" sz="3000" dirty="0">
                <a:latin typeface="Simplified Arabic" pitchFamily="18" charset="-78"/>
                <a:ea typeface="Calibri"/>
                <a:cs typeface="Simplified Arabic" pitchFamily="18" charset="-78"/>
              </a:rPr>
              <a:t>، والبعض الآخر قد لا يأخذها مطلقا بعين الاعتبار، في حين أننا نجد آخرين يأخذونها بشكل نسبي ، وعليه فان وجود الحساسية تجاه العلامة يعني مدى أخذها بالاعتبار من قبل المستهلك عند اتخاذه القرار. (شريف، 2019، صفحة 86)</a:t>
            </a:r>
          </a:p>
          <a:p>
            <a:pPr algn="just">
              <a:lnSpc>
                <a:spcPct val="115000"/>
              </a:lnSpc>
              <a:spcAft>
                <a:spcPts val="1000"/>
              </a:spcAft>
            </a:pPr>
            <a:r>
              <a:rPr lang="ar-DZ" sz="3000" dirty="0" err="1" smtClean="0">
                <a:latin typeface="Simplified Arabic" pitchFamily="18" charset="-78"/>
                <a:ea typeface="Calibri"/>
                <a:cs typeface="Simplified Arabic" pitchFamily="18" charset="-78"/>
              </a:rPr>
              <a:t>ب‌.الوفاء</a:t>
            </a:r>
            <a:r>
              <a:rPr lang="ar-DZ" sz="3000" dirty="0" smtClean="0">
                <a:latin typeface="Simplified Arabic" pitchFamily="18" charset="-78"/>
                <a:ea typeface="Calibri"/>
                <a:cs typeface="Simplified Arabic" pitchFamily="18" charset="-78"/>
              </a:rPr>
              <a:t> </a:t>
            </a:r>
            <a:r>
              <a:rPr lang="ar-DZ" sz="3000" dirty="0">
                <a:latin typeface="Simplified Arabic" pitchFamily="18" charset="-78"/>
                <a:ea typeface="Calibri"/>
                <a:cs typeface="Simplified Arabic" pitchFamily="18" charset="-78"/>
              </a:rPr>
              <a:t>للعلامة: ونعني به الارتباط بشكل خاص بأحد أو بمجموعة علامات، في حالة تكرار عملية الشراء.</a:t>
            </a:r>
          </a:p>
          <a:p>
            <a:pPr algn="just">
              <a:lnSpc>
                <a:spcPct val="115000"/>
              </a:lnSpc>
              <a:spcAft>
                <a:spcPts val="1000"/>
              </a:spcAft>
            </a:pPr>
            <a:r>
              <a:rPr lang="ar-DZ" sz="3000" dirty="0" err="1" smtClean="0">
                <a:latin typeface="Simplified Arabic" pitchFamily="18" charset="-78"/>
                <a:ea typeface="Calibri"/>
                <a:cs typeface="Simplified Arabic" pitchFamily="18" charset="-78"/>
              </a:rPr>
              <a:t>ت‌.سلوك</a:t>
            </a:r>
            <a:r>
              <a:rPr lang="ar-DZ" sz="3000" dirty="0" smtClean="0">
                <a:latin typeface="Simplified Arabic" pitchFamily="18" charset="-78"/>
                <a:ea typeface="Calibri"/>
                <a:cs typeface="Simplified Arabic" pitchFamily="18" charset="-78"/>
              </a:rPr>
              <a:t> </a:t>
            </a:r>
            <a:r>
              <a:rPr lang="ar-DZ" sz="3000" dirty="0">
                <a:latin typeface="Simplified Arabic" pitchFamily="18" charset="-78"/>
                <a:ea typeface="Calibri"/>
                <a:cs typeface="Simplified Arabic" pitchFamily="18" charset="-78"/>
              </a:rPr>
              <a:t>الشراء: يتحدد بحسب حالة المستهلك المتطلب، النمطي، أو يكون عقلاني او اندفاعي</a:t>
            </a:r>
            <a:r>
              <a:rPr lang="ar-DZ" sz="3000" dirty="0" smtClean="0">
                <a:latin typeface="Simplified Arabic" pitchFamily="18" charset="-78"/>
                <a:ea typeface="Calibri"/>
                <a:cs typeface="Simplified Arabic" pitchFamily="18" charset="-78"/>
              </a:rPr>
              <a:t>.</a:t>
            </a:r>
            <a:endParaRPr lang="ar-DZ" sz="3000" dirty="0">
              <a:latin typeface="Simplified Arabic" pitchFamily="18" charset="-78"/>
              <a:ea typeface="Calibri"/>
              <a:cs typeface="Simplified Arabic" pitchFamily="18"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5300423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1660289541"/>
              </p:ext>
            </p:extLst>
          </p:nvPr>
        </p:nvGraphicFramePr>
        <p:xfrm>
          <a:off x="429208" y="1015663"/>
          <a:ext cx="11762792" cy="5739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6" name="Diagramme 5"/>
          <p:cNvGraphicFramePr/>
          <p:nvPr>
            <p:extLst>
              <p:ext uri="{D42A27DB-BD31-4B8C-83A1-F6EECF244321}">
                <p14:modId xmlns:p14="http://schemas.microsoft.com/office/powerpoint/2010/main" val="699627350"/>
              </p:ext>
            </p:extLst>
          </p:nvPr>
        </p:nvGraphicFramePr>
        <p:xfrm>
          <a:off x="297046" y="1238803"/>
          <a:ext cx="11756571" cy="5619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 xmlns:a16="http://schemas.microsoft.com/office/drawing/2014/main" id="{C58E936A-A31A-038E-C82F-77585BA8B038}"/>
              </a:ext>
            </a:extLst>
          </p:cNvPr>
          <p:cNvSpPr txBox="1">
            <a:spLocks/>
          </p:cNvSpPr>
          <p:nvPr/>
        </p:nvSpPr>
        <p:spPr>
          <a:xfrm>
            <a:off x="335280" y="1015663"/>
            <a:ext cx="11856720" cy="5852363"/>
          </a:xfrm>
          <a:prstGeom prst="rect">
            <a:avLst/>
          </a:prstGeom>
        </p:spPr>
        <p:txBody>
          <a:bodyPr vert="horz" lIns="91440" tIns="45720" rIns="91440" bIns="45720" rtlCol="1">
            <a:normAutofit fontScale="7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ar-SA" b="1" dirty="0">
                <a:solidFill>
                  <a:prstClr val="black"/>
                </a:solidFill>
                <a:latin typeface="خط سلطاني عريض" pitchFamily="2" charset="-78"/>
                <a:cs typeface="خط سلطاني عريض" pitchFamily="2" charset="-78"/>
              </a:rPr>
              <a:t>1.	</a:t>
            </a:r>
            <a:r>
              <a:rPr lang="ar-SA" b="1" dirty="0">
                <a:ea typeface="Times New Roman"/>
                <a:cs typeface="Simplified Arabic"/>
              </a:rPr>
              <a:t>مسار العلاقة بين المستهلك والعلامة أثناء </a:t>
            </a:r>
            <a:r>
              <a:rPr lang="ar-SA" b="1" dirty="0" smtClean="0">
                <a:ea typeface="Times New Roman"/>
                <a:cs typeface="Simplified Arabic"/>
              </a:rPr>
              <a:t>الأزمات</a:t>
            </a:r>
            <a:endParaRPr lang="fr-FR" b="1" dirty="0" smtClean="0">
              <a:ea typeface="Times New Roman"/>
              <a:cs typeface="Simplified Arabic"/>
            </a:endParaRPr>
          </a:p>
          <a:p>
            <a:pPr algn="just">
              <a:lnSpc>
                <a:spcPct val="115000"/>
              </a:lnSpc>
              <a:spcAft>
                <a:spcPts val="1000"/>
              </a:spcAft>
            </a:pPr>
            <a:r>
              <a:rPr lang="ar-SA" b="1" dirty="0">
                <a:latin typeface="Calibri"/>
                <a:ea typeface="Times New Roman"/>
                <a:cs typeface="Simplified Arabic"/>
              </a:rPr>
              <a:t>المطلب الأول: إحساس المستهلك بالبعد العاطفي عن العلامة</a:t>
            </a:r>
            <a:endParaRPr lang="fr-FR" sz="2000" dirty="0">
              <a:latin typeface="Calibri"/>
              <a:ea typeface="Calibri"/>
              <a:cs typeface="Arial"/>
            </a:endParaRPr>
          </a:p>
          <a:p>
            <a:pPr algn="just">
              <a:lnSpc>
                <a:spcPct val="115000"/>
              </a:lnSpc>
              <a:spcAft>
                <a:spcPts val="1000"/>
              </a:spcAft>
            </a:pPr>
            <a:r>
              <a:rPr lang="ar-SA" dirty="0" smtClean="0">
                <a:latin typeface="Calibri"/>
                <a:ea typeface="Times New Roman"/>
                <a:cs typeface="Simplified Arabic"/>
              </a:rPr>
              <a:t>عبارة </a:t>
            </a:r>
            <a:r>
              <a:rPr lang="ar-SA" dirty="0">
                <a:latin typeface="Calibri"/>
                <a:ea typeface="Times New Roman"/>
                <a:cs typeface="Simplified Arabic"/>
              </a:rPr>
              <a:t>عن حالة نفسية يشعر بها المستهلك عندما تضعف الرابطة العاطفية بينه وبين العلامة</a:t>
            </a:r>
            <a:r>
              <a:rPr lang="ar-SA" dirty="0" smtClean="0">
                <a:latin typeface="Calibri"/>
                <a:ea typeface="Times New Roman"/>
                <a:cs typeface="Simplified Arabic"/>
              </a:rPr>
              <a:t>، </a:t>
            </a:r>
            <a:r>
              <a:rPr lang="ar-SA" dirty="0">
                <a:latin typeface="Calibri"/>
                <a:ea typeface="Times New Roman"/>
                <a:cs typeface="Simplified Arabic"/>
              </a:rPr>
              <a:t>كما تتغير مواقفه تجاهها، كما تصبح العلامة ومنتجاتها في نظره عادية ولا يوجد ما يدفعه لتمييزها عن باقي العلامات كما لن يعتبرها مرجعية في بناء </a:t>
            </a:r>
            <a:r>
              <a:rPr lang="ar-SA" dirty="0" smtClean="0">
                <a:latin typeface="Calibri"/>
                <a:ea typeface="Times New Roman"/>
                <a:cs typeface="Simplified Arabic"/>
              </a:rPr>
              <a:t>قراراته</a:t>
            </a:r>
            <a:r>
              <a:rPr lang="ar-DZ" dirty="0" smtClean="0">
                <a:latin typeface="Calibri"/>
                <a:ea typeface="Times New Roman"/>
                <a:cs typeface="Simplified Arabic"/>
              </a:rPr>
              <a:t>/وهو ما يعكس خطرا </a:t>
            </a:r>
            <a:r>
              <a:rPr lang="ar-SA" dirty="0" smtClean="0">
                <a:latin typeface="Calibri"/>
                <a:ea typeface="Times New Roman"/>
                <a:cs typeface="Simplified Arabic"/>
              </a:rPr>
              <a:t>كبيرا </a:t>
            </a:r>
            <a:r>
              <a:rPr lang="ar-SA" dirty="0">
                <a:latin typeface="Calibri"/>
                <a:ea typeface="Times New Roman"/>
                <a:cs typeface="Simplified Arabic"/>
              </a:rPr>
              <a:t>على المؤسسة، سواء من ناحية المبيعات أو من ناحية علاقتها بالمستهلكين، كما تصبح في موقف ضعف مما يشكل فرصة لمنافسيها، واستغلالهم لهذا الموقف يزيد من خسائرها</a:t>
            </a:r>
            <a:r>
              <a:rPr lang="fr-FR" dirty="0">
                <a:latin typeface="Simplified Arabic"/>
                <a:ea typeface="Times New Roman"/>
                <a:cs typeface="Arial"/>
              </a:rPr>
              <a:t>.</a:t>
            </a:r>
            <a:endParaRPr lang="fr-FR" sz="2000" dirty="0">
              <a:latin typeface="Calibri"/>
              <a:ea typeface="Calibri"/>
              <a:cs typeface="Arial"/>
            </a:endParaRPr>
          </a:p>
          <a:p>
            <a:pPr algn="just">
              <a:lnSpc>
                <a:spcPct val="115000"/>
              </a:lnSpc>
              <a:spcAft>
                <a:spcPts val="1000"/>
              </a:spcAft>
            </a:pPr>
            <a:r>
              <a:rPr lang="ar-SA" b="1" dirty="0">
                <a:latin typeface="Calibri"/>
                <a:ea typeface="Times New Roman"/>
                <a:cs typeface="Simplified Arabic"/>
              </a:rPr>
              <a:t>المطلب الثاني: لا مبالاة المستهلك بالعلامة ومنتجاتها</a:t>
            </a:r>
            <a:endParaRPr lang="fr-FR" sz="2000" dirty="0">
              <a:latin typeface="Calibri"/>
              <a:ea typeface="Calibri"/>
              <a:cs typeface="Arial"/>
            </a:endParaRPr>
          </a:p>
          <a:p>
            <a:pPr algn="just">
              <a:lnSpc>
                <a:spcPct val="115000"/>
              </a:lnSpc>
              <a:spcAft>
                <a:spcPts val="1000"/>
              </a:spcAft>
            </a:pPr>
            <a:r>
              <a:rPr lang="ar-SA" dirty="0" smtClean="0">
                <a:latin typeface="Calibri"/>
                <a:ea typeface="Times New Roman"/>
                <a:cs typeface="Simplified Arabic"/>
              </a:rPr>
              <a:t>تختلف </a:t>
            </a:r>
            <a:r>
              <a:rPr lang="ar-SA" dirty="0">
                <a:latin typeface="Calibri"/>
                <a:ea typeface="Times New Roman"/>
                <a:cs typeface="Simplified Arabic"/>
              </a:rPr>
              <a:t>لا مبالاة المستهلك بالعلامة ومنتجاتها عن فك الارتباط بالعلامة، فنتحدث عن اللامبالاة في حالة زوال وتلاشي العلاقة العاطفية بين المستهلك والعلامة، وهو ما كان يؤسس أصلا للارتباط، لكن يستمر المستهلك في شراء منتجات العلامة بوتيرة أقل، تحضيرا للقطيعة معها، وترجع هذه الفترة الانتقالية إلى وجود قيود قانونية أو تعاقدية، أو حتى </a:t>
            </a:r>
            <a:r>
              <a:rPr lang="ar-SA" dirty="0" err="1">
                <a:latin typeface="Calibri"/>
                <a:ea typeface="Times New Roman"/>
                <a:cs typeface="Simplified Arabic"/>
              </a:rPr>
              <a:t>موقفية</a:t>
            </a:r>
            <a:r>
              <a:rPr lang="ar-SA" dirty="0">
                <a:latin typeface="Calibri"/>
                <a:ea typeface="Times New Roman"/>
                <a:cs typeface="Simplified Arabic"/>
              </a:rPr>
              <a:t>، تمنع مؤقتا قطعه للعلاقة مع </a:t>
            </a:r>
            <a:r>
              <a:rPr lang="ar-SA" dirty="0" smtClean="0">
                <a:latin typeface="Calibri"/>
                <a:ea typeface="Times New Roman"/>
                <a:cs typeface="Simplified Arabic"/>
              </a:rPr>
              <a:t>العلامة</a:t>
            </a:r>
            <a:r>
              <a:rPr lang="fr-FR" dirty="0" smtClean="0">
                <a:latin typeface="Simplified Arabic"/>
                <a:ea typeface="Times New Roman"/>
                <a:cs typeface="Arial"/>
              </a:rPr>
              <a:t>.</a:t>
            </a:r>
            <a:endParaRPr lang="fr-FR" sz="2000" dirty="0">
              <a:latin typeface="Calibri"/>
              <a:ea typeface="Calibri"/>
              <a:cs typeface="Arial"/>
            </a:endParaRPr>
          </a:p>
          <a:p>
            <a:pPr algn="just">
              <a:lnSpc>
                <a:spcPct val="115000"/>
              </a:lnSpc>
              <a:spcAft>
                <a:spcPts val="1000"/>
              </a:spcAft>
            </a:pPr>
            <a:r>
              <a:rPr lang="ar-SA" b="1" dirty="0">
                <a:latin typeface="Calibri"/>
                <a:ea typeface="Times New Roman"/>
                <a:cs typeface="Simplified Arabic"/>
              </a:rPr>
              <a:t>المطلب الثالث: فك العلاقة بالعلامة التجارية</a:t>
            </a:r>
            <a:endParaRPr lang="fr-FR" sz="2000" dirty="0">
              <a:latin typeface="Calibri"/>
              <a:ea typeface="Calibri"/>
              <a:cs typeface="Arial"/>
            </a:endParaRPr>
          </a:p>
          <a:p>
            <a:pPr algn="just">
              <a:lnSpc>
                <a:spcPct val="115000"/>
              </a:lnSpc>
              <a:spcAft>
                <a:spcPts val="1000"/>
              </a:spcAft>
            </a:pPr>
            <a:r>
              <a:rPr lang="ar-SA" dirty="0" smtClean="0">
                <a:latin typeface="Calibri"/>
                <a:ea typeface="Times New Roman"/>
                <a:cs typeface="Simplified Arabic"/>
              </a:rPr>
              <a:t>فهو </a:t>
            </a:r>
            <a:r>
              <a:rPr lang="ar-SA" dirty="0">
                <a:latin typeface="Calibri"/>
                <a:ea typeface="Times New Roman"/>
                <a:cs typeface="Simplified Arabic"/>
              </a:rPr>
              <a:t>التعبير المادي عن فك العلاقة نهائيا مع العلامة، والقطيعة معها، ويحدث هذا بعد تلاشي العلاقة العاطفية بين المستهلك والعلامة كما يشير إلى أن الفرق بين مستهلك مرتبط عاطفيا بعلامة ومستهلك ولي بالعادة لعلامة هو أن المرتبط بالعلامة يقطع علاقته بها نهائيا عند تلاشي مقومات هذه العلاقة، بينما الولي بالعادة فيطور سلوكا انتهازيا تجاه العلامة ويستمر في شراء منتجاتها في حال تقديمها لعروض ترويجية ويتركها في باقي الأوقات وهو غير مستعد للتضامن معها أثناء الأزمات</a:t>
            </a:r>
            <a:r>
              <a:rPr lang="fr-FR" dirty="0" smtClean="0">
                <a:latin typeface="Simplified Arabic"/>
                <a:ea typeface="Times New Roman"/>
                <a:cs typeface="Arial"/>
              </a:rPr>
              <a:t>.</a:t>
            </a:r>
            <a:endParaRPr lang="fr-FR" sz="2000" dirty="0">
              <a:latin typeface="Calibri"/>
              <a:ea typeface="Calibri"/>
              <a:cs typeface="Arial"/>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38587463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2782</TotalTime>
  <Words>157</Words>
  <Application>Microsoft Office PowerPoint</Application>
  <PresentationFormat>Personnalisé</PresentationFormat>
  <Paragraphs>42</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ربطة</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48</cp:revision>
  <dcterms:created xsi:type="dcterms:W3CDTF">2024-11-28T07:06:48Z</dcterms:created>
  <dcterms:modified xsi:type="dcterms:W3CDTF">2025-10-24T18:24:52Z</dcterms:modified>
</cp:coreProperties>
</file>