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317" r:id="rId4"/>
    <p:sldId id="309" r:id="rId5"/>
    <p:sldId id="316" r:id="rId6"/>
    <p:sldId id="315" r:id="rId7"/>
    <p:sldId id="318" r:id="rId8"/>
    <p:sldId id="319" r:id="rId9"/>
    <p:sldId id="320" r:id="rId10"/>
    <p:sldId id="321" r:id="rId11"/>
    <p:sldId id="322" r:id="rId12"/>
    <p:sldId id="323" r:id="rId13"/>
    <p:sldId id="324" r:id="rId14"/>
    <p:sldId id="325" r:id="rId15"/>
    <p:sldId id="326" r:id="rId16"/>
    <p:sldId id="327" r:id="rId17"/>
    <p:sldId id="328" r:id="rId18"/>
    <p:sldId id="329" r:id="rId19"/>
    <p:sldId id="330" r:id="rId20"/>
    <p:sldId id="280"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39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lia Zazoua" userId="98188723bedeead5" providerId="LiveId" clId="{8CB1930B-8E90-4D5A-B2AD-17DE177DB7C3}"/>
    <pc:docChg chg="undo custSel addSld modSld">
      <pc:chgData name="Lylia Zazoua" userId="98188723bedeead5" providerId="LiveId" clId="{8CB1930B-8E90-4D5A-B2AD-17DE177DB7C3}" dt="2023-06-21T17:53:07.818" v="42" actId="255"/>
      <pc:docMkLst>
        <pc:docMk/>
      </pc:docMkLst>
      <pc:sldChg chg="modSp mod">
        <pc:chgData name="Lylia Zazoua" userId="98188723bedeead5" providerId="LiveId" clId="{8CB1930B-8E90-4D5A-B2AD-17DE177DB7C3}" dt="2023-06-21T17:52:26.102" v="40"/>
        <pc:sldMkLst>
          <pc:docMk/>
          <pc:sldMk cId="0" sldId="266"/>
        </pc:sldMkLst>
        <pc:spChg chg="mod">
          <ac:chgData name="Lylia Zazoua" userId="98188723bedeead5" providerId="LiveId" clId="{8CB1930B-8E90-4D5A-B2AD-17DE177DB7C3}" dt="2023-06-21T17:52:26.102" v="40"/>
          <ac:spMkLst>
            <pc:docMk/>
            <pc:sldMk cId="0" sldId="266"/>
            <ac:spMk id="2" creationId="{00000000-0000-0000-0000-000000000000}"/>
          </ac:spMkLst>
        </pc:spChg>
      </pc:sldChg>
      <pc:sldChg chg="modSp mod">
        <pc:chgData name="Lylia Zazoua" userId="98188723bedeead5" providerId="LiveId" clId="{8CB1930B-8E90-4D5A-B2AD-17DE177DB7C3}" dt="2023-06-21T17:49:55.043" v="6"/>
        <pc:sldMkLst>
          <pc:docMk/>
          <pc:sldMk cId="0" sldId="271"/>
        </pc:sldMkLst>
        <pc:spChg chg="mod">
          <ac:chgData name="Lylia Zazoua" userId="98188723bedeead5" providerId="LiveId" clId="{8CB1930B-8E90-4D5A-B2AD-17DE177DB7C3}" dt="2023-06-21T17:49:55.043" v="6"/>
          <ac:spMkLst>
            <pc:docMk/>
            <pc:sldMk cId="0" sldId="271"/>
            <ac:spMk id="2" creationId="{00000000-0000-0000-0000-000000000000}"/>
          </ac:spMkLst>
        </pc:spChg>
      </pc:sldChg>
      <pc:sldChg chg="delSp modSp new mod">
        <pc:chgData name="Lylia Zazoua" userId="98188723bedeead5" providerId="LiveId" clId="{8CB1930B-8E90-4D5A-B2AD-17DE177DB7C3}" dt="2023-06-21T17:53:07.818" v="42" actId="255"/>
        <pc:sldMkLst>
          <pc:docMk/>
          <pc:sldMk cId="3080862022" sldId="274"/>
        </pc:sldMkLst>
        <pc:spChg chg="del mod">
          <ac:chgData name="Lylia Zazoua" userId="98188723bedeead5" providerId="LiveId" clId="{8CB1930B-8E90-4D5A-B2AD-17DE177DB7C3}" dt="2023-06-21T17:51:26.301" v="25" actId="21"/>
          <ac:spMkLst>
            <pc:docMk/>
            <pc:sldMk cId="3080862022" sldId="274"/>
            <ac:spMk id="2" creationId="{9184F6F7-BC00-88F8-89A5-1ED02048D13E}"/>
          </ac:spMkLst>
        </pc:spChg>
        <pc:spChg chg="mod">
          <ac:chgData name="Lylia Zazoua" userId="98188723bedeead5" providerId="LiveId" clId="{8CB1930B-8E90-4D5A-B2AD-17DE177DB7C3}" dt="2023-06-21T17:53:07.818" v="42" actId="255"/>
          <ac:spMkLst>
            <pc:docMk/>
            <pc:sldMk cId="3080862022" sldId="274"/>
            <ac:spMk id="3" creationId="{9DD2D4B6-6BC9-4740-7D6C-AE06B468CC4B}"/>
          </ac:spMkLst>
        </pc:spChg>
      </pc:sldChg>
    </pc:docChg>
  </pc:docChgLst>
  <pc:docChgLst>
    <pc:chgData name="Lylia Zazoua" userId="98188723bedeead5" providerId="LiveId" clId="{2419ED28-7382-47D0-A500-BAA5B645F4D1}"/>
    <pc:docChg chg="undo custSel modSld">
      <pc:chgData name="Lylia Zazoua" userId="98188723bedeead5" providerId="LiveId" clId="{2419ED28-7382-47D0-A500-BAA5B645F4D1}" dt="2023-06-21T17:39:12.002" v="464" actId="20577"/>
      <pc:docMkLst>
        <pc:docMk/>
      </pc:docMkLst>
      <pc:sldChg chg="modSp mod">
        <pc:chgData name="Lylia Zazoua" userId="98188723bedeead5" providerId="LiveId" clId="{2419ED28-7382-47D0-A500-BAA5B645F4D1}" dt="2023-06-21T17:39:12.002" v="464" actId="20577"/>
        <pc:sldMkLst>
          <pc:docMk/>
          <pc:sldMk cId="0" sldId="271"/>
        </pc:sldMkLst>
        <pc:spChg chg="mod">
          <ac:chgData name="Lylia Zazoua" userId="98188723bedeead5" providerId="LiveId" clId="{2419ED28-7382-47D0-A500-BAA5B645F4D1}" dt="2023-06-21T17:39:12.002" v="464" actId="20577"/>
          <ac:spMkLst>
            <pc:docMk/>
            <pc:sldMk cId="0" sldId="271"/>
            <ac:spMk id="2" creationId="{00000000-0000-0000-0000-000000000000}"/>
          </ac:spMkLst>
        </pc:spChg>
      </pc:sldChg>
    </pc:docChg>
  </pc:docChgLst>
  <pc:docChgLst>
    <pc:chgData name="Lylia Zazoua" userId="98188723bedeead5" providerId="LiveId" clId="{3DDDEA23-79E6-4FB3-8590-44E5CB4488D8}"/>
    <pc:docChg chg="modSld">
      <pc:chgData name="Lylia Zazoua" userId="98188723bedeead5" providerId="LiveId" clId="{3DDDEA23-79E6-4FB3-8590-44E5CB4488D8}" dt="2023-06-22T07:17:43.532" v="304" actId="20577"/>
      <pc:docMkLst>
        <pc:docMk/>
      </pc:docMkLst>
      <pc:sldChg chg="modSp mod">
        <pc:chgData name="Lylia Zazoua" userId="98188723bedeead5" providerId="LiveId" clId="{3DDDEA23-79E6-4FB3-8590-44E5CB4488D8}" dt="2023-06-22T07:05:27.831" v="302" actId="20577"/>
        <pc:sldMkLst>
          <pc:docMk/>
          <pc:sldMk cId="0" sldId="256"/>
        </pc:sldMkLst>
        <pc:spChg chg="mod">
          <ac:chgData name="Lylia Zazoua" userId="98188723bedeead5" providerId="LiveId" clId="{3DDDEA23-79E6-4FB3-8590-44E5CB4488D8}" dt="2023-06-22T07:05:27.831" v="302" actId="20577"/>
          <ac:spMkLst>
            <pc:docMk/>
            <pc:sldMk cId="0" sldId="256"/>
            <ac:spMk id="2" creationId="{00000000-0000-0000-0000-000000000000}"/>
          </ac:spMkLst>
        </pc:spChg>
      </pc:sldChg>
      <pc:sldChg chg="modSp mod">
        <pc:chgData name="Lylia Zazoua" userId="98188723bedeead5" providerId="LiveId" clId="{3DDDEA23-79E6-4FB3-8590-44E5CB4488D8}" dt="2023-06-22T04:33:15.240" v="291" actId="20577"/>
        <pc:sldMkLst>
          <pc:docMk/>
          <pc:sldMk cId="0" sldId="258"/>
        </pc:sldMkLst>
        <pc:spChg chg="mod">
          <ac:chgData name="Lylia Zazoua" userId="98188723bedeead5" providerId="LiveId" clId="{3DDDEA23-79E6-4FB3-8590-44E5CB4488D8}" dt="2023-06-22T04:33:15.240" v="291" actId="20577"/>
          <ac:spMkLst>
            <pc:docMk/>
            <pc:sldMk cId="0" sldId="258"/>
            <ac:spMk id="2" creationId="{00000000-0000-0000-0000-000000000000}"/>
          </ac:spMkLst>
        </pc:spChg>
      </pc:sldChg>
      <pc:sldChg chg="modSp mod">
        <pc:chgData name="Lylia Zazoua" userId="98188723bedeead5" providerId="LiveId" clId="{3DDDEA23-79E6-4FB3-8590-44E5CB4488D8}" dt="2023-06-22T03:39:41.411" v="250" actId="20577"/>
        <pc:sldMkLst>
          <pc:docMk/>
          <pc:sldMk cId="0" sldId="260"/>
        </pc:sldMkLst>
        <pc:spChg chg="mod">
          <ac:chgData name="Lylia Zazoua" userId="98188723bedeead5" providerId="LiveId" clId="{3DDDEA23-79E6-4FB3-8590-44E5CB4488D8}" dt="2023-06-22T03:39:41.411" v="250" actId="20577"/>
          <ac:spMkLst>
            <pc:docMk/>
            <pc:sldMk cId="0" sldId="260"/>
            <ac:spMk id="2" creationId="{00000000-0000-0000-0000-000000000000}"/>
          </ac:spMkLst>
        </pc:spChg>
      </pc:sldChg>
      <pc:sldChg chg="modSp mod">
        <pc:chgData name="Lylia Zazoua" userId="98188723bedeead5" providerId="LiveId" clId="{3DDDEA23-79E6-4FB3-8590-44E5CB4488D8}" dt="2023-06-22T03:37:20.164" v="132" actId="20577"/>
        <pc:sldMkLst>
          <pc:docMk/>
          <pc:sldMk cId="0" sldId="261"/>
        </pc:sldMkLst>
        <pc:spChg chg="mod">
          <ac:chgData name="Lylia Zazoua" userId="98188723bedeead5" providerId="LiveId" clId="{3DDDEA23-79E6-4FB3-8590-44E5CB4488D8}" dt="2023-06-22T03:37:20.164" v="132" actId="20577"/>
          <ac:spMkLst>
            <pc:docMk/>
            <pc:sldMk cId="0" sldId="261"/>
            <ac:spMk id="2" creationId="{00000000-0000-0000-0000-000000000000}"/>
          </ac:spMkLst>
        </pc:spChg>
      </pc:sldChg>
      <pc:sldChg chg="modSp mod">
        <pc:chgData name="Lylia Zazoua" userId="98188723bedeead5" providerId="LiveId" clId="{3DDDEA23-79E6-4FB3-8590-44E5CB4488D8}" dt="2023-06-22T03:31:40.878" v="25" actId="20577"/>
        <pc:sldMkLst>
          <pc:docMk/>
          <pc:sldMk cId="0" sldId="262"/>
        </pc:sldMkLst>
        <pc:spChg chg="mod">
          <ac:chgData name="Lylia Zazoua" userId="98188723bedeead5" providerId="LiveId" clId="{3DDDEA23-79E6-4FB3-8590-44E5CB4488D8}" dt="2023-06-22T03:31:40.878" v="25" actId="20577"/>
          <ac:spMkLst>
            <pc:docMk/>
            <pc:sldMk cId="0" sldId="262"/>
            <ac:spMk id="2" creationId="{00000000-0000-0000-0000-000000000000}"/>
          </ac:spMkLst>
        </pc:spChg>
      </pc:sldChg>
      <pc:sldChg chg="modSp mod">
        <pc:chgData name="Lylia Zazoua" userId="98188723bedeead5" providerId="LiveId" clId="{3DDDEA23-79E6-4FB3-8590-44E5CB4488D8}" dt="2023-06-22T04:24:19.497" v="287" actId="20577"/>
        <pc:sldMkLst>
          <pc:docMk/>
          <pc:sldMk cId="0" sldId="263"/>
        </pc:sldMkLst>
        <pc:spChg chg="mod">
          <ac:chgData name="Lylia Zazoua" userId="98188723bedeead5" providerId="LiveId" clId="{3DDDEA23-79E6-4FB3-8590-44E5CB4488D8}" dt="2023-06-22T04:24:19.497" v="287" actId="20577"/>
          <ac:spMkLst>
            <pc:docMk/>
            <pc:sldMk cId="0" sldId="263"/>
            <ac:spMk id="2" creationId="{00000000-0000-0000-0000-000000000000}"/>
          </ac:spMkLst>
        </pc:spChg>
      </pc:sldChg>
      <pc:sldChg chg="modSp mod">
        <pc:chgData name="Lylia Zazoua" userId="98188723bedeead5" providerId="LiveId" clId="{3DDDEA23-79E6-4FB3-8590-44E5CB4488D8}" dt="2023-06-22T04:09:07.531" v="285" actId="20577"/>
        <pc:sldMkLst>
          <pc:docMk/>
          <pc:sldMk cId="0" sldId="264"/>
        </pc:sldMkLst>
        <pc:spChg chg="mod">
          <ac:chgData name="Lylia Zazoua" userId="98188723bedeead5" providerId="LiveId" clId="{3DDDEA23-79E6-4FB3-8590-44E5CB4488D8}" dt="2023-06-22T04:09:07.531" v="285" actId="20577"/>
          <ac:spMkLst>
            <pc:docMk/>
            <pc:sldMk cId="0" sldId="264"/>
            <ac:spMk id="2" creationId="{00000000-0000-0000-0000-000000000000}"/>
          </ac:spMkLst>
        </pc:spChg>
      </pc:sldChg>
      <pc:sldChg chg="modSp mod">
        <pc:chgData name="Lylia Zazoua" userId="98188723bedeead5" providerId="LiveId" clId="{3DDDEA23-79E6-4FB3-8590-44E5CB4488D8}" dt="2023-06-22T07:17:43.532" v="304" actId="20577"/>
        <pc:sldMkLst>
          <pc:docMk/>
          <pc:sldMk cId="0" sldId="267"/>
        </pc:sldMkLst>
        <pc:spChg chg="mod">
          <ac:chgData name="Lylia Zazoua" userId="98188723bedeead5" providerId="LiveId" clId="{3DDDEA23-79E6-4FB3-8590-44E5CB4488D8}" dt="2023-06-22T07:17:43.532" v="304" actId="20577"/>
          <ac:spMkLst>
            <pc:docMk/>
            <pc:sldMk cId="0" sldId="267"/>
            <ac:spMk id="2" creationId="{00000000-0000-0000-0000-000000000000}"/>
          </ac:spMkLst>
        </pc:spChg>
      </pc:sldChg>
      <pc:sldChg chg="modSp mod">
        <pc:chgData name="Lylia Zazoua" userId="98188723bedeead5" providerId="LiveId" clId="{3DDDEA23-79E6-4FB3-8590-44E5CB4488D8}" dt="2023-06-22T04:31:31.744" v="290" actId="20577"/>
        <pc:sldMkLst>
          <pc:docMk/>
          <pc:sldMk cId="0" sldId="269"/>
        </pc:sldMkLst>
        <pc:spChg chg="mod">
          <ac:chgData name="Lylia Zazoua" userId="98188723bedeead5" providerId="LiveId" clId="{3DDDEA23-79E6-4FB3-8590-44E5CB4488D8}" dt="2023-06-22T04:31:31.744" v="290" actId="20577"/>
          <ac:spMkLst>
            <pc:docMk/>
            <pc:sldMk cId="0" sldId="269"/>
            <ac:spMk id="2" creationId="{00000000-0000-0000-0000-000000000000}"/>
          </ac:spMkLst>
        </pc:spChg>
      </pc:sldChg>
      <pc:sldChg chg="modSp mod">
        <pc:chgData name="Lylia Zazoua" userId="98188723bedeead5" providerId="LiveId" clId="{3DDDEA23-79E6-4FB3-8590-44E5CB4488D8}" dt="2023-06-22T04:40:36.908" v="301" actId="20577"/>
        <pc:sldMkLst>
          <pc:docMk/>
          <pc:sldMk cId="0" sldId="270"/>
        </pc:sldMkLst>
        <pc:spChg chg="mod">
          <ac:chgData name="Lylia Zazoua" userId="98188723bedeead5" providerId="LiveId" clId="{3DDDEA23-79E6-4FB3-8590-44E5CB4488D8}" dt="2023-06-22T04:40:36.908" v="301" actId="20577"/>
          <ac:spMkLst>
            <pc:docMk/>
            <pc:sldMk cId="0" sldId="270"/>
            <ac:spMk id="2" creationId="{00000000-0000-0000-0000-000000000000}"/>
          </ac:spMkLst>
        </pc:spChg>
      </pc:sldChg>
      <pc:sldChg chg="modSp mod">
        <pc:chgData name="Lylia Zazoua" userId="98188723bedeead5" providerId="LiveId" clId="{3DDDEA23-79E6-4FB3-8590-44E5CB4488D8}" dt="2023-06-22T04:06:08.689" v="270" actId="20577"/>
        <pc:sldMkLst>
          <pc:docMk/>
          <pc:sldMk cId="0" sldId="273"/>
        </pc:sldMkLst>
        <pc:spChg chg="mod">
          <ac:chgData name="Lylia Zazoua" userId="98188723bedeead5" providerId="LiveId" clId="{3DDDEA23-79E6-4FB3-8590-44E5CB4488D8}" dt="2023-06-22T04:06:08.689" v="270" actId="20577"/>
          <ac:spMkLst>
            <pc:docMk/>
            <pc:sldMk cId="0" sldId="273"/>
            <ac:spMk id="2" creationId="{00000000-0000-0000-0000-000000000000}"/>
          </ac:spMkLst>
        </pc:spChg>
      </pc:sldChg>
    </pc:docChg>
  </pc:docChgLst>
  <pc:docChgLst>
    <pc:chgData name="Lylia Zazoua" userId="98188723bedeead5" providerId="LiveId" clId="{EEF3D223-B4AC-43AC-8C7D-2C088940333A}"/>
    <pc:docChg chg="undo custSel delSld modSld">
      <pc:chgData name="Lylia Zazoua" userId="98188723bedeead5" providerId="LiveId" clId="{EEF3D223-B4AC-43AC-8C7D-2C088940333A}" dt="2023-06-21T16:42:55.502" v="339" actId="115"/>
      <pc:docMkLst>
        <pc:docMk/>
      </pc:docMkLst>
      <pc:sldChg chg="modSp mod">
        <pc:chgData name="Lylia Zazoua" userId="98188723bedeead5" providerId="LiveId" clId="{EEF3D223-B4AC-43AC-8C7D-2C088940333A}" dt="2023-06-21T16:40:59.452" v="327" actId="207"/>
        <pc:sldMkLst>
          <pc:docMk/>
          <pc:sldMk cId="0" sldId="256"/>
        </pc:sldMkLst>
        <pc:spChg chg="mod">
          <ac:chgData name="Lylia Zazoua" userId="98188723bedeead5" providerId="LiveId" clId="{EEF3D223-B4AC-43AC-8C7D-2C088940333A}" dt="2023-06-21T16:40:59.452" v="327" actId="207"/>
          <ac:spMkLst>
            <pc:docMk/>
            <pc:sldMk cId="0" sldId="256"/>
            <ac:spMk id="2" creationId="{00000000-0000-0000-0000-000000000000}"/>
          </ac:spMkLst>
        </pc:spChg>
      </pc:sldChg>
      <pc:sldChg chg="modSp mod">
        <pc:chgData name="Lylia Zazoua" userId="98188723bedeead5" providerId="LiveId" clId="{EEF3D223-B4AC-43AC-8C7D-2C088940333A}" dt="2023-06-21T16:41:54.612" v="328" actId="207"/>
        <pc:sldMkLst>
          <pc:docMk/>
          <pc:sldMk cId="0" sldId="257"/>
        </pc:sldMkLst>
        <pc:spChg chg="mod">
          <ac:chgData name="Lylia Zazoua" userId="98188723bedeead5" providerId="LiveId" clId="{EEF3D223-B4AC-43AC-8C7D-2C088940333A}" dt="2023-06-21T16:41:54.612" v="328" actId="207"/>
          <ac:spMkLst>
            <pc:docMk/>
            <pc:sldMk cId="0" sldId="257"/>
            <ac:spMk id="2" creationId="{00000000-0000-0000-0000-000000000000}"/>
          </ac:spMkLst>
        </pc:spChg>
      </pc:sldChg>
      <pc:sldChg chg="modSp mod">
        <pc:chgData name="Lylia Zazoua" userId="98188723bedeead5" providerId="LiveId" clId="{EEF3D223-B4AC-43AC-8C7D-2C088940333A}" dt="2023-06-21T16:42:22.247" v="332" actId="207"/>
        <pc:sldMkLst>
          <pc:docMk/>
          <pc:sldMk cId="0" sldId="258"/>
        </pc:sldMkLst>
        <pc:spChg chg="mod">
          <ac:chgData name="Lylia Zazoua" userId="98188723bedeead5" providerId="LiveId" clId="{EEF3D223-B4AC-43AC-8C7D-2C088940333A}" dt="2023-06-21T16:42:22.247" v="332" actId="207"/>
          <ac:spMkLst>
            <pc:docMk/>
            <pc:sldMk cId="0" sldId="258"/>
            <ac:spMk id="2" creationId="{00000000-0000-0000-0000-000000000000}"/>
          </ac:spMkLst>
        </pc:spChg>
      </pc:sldChg>
      <pc:sldChg chg="modSp mod">
        <pc:chgData name="Lylia Zazoua" userId="98188723bedeead5" providerId="LiveId" clId="{EEF3D223-B4AC-43AC-8C7D-2C088940333A}" dt="2023-06-21T16:42:16.967" v="331" actId="207"/>
        <pc:sldMkLst>
          <pc:docMk/>
          <pc:sldMk cId="0" sldId="259"/>
        </pc:sldMkLst>
        <pc:spChg chg="mod">
          <ac:chgData name="Lylia Zazoua" userId="98188723bedeead5" providerId="LiveId" clId="{EEF3D223-B4AC-43AC-8C7D-2C088940333A}" dt="2023-06-21T16:42:16.967" v="331" actId="207"/>
          <ac:spMkLst>
            <pc:docMk/>
            <pc:sldMk cId="0" sldId="259"/>
            <ac:spMk id="2" creationId="{00000000-0000-0000-0000-000000000000}"/>
          </ac:spMkLst>
        </pc:spChg>
      </pc:sldChg>
      <pc:sldChg chg="modSp mod">
        <pc:chgData name="Lylia Zazoua" userId="98188723bedeead5" providerId="LiveId" clId="{EEF3D223-B4AC-43AC-8C7D-2C088940333A}" dt="2023-06-21T16:42:09.021" v="330" actId="207"/>
        <pc:sldMkLst>
          <pc:docMk/>
          <pc:sldMk cId="0" sldId="260"/>
        </pc:sldMkLst>
        <pc:spChg chg="mod">
          <ac:chgData name="Lylia Zazoua" userId="98188723bedeead5" providerId="LiveId" clId="{EEF3D223-B4AC-43AC-8C7D-2C088940333A}" dt="2023-06-21T16:42:09.021" v="330" actId="207"/>
          <ac:spMkLst>
            <pc:docMk/>
            <pc:sldMk cId="0" sldId="260"/>
            <ac:spMk id="2" creationId="{00000000-0000-0000-0000-000000000000}"/>
          </ac:spMkLst>
        </pc:spChg>
      </pc:sldChg>
      <pc:sldChg chg="modSp mod">
        <pc:chgData name="Lylia Zazoua" userId="98188723bedeead5" providerId="LiveId" clId="{EEF3D223-B4AC-43AC-8C7D-2C088940333A}" dt="2023-06-21T16:42:01.343" v="329" actId="207"/>
        <pc:sldMkLst>
          <pc:docMk/>
          <pc:sldMk cId="0" sldId="261"/>
        </pc:sldMkLst>
        <pc:spChg chg="mod">
          <ac:chgData name="Lylia Zazoua" userId="98188723bedeead5" providerId="LiveId" clId="{EEF3D223-B4AC-43AC-8C7D-2C088940333A}" dt="2023-06-21T16:42:01.343" v="329" actId="207"/>
          <ac:spMkLst>
            <pc:docMk/>
            <pc:sldMk cId="0" sldId="261"/>
            <ac:spMk id="2" creationId="{00000000-0000-0000-0000-000000000000}"/>
          </ac:spMkLst>
        </pc:spChg>
      </pc:sldChg>
      <pc:sldChg chg="modSp mod">
        <pc:chgData name="Lylia Zazoua" userId="98188723bedeead5" providerId="LiveId" clId="{EEF3D223-B4AC-43AC-8C7D-2C088940333A}" dt="2023-06-21T16:42:29.408" v="333" actId="207"/>
        <pc:sldMkLst>
          <pc:docMk/>
          <pc:sldMk cId="0" sldId="262"/>
        </pc:sldMkLst>
        <pc:spChg chg="mod">
          <ac:chgData name="Lylia Zazoua" userId="98188723bedeead5" providerId="LiveId" clId="{EEF3D223-B4AC-43AC-8C7D-2C088940333A}" dt="2023-06-21T16:42:29.408" v="333" actId="207"/>
          <ac:spMkLst>
            <pc:docMk/>
            <pc:sldMk cId="0" sldId="262"/>
            <ac:spMk id="2" creationId="{00000000-0000-0000-0000-000000000000}"/>
          </ac:spMkLst>
        </pc:spChg>
      </pc:sldChg>
      <pc:sldChg chg="modSp mod">
        <pc:chgData name="Lylia Zazoua" userId="98188723bedeead5" providerId="LiveId" clId="{EEF3D223-B4AC-43AC-8C7D-2C088940333A}" dt="2023-06-21T16:42:36.487" v="334" actId="207"/>
        <pc:sldMkLst>
          <pc:docMk/>
          <pc:sldMk cId="0" sldId="263"/>
        </pc:sldMkLst>
        <pc:spChg chg="mod">
          <ac:chgData name="Lylia Zazoua" userId="98188723bedeead5" providerId="LiveId" clId="{EEF3D223-B4AC-43AC-8C7D-2C088940333A}" dt="2023-06-21T16:42:36.487" v="334" actId="207"/>
          <ac:spMkLst>
            <pc:docMk/>
            <pc:sldMk cId="0" sldId="263"/>
            <ac:spMk id="2" creationId="{00000000-0000-0000-0000-000000000000}"/>
          </ac:spMkLst>
        </pc:spChg>
      </pc:sldChg>
      <pc:sldChg chg="modSp mod">
        <pc:chgData name="Lylia Zazoua" userId="98188723bedeead5" providerId="LiveId" clId="{EEF3D223-B4AC-43AC-8C7D-2C088940333A}" dt="2023-06-21T16:42:42.231" v="335" actId="207"/>
        <pc:sldMkLst>
          <pc:docMk/>
          <pc:sldMk cId="0" sldId="264"/>
        </pc:sldMkLst>
        <pc:spChg chg="mod">
          <ac:chgData name="Lylia Zazoua" userId="98188723bedeead5" providerId="LiveId" clId="{EEF3D223-B4AC-43AC-8C7D-2C088940333A}" dt="2023-06-21T16:42:42.231" v="335" actId="207"/>
          <ac:spMkLst>
            <pc:docMk/>
            <pc:sldMk cId="0" sldId="264"/>
            <ac:spMk id="2" creationId="{00000000-0000-0000-0000-000000000000}"/>
          </ac:spMkLst>
        </pc:spChg>
      </pc:sldChg>
      <pc:sldChg chg="del">
        <pc:chgData name="Lylia Zazoua" userId="98188723bedeead5" providerId="LiveId" clId="{EEF3D223-B4AC-43AC-8C7D-2C088940333A}" dt="2023-06-21T16:36:41.742" v="309" actId="2696"/>
        <pc:sldMkLst>
          <pc:docMk/>
          <pc:sldMk cId="0" sldId="265"/>
        </pc:sldMkLst>
      </pc:sldChg>
      <pc:sldChg chg="modSp mod">
        <pc:chgData name="Lylia Zazoua" userId="98188723bedeead5" providerId="LiveId" clId="{EEF3D223-B4AC-43AC-8C7D-2C088940333A}" dt="2023-06-21T16:42:55.502" v="339" actId="115"/>
        <pc:sldMkLst>
          <pc:docMk/>
          <pc:sldMk cId="0" sldId="266"/>
        </pc:sldMkLst>
        <pc:spChg chg="mod">
          <ac:chgData name="Lylia Zazoua" userId="98188723bedeead5" providerId="LiveId" clId="{EEF3D223-B4AC-43AC-8C7D-2C088940333A}" dt="2023-06-21T16:42:55.502" v="339" actId="115"/>
          <ac:spMkLst>
            <pc:docMk/>
            <pc:sldMk cId="0" sldId="266"/>
            <ac:spMk id="2" creationId="{00000000-0000-0000-0000-000000000000}"/>
          </ac:spMkLst>
        </pc:spChg>
      </pc:sldChg>
      <pc:sldChg chg="del">
        <pc:chgData name="Lylia Zazoua" userId="98188723bedeead5" providerId="LiveId" clId="{EEF3D223-B4AC-43AC-8C7D-2C088940333A}" dt="2023-06-21T16:25:45.712" v="239" actId="2696"/>
        <pc:sldMkLst>
          <pc:docMk/>
          <pc:sldMk cId="0" sldId="26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491D7602-6C0F-6D87-0B1A-82573D4B89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xmlns="" id="{20691E5D-4AB5-71EA-AE5B-AB28D5169C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29ACE5-E4BF-418B-91C4-D1E16A58847D}" type="datetimeFigureOut">
              <a:rPr lang="en-GB" smtClean="0"/>
              <a:t>10/11/2025</a:t>
            </a:fld>
            <a:endParaRPr lang="en-GB"/>
          </a:p>
        </p:txBody>
      </p:sp>
      <p:sp>
        <p:nvSpPr>
          <p:cNvPr id="4" name="Footer Placeholder 3">
            <a:extLst>
              <a:ext uri="{FF2B5EF4-FFF2-40B4-BE49-F238E27FC236}">
                <a16:creationId xmlns:a16="http://schemas.microsoft.com/office/drawing/2014/main" xmlns="" id="{F0BC46DC-E2D1-72DA-3A1D-9CDDFB554C8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xmlns="" id="{1663993D-D900-B812-9E4B-93DEDAB0E3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B8AD12-0111-4D6D-8412-FDEA9238C2EC}" type="slidenum">
              <a:rPr lang="en-GB" smtClean="0"/>
              <a:t>‹#›</a:t>
            </a:fld>
            <a:endParaRPr lang="en-GB"/>
          </a:p>
        </p:txBody>
      </p:sp>
    </p:spTree>
    <p:extLst>
      <p:ext uri="{BB962C8B-B14F-4D97-AF65-F5344CB8AC3E}">
        <p14:creationId xmlns:p14="http://schemas.microsoft.com/office/powerpoint/2010/main" val="325138407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C38932-DCB0-4C2A-956A-5C201E5039F5}" type="datetimeFigureOut">
              <a:rPr lang="en-GB" smtClean="0"/>
              <a:t>10/11/2025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2A8541-C0ED-4B22-8D02-61AE0F4B5520}" type="slidenum">
              <a:rPr lang="en-GB" smtClean="0"/>
              <a:t>‹#›</a:t>
            </a:fld>
            <a:endParaRPr lang="en-GB"/>
          </a:p>
        </p:txBody>
      </p:sp>
    </p:spTree>
    <p:extLst>
      <p:ext uri="{BB962C8B-B14F-4D97-AF65-F5344CB8AC3E}">
        <p14:creationId xmlns:p14="http://schemas.microsoft.com/office/powerpoint/2010/main" val="332697622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10/11/2025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CC9A7-9F84-4DE3-B76E-953176F2E941}" type="datetimeFigureOut">
              <a:rPr lang="fr-FR" smtClean="0"/>
              <a:pPr/>
              <a:t>10/11/2025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DE85C0-A1BC-4A99-AC32-C1F08F73C969}"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6000" b="1" u="sng" dirty="0">
                <a:solidFill>
                  <a:schemeClr val="tx1"/>
                </a:solidFill>
                <a:latin typeface="Times New Roman" pitchFamily="18" charset="0"/>
                <a:cs typeface="Times New Roman" pitchFamily="18" charset="0"/>
              </a:rPr>
              <a:t>Module :</a:t>
            </a:r>
            <a:r>
              <a:rPr lang="fr-FR" sz="6000" b="1" dirty="0">
                <a:solidFill>
                  <a:schemeClr val="tx1"/>
                </a:solidFill>
                <a:latin typeface="Times New Roman" pitchFamily="18" charset="0"/>
                <a:cs typeface="Times New Roman" pitchFamily="18" charset="0"/>
              </a:rPr>
              <a:t/>
            </a:r>
            <a:br>
              <a:rPr lang="fr-FR" sz="6000" b="1" dirty="0">
                <a:solidFill>
                  <a:schemeClr val="tx1"/>
                </a:solidFill>
                <a:latin typeface="Times New Roman" pitchFamily="18" charset="0"/>
                <a:cs typeface="Times New Roman" pitchFamily="18" charset="0"/>
              </a:rPr>
            </a:br>
            <a:r>
              <a:rPr lang="fr-FR" sz="6000" b="1" dirty="0" err="1" smtClean="0">
                <a:solidFill>
                  <a:schemeClr val="tx1"/>
                </a:solidFill>
                <a:latin typeface="Times New Roman" pitchFamily="18" charset="0"/>
                <a:cs typeface="Times New Roman" pitchFamily="18" charset="0"/>
              </a:rPr>
              <a:t>Littératies</a:t>
            </a:r>
            <a:r>
              <a:rPr lang="fr-FR" sz="6000" b="1" dirty="0" smtClean="0">
                <a:solidFill>
                  <a:schemeClr val="tx1"/>
                </a:solidFill>
                <a:latin typeface="Times New Roman" pitchFamily="18" charset="0"/>
                <a:cs typeface="Times New Roman" pitchFamily="18" charset="0"/>
              </a:rPr>
              <a:t> numériques</a:t>
            </a:r>
            <a:endParaRPr lang="fr-FR" sz="4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fr-FR" sz="3600" b="1" dirty="0">
                <a:latin typeface="Times New Roman" panose="02020603050405020304" pitchFamily="18" charset="0"/>
                <a:cs typeface="Times New Roman" panose="02020603050405020304" pitchFamily="18" charset="0"/>
              </a:rPr>
              <a:t>Disadvantages of </a:t>
            </a:r>
            <a:r>
              <a:rPr lang="fr-FR" sz="3600" b="1" dirty="0" smtClean="0">
                <a:latin typeface="Times New Roman" panose="02020603050405020304" pitchFamily="18" charset="0"/>
                <a:cs typeface="Times New Roman" panose="02020603050405020304" pitchFamily="18" charset="0"/>
              </a:rPr>
              <a:t>a DBMS:</a:t>
            </a:r>
            <a:br>
              <a:rPr lang="fr-FR" sz="3600" b="1" dirty="0" smtClean="0">
                <a:latin typeface="Times New Roman" panose="02020603050405020304" pitchFamily="18" charset="0"/>
                <a:cs typeface="Times New Roman" panose="02020603050405020304" pitchFamily="18" charset="0"/>
              </a:rPr>
            </a:br>
            <a:r>
              <a:rPr lang="fr-FR" sz="3200" b="1" dirty="0">
                <a:latin typeface="Times New Roman" panose="02020603050405020304" pitchFamily="18" charset="0"/>
                <a:cs typeface="Times New Roman" panose="02020603050405020304" pitchFamily="18" charset="0"/>
              </a:rPr>
              <a:t/>
            </a:r>
            <a:br>
              <a:rPr lang="fr-FR" sz="3200" b="1" dirty="0">
                <a:latin typeface="Times New Roman" panose="02020603050405020304" pitchFamily="18" charset="0"/>
                <a:cs typeface="Times New Roman" panose="02020603050405020304" pitchFamily="18" charset="0"/>
              </a:rPr>
            </a:br>
            <a:r>
              <a:rPr lang="en-US" sz="2700" b="1" dirty="0">
                <a:latin typeface="Times New Roman" panose="02020603050405020304" pitchFamily="18" charset="0"/>
                <a:cs typeface="Times New Roman" panose="02020603050405020304" pitchFamily="18" charset="0"/>
              </a:rPr>
              <a:t>1. Cost of hardware and </a:t>
            </a:r>
            <a:r>
              <a:rPr lang="en-US" sz="2700" b="1" dirty="0" smtClean="0">
                <a:latin typeface="Times New Roman" panose="02020603050405020304" pitchFamily="18" charset="0"/>
                <a:cs typeface="Times New Roman" panose="02020603050405020304" pitchFamily="18" charset="0"/>
              </a:rPr>
              <a:t>software: </a:t>
            </a:r>
            <a:r>
              <a:rPr lang="en-US" sz="2700" dirty="0">
                <a:latin typeface="Times New Roman" panose="02020603050405020304" pitchFamily="18" charset="0"/>
                <a:cs typeface="Times New Roman" panose="02020603050405020304" pitchFamily="18" charset="0"/>
              </a:rPr>
              <a:t>It requires high speed of </a:t>
            </a:r>
            <a:r>
              <a:rPr lang="en-US" sz="2700" dirty="0" smtClean="0">
                <a:latin typeface="Times New Roman" panose="02020603050405020304" pitchFamily="18" charset="0"/>
                <a:cs typeface="Times New Roman" panose="02020603050405020304" pitchFamily="18" charset="0"/>
              </a:rPr>
              <a:t>data processor </a:t>
            </a:r>
            <a:r>
              <a:rPr lang="en-US" sz="2700" dirty="0">
                <a:latin typeface="Times New Roman" panose="02020603050405020304" pitchFamily="18" charset="0"/>
                <a:cs typeface="Times New Roman" panose="02020603050405020304" pitchFamily="18" charset="0"/>
              </a:rPr>
              <a:t>and large memory size to run DBMS software.</a:t>
            </a:r>
            <a:br>
              <a:rPr lang="en-US" sz="2700" dirty="0">
                <a:latin typeface="Times New Roman" panose="02020603050405020304" pitchFamily="18" charset="0"/>
                <a:cs typeface="Times New Roman" panose="02020603050405020304" pitchFamily="18" charset="0"/>
              </a:rPr>
            </a:br>
            <a:r>
              <a:rPr lang="en-US" sz="2700" dirty="0" smtClean="0">
                <a:latin typeface="Times New Roman" panose="02020603050405020304" pitchFamily="18" charset="0"/>
                <a:cs typeface="Times New Roman" panose="02020603050405020304" pitchFamily="18" charset="0"/>
              </a:rPr>
              <a:t/>
            </a:r>
            <a:br>
              <a:rPr lang="en-US" sz="2700" dirty="0" smtClean="0">
                <a:latin typeface="Times New Roman" panose="02020603050405020304" pitchFamily="18" charset="0"/>
                <a:cs typeface="Times New Roman" panose="02020603050405020304" pitchFamily="18" charset="0"/>
              </a:rPr>
            </a:br>
            <a:r>
              <a:rPr lang="en-US" sz="2700" b="1" dirty="0" smtClean="0">
                <a:latin typeface="Times New Roman" panose="02020603050405020304" pitchFamily="18" charset="0"/>
                <a:cs typeface="Times New Roman" panose="02020603050405020304" pitchFamily="18" charset="0"/>
              </a:rPr>
              <a:t>2</a:t>
            </a:r>
            <a:r>
              <a:rPr lang="en-US" sz="2700" b="1" dirty="0">
                <a:latin typeface="Times New Roman" panose="02020603050405020304" pitchFamily="18" charset="0"/>
                <a:cs typeface="Times New Roman" panose="02020603050405020304" pitchFamily="18" charset="0"/>
              </a:rPr>
              <a:t>. </a:t>
            </a:r>
            <a:r>
              <a:rPr lang="en-US" sz="2700" b="1" dirty="0" smtClean="0">
                <a:latin typeface="Times New Roman" panose="02020603050405020304" pitchFamily="18" charset="0"/>
                <a:cs typeface="Times New Roman" panose="02020603050405020304" pitchFamily="18" charset="0"/>
              </a:rPr>
              <a:t>Size: </a:t>
            </a:r>
            <a:r>
              <a:rPr lang="en-US" sz="2700" dirty="0">
                <a:latin typeface="Times New Roman" panose="02020603050405020304" pitchFamily="18" charset="0"/>
                <a:cs typeface="Times New Roman" panose="02020603050405020304" pitchFamily="18" charset="0"/>
              </a:rPr>
              <a:t>It occupies a large space of disks and large memory to </a:t>
            </a:r>
            <a:r>
              <a:rPr lang="en-US" sz="2700" dirty="0" smtClean="0">
                <a:latin typeface="Times New Roman" panose="02020603050405020304" pitchFamily="18" charset="0"/>
                <a:cs typeface="Times New Roman" panose="02020603050405020304" pitchFamily="18" charset="0"/>
              </a:rPr>
              <a:t>run </a:t>
            </a:r>
            <a:r>
              <a:rPr lang="en-GB" sz="2700" dirty="0" smtClean="0">
                <a:latin typeface="Times New Roman" panose="02020603050405020304" pitchFamily="18" charset="0"/>
                <a:cs typeface="Times New Roman" panose="02020603050405020304" pitchFamily="18" charset="0"/>
              </a:rPr>
              <a:t>efficiently</a:t>
            </a:r>
            <a:r>
              <a:rPr lang="fr-FR" sz="2700" dirty="0" smtClean="0">
                <a:latin typeface="Times New Roman" panose="02020603050405020304" pitchFamily="18" charset="0"/>
                <a:cs typeface="Times New Roman" panose="02020603050405020304" pitchFamily="18" charset="0"/>
              </a:rPr>
              <a:t>.</a:t>
            </a:r>
            <a:r>
              <a:rPr lang="fr-FR" sz="2700" dirty="0">
                <a:latin typeface="Times New Roman" panose="02020603050405020304" pitchFamily="18" charset="0"/>
                <a:cs typeface="Times New Roman" panose="02020603050405020304" pitchFamily="18" charset="0"/>
              </a:rPr>
              <a:t/>
            </a:r>
            <a:br>
              <a:rPr lang="fr-FR" sz="2700" dirty="0">
                <a:latin typeface="Times New Roman" panose="02020603050405020304" pitchFamily="18" charset="0"/>
                <a:cs typeface="Times New Roman" panose="02020603050405020304" pitchFamily="18" charset="0"/>
              </a:rPr>
            </a:br>
            <a:r>
              <a:rPr lang="fr-FR" sz="2700" dirty="0" smtClean="0">
                <a:latin typeface="Times New Roman" panose="02020603050405020304" pitchFamily="18" charset="0"/>
                <a:cs typeface="Times New Roman" panose="02020603050405020304" pitchFamily="18" charset="0"/>
              </a:rPr>
              <a:t/>
            </a:r>
            <a:br>
              <a:rPr lang="fr-FR" sz="2700" dirty="0" smtClean="0">
                <a:latin typeface="Times New Roman" panose="02020603050405020304" pitchFamily="18" charset="0"/>
                <a:cs typeface="Times New Roman" panose="02020603050405020304" pitchFamily="18" charset="0"/>
              </a:rPr>
            </a:br>
            <a:r>
              <a:rPr lang="en-US" sz="2700" b="1" dirty="0" smtClean="0">
                <a:latin typeface="Times New Roman" panose="02020603050405020304" pitchFamily="18" charset="0"/>
                <a:cs typeface="Times New Roman" panose="02020603050405020304" pitchFamily="18" charset="0"/>
              </a:rPr>
              <a:t>3</a:t>
            </a:r>
            <a:r>
              <a:rPr lang="en-US" sz="2700" b="1" dirty="0">
                <a:latin typeface="Times New Roman" panose="02020603050405020304" pitchFamily="18" charset="0"/>
                <a:cs typeface="Times New Roman" panose="02020603050405020304" pitchFamily="18" charset="0"/>
              </a:rPr>
              <a:t>. </a:t>
            </a:r>
            <a:r>
              <a:rPr lang="en-US" sz="2700" b="1" dirty="0" smtClean="0">
                <a:latin typeface="Times New Roman" panose="02020603050405020304" pitchFamily="18" charset="0"/>
                <a:cs typeface="Times New Roman" panose="02020603050405020304" pitchFamily="18" charset="0"/>
              </a:rPr>
              <a:t>Complexity: </a:t>
            </a:r>
            <a:r>
              <a:rPr lang="en-US" sz="2700" dirty="0">
                <a:latin typeface="Times New Roman" panose="02020603050405020304" pitchFamily="18" charset="0"/>
                <a:cs typeface="Times New Roman" panose="02020603050405020304" pitchFamily="18" charset="0"/>
              </a:rPr>
              <a:t>Database system creates additional complexity </a:t>
            </a:r>
            <a:r>
              <a:rPr lang="en-US" sz="2700" dirty="0" smtClean="0">
                <a:latin typeface="Times New Roman" panose="02020603050405020304" pitchFamily="18" charset="0"/>
                <a:cs typeface="Times New Roman" panose="02020603050405020304" pitchFamily="18" charset="0"/>
              </a:rPr>
              <a:t>and </a:t>
            </a:r>
            <a:r>
              <a:rPr lang="en-GB" sz="2700" dirty="0" smtClean="0">
                <a:latin typeface="Times New Roman" panose="02020603050405020304" pitchFamily="18" charset="0"/>
                <a:cs typeface="Times New Roman" panose="02020603050405020304" pitchFamily="18" charset="0"/>
              </a:rPr>
              <a:t>requirements</a:t>
            </a:r>
            <a:r>
              <a:rPr lang="fr-FR" sz="2700" dirty="0" smtClean="0">
                <a:latin typeface="Times New Roman" panose="02020603050405020304" pitchFamily="18" charset="0"/>
                <a:cs typeface="Times New Roman" panose="02020603050405020304" pitchFamily="18" charset="0"/>
              </a:rPr>
              <a:t>.</a:t>
            </a:r>
            <a:r>
              <a:rPr lang="fr-FR" sz="2700" dirty="0">
                <a:latin typeface="Times New Roman" panose="02020603050405020304" pitchFamily="18" charset="0"/>
                <a:cs typeface="Times New Roman" panose="02020603050405020304" pitchFamily="18" charset="0"/>
              </a:rPr>
              <a:t/>
            </a:r>
            <a:br>
              <a:rPr lang="fr-FR" sz="2700" dirty="0">
                <a:latin typeface="Times New Roman" panose="02020603050405020304" pitchFamily="18" charset="0"/>
                <a:cs typeface="Times New Roman" panose="02020603050405020304" pitchFamily="18" charset="0"/>
              </a:rPr>
            </a:br>
            <a:r>
              <a:rPr lang="fr-FR" sz="2700" dirty="0" smtClean="0">
                <a:latin typeface="Times New Roman" panose="02020603050405020304" pitchFamily="18" charset="0"/>
                <a:cs typeface="Times New Roman" panose="02020603050405020304" pitchFamily="18" charset="0"/>
              </a:rPr>
              <a:t/>
            </a:r>
            <a:br>
              <a:rPr lang="fr-FR" sz="2700" dirty="0" smtClean="0">
                <a:latin typeface="Times New Roman" panose="02020603050405020304" pitchFamily="18" charset="0"/>
                <a:cs typeface="Times New Roman" panose="02020603050405020304" pitchFamily="18" charset="0"/>
              </a:rPr>
            </a:br>
            <a:r>
              <a:rPr lang="en-US" sz="2700" b="1" dirty="0" smtClean="0">
                <a:latin typeface="Times New Roman" panose="02020603050405020304" pitchFamily="18" charset="0"/>
                <a:cs typeface="Times New Roman" panose="02020603050405020304" pitchFamily="18" charset="0"/>
              </a:rPr>
              <a:t>4</a:t>
            </a:r>
            <a:r>
              <a:rPr lang="en-US" sz="2700" b="1" dirty="0">
                <a:latin typeface="Times New Roman" panose="02020603050405020304" pitchFamily="18" charset="0"/>
                <a:cs typeface="Times New Roman" panose="02020603050405020304" pitchFamily="18" charset="0"/>
              </a:rPr>
              <a:t>. Higher impact of </a:t>
            </a:r>
            <a:r>
              <a:rPr lang="en-US" sz="2700" b="1" dirty="0" smtClean="0">
                <a:latin typeface="Times New Roman" panose="02020603050405020304" pitchFamily="18" charset="0"/>
                <a:cs typeface="Times New Roman" panose="02020603050405020304" pitchFamily="18" charset="0"/>
              </a:rPr>
              <a:t>failure: </a:t>
            </a:r>
            <a:r>
              <a:rPr lang="en-US" sz="2700" dirty="0">
                <a:latin typeface="Times New Roman" panose="02020603050405020304" pitchFamily="18" charset="0"/>
                <a:cs typeface="Times New Roman" panose="02020603050405020304" pitchFamily="18" charset="0"/>
              </a:rPr>
              <a:t>Failure is highly impacted the </a:t>
            </a:r>
            <a:r>
              <a:rPr lang="en-US" sz="2700" dirty="0" smtClean="0">
                <a:latin typeface="Times New Roman" panose="02020603050405020304" pitchFamily="18" charset="0"/>
                <a:cs typeface="Times New Roman" panose="02020603050405020304" pitchFamily="18" charset="0"/>
              </a:rPr>
              <a:t>database because </a:t>
            </a:r>
            <a:r>
              <a:rPr lang="en-US" sz="2700" dirty="0">
                <a:latin typeface="Times New Roman" panose="02020603050405020304" pitchFamily="18" charset="0"/>
                <a:cs typeface="Times New Roman" panose="02020603050405020304" pitchFamily="18" charset="0"/>
              </a:rPr>
              <a:t>in most of the organization, all the data stored in a </a:t>
            </a:r>
            <a:r>
              <a:rPr lang="en-US" sz="2700" dirty="0" smtClean="0">
                <a:latin typeface="Times New Roman" panose="02020603050405020304" pitchFamily="18" charset="0"/>
                <a:cs typeface="Times New Roman" panose="02020603050405020304" pitchFamily="18" charset="0"/>
              </a:rPr>
              <a:t>single database </a:t>
            </a:r>
            <a:r>
              <a:rPr lang="en-US" sz="2700" dirty="0">
                <a:latin typeface="Times New Roman" panose="02020603050405020304" pitchFamily="18" charset="0"/>
                <a:cs typeface="Times New Roman" panose="02020603050405020304" pitchFamily="18" charset="0"/>
              </a:rPr>
              <a:t>and if the database is damaged due to electric failure </a:t>
            </a:r>
            <a:r>
              <a:rPr lang="en-US" sz="2700" dirty="0" smtClean="0">
                <a:latin typeface="Times New Roman" panose="02020603050405020304" pitchFamily="18" charset="0"/>
                <a:cs typeface="Times New Roman" panose="02020603050405020304" pitchFamily="18" charset="0"/>
              </a:rPr>
              <a:t>or database </a:t>
            </a:r>
            <a:r>
              <a:rPr lang="en-US" sz="2700" dirty="0">
                <a:latin typeface="Times New Roman" panose="02020603050405020304" pitchFamily="18" charset="0"/>
                <a:cs typeface="Times New Roman" panose="02020603050405020304" pitchFamily="18" charset="0"/>
              </a:rPr>
              <a:t>corruption then the data may be lost forever.</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610692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dirty="0" smtClean="0">
                <a:latin typeface="Times New Roman" panose="02020603050405020304" pitchFamily="18" charset="0"/>
                <a:cs typeface="Times New Roman" panose="02020603050405020304" pitchFamily="18" charset="0"/>
              </a:rPr>
              <a:t>Queries in a DBMS:</a:t>
            </a:r>
            <a:r>
              <a:rPr lang="en-GB" sz="3200" dirty="0" smtClean="0">
                <a:latin typeface="Times New Roman" panose="02020603050405020304" pitchFamily="18" charset="0"/>
                <a:cs typeface="Times New Roman" panose="02020603050405020304" pitchFamily="18" charset="0"/>
              </a:rPr>
              <a:t/>
            </a:r>
            <a:br>
              <a:rPr lang="en-GB" sz="3200" dirty="0" smtClean="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Questions </a:t>
            </a:r>
            <a:r>
              <a:rPr lang="en-US" sz="2400" dirty="0">
                <a:latin typeface="Times New Roman" panose="02020603050405020304" pitchFamily="18" charset="0"/>
                <a:cs typeface="Times New Roman" panose="02020603050405020304" pitchFamily="18" charset="0"/>
              </a:rPr>
              <a:t>involving the data stored in a DBMS are called queries</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Examples:</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1. What </a:t>
            </a:r>
            <a:r>
              <a:rPr lang="en-US" sz="2400" dirty="0">
                <a:latin typeface="Times New Roman" panose="02020603050405020304" pitchFamily="18" charset="0"/>
                <a:cs typeface="Times New Roman" panose="02020603050405020304" pitchFamily="18" charset="0"/>
              </a:rPr>
              <a:t>is the name of the student with student ID 123456?</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2. </a:t>
            </a:r>
            <a:r>
              <a:rPr lang="en-US" sz="2400" dirty="0">
                <a:latin typeface="Times New Roman" panose="02020603050405020304" pitchFamily="18" charset="0"/>
                <a:cs typeface="Times New Roman" panose="02020603050405020304" pitchFamily="18" charset="0"/>
              </a:rPr>
              <a:t>How many students are enrolled in </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3. </a:t>
            </a:r>
            <a:r>
              <a:rPr lang="en-US" sz="2400" dirty="0">
                <a:latin typeface="Times New Roman" panose="02020603050405020304" pitchFamily="18" charset="0"/>
                <a:cs typeface="Times New Roman" panose="02020603050405020304" pitchFamily="18" charset="0"/>
              </a:rPr>
              <a:t>What fraction of students in </a:t>
            </a:r>
            <a:r>
              <a:rPr lang="en-US" sz="2400" dirty="0" smtClean="0">
                <a:latin typeface="Times New Roman" panose="02020603050405020304" pitchFamily="18" charset="0"/>
                <a:cs typeface="Times New Roman" panose="02020603050405020304" pitchFamily="18" charset="0"/>
              </a:rPr>
              <a:t>....... received </a:t>
            </a:r>
            <a:r>
              <a:rPr lang="en-US" sz="2400" dirty="0">
                <a:latin typeface="Times New Roman" panose="02020603050405020304" pitchFamily="18" charset="0"/>
                <a:cs typeface="Times New Roman" panose="02020603050405020304" pitchFamily="18" charset="0"/>
              </a:rPr>
              <a:t>a grade better than B</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GB" sz="2400" dirty="0" smtClean="0">
                <a:latin typeface="Times New Roman" panose="02020603050405020304" pitchFamily="18" charset="0"/>
                <a:cs typeface="Times New Roman" panose="02020603050405020304" pitchFamily="18" charset="0"/>
              </a:rPr>
              <a:t>A </a:t>
            </a:r>
            <a:r>
              <a:rPr lang="en-US" sz="2400" dirty="0" smtClean="0">
                <a:latin typeface="Times New Roman" panose="02020603050405020304" pitchFamily="18" charset="0"/>
                <a:cs typeface="Times New Roman" panose="02020603050405020304" pitchFamily="18" charset="0"/>
              </a:rPr>
              <a:t>DBMS </a:t>
            </a:r>
            <a:r>
              <a:rPr lang="en-US" sz="2400" dirty="0">
                <a:latin typeface="Times New Roman" panose="02020603050405020304" pitchFamily="18" charset="0"/>
                <a:cs typeface="Times New Roman" panose="02020603050405020304" pitchFamily="18" charset="0"/>
              </a:rPr>
              <a:t>provides a specialized language, called the </a:t>
            </a:r>
            <a:r>
              <a:rPr lang="en-US" sz="2400" b="1" dirty="0">
                <a:latin typeface="Times New Roman" panose="02020603050405020304" pitchFamily="18" charset="0"/>
                <a:cs typeface="Times New Roman" panose="02020603050405020304" pitchFamily="18" charset="0"/>
              </a:rPr>
              <a:t>query language</a:t>
            </a:r>
            <a:r>
              <a:rPr lang="en-US" sz="2400" dirty="0">
                <a:latin typeface="Times New Roman" panose="02020603050405020304" pitchFamily="18" charset="0"/>
                <a:cs typeface="Times New Roman" panose="02020603050405020304" pitchFamily="18" charset="0"/>
              </a:rPr>
              <a:t>, in </a:t>
            </a:r>
            <a:r>
              <a:rPr lang="en-US" sz="2400" dirty="0" smtClean="0">
                <a:latin typeface="Times New Roman" panose="02020603050405020304" pitchFamily="18" charset="0"/>
                <a:cs typeface="Times New Roman" panose="02020603050405020304" pitchFamily="18" charset="0"/>
              </a:rPr>
              <a:t>which </a:t>
            </a:r>
            <a:r>
              <a:rPr lang="en-GB" sz="2400" dirty="0" smtClean="0">
                <a:latin typeface="Times New Roman" panose="02020603050405020304" pitchFamily="18" charset="0"/>
                <a:cs typeface="Times New Roman" panose="02020603050405020304" pitchFamily="18" charset="0"/>
              </a:rPr>
              <a:t>queries </a:t>
            </a:r>
            <a:r>
              <a:rPr lang="en-GB" sz="2400" dirty="0">
                <a:latin typeface="Times New Roman" panose="02020603050405020304" pitchFamily="18" charset="0"/>
                <a:cs typeface="Times New Roman" panose="02020603050405020304" pitchFamily="18" charset="0"/>
              </a:rPr>
              <a:t>can be </a:t>
            </a:r>
            <a:r>
              <a:rPr lang="en-GB" sz="2400" dirty="0" smtClean="0">
                <a:latin typeface="Times New Roman" panose="02020603050405020304" pitchFamily="18" charset="0"/>
                <a:cs typeface="Times New Roman" panose="02020603050405020304" pitchFamily="18" charset="0"/>
              </a:rPr>
              <a:t>posed and </a:t>
            </a: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DBMS takes great care to evaluate queries as efficiently as possible.</a:t>
            </a:r>
            <a:r>
              <a:rPr lang="en-US" sz="2400" dirty="0" smtClean="0">
                <a:latin typeface="Times New Roman" panose="02020603050405020304" pitchFamily="18" charset="0"/>
                <a:cs typeface="Times New Roman" panose="02020603050405020304" pitchFamily="18" charset="0"/>
              </a:rPr>
              <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
            </a:r>
            <a:br>
              <a:rPr lang="en-US" sz="2400" dirty="0" smtClean="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606746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smtClean="0">
                <a:latin typeface="Times New Roman" panose="02020603050405020304" pitchFamily="18" charset="0"/>
                <a:cs typeface="Times New Roman" panose="02020603050405020304" pitchFamily="18" charset="0"/>
              </a:rPr>
              <a:t>People Who Work With Databases:</a:t>
            </a:r>
            <a:r>
              <a:rPr lang="en-US" sz="2400" dirty="0" smtClean="0">
                <a:latin typeface="Times New Roman" panose="02020603050405020304" pitchFamily="18" charset="0"/>
                <a:cs typeface="Times New Roman" panose="02020603050405020304" pitchFamily="18" charset="0"/>
              </a:rPr>
              <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Quite </a:t>
            </a:r>
            <a:r>
              <a:rPr lang="en-US" sz="2400" dirty="0">
                <a:latin typeface="Times New Roman" panose="02020603050405020304" pitchFamily="18" charset="0"/>
                <a:cs typeface="Times New Roman" panose="02020603050405020304" pitchFamily="18" charset="0"/>
              </a:rPr>
              <a:t>a variety of people are associated with the creation and use of </a:t>
            </a:r>
            <a:r>
              <a:rPr lang="en-US" sz="2400" dirty="0" smtClean="0">
                <a:latin typeface="Times New Roman" panose="02020603050405020304" pitchFamily="18" charset="0"/>
                <a:cs typeface="Times New Roman" panose="02020603050405020304" pitchFamily="18" charset="0"/>
              </a:rPr>
              <a:t>databases. There </a:t>
            </a:r>
            <a:r>
              <a:rPr lang="en-US" sz="2400" dirty="0">
                <a:latin typeface="Times New Roman" panose="02020603050405020304" pitchFamily="18" charset="0"/>
                <a:cs typeface="Times New Roman" panose="02020603050405020304" pitchFamily="18" charset="0"/>
              </a:rPr>
              <a:t>are database </a:t>
            </a:r>
            <a:r>
              <a:rPr lang="en-US" sz="2400" b="1" dirty="0" smtClean="0">
                <a:latin typeface="Times New Roman" panose="02020603050405020304" pitchFamily="18" charset="0"/>
                <a:cs typeface="Times New Roman" panose="02020603050405020304" pitchFamily="18" charset="0"/>
              </a:rPr>
              <a:t>implementers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who build DBMS </a:t>
            </a:r>
            <a:r>
              <a:rPr lang="en-US" sz="2400" dirty="0" smtClean="0">
                <a:latin typeface="Times New Roman" panose="02020603050405020304" pitchFamily="18" charset="0"/>
                <a:cs typeface="Times New Roman" panose="02020603050405020304" pitchFamily="18" charset="0"/>
              </a:rPr>
              <a:t>software, and </a:t>
            </a:r>
            <a:r>
              <a:rPr lang="en-US" sz="2400" b="1" dirty="0">
                <a:latin typeface="Times New Roman" panose="02020603050405020304" pitchFamily="18" charset="0"/>
                <a:cs typeface="Times New Roman" panose="02020603050405020304" pitchFamily="18" charset="0"/>
              </a:rPr>
              <a:t>end users</a:t>
            </a:r>
            <a:r>
              <a:rPr lang="en-US" sz="2400" dirty="0">
                <a:latin typeface="Times New Roman" panose="02020603050405020304" pitchFamily="18" charset="0"/>
                <a:cs typeface="Times New Roman" panose="02020603050405020304" pitchFamily="18" charset="0"/>
              </a:rPr>
              <a:t> who wish to store and use data in a DBMS. Database </a:t>
            </a:r>
            <a:r>
              <a:rPr lang="en-US" sz="2400" dirty="0" smtClean="0">
                <a:latin typeface="Times New Roman" panose="02020603050405020304" pitchFamily="18" charset="0"/>
                <a:cs typeface="Times New Roman" panose="02020603050405020304" pitchFamily="18" charset="0"/>
              </a:rPr>
              <a:t>implementers work </a:t>
            </a:r>
            <a:r>
              <a:rPr lang="en-US" sz="2400" dirty="0">
                <a:latin typeface="Times New Roman" panose="02020603050405020304" pitchFamily="18" charset="0"/>
                <a:cs typeface="Times New Roman" panose="02020603050405020304" pitchFamily="18" charset="0"/>
              </a:rPr>
              <a:t>for </a:t>
            </a:r>
            <a:r>
              <a:rPr lang="en-US" sz="2400" dirty="0" smtClean="0">
                <a:latin typeface="Times New Roman" panose="02020603050405020304" pitchFamily="18" charset="0"/>
                <a:cs typeface="Times New Roman" panose="02020603050405020304" pitchFamily="18" charset="0"/>
              </a:rPr>
              <a:t>companies like </a:t>
            </a:r>
            <a:r>
              <a:rPr lang="en-US" sz="2400" dirty="0">
                <a:latin typeface="Times New Roman" panose="02020603050405020304" pitchFamily="18" charset="0"/>
                <a:cs typeface="Times New Roman" panose="02020603050405020304" pitchFamily="18" charset="0"/>
              </a:rPr>
              <a:t>Oracle. End users come from a </a:t>
            </a:r>
            <a:r>
              <a:rPr lang="en-US" sz="2400" dirty="0" smtClean="0">
                <a:latin typeface="Times New Roman" panose="02020603050405020304" pitchFamily="18" charset="0"/>
                <a:cs typeface="Times New Roman" panose="02020603050405020304" pitchFamily="18" charset="0"/>
              </a:rPr>
              <a:t>diverse and </a:t>
            </a:r>
            <a:r>
              <a:rPr lang="en-US" sz="2400" dirty="0">
                <a:latin typeface="Times New Roman" panose="02020603050405020304" pitchFamily="18" charset="0"/>
                <a:cs typeface="Times New Roman" panose="02020603050405020304" pitchFamily="18" charset="0"/>
              </a:rPr>
              <a:t>increasing number of fields. </a:t>
            </a:r>
            <a:r>
              <a:rPr lang="en-US" sz="2400" dirty="0" smtClean="0">
                <a:latin typeface="Times New Roman" panose="02020603050405020304" pitchFamily="18" charset="0"/>
                <a:cs typeface="Times New Roman" panose="02020603050405020304" pitchFamily="18" charset="0"/>
              </a:rPr>
              <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As </a:t>
            </a:r>
            <a:r>
              <a:rPr lang="en-US" sz="2400" dirty="0">
                <a:latin typeface="Times New Roman" panose="02020603050405020304" pitchFamily="18" charset="0"/>
                <a:cs typeface="Times New Roman" panose="02020603050405020304" pitchFamily="18" charset="0"/>
              </a:rPr>
              <a:t>data grows in complexity and volume, </a:t>
            </a:r>
            <a:r>
              <a:rPr lang="en-US" sz="2400" dirty="0" smtClean="0">
                <a:latin typeface="Times New Roman" panose="02020603050405020304" pitchFamily="18" charset="0"/>
                <a:cs typeface="Times New Roman" panose="02020603050405020304" pitchFamily="18" charset="0"/>
              </a:rPr>
              <a:t>and is </a:t>
            </a:r>
            <a:r>
              <a:rPr lang="en-US" sz="2400" dirty="0">
                <a:latin typeface="Times New Roman" panose="02020603050405020304" pitchFamily="18" charset="0"/>
                <a:cs typeface="Times New Roman" panose="02020603050405020304" pitchFamily="18" charset="0"/>
              </a:rPr>
              <a:t>increasingly recognized as a major asset, the importance of maintaining it</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professionally in a DBMS is being widely accepted.</a:t>
            </a: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14648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US" sz="3000" b="1" dirty="0" smtClean="0">
                <a:latin typeface="Times New Roman" panose="02020603050405020304" pitchFamily="18" charset="0"/>
                <a:cs typeface="Times New Roman" panose="02020603050405020304" pitchFamily="18" charset="0"/>
              </a:rPr>
              <a:t>What </a:t>
            </a:r>
            <a:r>
              <a:rPr lang="en-US" sz="3000" b="1" dirty="0">
                <a:latin typeface="Times New Roman" panose="02020603050405020304" pitchFamily="18" charset="0"/>
                <a:cs typeface="Times New Roman" panose="02020603050405020304" pitchFamily="18" charset="0"/>
              </a:rPr>
              <a:t>are the various DBMS</a:t>
            </a:r>
            <a:br>
              <a:rPr lang="en-US" sz="3000" b="1" dirty="0">
                <a:latin typeface="Times New Roman" panose="02020603050405020304" pitchFamily="18" charset="0"/>
                <a:cs typeface="Times New Roman" panose="02020603050405020304" pitchFamily="18" charset="0"/>
              </a:rPr>
            </a:br>
            <a:r>
              <a:rPr lang="en-GB" sz="3000" b="1" dirty="0" smtClean="0">
                <a:latin typeface="Times New Roman" panose="02020603050405020304" pitchFamily="18" charset="0"/>
                <a:cs typeface="Times New Roman" panose="02020603050405020304" pitchFamily="18" charset="0"/>
              </a:rPr>
              <a:t>interfaces?</a:t>
            </a:r>
            <a:r>
              <a:rPr lang="en-GB" sz="3000" b="0" i="0" u="none" strike="noStrike" baseline="0" dirty="0">
                <a:latin typeface="Times New Roman" panose="02020603050405020304" pitchFamily="18" charset="0"/>
                <a:cs typeface="Times New Roman" panose="02020603050405020304" pitchFamily="18" charset="0"/>
              </a:rPr>
              <a:t/>
            </a:r>
            <a:br>
              <a:rPr lang="en-GB" sz="30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260519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US" sz="3200" dirty="0">
                <a:latin typeface="Times New Roman" panose="02020603050405020304" pitchFamily="18" charset="0"/>
                <a:cs typeface="Times New Roman" panose="02020603050405020304" pitchFamily="18" charset="0"/>
              </a:rPr>
              <a:t>A database management system (DBMS) </a:t>
            </a:r>
            <a:r>
              <a:rPr lang="en-US" sz="3200" b="1" dirty="0">
                <a:latin typeface="Times New Roman" panose="02020603050405020304" pitchFamily="18" charset="0"/>
                <a:cs typeface="Times New Roman" panose="02020603050405020304" pitchFamily="18" charset="0"/>
              </a:rPr>
              <a:t>interface</a:t>
            </a:r>
            <a:r>
              <a:rPr lang="en-US" sz="3200" dirty="0">
                <a:latin typeface="Times New Roman" panose="02020603050405020304" pitchFamily="18" charset="0"/>
                <a:cs typeface="Times New Roman" panose="02020603050405020304" pitchFamily="18" charset="0"/>
              </a:rPr>
              <a:t> is </a:t>
            </a:r>
            <a:r>
              <a:rPr lang="en-US" sz="3200" dirty="0" smtClean="0">
                <a:latin typeface="Times New Roman" panose="02020603050405020304" pitchFamily="18" charset="0"/>
                <a:cs typeface="Times New Roman" panose="02020603050405020304" pitchFamily="18" charset="0"/>
              </a:rPr>
              <a:t>a user </a:t>
            </a:r>
            <a:r>
              <a:rPr lang="en-US" sz="3200" dirty="0">
                <a:latin typeface="Times New Roman" panose="02020603050405020304" pitchFamily="18" charset="0"/>
                <a:cs typeface="Times New Roman" panose="02020603050405020304" pitchFamily="18" charset="0"/>
              </a:rPr>
              <a:t>interface which allows for the ability to input queries to a </a:t>
            </a:r>
            <a:r>
              <a:rPr lang="en-US" sz="3200" dirty="0" smtClean="0">
                <a:latin typeface="Times New Roman" panose="02020603050405020304" pitchFamily="18" charset="0"/>
                <a:cs typeface="Times New Roman" panose="02020603050405020304" pitchFamily="18" charset="0"/>
              </a:rPr>
              <a:t>database without </a:t>
            </a:r>
            <a:r>
              <a:rPr lang="en-US" sz="3200" dirty="0">
                <a:latin typeface="Times New Roman" panose="02020603050405020304" pitchFamily="18" charset="0"/>
                <a:cs typeface="Times New Roman" panose="02020603050405020304" pitchFamily="18" charset="0"/>
              </a:rPr>
              <a:t>using the query language itself.</a:t>
            </a:r>
            <a:r>
              <a:rPr lang="en-GB" sz="3200" b="0" i="0" u="none" strike="noStrike" baseline="0" dirty="0">
                <a:latin typeface="Times New Roman" panose="02020603050405020304" pitchFamily="18" charset="0"/>
                <a:cs typeface="Times New Roman" panose="02020603050405020304" pitchFamily="18" charset="0"/>
              </a:rPr>
              <a:t/>
            </a:r>
            <a:br>
              <a:rPr lang="en-GB" sz="32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084179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US" sz="2400" b="1" dirty="0" smtClean="0">
                <a:latin typeface="Times New Roman" panose="02020603050405020304" pitchFamily="18" charset="0"/>
                <a:cs typeface="Times New Roman" panose="02020603050405020304" pitchFamily="18" charset="0"/>
              </a:rPr>
              <a:t>1. Menu-based </a:t>
            </a:r>
            <a:r>
              <a:rPr lang="en-US" sz="2400" b="1" dirty="0">
                <a:latin typeface="Times New Roman" panose="02020603050405020304" pitchFamily="18" charset="0"/>
                <a:cs typeface="Times New Roman" panose="02020603050405020304" pitchFamily="18" charset="0"/>
              </a:rPr>
              <a:t>interfaces for web clients or </a:t>
            </a:r>
            <a:r>
              <a:rPr lang="en-US" sz="2400" b="1" dirty="0" smtClean="0">
                <a:latin typeface="Times New Roman" panose="02020603050405020304" pitchFamily="18" charset="0"/>
                <a:cs typeface="Times New Roman" panose="02020603050405020304" pitchFamily="18" charset="0"/>
              </a:rPr>
              <a:t>browsing:</a:t>
            </a:r>
            <a:r>
              <a:rPr lang="en-US" sz="2400" b="1" dirty="0">
                <a:latin typeface="Times New Roman" panose="02020603050405020304" pitchFamily="18" charset="0"/>
                <a:cs typeface="Times New Roman" panose="02020603050405020304" pitchFamily="18" charset="0"/>
              </a:rPr>
              <a:t/>
            </a:r>
            <a:br>
              <a:rPr lang="en-US" sz="2400" b="1" dirty="0">
                <a:latin typeface="Times New Roman" panose="02020603050405020304" pitchFamily="18" charset="0"/>
                <a:cs typeface="Times New Roman" panose="02020603050405020304" pitchFamily="18" charset="0"/>
              </a:rPr>
            </a:br>
            <a:r>
              <a:rPr lang="en-US" sz="2400" b="1" dirty="0" smtClean="0">
                <a:latin typeface="Times New Roman" panose="02020603050405020304" pitchFamily="18" charset="0"/>
                <a:cs typeface="Times New Roman" panose="02020603050405020304" pitchFamily="18" charset="0"/>
              </a:rPr>
              <a:t/>
            </a:r>
            <a:br>
              <a:rPr lang="en-US" sz="2400" b="1"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These </a:t>
            </a:r>
            <a:r>
              <a:rPr lang="en-US" sz="2400" dirty="0">
                <a:latin typeface="Times New Roman" panose="02020603050405020304" pitchFamily="18" charset="0"/>
                <a:cs typeface="Times New Roman" panose="02020603050405020304" pitchFamily="18" charset="0"/>
              </a:rPr>
              <a:t>interfaces present the user with lists of options (called </a:t>
            </a:r>
            <a:r>
              <a:rPr lang="en-US" sz="2400" dirty="0" smtClean="0">
                <a:latin typeface="Times New Roman" panose="02020603050405020304" pitchFamily="18" charset="0"/>
                <a:cs typeface="Times New Roman" panose="02020603050405020304" pitchFamily="18" charset="0"/>
              </a:rPr>
              <a:t>menus) that </a:t>
            </a:r>
            <a:r>
              <a:rPr lang="en-US" sz="2400" dirty="0">
                <a:latin typeface="Times New Roman" panose="02020603050405020304" pitchFamily="18" charset="0"/>
                <a:cs typeface="Times New Roman" panose="02020603050405020304" pitchFamily="18" charset="0"/>
              </a:rPr>
              <a:t>lead the user through the formulation of a request</a:t>
            </a:r>
            <a:r>
              <a:rPr lang="en-US" sz="2400" dirty="0" smtClean="0">
                <a:latin typeface="Times New Roman" panose="02020603050405020304" pitchFamily="18" charset="0"/>
                <a:cs typeface="Times New Roman" panose="02020603050405020304" pitchFamily="18" charset="0"/>
              </a:rPr>
              <a:t>. The user has pull-down </a:t>
            </a:r>
            <a:r>
              <a:rPr lang="en-US" sz="2400" dirty="0">
                <a:latin typeface="Times New Roman" panose="02020603050405020304" pitchFamily="18" charset="0"/>
                <a:cs typeface="Times New Roman" panose="02020603050405020304" pitchFamily="18" charset="0"/>
              </a:rPr>
              <a:t>menus </a:t>
            </a:r>
            <a:r>
              <a:rPr lang="en-US" sz="2400" dirty="0" smtClean="0">
                <a:latin typeface="Times New Roman" panose="02020603050405020304" pitchFamily="18" charset="0"/>
                <a:cs typeface="Times New Roman" panose="02020603050405020304" pitchFamily="18" charset="0"/>
              </a:rPr>
              <a:t>which are </a:t>
            </a:r>
            <a:r>
              <a:rPr lang="en-US" sz="2400" dirty="0">
                <a:latin typeface="Times New Roman" panose="02020603050405020304" pitchFamily="18" charset="0"/>
                <a:cs typeface="Times New Roman" panose="02020603050405020304" pitchFamily="18" charset="0"/>
              </a:rPr>
              <a:t>a very popular technique in Web-based </a:t>
            </a:r>
            <a:r>
              <a:rPr lang="en-US" sz="2400" dirty="0" smtClean="0">
                <a:latin typeface="Times New Roman" panose="02020603050405020304" pitchFamily="18" charset="0"/>
                <a:cs typeface="Times New Roman" panose="02020603050405020304" pitchFamily="18" charset="0"/>
              </a:rPr>
              <a:t>user </a:t>
            </a:r>
            <a:r>
              <a:rPr lang="en-GB" sz="2400" dirty="0" smtClean="0">
                <a:latin typeface="Times New Roman" panose="02020603050405020304" pitchFamily="18" charset="0"/>
                <a:cs typeface="Times New Roman" panose="02020603050405020304" pitchFamily="18" charset="0"/>
              </a:rPr>
              <a:t>interfaces.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They are also often used in browsing interfaces, which allow a </a:t>
            </a:r>
            <a:r>
              <a:rPr lang="en-US" sz="2400" dirty="0" smtClean="0">
                <a:latin typeface="Times New Roman" panose="02020603050405020304" pitchFamily="18" charset="0"/>
                <a:cs typeface="Times New Roman" panose="02020603050405020304" pitchFamily="18" charset="0"/>
              </a:rPr>
              <a:t>user to </a:t>
            </a:r>
            <a:r>
              <a:rPr lang="en-US" sz="2400" dirty="0">
                <a:latin typeface="Times New Roman" panose="02020603050405020304" pitchFamily="18" charset="0"/>
                <a:cs typeface="Times New Roman" panose="02020603050405020304" pitchFamily="18" charset="0"/>
              </a:rPr>
              <a:t>look through the contents of a database in an exploratory </a:t>
            </a:r>
            <a:r>
              <a:rPr lang="en-US" sz="2400" dirty="0" smtClean="0">
                <a:latin typeface="Times New Roman" panose="02020603050405020304" pitchFamily="18" charset="0"/>
                <a:cs typeface="Times New Roman" panose="02020603050405020304" pitchFamily="18" charset="0"/>
              </a:rPr>
              <a:t>and </a:t>
            </a:r>
            <a:r>
              <a:rPr lang="en-GB" sz="2400" dirty="0" smtClean="0">
                <a:latin typeface="Times New Roman" panose="02020603050405020304" pitchFamily="18" charset="0"/>
                <a:cs typeface="Times New Roman" panose="02020603050405020304" pitchFamily="18" charset="0"/>
              </a:rPr>
              <a:t>unstructured </a:t>
            </a:r>
            <a:r>
              <a:rPr lang="en-GB" sz="2400" dirty="0">
                <a:latin typeface="Times New Roman" panose="02020603050405020304" pitchFamily="18" charset="0"/>
                <a:cs typeface="Times New Roman" panose="02020603050405020304" pitchFamily="18" charset="0"/>
              </a:rPr>
              <a:t>manner.</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endParaRPr lang="fr-FR"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621851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smtClean="0">
                <a:latin typeface="Times New Roman" panose="02020603050405020304" pitchFamily="18" charset="0"/>
                <a:cs typeface="Times New Roman" panose="02020603050405020304" pitchFamily="18" charset="0"/>
              </a:rPr>
              <a:t>2. Forms-based interfaces:</a:t>
            </a:r>
            <a:br>
              <a:rPr lang="en-GB" sz="2400" b="1" dirty="0" smtClean="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This a </a:t>
            </a:r>
            <a:r>
              <a:rPr lang="en-US" sz="2400" dirty="0">
                <a:latin typeface="Times New Roman" panose="02020603050405020304" pitchFamily="18" charset="0"/>
                <a:cs typeface="Times New Roman" panose="02020603050405020304" pitchFamily="18" charset="0"/>
              </a:rPr>
              <a:t>forms-based interface </a:t>
            </a:r>
            <a:r>
              <a:rPr lang="en-US" sz="2400" dirty="0" smtClean="0">
                <a:latin typeface="Times New Roman" panose="02020603050405020304" pitchFamily="18" charset="0"/>
                <a:cs typeface="Times New Roman" panose="02020603050405020304" pitchFamily="18" charset="0"/>
              </a:rPr>
              <a:t>that displays </a:t>
            </a:r>
            <a:r>
              <a:rPr lang="en-US" sz="2400" dirty="0">
                <a:latin typeface="Times New Roman" panose="02020603050405020304" pitchFamily="18" charset="0"/>
                <a:cs typeface="Times New Roman" panose="02020603050405020304" pitchFamily="18" charset="0"/>
              </a:rPr>
              <a:t>a form to each </a:t>
            </a:r>
            <a:r>
              <a:rPr lang="en-US" sz="2400" dirty="0" smtClean="0">
                <a:latin typeface="Times New Roman" panose="02020603050405020304" pitchFamily="18" charset="0"/>
                <a:cs typeface="Times New Roman" panose="02020603050405020304" pitchFamily="18" charset="0"/>
              </a:rPr>
              <a:t>user. </a:t>
            </a:r>
            <a:r>
              <a:rPr lang="en-US" sz="2400" dirty="0">
                <a:latin typeface="Times New Roman" panose="02020603050405020304" pitchFamily="18" charset="0"/>
                <a:cs typeface="Times New Roman" panose="02020603050405020304" pitchFamily="18" charset="0"/>
              </a:rPr>
              <a:t>Users can fill out all of the form entries to insert new data, or they</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can fill out only certain entries, in which the DBMS will retrieve</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matching data for the remaining entries.</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6298382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smtClean="0">
                <a:latin typeface="Times New Roman" panose="02020603050405020304" pitchFamily="18" charset="0"/>
                <a:cs typeface="Times New Roman" panose="02020603050405020304" pitchFamily="18" charset="0"/>
              </a:rPr>
              <a:t>3. Graphical </a:t>
            </a:r>
            <a:r>
              <a:rPr lang="en-GB" sz="2400" b="1" dirty="0">
                <a:latin typeface="Times New Roman" panose="02020603050405020304" pitchFamily="18" charset="0"/>
                <a:cs typeface="Times New Roman" panose="02020603050405020304" pitchFamily="18" charset="0"/>
              </a:rPr>
              <a:t>user interfaces (GUI</a:t>
            </a:r>
            <a:r>
              <a:rPr lang="en-GB" sz="2400" b="1" dirty="0" smtClean="0">
                <a:latin typeface="Times New Roman" panose="02020603050405020304" pitchFamily="18" charset="0"/>
                <a:cs typeface="Times New Roman" panose="02020603050405020304" pitchFamily="18" charset="0"/>
              </a:rPr>
              <a:t>):</a:t>
            </a: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GUI typically displays a schema to the user in diagrammatic</a:t>
            </a:r>
            <a:br>
              <a:rPr lang="en-US" sz="2400" dirty="0">
                <a:latin typeface="Times New Roman" panose="02020603050405020304" pitchFamily="18" charset="0"/>
                <a:cs typeface="Times New Roman" panose="02020603050405020304" pitchFamily="18" charset="0"/>
              </a:rPr>
            </a:br>
            <a:r>
              <a:rPr lang="en-GB" sz="2400" dirty="0" smtClean="0">
                <a:latin typeface="Times New Roman" panose="02020603050405020304" pitchFamily="18" charset="0"/>
                <a:cs typeface="Times New Roman" panose="02020603050405020304" pitchFamily="18" charset="0"/>
              </a:rPr>
              <a:t>form.</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user then can specify a query by manipulating the diagram. </a:t>
            </a:r>
            <a:r>
              <a:rPr lang="en-US" sz="2400" dirty="0" smtClean="0">
                <a:latin typeface="Times New Roman" panose="02020603050405020304" pitchFamily="18" charset="0"/>
                <a:cs typeface="Times New Roman" panose="02020603050405020304" pitchFamily="18" charset="0"/>
              </a:rPr>
              <a:t>In many </a:t>
            </a:r>
            <a:r>
              <a:rPr lang="en-US" sz="2400" dirty="0">
                <a:latin typeface="Times New Roman" panose="02020603050405020304" pitchFamily="18" charset="0"/>
                <a:cs typeface="Times New Roman" panose="02020603050405020304" pitchFamily="18" charset="0"/>
              </a:rPr>
              <a:t>cases, GUIs utilize both menus and forms.</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300586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700" b="1" dirty="0" smtClean="0">
                <a:latin typeface="Times New Roman" panose="02020603050405020304" pitchFamily="18" charset="0"/>
                <a:cs typeface="Times New Roman" panose="02020603050405020304" pitchFamily="18" charset="0"/>
              </a:rPr>
              <a:t>4. Natural </a:t>
            </a:r>
            <a:r>
              <a:rPr lang="en-GB" sz="2700" b="1" dirty="0">
                <a:latin typeface="Times New Roman" panose="02020603050405020304" pitchFamily="18" charset="0"/>
                <a:cs typeface="Times New Roman" panose="02020603050405020304" pitchFamily="18" charset="0"/>
              </a:rPr>
              <a:t>language </a:t>
            </a:r>
            <a:r>
              <a:rPr lang="en-GB" sz="2700" b="1" dirty="0" smtClean="0">
                <a:latin typeface="Times New Roman" panose="02020603050405020304" pitchFamily="18" charset="0"/>
                <a:cs typeface="Times New Roman" panose="02020603050405020304" pitchFamily="18" charset="0"/>
              </a:rPr>
              <a:t>interfaces:</a:t>
            </a:r>
            <a:r>
              <a:rPr lang="en-GB" sz="2700" b="1" dirty="0">
                <a:latin typeface="Times New Roman" panose="02020603050405020304" pitchFamily="18" charset="0"/>
                <a:cs typeface="Times New Roman" panose="02020603050405020304" pitchFamily="18" charset="0"/>
              </a:rPr>
              <a:t/>
            </a:r>
            <a:br>
              <a:rPr lang="en-GB" sz="2700" b="1" dirty="0">
                <a:latin typeface="Times New Roman" panose="02020603050405020304" pitchFamily="18" charset="0"/>
                <a:cs typeface="Times New Roman" panose="02020603050405020304" pitchFamily="18" charset="0"/>
              </a:rPr>
            </a:br>
            <a:r>
              <a:rPr lang="en-GB" sz="2700" b="1" dirty="0" smtClean="0">
                <a:latin typeface="Times New Roman" panose="02020603050405020304" pitchFamily="18" charset="0"/>
                <a:cs typeface="Times New Roman" panose="02020603050405020304" pitchFamily="18" charset="0"/>
              </a:rPr>
              <a:t/>
            </a:r>
            <a:br>
              <a:rPr lang="en-GB" sz="2700" b="1" dirty="0" smtClean="0">
                <a:latin typeface="Times New Roman" panose="02020603050405020304" pitchFamily="18" charset="0"/>
                <a:cs typeface="Times New Roman" panose="02020603050405020304" pitchFamily="18" charset="0"/>
              </a:rPr>
            </a:br>
            <a:r>
              <a:rPr lang="en-US" sz="2700" dirty="0" smtClean="0">
                <a:latin typeface="Times New Roman" panose="02020603050405020304" pitchFamily="18" charset="0"/>
                <a:cs typeface="Times New Roman" panose="02020603050405020304" pitchFamily="18" charset="0"/>
              </a:rPr>
              <a:t>A </a:t>
            </a:r>
            <a:r>
              <a:rPr lang="en-US" sz="2700" dirty="0">
                <a:latin typeface="Times New Roman" panose="02020603050405020304" pitchFamily="18" charset="0"/>
                <a:cs typeface="Times New Roman" panose="02020603050405020304" pitchFamily="18" charset="0"/>
              </a:rPr>
              <a:t>natural language interface has its own schema, which is </a:t>
            </a:r>
            <a:r>
              <a:rPr lang="en-US" sz="2700" dirty="0" smtClean="0">
                <a:latin typeface="Times New Roman" panose="02020603050405020304" pitchFamily="18" charset="0"/>
                <a:cs typeface="Times New Roman" panose="02020603050405020304" pitchFamily="18" charset="0"/>
              </a:rPr>
              <a:t>similar to </a:t>
            </a:r>
            <a:r>
              <a:rPr lang="en-US" sz="2700" dirty="0">
                <a:latin typeface="Times New Roman" panose="02020603050405020304" pitchFamily="18" charset="0"/>
                <a:cs typeface="Times New Roman" panose="02020603050405020304" pitchFamily="18" charset="0"/>
              </a:rPr>
              <a:t>the database conceptual schema, as well as a dictionary </a:t>
            </a:r>
            <a:r>
              <a:rPr lang="en-US" sz="2700" dirty="0" smtClean="0">
                <a:latin typeface="Times New Roman" panose="02020603050405020304" pitchFamily="18" charset="0"/>
                <a:cs typeface="Times New Roman" panose="02020603050405020304" pitchFamily="18" charset="0"/>
              </a:rPr>
              <a:t>of </a:t>
            </a:r>
            <a:r>
              <a:rPr lang="en-GB" sz="2700" dirty="0" smtClean="0">
                <a:latin typeface="Times New Roman" panose="02020603050405020304" pitchFamily="18" charset="0"/>
                <a:cs typeface="Times New Roman" panose="02020603050405020304" pitchFamily="18" charset="0"/>
              </a:rPr>
              <a:t>important words.</a:t>
            </a:r>
            <a:r>
              <a:rPr lang="en-US" sz="2700" dirty="0" smtClean="0">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cs typeface="Times New Roman" panose="02020603050405020304" pitchFamily="18" charset="0"/>
              </a:rPr>
              <a:t>The natural language interface refers to the words in its </a:t>
            </a:r>
            <a:r>
              <a:rPr lang="en-US" sz="2700" dirty="0" smtClean="0">
                <a:latin typeface="Times New Roman" panose="02020603050405020304" pitchFamily="18" charset="0"/>
                <a:cs typeface="Times New Roman" panose="02020603050405020304" pitchFamily="18" charset="0"/>
              </a:rPr>
              <a:t>schema, as </a:t>
            </a:r>
            <a:r>
              <a:rPr lang="en-US" sz="2700" dirty="0">
                <a:latin typeface="Times New Roman" panose="02020603050405020304" pitchFamily="18" charset="0"/>
                <a:cs typeface="Times New Roman" panose="02020603050405020304" pitchFamily="18" charset="0"/>
              </a:rPr>
              <a:t>well as to the set of standard words in its dictionary to </a:t>
            </a:r>
            <a:r>
              <a:rPr lang="en-US" sz="2700" dirty="0" smtClean="0">
                <a:latin typeface="Times New Roman" panose="02020603050405020304" pitchFamily="18" charset="0"/>
                <a:cs typeface="Times New Roman" panose="02020603050405020304" pitchFamily="18" charset="0"/>
              </a:rPr>
              <a:t>interpret </a:t>
            </a:r>
            <a:r>
              <a:rPr lang="en-GB" sz="2700" dirty="0" smtClean="0">
                <a:latin typeface="Times New Roman" panose="02020603050405020304" pitchFamily="18" charset="0"/>
                <a:cs typeface="Times New Roman" panose="02020603050405020304" pitchFamily="18" charset="0"/>
              </a:rPr>
              <a:t>the request</a:t>
            </a:r>
            <a:r>
              <a:rPr lang="en-US" sz="2700" dirty="0" smtClean="0">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cs typeface="Times New Roman" panose="02020603050405020304" pitchFamily="18" charset="0"/>
              </a:rPr>
              <a:t>If the interpretation is successful, the interface generates a </a:t>
            </a:r>
            <a:r>
              <a:rPr lang="en-US" sz="2700" dirty="0" smtClean="0">
                <a:latin typeface="Times New Roman" panose="02020603050405020304" pitchFamily="18" charset="0"/>
                <a:cs typeface="Times New Roman" panose="02020603050405020304" pitchFamily="18" charset="0"/>
              </a:rPr>
              <a:t>high level query </a:t>
            </a:r>
            <a:r>
              <a:rPr lang="en-US" sz="2700" dirty="0">
                <a:latin typeface="Times New Roman" panose="02020603050405020304" pitchFamily="18" charset="0"/>
                <a:cs typeface="Times New Roman" panose="02020603050405020304" pitchFamily="18" charset="0"/>
              </a:rPr>
              <a:t>corresponding to the natural language request </a:t>
            </a:r>
            <a:r>
              <a:rPr lang="en-US" sz="2700" dirty="0" smtClean="0">
                <a:latin typeface="Times New Roman" panose="02020603050405020304" pitchFamily="18" charset="0"/>
                <a:cs typeface="Times New Roman" panose="02020603050405020304" pitchFamily="18" charset="0"/>
              </a:rPr>
              <a:t>and submits </a:t>
            </a:r>
            <a:r>
              <a:rPr lang="en-US" sz="2700" dirty="0">
                <a:latin typeface="Times New Roman" panose="02020603050405020304" pitchFamily="18" charset="0"/>
                <a:cs typeface="Times New Roman" panose="02020603050405020304" pitchFamily="18" charset="0"/>
              </a:rPr>
              <a:t>it to the DBMS for processing; otherwise, a dialogue </a:t>
            </a:r>
            <a:r>
              <a:rPr lang="en-US" sz="2700" dirty="0" smtClean="0">
                <a:latin typeface="Times New Roman" panose="02020603050405020304" pitchFamily="18" charset="0"/>
                <a:cs typeface="Times New Roman" panose="02020603050405020304" pitchFamily="18" charset="0"/>
              </a:rPr>
              <a:t>is started </a:t>
            </a:r>
            <a:r>
              <a:rPr lang="en-US" sz="2700" dirty="0">
                <a:latin typeface="Times New Roman" panose="02020603050405020304" pitchFamily="18" charset="0"/>
                <a:cs typeface="Times New Roman" panose="02020603050405020304" pitchFamily="18" charset="0"/>
              </a:rPr>
              <a:t>with the user to clarify the request.</a:t>
            </a: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411944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smtClean="0">
                <a:latin typeface="Times New Roman" panose="02020603050405020304" pitchFamily="18" charset="0"/>
                <a:cs typeface="Times New Roman" panose="02020603050405020304" pitchFamily="18" charset="0"/>
              </a:rPr>
              <a:t>5. Speech </a:t>
            </a:r>
            <a:r>
              <a:rPr lang="en-GB" sz="2400" b="1" dirty="0">
                <a:latin typeface="Times New Roman" panose="02020603050405020304" pitchFamily="18" charset="0"/>
                <a:cs typeface="Times New Roman" panose="02020603050405020304" pitchFamily="18" charset="0"/>
              </a:rPr>
              <a:t>input and </a:t>
            </a:r>
            <a:r>
              <a:rPr lang="en-GB" sz="2400" b="1" dirty="0" smtClean="0">
                <a:latin typeface="Times New Roman" panose="02020603050405020304" pitchFamily="18" charset="0"/>
                <a:cs typeface="Times New Roman" panose="02020603050405020304" pitchFamily="18" charset="0"/>
              </a:rPr>
              <a:t>output:</a:t>
            </a:r>
            <a:br>
              <a:rPr lang="en-GB" sz="2400" b="1" dirty="0" smtClean="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speech input is detected using a library of predefined words</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and used to set up the parameters that are supplied to the </a:t>
            </a:r>
            <a:r>
              <a:rPr lang="en-US" sz="2400" dirty="0" smtClean="0">
                <a:latin typeface="Times New Roman" panose="02020603050405020304" pitchFamily="18" charset="0"/>
                <a:cs typeface="Times New Roman" panose="02020603050405020304" pitchFamily="18" charset="0"/>
              </a:rPr>
              <a:t>queries. </a:t>
            </a:r>
            <a:r>
              <a:rPr lang="en-US" sz="2400" dirty="0">
                <a:latin typeface="Times New Roman" panose="02020603050405020304" pitchFamily="18" charset="0"/>
                <a:cs typeface="Times New Roman" panose="02020603050405020304" pitchFamily="18" charset="0"/>
              </a:rPr>
              <a:t>For output, a similar conversion from text or numbers into speech</a:t>
            </a:r>
            <a:br>
              <a:rPr lang="en-US"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takes place.</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06696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3600" b="1" u="sng" dirty="0" err="1">
                <a:solidFill>
                  <a:schemeClr val="tx1"/>
                </a:solidFill>
                <a:latin typeface="Times New Roman" pitchFamily="18" charset="0"/>
                <a:cs typeface="Times New Roman" pitchFamily="18" charset="0"/>
              </a:rPr>
              <a:t>Lesson</a:t>
            </a:r>
            <a:r>
              <a:rPr lang="fr-FR" sz="3600" b="1" u="sng" dirty="0">
                <a:solidFill>
                  <a:schemeClr val="tx1"/>
                </a:solidFill>
                <a:latin typeface="Times New Roman" pitchFamily="18" charset="0"/>
                <a:cs typeface="Times New Roman" pitchFamily="18" charset="0"/>
              </a:rPr>
              <a:t> </a:t>
            </a:r>
            <a:r>
              <a:rPr lang="fr-FR" sz="3600" b="1" u="sng" dirty="0" smtClean="0">
                <a:solidFill>
                  <a:schemeClr val="tx1"/>
                </a:solidFill>
                <a:latin typeface="Times New Roman" pitchFamily="18" charset="0"/>
                <a:cs typeface="Times New Roman" pitchFamily="18" charset="0"/>
              </a:rPr>
              <a:t>04</a:t>
            </a:r>
            <a:r>
              <a:rPr lang="fr-FR" sz="3600" b="1" u="sng" dirty="0">
                <a:solidFill>
                  <a:schemeClr val="tx1"/>
                </a:solidFill>
                <a:latin typeface="Times New Roman" pitchFamily="18" charset="0"/>
                <a:cs typeface="Times New Roman" pitchFamily="18" charset="0"/>
              </a:rPr>
              <a:t/>
            </a:r>
            <a:br>
              <a:rPr lang="fr-FR" sz="3600" b="1" u="sng" dirty="0">
                <a:solidFill>
                  <a:schemeClr val="tx1"/>
                </a:solidFill>
                <a:latin typeface="Times New Roman" pitchFamily="18" charset="0"/>
                <a:cs typeface="Times New Roman" pitchFamily="18" charset="0"/>
              </a:rPr>
            </a:br>
            <a:r>
              <a:rPr lang="fr-FR" sz="3600" b="1" dirty="0">
                <a:solidFill>
                  <a:schemeClr val="tx1"/>
                </a:solidFill>
                <a:latin typeface="Times New Roman" pitchFamily="18" charset="0"/>
                <a:cs typeface="Times New Roman" pitchFamily="18" charset="0"/>
              </a:rPr>
              <a:t/>
            </a:r>
            <a:br>
              <a:rPr lang="fr-FR" sz="3600" b="1" dirty="0">
                <a:solidFill>
                  <a:schemeClr val="tx1"/>
                </a:solidFill>
                <a:latin typeface="Times New Roman" pitchFamily="18" charset="0"/>
                <a:cs typeface="Times New Roman" pitchFamily="18" charset="0"/>
              </a:rPr>
            </a:br>
            <a:r>
              <a:rPr lang="fr-FR" b="1" dirty="0" err="1" smtClean="0">
                <a:solidFill>
                  <a:schemeClr val="tx1"/>
                </a:solidFill>
                <a:latin typeface="Times New Roman" pitchFamily="18" charset="0"/>
                <a:cs typeface="Times New Roman" pitchFamily="18" charset="0"/>
              </a:rPr>
              <a:t>Database</a:t>
            </a:r>
            <a:r>
              <a:rPr lang="fr-FR" b="1" dirty="0" smtClean="0">
                <a:solidFill>
                  <a:schemeClr val="tx1"/>
                </a:solidFill>
                <a:latin typeface="Times New Roman" pitchFamily="18" charset="0"/>
                <a:cs typeface="Times New Roman" pitchFamily="18" charset="0"/>
              </a:rPr>
              <a:t> Management </a:t>
            </a:r>
            <a:r>
              <a:rPr lang="fr-FR" b="1" dirty="0" err="1" smtClean="0">
                <a:solidFill>
                  <a:schemeClr val="tx1"/>
                </a:solidFill>
                <a:latin typeface="Times New Roman" pitchFamily="18" charset="0"/>
                <a:cs typeface="Times New Roman" pitchFamily="18" charset="0"/>
              </a:rPr>
              <a:t>Systems</a:t>
            </a:r>
            <a:endParaRPr lang="fr-FR"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747137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solidFill>
                  <a:schemeClr val="tx1"/>
                </a:solidFill>
                <a:latin typeface="Times New Roman" pitchFamily="18" charset="0"/>
                <a:cs typeface="Times New Roman" pitchFamily="18" charset="0"/>
              </a:rPr>
              <a:t>Thank you!</a:t>
            </a:r>
          </a:p>
        </p:txBody>
      </p:sp>
    </p:spTree>
    <p:extLst>
      <p:ext uri="{BB962C8B-B14F-4D97-AF65-F5344CB8AC3E}">
        <p14:creationId xmlns:p14="http://schemas.microsoft.com/office/powerpoint/2010/main" val="3868344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US" sz="3600" b="1" dirty="0">
                <a:latin typeface="Times New Roman" panose="02020603050405020304" pitchFamily="18" charset="0"/>
                <a:cs typeface="Times New Roman" panose="02020603050405020304" pitchFamily="18" charset="0"/>
              </a:rPr>
              <a:t>What is database management system (DBMS)?</a:t>
            </a:r>
            <a:br>
              <a:rPr lang="en-US" sz="3600" b="1" dirty="0">
                <a:latin typeface="Times New Roman" panose="02020603050405020304" pitchFamily="18" charset="0"/>
                <a:cs typeface="Times New Roman" panose="02020603050405020304" pitchFamily="18" charset="0"/>
              </a:rPr>
            </a:br>
            <a:r>
              <a:rPr lang="en-GB" sz="3600" b="0" i="0" u="none" strike="noStrike" baseline="0" dirty="0">
                <a:latin typeface="Times New Roman" panose="02020603050405020304" pitchFamily="18" charset="0"/>
                <a:cs typeface="Times New Roman" panose="02020603050405020304" pitchFamily="18" charset="0"/>
              </a:rPr>
              <a:t/>
            </a:r>
            <a:br>
              <a:rPr lang="en-GB" sz="36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824980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smtClean="0">
                <a:latin typeface="Times New Roman" panose="02020603050405020304" pitchFamily="18" charset="0"/>
                <a:cs typeface="Times New Roman" panose="02020603050405020304" pitchFamily="18" charset="0"/>
              </a:rPr>
              <a:t/>
            </a:r>
            <a:br>
              <a:rPr lang="en-US" sz="2800" b="1"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Database </a:t>
            </a:r>
            <a:r>
              <a:rPr lang="en-US" sz="2400" dirty="0">
                <a:latin typeface="Times New Roman" panose="02020603050405020304" pitchFamily="18" charset="0"/>
                <a:cs typeface="Times New Roman" panose="02020603050405020304" pitchFamily="18" charset="0"/>
              </a:rPr>
              <a:t>management system (DBMS) is software designed to </a:t>
            </a:r>
            <a:r>
              <a:rPr lang="en-US" sz="2400" dirty="0" smtClean="0">
                <a:latin typeface="Times New Roman" panose="02020603050405020304" pitchFamily="18" charset="0"/>
                <a:cs typeface="Times New Roman" panose="02020603050405020304" pitchFamily="18" charset="0"/>
              </a:rPr>
              <a:t>assist in maintaining, managing and </a:t>
            </a:r>
            <a:r>
              <a:rPr lang="en-US" sz="2400" dirty="0">
                <a:latin typeface="Times New Roman" panose="02020603050405020304" pitchFamily="18" charset="0"/>
                <a:cs typeface="Times New Roman" panose="02020603050405020304" pitchFamily="18" charset="0"/>
              </a:rPr>
              <a:t>utilizing large collections of </a:t>
            </a:r>
            <a:r>
              <a:rPr lang="en-US" sz="2400" dirty="0" smtClean="0">
                <a:latin typeface="Times New Roman" panose="02020603050405020304" pitchFamily="18" charset="0"/>
                <a:cs typeface="Times New Roman" panose="02020603050405020304" pitchFamily="18" charset="0"/>
              </a:rPr>
              <a:t>data. </a:t>
            </a:r>
            <a:r>
              <a:rPr lang="en-US" sz="2400" dirty="0">
                <a:latin typeface="Times New Roman" panose="02020603050405020304" pitchFamily="18" charset="0"/>
                <a:cs typeface="Times New Roman" panose="02020603050405020304" pitchFamily="18" charset="0"/>
              </a:rPr>
              <a:t>For example, MySQL, Oracle, are commercial databases that are used in different applications.</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DBMS </a:t>
            </a:r>
            <a:r>
              <a:rPr lang="en-US" sz="2400" dirty="0">
                <a:latin typeface="Times New Roman" panose="02020603050405020304" pitchFamily="18" charset="0"/>
                <a:cs typeface="Times New Roman" panose="02020603050405020304" pitchFamily="18" charset="0"/>
              </a:rPr>
              <a:t>provides an interface to perform various operations like </a:t>
            </a:r>
            <a:r>
              <a:rPr lang="en-US" sz="2400" dirty="0" smtClean="0">
                <a:latin typeface="Times New Roman" panose="02020603050405020304" pitchFamily="18" charset="0"/>
                <a:cs typeface="Times New Roman" panose="02020603050405020304" pitchFamily="18" charset="0"/>
              </a:rPr>
              <a:t>database creation</a:t>
            </a:r>
            <a:r>
              <a:rPr lang="en-US" sz="2400" dirty="0">
                <a:latin typeface="Times New Roman" panose="02020603050405020304" pitchFamily="18" charset="0"/>
                <a:cs typeface="Times New Roman" panose="02020603050405020304" pitchFamily="18" charset="0"/>
              </a:rPr>
              <a:t>, storing data, updating data, creating a table in the </a:t>
            </a:r>
            <a:r>
              <a:rPr lang="en-US" sz="2400" dirty="0" smtClean="0">
                <a:latin typeface="Times New Roman" panose="02020603050405020304" pitchFamily="18" charset="0"/>
                <a:cs typeface="Times New Roman" panose="02020603050405020304" pitchFamily="18" charset="0"/>
              </a:rPr>
              <a:t>database </a:t>
            </a:r>
            <a:r>
              <a:rPr lang="fr-FR" sz="2400" dirty="0" smtClean="0">
                <a:latin typeface="Times New Roman" panose="02020603050405020304" pitchFamily="18" charset="0"/>
                <a:cs typeface="Times New Roman" panose="02020603050405020304" pitchFamily="18" charset="0"/>
              </a:rPr>
              <a:t>etc</a:t>
            </a:r>
            <a:r>
              <a:rPr lang="fr-FR" sz="2400" dirty="0">
                <a:latin typeface="Times New Roman" panose="02020603050405020304" pitchFamily="18" charset="0"/>
                <a:cs typeface="Times New Roman" panose="02020603050405020304" pitchFamily="18" charset="0"/>
              </a:rPr>
              <a:t>.</a:t>
            </a:r>
            <a:br>
              <a:rPr lang="fr-FR"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provides protection and security to the database. In case of </a:t>
            </a:r>
            <a:r>
              <a:rPr lang="en-US" sz="2400" dirty="0" smtClean="0">
                <a:latin typeface="Times New Roman" panose="02020603050405020304" pitchFamily="18" charset="0"/>
                <a:cs typeface="Times New Roman" panose="02020603050405020304" pitchFamily="18" charset="0"/>
              </a:rPr>
              <a:t>multiple users</a:t>
            </a:r>
            <a:r>
              <a:rPr lang="en-US" sz="2400" dirty="0">
                <a:latin typeface="Times New Roman" panose="02020603050405020304" pitchFamily="18" charset="0"/>
                <a:cs typeface="Times New Roman" panose="02020603050405020304" pitchFamily="18" charset="0"/>
              </a:rPr>
              <a:t>, it also maintains data consistency.</a:t>
            </a: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42287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dirty="0">
                <a:latin typeface="Times New Roman" panose="02020603050405020304" pitchFamily="18" charset="0"/>
                <a:cs typeface="Times New Roman" panose="02020603050405020304" pitchFamily="18" charset="0"/>
              </a:rPr>
              <a:t>What are the tasks than can be performed in DMBS?</a:t>
            </a:r>
            <a:br>
              <a:rPr lang="en-GB" sz="3200" b="1" dirty="0">
                <a:latin typeface="Times New Roman" panose="02020603050405020304" pitchFamily="18" charset="0"/>
                <a:cs typeface="Times New Roman" panose="02020603050405020304" pitchFamily="18" charset="0"/>
              </a:rPr>
            </a:br>
            <a:r>
              <a:rPr lang="en-GB" sz="3200" b="0" i="0" u="none" strike="noStrike" baseline="0" dirty="0">
                <a:latin typeface="Times New Roman" panose="02020603050405020304" pitchFamily="18" charset="0"/>
                <a:cs typeface="Times New Roman" panose="02020603050405020304" pitchFamily="18" charset="0"/>
              </a:rPr>
              <a:t/>
            </a:r>
            <a:br>
              <a:rPr lang="en-GB" sz="3200" b="0" i="0" u="none" strike="noStrike" baseline="0" dirty="0">
                <a:latin typeface="Times New Roman" panose="02020603050405020304" pitchFamily="18" charset="0"/>
                <a:cs typeface="Times New Roman" panose="02020603050405020304" pitchFamily="18" charset="0"/>
              </a:rPr>
            </a:br>
            <a:endParaRPr lang="fr-FR" sz="3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2426934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r>
              <a:rPr lang="en-US" sz="2400" b="1" dirty="0" smtClean="0">
                <a:latin typeface="Times New Roman" panose="02020603050405020304" pitchFamily="18" charset="0"/>
                <a:cs typeface="Times New Roman" panose="02020603050405020304" pitchFamily="18" charset="0"/>
              </a:rPr>
              <a:t>DBMS </a:t>
            </a:r>
            <a:r>
              <a:rPr lang="en-US" sz="2400" b="1" dirty="0">
                <a:latin typeface="Times New Roman" panose="02020603050405020304" pitchFamily="18" charset="0"/>
                <a:cs typeface="Times New Roman" panose="02020603050405020304" pitchFamily="18" charset="0"/>
              </a:rPr>
              <a:t>allows users the following </a:t>
            </a:r>
            <a:r>
              <a:rPr lang="en-US" sz="2400" b="1" dirty="0" smtClean="0">
                <a:latin typeface="Times New Roman" panose="02020603050405020304" pitchFamily="18" charset="0"/>
                <a:cs typeface="Times New Roman" panose="02020603050405020304" pitchFamily="18" charset="0"/>
              </a:rPr>
              <a:t>tasks:</a:t>
            </a:r>
            <a:r>
              <a:rPr lang="en-US" sz="2400" b="1" dirty="0">
                <a:latin typeface="Times New Roman" panose="02020603050405020304" pitchFamily="18" charset="0"/>
                <a:cs typeface="Times New Roman" panose="02020603050405020304" pitchFamily="18" charset="0"/>
              </a:rPr>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1. Data </a:t>
            </a:r>
            <a:r>
              <a:rPr lang="en-US" sz="2400" b="1" dirty="0" smtClean="0">
                <a:latin typeface="Times New Roman" panose="02020603050405020304" pitchFamily="18" charset="0"/>
                <a:cs typeface="Times New Roman" panose="02020603050405020304" pitchFamily="18" charset="0"/>
              </a:rPr>
              <a:t>definition: </a:t>
            </a:r>
            <a:r>
              <a:rPr lang="en-US" sz="2400" dirty="0">
                <a:latin typeface="Times New Roman" panose="02020603050405020304" pitchFamily="18" charset="0"/>
                <a:cs typeface="Times New Roman" panose="02020603050405020304" pitchFamily="18" charset="0"/>
              </a:rPr>
              <a:t>It is used for creation, modification, and removal </a:t>
            </a:r>
            <a:r>
              <a:rPr lang="en-US" sz="2400" dirty="0" smtClean="0">
                <a:latin typeface="Times New Roman" panose="02020603050405020304" pitchFamily="18" charset="0"/>
                <a:cs typeface="Times New Roman" panose="02020603050405020304" pitchFamily="18" charset="0"/>
              </a:rPr>
              <a:t>of database </a:t>
            </a:r>
            <a:r>
              <a:rPr lang="en-US" sz="2400" dirty="0">
                <a:latin typeface="Times New Roman" panose="02020603050405020304" pitchFamily="18" charset="0"/>
                <a:cs typeface="Times New Roman" panose="02020603050405020304" pitchFamily="18" charset="0"/>
              </a:rPr>
              <a:t>objects that defines the organization of data in the database</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2. Data </a:t>
            </a:r>
            <a:r>
              <a:rPr lang="en-US" sz="2400" b="1" dirty="0" smtClean="0">
                <a:latin typeface="Times New Roman" panose="02020603050405020304" pitchFamily="18" charset="0"/>
                <a:cs typeface="Times New Roman" panose="02020603050405020304" pitchFamily="18" charset="0"/>
              </a:rPr>
              <a:t>updates: </a:t>
            </a:r>
            <a:r>
              <a:rPr lang="en-US" sz="2400" dirty="0">
                <a:latin typeface="Times New Roman" panose="02020603050405020304" pitchFamily="18" charset="0"/>
                <a:cs typeface="Times New Roman" panose="02020603050405020304" pitchFamily="18" charset="0"/>
              </a:rPr>
              <a:t>It is used for the insertion, modification, and </a:t>
            </a:r>
            <a:r>
              <a:rPr lang="en-US" sz="2400" dirty="0" smtClean="0">
                <a:latin typeface="Times New Roman" panose="02020603050405020304" pitchFamily="18" charset="0"/>
                <a:cs typeface="Times New Roman" panose="02020603050405020304" pitchFamily="18" charset="0"/>
              </a:rPr>
              <a:t>deletion of </a:t>
            </a:r>
            <a:r>
              <a:rPr lang="en-US" sz="2400" dirty="0">
                <a:latin typeface="Times New Roman" panose="02020603050405020304" pitchFamily="18" charset="0"/>
                <a:cs typeface="Times New Roman" panose="02020603050405020304" pitchFamily="18" charset="0"/>
              </a:rPr>
              <a:t>the actual data in the database</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3. Data </a:t>
            </a:r>
            <a:r>
              <a:rPr lang="en-US" sz="2400" b="1" dirty="0" smtClean="0">
                <a:latin typeface="Times New Roman" panose="02020603050405020304" pitchFamily="18" charset="0"/>
                <a:cs typeface="Times New Roman" panose="02020603050405020304" pitchFamily="18" charset="0"/>
              </a:rPr>
              <a:t>retrieval: </a:t>
            </a:r>
            <a:r>
              <a:rPr lang="en-US" sz="2400" dirty="0">
                <a:latin typeface="Times New Roman" panose="02020603050405020304" pitchFamily="18" charset="0"/>
                <a:cs typeface="Times New Roman" panose="02020603050405020304" pitchFamily="18" charset="0"/>
              </a:rPr>
              <a:t>It is used to retrieve the data from the database</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which can be used by applications for various purposes</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4. </a:t>
            </a:r>
            <a:r>
              <a:rPr lang="en-US" sz="2400" b="1" dirty="0" smtClean="0">
                <a:latin typeface="Times New Roman" panose="02020603050405020304" pitchFamily="18" charset="0"/>
                <a:cs typeface="Times New Roman" panose="02020603050405020304" pitchFamily="18" charset="0"/>
              </a:rPr>
              <a:t>Data administration: </a:t>
            </a:r>
            <a:r>
              <a:rPr lang="en-US" sz="2400" dirty="0">
                <a:latin typeface="Times New Roman" panose="02020603050405020304" pitchFamily="18" charset="0"/>
                <a:cs typeface="Times New Roman" panose="02020603050405020304" pitchFamily="18" charset="0"/>
              </a:rPr>
              <a:t>It is used for registering and monitoring </a:t>
            </a:r>
            <a:r>
              <a:rPr lang="en-US" sz="2400" dirty="0" smtClean="0">
                <a:latin typeface="Times New Roman" panose="02020603050405020304" pitchFamily="18" charset="0"/>
                <a:cs typeface="Times New Roman" panose="02020603050405020304" pitchFamily="18" charset="0"/>
              </a:rPr>
              <a:t>users, maintaining </a:t>
            </a:r>
            <a:r>
              <a:rPr lang="en-US" sz="2400" dirty="0">
                <a:latin typeface="Times New Roman" panose="02020603050405020304" pitchFamily="18" charset="0"/>
                <a:cs typeface="Times New Roman" panose="02020603050405020304" pitchFamily="18" charset="0"/>
              </a:rPr>
              <a:t>data integrity, enforcing data security, dealing </a:t>
            </a:r>
            <a:r>
              <a:rPr lang="en-US" sz="2400" dirty="0" smtClean="0">
                <a:latin typeface="Times New Roman" panose="02020603050405020304" pitchFamily="18" charset="0"/>
                <a:cs typeface="Times New Roman" panose="02020603050405020304" pitchFamily="18" charset="0"/>
              </a:rPr>
              <a:t>with concurrency </a:t>
            </a:r>
            <a:r>
              <a:rPr lang="en-US" sz="2400" dirty="0">
                <a:latin typeface="Times New Roman" panose="02020603050405020304" pitchFamily="18" charset="0"/>
                <a:cs typeface="Times New Roman" panose="02020603050405020304" pitchFamily="18" charset="0"/>
              </a:rPr>
              <a:t>control, monitoring performance and recovering</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information corrupted by unexpected failure.</a:t>
            </a: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1679073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US" sz="3200" b="1" dirty="0">
                <a:latin typeface="Times New Roman" panose="02020603050405020304" pitchFamily="18" charset="0"/>
                <a:cs typeface="Times New Roman" panose="02020603050405020304" pitchFamily="18" charset="0"/>
              </a:rPr>
              <a:t>What are the advantages and disadvantages </a:t>
            </a:r>
            <a:r>
              <a:rPr lang="en-US" sz="3200" b="1">
                <a:latin typeface="Times New Roman" panose="02020603050405020304" pitchFamily="18" charset="0"/>
                <a:cs typeface="Times New Roman" panose="02020603050405020304" pitchFamily="18" charset="0"/>
              </a:rPr>
              <a:t>of </a:t>
            </a:r>
            <a:r>
              <a:rPr lang="en-US" sz="3200" b="1" smtClean="0">
                <a:latin typeface="Times New Roman" panose="02020603050405020304" pitchFamily="18" charset="0"/>
                <a:cs typeface="Times New Roman" panose="02020603050405020304" pitchFamily="18" charset="0"/>
              </a:rPr>
              <a:t>DBMS?</a:t>
            </a:r>
            <a:r>
              <a:rPr lang="en-GB" sz="3200" b="0" i="0" u="none" strike="noStrike" baseline="0" dirty="0">
                <a:latin typeface="Times New Roman" panose="02020603050405020304" pitchFamily="18" charset="0"/>
                <a:cs typeface="Times New Roman" panose="02020603050405020304" pitchFamily="18" charset="0"/>
              </a:rPr>
              <a:t/>
            </a:r>
            <a:br>
              <a:rPr lang="en-GB" sz="3200" b="0" i="0" u="none" strike="noStrike" baseline="0" dirty="0">
                <a:latin typeface="Times New Roman" panose="02020603050405020304" pitchFamily="18" charset="0"/>
                <a:cs typeface="Times New Roman" panose="02020603050405020304" pitchFamily="18" charset="0"/>
              </a:rPr>
            </a:br>
            <a:r>
              <a:rPr lang="en-GB" sz="3200" b="0" i="0" u="none" strike="noStrike" baseline="0" dirty="0">
                <a:latin typeface="Times New Roman" panose="02020603050405020304" pitchFamily="18" charset="0"/>
                <a:cs typeface="Times New Roman" panose="02020603050405020304" pitchFamily="18" charset="0"/>
              </a:rPr>
              <a:t/>
            </a:r>
            <a:br>
              <a:rPr lang="en-GB" sz="3200" b="0" i="0" u="none" strike="noStrike" baseline="0" dirty="0">
                <a:latin typeface="Times New Roman" panose="02020603050405020304" pitchFamily="18" charset="0"/>
                <a:cs typeface="Times New Roman" panose="02020603050405020304" pitchFamily="18" charset="0"/>
              </a:rPr>
            </a:br>
            <a:endParaRPr lang="fr-FR" sz="3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95039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dirty="0" smtClean="0">
                <a:latin typeface="Times New Roman" panose="02020603050405020304" pitchFamily="18" charset="0"/>
                <a:cs typeface="Times New Roman" panose="02020603050405020304" pitchFamily="18" charset="0"/>
              </a:rPr>
              <a:t>Advantages</a:t>
            </a:r>
            <a:r>
              <a:rPr lang="fr-FR" sz="3200" b="1" dirty="0" smtClean="0">
                <a:latin typeface="Times New Roman" panose="02020603050405020304" pitchFamily="18" charset="0"/>
                <a:cs typeface="Times New Roman" panose="02020603050405020304" pitchFamily="18" charset="0"/>
              </a:rPr>
              <a:t> </a:t>
            </a:r>
            <a:r>
              <a:rPr lang="fr-FR" sz="3200" b="1" dirty="0">
                <a:latin typeface="Times New Roman" panose="02020603050405020304" pitchFamily="18" charset="0"/>
                <a:cs typeface="Times New Roman" panose="02020603050405020304" pitchFamily="18" charset="0"/>
              </a:rPr>
              <a:t>of </a:t>
            </a:r>
            <a:r>
              <a:rPr lang="fr-FR" sz="3200" b="1" dirty="0" smtClean="0">
                <a:latin typeface="Times New Roman" panose="02020603050405020304" pitchFamily="18" charset="0"/>
                <a:cs typeface="Times New Roman" panose="02020603050405020304" pitchFamily="18" charset="0"/>
              </a:rPr>
              <a:t>a DBMS:</a:t>
            </a:r>
            <a:r>
              <a:rPr lang="fr-FR" sz="3200" b="1" dirty="0">
                <a:latin typeface="Times New Roman" panose="02020603050405020304" pitchFamily="18" charset="0"/>
                <a:cs typeface="Times New Roman" panose="02020603050405020304" pitchFamily="18" charset="0"/>
              </a:rPr>
              <a:t/>
            </a:r>
            <a:br>
              <a:rPr lang="fr-FR" sz="3200" b="1" dirty="0">
                <a:latin typeface="Times New Roman" panose="02020603050405020304" pitchFamily="18" charset="0"/>
                <a:cs typeface="Times New Roman" panose="02020603050405020304" pitchFamily="18" charset="0"/>
              </a:rPr>
            </a:br>
            <a:r>
              <a:rPr lang="fr-FR" sz="3200" b="1" dirty="0" smtClean="0">
                <a:latin typeface="Times New Roman" panose="02020603050405020304" pitchFamily="18" charset="0"/>
                <a:cs typeface="Times New Roman" panose="02020603050405020304" pitchFamily="18" charset="0"/>
              </a:rPr>
              <a:t/>
            </a:r>
            <a:br>
              <a:rPr lang="fr-FR" sz="3200" b="1" dirty="0" smtClean="0">
                <a:latin typeface="Times New Roman" panose="02020603050405020304" pitchFamily="18" charset="0"/>
                <a:cs typeface="Times New Roman" panose="02020603050405020304" pitchFamily="18" charset="0"/>
              </a:rPr>
            </a:br>
            <a:r>
              <a:rPr lang="en-US" sz="2400" b="1" dirty="0" smtClean="0">
                <a:latin typeface="Times New Roman" panose="02020603050405020304" pitchFamily="18" charset="0"/>
                <a:cs typeface="Times New Roman" panose="02020603050405020304" pitchFamily="18" charset="0"/>
              </a:rPr>
              <a:t>1</a:t>
            </a:r>
            <a:r>
              <a:rPr lang="en-US" sz="2400" b="1" dirty="0">
                <a:latin typeface="Times New Roman" panose="02020603050405020304" pitchFamily="18" charset="0"/>
                <a:cs typeface="Times New Roman" panose="02020603050405020304" pitchFamily="18" charset="0"/>
              </a:rPr>
              <a:t>. Database </a:t>
            </a:r>
            <a:r>
              <a:rPr lang="en-US" sz="2400" b="1" dirty="0" smtClean="0">
                <a:latin typeface="Times New Roman" panose="02020603050405020304" pitchFamily="18" charset="0"/>
                <a:cs typeface="Times New Roman" panose="02020603050405020304" pitchFamily="18" charset="0"/>
              </a:rPr>
              <a:t>redundancy: </a:t>
            </a:r>
            <a:r>
              <a:rPr lang="en-US" sz="2400" dirty="0">
                <a:latin typeface="Times New Roman" panose="02020603050405020304" pitchFamily="18" charset="0"/>
                <a:cs typeface="Times New Roman" panose="02020603050405020304" pitchFamily="18" charset="0"/>
              </a:rPr>
              <a:t>It controls data redundancy because it </a:t>
            </a:r>
            <a:r>
              <a:rPr lang="en-US" sz="2400" dirty="0" smtClean="0">
                <a:latin typeface="Times New Roman" panose="02020603050405020304" pitchFamily="18" charset="0"/>
                <a:cs typeface="Times New Roman" panose="02020603050405020304" pitchFamily="18" charset="0"/>
              </a:rPr>
              <a:t>stores all </a:t>
            </a:r>
            <a:r>
              <a:rPr lang="en-US" sz="2400" dirty="0">
                <a:latin typeface="Times New Roman" panose="02020603050405020304" pitchFamily="18" charset="0"/>
                <a:cs typeface="Times New Roman" panose="02020603050405020304" pitchFamily="18" charset="0"/>
              </a:rPr>
              <a:t>the data in one single database file and that recorded data is </a:t>
            </a:r>
            <a:r>
              <a:rPr lang="en-US" sz="2400" dirty="0" smtClean="0">
                <a:latin typeface="Times New Roman" panose="02020603050405020304" pitchFamily="18" charset="0"/>
                <a:cs typeface="Times New Roman" panose="02020603050405020304" pitchFamily="18" charset="0"/>
              </a:rPr>
              <a:t>placed </a:t>
            </a:r>
            <a:r>
              <a:rPr lang="fr-FR" sz="2400" dirty="0" smtClean="0">
                <a:latin typeface="Times New Roman" panose="02020603050405020304" pitchFamily="18" charset="0"/>
                <a:cs typeface="Times New Roman" panose="02020603050405020304" pitchFamily="18" charset="0"/>
              </a:rPr>
              <a:t>in </a:t>
            </a:r>
            <a:r>
              <a:rPr lang="fr-FR" sz="2400" dirty="0">
                <a:latin typeface="Times New Roman" panose="02020603050405020304" pitchFamily="18" charset="0"/>
                <a:cs typeface="Times New Roman" panose="02020603050405020304" pitchFamily="18" charset="0"/>
              </a:rPr>
              <a:t>the </a:t>
            </a:r>
            <a:r>
              <a:rPr lang="en-GB" sz="2400" dirty="0" smtClean="0">
                <a:latin typeface="Times New Roman" panose="02020603050405020304" pitchFamily="18" charset="0"/>
                <a:cs typeface="Times New Roman" panose="02020603050405020304" pitchFamily="18" charset="0"/>
              </a:rPr>
              <a:t>database</a:t>
            </a:r>
            <a:r>
              <a:rPr lang="fr-FR" sz="2400" dirty="0" smtClean="0">
                <a:latin typeface="Times New Roman" panose="02020603050405020304" pitchFamily="18" charset="0"/>
                <a:cs typeface="Times New Roman" panose="02020603050405020304" pitchFamily="18" charset="0"/>
              </a:rPr>
              <a:t>.</a:t>
            </a:r>
            <a:br>
              <a:rPr lang="fr-FR" sz="2400" dirty="0" smtClean="0">
                <a:latin typeface="Times New Roman" panose="02020603050405020304" pitchFamily="18" charset="0"/>
                <a:cs typeface="Times New Roman" panose="02020603050405020304" pitchFamily="18" charset="0"/>
              </a:rPr>
            </a:br>
            <a:r>
              <a:rPr lang="fr-FR" sz="2400" dirty="0" smtClean="0">
                <a:latin typeface="Times New Roman" panose="02020603050405020304" pitchFamily="18" charset="0"/>
                <a:cs typeface="Times New Roman" panose="02020603050405020304" pitchFamily="18" charset="0"/>
              </a:rPr>
              <a:t/>
            </a:r>
            <a:br>
              <a:rPr lang="fr-FR" sz="2400" dirty="0" smtClean="0">
                <a:latin typeface="Times New Roman" panose="02020603050405020304" pitchFamily="18" charset="0"/>
                <a:cs typeface="Times New Roman" panose="02020603050405020304" pitchFamily="18" charset="0"/>
              </a:rPr>
            </a:br>
            <a:r>
              <a:rPr lang="fr-FR" sz="2400" b="1" dirty="0" smtClean="0">
                <a:latin typeface="Times New Roman" panose="02020603050405020304" pitchFamily="18" charset="0"/>
                <a:cs typeface="Times New Roman" panose="02020603050405020304" pitchFamily="18" charset="0"/>
              </a:rPr>
              <a:t>2.</a:t>
            </a:r>
            <a:r>
              <a:rPr lang="fr-FR" sz="2400"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Data sharing: </a:t>
            </a:r>
            <a:r>
              <a:rPr lang="en-US" sz="2400" dirty="0">
                <a:latin typeface="Times New Roman" panose="02020603050405020304" pitchFamily="18" charset="0"/>
                <a:cs typeface="Times New Roman" panose="02020603050405020304" pitchFamily="18" charset="0"/>
              </a:rPr>
              <a:t>In DBMS, the authorized users of an organization </a:t>
            </a:r>
            <a:r>
              <a:rPr lang="en-US" sz="2400" dirty="0" smtClean="0">
                <a:latin typeface="Times New Roman" panose="02020603050405020304" pitchFamily="18" charset="0"/>
                <a:cs typeface="Times New Roman" panose="02020603050405020304" pitchFamily="18" charset="0"/>
              </a:rPr>
              <a:t>can share </a:t>
            </a:r>
            <a:r>
              <a:rPr lang="en-US" sz="2400" dirty="0">
                <a:latin typeface="Times New Roman" panose="02020603050405020304" pitchFamily="18" charset="0"/>
                <a:cs typeface="Times New Roman" panose="02020603050405020304" pitchFamily="18" charset="0"/>
              </a:rPr>
              <a:t>the data among multiple users</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3. Easy </a:t>
            </a:r>
            <a:r>
              <a:rPr lang="en-US" sz="2400" b="1" dirty="0" smtClean="0">
                <a:latin typeface="Times New Roman" panose="02020603050405020304" pitchFamily="18" charset="0"/>
                <a:cs typeface="Times New Roman" panose="02020603050405020304" pitchFamily="18" charset="0"/>
              </a:rPr>
              <a:t>maintenance: </a:t>
            </a:r>
            <a:r>
              <a:rPr lang="en-US" sz="2400" dirty="0">
                <a:latin typeface="Times New Roman" panose="02020603050405020304" pitchFamily="18" charset="0"/>
                <a:cs typeface="Times New Roman" panose="02020603050405020304" pitchFamily="18" charset="0"/>
              </a:rPr>
              <a:t>It can be easily maintainable due to the centralized</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nature of the database system.</a:t>
            </a:r>
            <a:r>
              <a:rPr lang="en-GB" sz="2200" b="0" i="0" u="none" strike="noStrike" baseline="0" dirty="0">
                <a:latin typeface="Times New Roman" panose="02020603050405020304" pitchFamily="18" charset="0"/>
                <a:cs typeface="Times New Roman" panose="02020603050405020304" pitchFamily="18" charset="0"/>
              </a:rPr>
              <a:t/>
            </a:r>
            <a:br>
              <a:rPr lang="en-GB" sz="2200" b="0" i="0" u="none" strike="noStrike" baseline="0" dirty="0">
                <a:latin typeface="Times New Roman" panose="02020603050405020304" pitchFamily="18" charset="0"/>
                <a:cs typeface="Times New Roman" panose="02020603050405020304" pitchFamily="18" charset="0"/>
              </a:rPr>
            </a:br>
            <a:endParaRPr lang="fr-FR" sz="2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859053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1128B3A-6F1C-96B9-E65E-1B560CB118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9D51C5E-6197-52C6-4751-CBA2F3642C4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US" sz="2400" b="1" dirty="0" smtClean="0">
                <a:latin typeface="Times New Roman" panose="02020603050405020304" pitchFamily="18" charset="0"/>
                <a:cs typeface="Times New Roman" panose="02020603050405020304" pitchFamily="18" charset="0"/>
              </a:rPr>
              <a:t>4. Reduce time: </a:t>
            </a:r>
            <a:r>
              <a:rPr lang="en-US" sz="2400" dirty="0">
                <a:latin typeface="Times New Roman" panose="02020603050405020304" pitchFamily="18" charset="0"/>
                <a:cs typeface="Times New Roman" panose="02020603050405020304" pitchFamily="18" charset="0"/>
              </a:rPr>
              <a:t>It reduces development time and maintenance need</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5. </a:t>
            </a:r>
            <a:r>
              <a:rPr lang="en-US" sz="2400" b="1" dirty="0" smtClean="0">
                <a:latin typeface="Times New Roman" panose="02020603050405020304" pitchFamily="18" charset="0"/>
                <a:cs typeface="Times New Roman" panose="02020603050405020304" pitchFamily="18" charset="0"/>
              </a:rPr>
              <a:t>Backup: </a:t>
            </a:r>
            <a:r>
              <a:rPr lang="en-US" sz="2400" dirty="0">
                <a:latin typeface="Times New Roman" panose="02020603050405020304" pitchFamily="18" charset="0"/>
                <a:cs typeface="Times New Roman" panose="02020603050405020304" pitchFamily="18" charset="0"/>
              </a:rPr>
              <a:t>It provides backup and recovery subsystems which </a:t>
            </a:r>
            <a:r>
              <a:rPr lang="en-US" sz="2400" dirty="0" smtClean="0">
                <a:latin typeface="Times New Roman" panose="02020603050405020304" pitchFamily="18" charset="0"/>
                <a:cs typeface="Times New Roman" panose="02020603050405020304" pitchFamily="18" charset="0"/>
              </a:rPr>
              <a:t>create automatic </a:t>
            </a:r>
            <a:r>
              <a:rPr lang="en-US" sz="2400" dirty="0">
                <a:latin typeface="Times New Roman" panose="02020603050405020304" pitchFamily="18" charset="0"/>
                <a:cs typeface="Times New Roman" panose="02020603050405020304" pitchFamily="18" charset="0"/>
              </a:rPr>
              <a:t>backup of data from hardware and software failures </a:t>
            </a:r>
            <a:r>
              <a:rPr lang="en-US" sz="2400" dirty="0" smtClean="0">
                <a:latin typeface="Times New Roman" panose="02020603050405020304" pitchFamily="18" charset="0"/>
                <a:cs typeface="Times New Roman" panose="02020603050405020304" pitchFamily="18" charset="0"/>
              </a:rPr>
              <a:t>and restores </a:t>
            </a:r>
            <a:r>
              <a:rPr lang="en-US" sz="2400" dirty="0">
                <a:latin typeface="Times New Roman" panose="02020603050405020304" pitchFamily="18" charset="0"/>
                <a:cs typeface="Times New Roman" panose="02020603050405020304" pitchFamily="18" charset="0"/>
              </a:rPr>
              <a:t>the data if required</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6. Multiple user </a:t>
            </a:r>
            <a:r>
              <a:rPr lang="en-US" sz="2400" b="1" dirty="0" smtClean="0">
                <a:latin typeface="Times New Roman" panose="02020603050405020304" pitchFamily="18" charset="0"/>
                <a:cs typeface="Times New Roman" panose="02020603050405020304" pitchFamily="18" charset="0"/>
              </a:rPr>
              <a:t>interface: </a:t>
            </a:r>
            <a:r>
              <a:rPr lang="en-US" sz="2400" dirty="0">
                <a:latin typeface="Times New Roman" panose="02020603050405020304" pitchFamily="18" charset="0"/>
                <a:cs typeface="Times New Roman" panose="02020603050405020304" pitchFamily="18" charset="0"/>
              </a:rPr>
              <a:t>It provides different types of user </a:t>
            </a:r>
            <a:r>
              <a:rPr lang="en-US" sz="2400" dirty="0" smtClean="0">
                <a:latin typeface="Times New Roman" panose="02020603050405020304" pitchFamily="18" charset="0"/>
                <a:cs typeface="Times New Roman" panose="02020603050405020304" pitchFamily="18" charset="0"/>
              </a:rPr>
              <a:t>interfaces </a:t>
            </a:r>
            <a:r>
              <a:rPr lang="fr-FR" sz="2400" dirty="0" smtClean="0">
                <a:latin typeface="Times New Roman" panose="02020603050405020304" pitchFamily="18" charset="0"/>
                <a:cs typeface="Times New Roman" panose="02020603050405020304" pitchFamily="18" charset="0"/>
              </a:rPr>
              <a:t>like </a:t>
            </a:r>
            <a:r>
              <a:rPr lang="fr-FR" sz="2400" dirty="0">
                <a:latin typeface="Times New Roman" panose="02020603050405020304" pitchFamily="18" charset="0"/>
                <a:cs typeface="Times New Roman" panose="02020603050405020304" pitchFamily="18" charset="0"/>
              </a:rPr>
              <a:t>graphical user interface, application program interface.</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endParaRPr lang="fr-FR"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90830588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1565</TotalTime>
  <Words>140</Words>
  <Application>Microsoft Office PowerPoint</Application>
  <PresentationFormat>On-screen Show (4:3)</PresentationFormat>
  <Paragraphs>20</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Times New Roman</vt:lpstr>
      <vt:lpstr>Thème Office</vt:lpstr>
      <vt:lpstr>Module : Littératies numériques</vt:lpstr>
      <vt:lpstr>Lesson 04  Database Management Systems</vt:lpstr>
      <vt:lpstr>What is database management system (DBMS)?   </vt:lpstr>
      <vt:lpstr> Database management system (DBMS) is software designed to assist in maintaining, managing and utilizing large collections of data. For example, MySQL, Oracle, are commercial databases that are used in different applications.  DBMS provides an interface to perform various operations like database creation, storing data, updating data, creating a table in the database etc. It provides protection and security to the database. In case of multiple users, it also maintains data consistency.  </vt:lpstr>
      <vt:lpstr>What are the tasks than can be performed in DMBS?  </vt:lpstr>
      <vt:lpstr> DBMS allows users the following tasks: 1. Data definition: It is used for creation, modification, and removal of database objects that defines the organization of data in the database.  2. Data updates: It is used for the insertion, modification, and deletion of the actual data in the database.  3. Data retrieval: It is used to retrieve the data from the database which can be used by applications for various purposes.  4. Data administration: It is used for registering and monitoring users, maintaining data integrity, enforcing data security, dealing with concurrency control, monitoring performance and recovering information corrupted by unexpected failure.</vt:lpstr>
      <vt:lpstr>What are the advantages and disadvantages of DBMS?  </vt:lpstr>
      <vt:lpstr>Advantages of a DBMS:  1. Database redundancy: It controls data redundancy because it stores all the data in one single database file and that recorded data is placed in the database.  2. Data sharing: In DBMS, the authorized users of an organization can share the data among multiple users.  3. Easy maintenance: It can be easily maintainable due to the centralized nature of the database system. </vt:lpstr>
      <vt:lpstr>4. Reduce time: It reduces development time and maintenance need.  5. Backup: It provides backup and recovery subsystems which create automatic backup of data from hardware and software failures and restores the data if required.  6. Multiple user interface: It provides different types of user interfaces like graphical user interface, application program interface. </vt:lpstr>
      <vt:lpstr>Disadvantages of a DBMS:  1. Cost of hardware and software: It requires high speed of data processor and large memory size to run DBMS software.  2. Size: It occupies a large space of disks and large memory to run efficiently.  3. Complexity: Database system creates additional complexity and requirements.  4. Higher impact of failure: Failure is highly impacted the database because in most of the organization, all the data stored in a single database and if the database is damaged due to electric failure or database corruption then the data may be lost forever.  </vt:lpstr>
      <vt:lpstr>Queries in a DBMS:  Questions involving the data stored in a DBMS are called queries. Examples: 1. What is the name of the student with student ID 123456? 2. How many students are enrolled in ........? 3. What fraction of students in ....... received a grade better than B?  A DBMS provides a specialized language, called the query language, in which queries can be posed and a DBMS takes great care to evaluate queries as efficiently as possible.    </vt:lpstr>
      <vt:lpstr>People Who Work With Databases:  Quite a variety of people are associated with the creation and use of databases. There are database implementers, who build DBMS software, and end users who wish to store and use data in a DBMS. Database implementers work for companies like Oracle. End users come from a diverse and increasing number of fields.  As data grows in complexity and volume, and is increasingly recognized as a major asset, the importance of maintaining it professionally in a DBMS is being widely accepted.  </vt:lpstr>
      <vt:lpstr>What are the various DBMS interfaces?  </vt:lpstr>
      <vt:lpstr>A database management system (DBMS) interface is a user interface which allows for the ability to input queries to a database without using the query language itself.  </vt:lpstr>
      <vt:lpstr>1. Menu-based interfaces for web clients or browsing:  These interfaces present the user with lists of options (called menus) that lead the user through the formulation of a request. The user has pull-down menus which are a very popular technique in Web-based user interfaces. They are also often used in browsing interfaces, which allow a user to look through the contents of a database in an exploratory and unstructured manner. </vt:lpstr>
      <vt:lpstr>2. Forms-based interfaces:  This a forms-based interface that displays a form to each user. Users can fill out all of the form entries to insert new data, or they can fill out only certain entries, in which the DBMS will retrieve matching data for the remaining entries.  </vt:lpstr>
      <vt:lpstr>3. Graphical user interfaces (GUI): A GUI typically displays a schema to the user in diagrammatic form. The user then can specify a query by manipulating the diagram. In many cases, GUIs utilize both menus and forms.  </vt:lpstr>
      <vt:lpstr>4. Natural language interfaces:  A natural language interface has its own schema, which is similar to the database conceptual schema, as well as a dictionary of important words. The natural language interface refers to the words in its schema, as well as to the set of standard words in its dictionary to interpret the request. If the interpretation is successful, the interface generates a high level query corresponding to the natural language request and submits it to the DBMS for processing; otherwise, a dialogue is started with the user to clarify the request.  </vt:lpstr>
      <vt:lpstr>5. Speech input and output:  The speech input is detected using a library of predefined words and used to set up the parameters that are supplied to the queries. For output, a similar conversion from text or numbers into speech takes place.  </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Intitulé du mémoire : Étude morphosémantique des adjectifs dans le français du tourisme    Cas de l’émission « Échappées Belles » diffusée sur France 5</dc:title>
  <dc:creator>Nino</dc:creator>
  <cp:lastModifiedBy>Dell</cp:lastModifiedBy>
  <cp:revision>116</cp:revision>
  <dcterms:created xsi:type="dcterms:W3CDTF">2023-06-21T15:32:09Z</dcterms:created>
  <dcterms:modified xsi:type="dcterms:W3CDTF">2025-11-10T14:49:05Z</dcterms:modified>
</cp:coreProperties>
</file>