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wav"/>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661" r:id="rId2"/>
    <p:sldMasterId id="2147483752" r:id="rId3"/>
  </p:sldMasterIdLst>
  <p:notesMasterIdLst>
    <p:notesMasterId r:id="rId26"/>
  </p:notesMasterIdLst>
  <p:sldIdLst>
    <p:sldId id="256" r:id="rId4"/>
    <p:sldId id="277" r:id="rId5"/>
    <p:sldId id="283" r:id="rId6"/>
    <p:sldId id="267" r:id="rId7"/>
    <p:sldId id="286" r:id="rId8"/>
    <p:sldId id="268" r:id="rId9"/>
    <p:sldId id="284" r:id="rId10"/>
    <p:sldId id="285" r:id="rId11"/>
    <p:sldId id="269" r:id="rId12"/>
    <p:sldId id="287" r:id="rId13"/>
    <p:sldId id="279" r:id="rId14"/>
    <p:sldId id="280" r:id="rId15"/>
    <p:sldId id="288" r:id="rId16"/>
    <p:sldId id="270" r:id="rId17"/>
    <p:sldId id="281" r:id="rId18"/>
    <p:sldId id="271" r:id="rId19"/>
    <p:sldId id="272" r:id="rId20"/>
    <p:sldId id="282" r:id="rId21"/>
    <p:sldId id="273" r:id="rId22"/>
    <p:sldId id="275" r:id="rId23"/>
    <p:sldId id="276" r:id="rId24"/>
    <p:sldId id="278" r:id="rId2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5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5FAE34-8F7D-4CA3-9D61-B0A6F813655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DCF44AFE-FDB0-4DCE-AAC9-323DA25DA0D9}">
      <dgm:prSet/>
      <dgm:spPr/>
      <dgm:t>
        <a:bodyPr/>
        <a:lstStyle/>
        <a:p>
          <a:pPr rtl="1"/>
          <a:r>
            <a:rPr lang="ar-DZ" b="1" dirty="0"/>
            <a:t>الأستاذ: قرين </a:t>
          </a:r>
          <a:r>
            <a:rPr lang="ar-DZ" b="1" u="sng" dirty="0"/>
            <a:t>وليد                                                 </a:t>
          </a:r>
          <a:r>
            <a:rPr lang="fr-FR" b="1" u="sng" dirty="0"/>
            <a:t>email: walid.grine@univ-jijel.dz</a:t>
          </a:r>
        </a:p>
      </dgm:t>
    </dgm:pt>
    <dgm:pt modelId="{E40609F6-0347-4B31-AE8C-1FA9205B0081}" type="parTrans" cxnId="{9A8DAA94-86BB-4924-AA98-6EC37FE2FE1B}">
      <dgm:prSet/>
      <dgm:spPr/>
      <dgm:t>
        <a:bodyPr/>
        <a:lstStyle/>
        <a:p>
          <a:endParaRPr lang="fr-FR"/>
        </a:p>
      </dgm:t>
    </dgm:pt>
    <dgm:pt modelId="{2654E024-8F25-43C2-A57B-299DC4151BAF}" type="sibTrans" cxnId="{9A8DAA94-86BB-4924-AA98-6EC37FE2FE1B}">
      <dgm:prSet/>
      <dgm:spPr/>
      <dgm:t>
        <a:bodyPr/>
        <a:lstStyle/>
        <a:p>
          <a:endParaRPr lang="fr-FR"/>
        </a:p>
      </dgm:t>
    </dgm:pt>
    <dgm:pt modelId="{39B43773-4BB3-4325-A2FD-72AE5FB42020}" type="pres">
      <dgm:prSet presAssocID="{735FAE34-8F7D-4CA3-9D61-B0A6F8136550}" presName="linear" presStyleCnt="0">
        <dgm:presLayoutVars>
          <dgm:animLvl val="lvl"/>
          <dgm:resizeHandles val="exact"/>
        </dgm:presLayoutVars>
      </dgm:prSet>
      <dgm:spPr/>
    </dgm:pt>
    <dgm:pt modelId="{82A05A85-1C71-498F-908A-26D209BA25A8}" type="pres">
      <dgm:prSet presAssocID="{DCF44AFE-FDB0-4DCE-AAC9-323DA25DA0D9}" presName="parentText" presStyleLbl="node1" presStyleIdx="0" presStyleCnt="1">
        <dgm:presLayoutVars>
          <dgm:chMax val="0"/>
          <dgm:bulletEnabled val="1"/>
        </dgm:presLayoutVars>
      </dgm:prSet>
      <dgm:spPr/>
    </dgm:pt>
  </dgm:ptLst>
  <dgm:cxnLst>
    <dgm:cxn modelId="{65578B47-C93C-4F07-81D9-FE2BB082DC8B}" type="presOf" srcId="{DCF44AFE-FDB0-4DCE-AAC9-323DA25DA0D9}" destId="{82A05A85-1C71-498F-908A-26D209BA25A8}" srcOrd="0" destOrd="0" presId="urn:microsoft.com/office/officeart/2005/8/layout/vList2"/>
    <dgm:cxn modelId="{9A8DAA94-86BB-4924-AA98-6EC37FE2FE1B}" srcId="{735FAE34-8F7D-4CA3-9D61-B0A6F8136550}" destId="{DCF44AFE-FDB0-4DCE-AAC9-323DA25DA0D9}" srcOrd="0" destOrd="0" parTransId="{E40609F6-0347-4B31-AE8C-1FA9205B0081}" sibTransId="{2654E024-8F25-43C2-A57B-299DC4151BAF}"/>
    <dgm:cxn modelId="{9D00739E-2B47-4B8B-82F2-6BDA32A266FC}" type="presOf" srcId="{735FAE34-8F7D-4CA3-9D61-B0A6F8136550}" destId="{39B43773-4BB3-4325-A2FD-72AE5FB42020}" srcOrd="0" destOrd="0" presId="urn:microsoft.com/office/officeart/2005/8/layout/vList2"/>
    <dgm:cxn modelId="{D3FD58A7-94CC-4392-910F-54793E5BEA2D}" type="presParOf" srcId="{39B43773-4BB3-4325-A2FD-72AE5FB42020}" destId="{82A05A85-1C71-498F-908A-26D209BA25A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A05A85-1C71-498F-908A-26D209BA25A8}">
      <dsp:nvSpPr>
        <dsp:cNvPr id="0" name=""/>
        <dsp:cNvSpPr/>
      </dsp:nvSpPr>
      <dsp:spPr>
        <a:xfrm>
          <a:off x="0" y="4778"/>
          <a:ext cx="7858180"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r" defTabSz="666750" rtl="1">
            <a:lnSpc>
              <a:spcPct val="90000"/>
            </a:lnSpc>
            <a:spcBef>
              <a:spcPct val="0"/>
            </a:spcBef>
            <a:spcAft>
              <a:spcPct val="35000"/>
            </a:spcAft>
            <a:buNone/>
          </a:pPr>
          <a:r>
            <a:rPr lang="ar-DZ" sz="1500" b="1" kern="1200" dirty="0"/>
            <a:t>الأستاذ: قرين </a:t>
          </a:r>
          <a:r>
            <a:rPr lang="ar-DZ" sz="1500" b="1" u="sng" kern="1200" dirty="0"/>
            <a:t>وليد                                                 </a:t>
          </a:r>
          <a:r>
            <a:rPr lang="fr-FR" sz="1500" b="1" u="sng" kern="1200" dirty="0"/>
            <a:t>email: walid.grine@univ-jijel.dz</a:t>
          </a:r>
        </a:p>
      </dsp:txBody>
      <dsp:txXfrm>
        <a:off x="17563" y="22341"/>
        <a:ext cx="7823054" cy="3246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557D7F-2772-46F8-9B46-9E57566779CB}" type="datetimeFigureOut">
              <a:rPr lang="fr-FR" smtClean="0"/>
              <a:pPr/>
              <a:t>08/12/2025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EFE740-6AD7-49E3-A073-FA2E6E49A3F2}" type="slidenum">
              <a:rPr lang="fr-FR" smtClean="0"/>
              <a:pPr/>
              <a:t>‹#›</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4572000" y="0"/>
            <a:ext cx="27432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685800" y="2404344"/>
            <a:ext cx="3886200" cy="1325563"/>
          </a:xfrm>
        </p:spPr>
        <p:txBody>
          <a:bodyPr>
            <a:noAutofit/>
          </a:bodyPr>
          <a:lstStyle>
            <a:lvl1pPr>
              <a:defRPr sz="3600">
                <a:latin typeface="Poppins" pitchFamily="2" charset="77"/>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5429250" y="1485900"/>
            <a:ext cx="2743200" cy="4457700"/>
          </a:xfrm>
        </p:spPr>
        <p:txBody>
          <a:bodyPr/>
          <a:lstStyle/>
          <a:p>
            <a:endParaRPr lang="en-US"/>
          </a:p>
        </p:txBody>
      </p:sp>
      <p:cxnSp>
        <p:nvCxnSpPr>
          <p:cNvPr id="11" name="Straight Connector 10">
            <a:extLst>
              <a:ext uri="{FF2B5EF4-FFF2-40B4-BE49-F238E27FC236}">
                <a16:creationId xmlns:a16="http://schemas.microsoft.com/office/drawing/2014/main" id="{0CA0C2D1-06AD-3620-044D-2EAE71AC87AC}"/>
              </a:ext>
            </a:extLst>
          </p:cNvPr>
          <p:cNvCxnSpPr/>
          <p:nvPr userDrawn="1"/>
        </p:nvCxnSpPr>
        <p:spPr>
          <a:xfrm>
            <a:off x="1228725" y="571500"/>
            <a:ext cx="3200400"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p:nvPr userDrawn="1"/>
        </p:nvCxnSpPr>
        <p:spPr>
          <a:xfrm>
            <a:off x="7572376" y="571500"/>
            <a:ext cx="944519"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685800" y="571500"/>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685800" y="658586"/>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800100" y="5185232"/>
            <a:ext cx="2228850" cy="365126"/>
          </a:xfrm>
        </p:spPr>
        <p:txBody>
          <a:bodyPr>
            <a:normAutofit/>
          </a:bodyPr>
          <a:lstStyle>
            <a:lvl1pPr marL="0" indent="0">
              <a:buNone/>
              <a:defRPr sz="1350">
                <a:solidFill>
                  <a:schemeClr val="tx1">
                    <a:lumMod val="50000"/>
                    <a:lumOff val="50000"/>
                  </a:schemeClr>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a:t>
            </a:r>
          </a:p>
        </p:txBody>
      </p: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800100" y="5588228"/>
            <a:ext cx="2228850" cy="365126"/>
          </a:xfrm>
        </p:spPr>
        <p:txBody>
          <a:bodyPr>
            <a:noAutofit/>
          </a:bodyPr>
          <a:lstStyle>
            <a:lvl1pPr marL="0" indent="0">
              <a:buNone/>
              <a:defRPr sz="1500">
                <a:solidFill>
                  <a:schemeClr val="tx1">
                    <a:lumMod val="85000"/>
                    <a:lumOff val="15000"/>
                  </a:schemeClr>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a:t>
            </a:r>
          </a:p>
        </p:txBody>
      </p:sp>
    </p:spTree>
    <p:extLst>
      <p:ext uri="{BB962C8B-B14F-4D97-AF65-F5344CB8AC3E}">
        <p14:creationId xmlns:p14="http://schemas.microsoft.com/office/powerpoint/2010/main" val="4172760368"/>
      </p:ext>
    </p:extLst>
  </p:cSld>
  <p:clrMapOvr>
    <a:masterClrMapping/>
  </p:clrMapOvr>
  <p:extLst>
    <p:ext uri="{DCECCB84-F9BA-43D5-87BE-67443E8EF086}">
      <p15:sldGuideLst xmlns:p15="http://schemas.microsoft.com/office/powerpoint/2012/main">
        <p15:guide id="1" orient="horz" pos="936" userDrawn="1">
          <p15:clr>
            <a:srgbClr val="FBAE40"/>
          </p15:clr>
        </p15:guide>
        <p15:guide id="2" pos="432" userDrawn="1">
          <p15:clr>
            <a:srgbClr val="FBAE40"/>
          </p15:clr>
        </p15:guide>
        <p15:guide id="3" orient="horz" pos="3744" userDrawn="1">
          <p15:clr>
            <a:srgbClr val="FBAE40"/>
          </p15:clr>
        </p15:guide>
        <p15:guide id="4" pos="5148" userDrawn="1">
          <p15:clr>
            <a:srgbClr val="FBAE40"/>
          </p15:clr>
        </p15:guide>
        <p15:guide id="5" pos="3420" userDrawn="1">
          <p15:clr>
            <a:srgbClr val="FBAE40"/>
          </p15:clr>
        </p15:guide>
        <p15:guide id="6" orient="horz" pos="1512" userDrawn="1">
          <p15:clr>
            <a:srgbClr val="FBAE40"/>
          </p15:clr>
        </p15:guide>
        <p15:guide id="7" orient="horz" pos="360" userDrawn="1">
          <p15:clr>
            <a:srgbClr val="FBAE40"/>
          </p15:clr>
        </p15:guide>
        <p15:guide id="8" pos="504" userDrawn="1">
          <p15:clr>
            <a:srgbClr val="FBAE40"/>
          </p15:clr>
        </p15:guide>
        <p15:guide id="9" pos="2790" userDrawn="1">
          <p15:clr>
            <a:srgbClr val="FBAE40"/>
          </p15:clr>
        </p15:guide>
        <p15:guide id="10" pos="4770" userDrawn="1">
          <p15:clr>
            <a:srgbClr val="FBAE40"/>
          </p15:clr>
        </p15:guide>
        <p15:guide id="11" pos="53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B735EAF-8052-DDCD-6CEC-D825479BEFD3}"/>
              </a:ext>
            </a:extLst>
          </p:cNvPr>
          <p:cNvSpPr/>
          <p:nvPr userDrawn="1"/>
        </p:nvSpPr>
        <p:spPr>
          <a:xfrm>
            <a:off x="4572000" y="0"/>
            <a:ext cx="27432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3374572" y="796699"/>
            <a:ext cx="5140778" cy="1325563"/>
          </a:xfrm>
        </p:spPr>
        <p:txBody>
          <a:bodyPr anchor="t">
            <a:noAutofit/>
          </a:bodyPr>
          <a:lstStyle>
            <a:lvl1pPr>
              <a:defRPr sz="36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8515350" y="566057"/>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8515350" y="653143"/>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7" name="Picture Placeholder 6">
            <a:extLst>
              <a:ext uri="{FF2B5EF4-FFF2-40B4-BE49-F238E27FC236}">
                <a16:creationId xmlns:a16="http://schemas.microsoft.com/office/drawing/2014/main" id="{DCB9F921-8097-7740-47FD-1905F9FE448C}"/>
              </a:ext>
            </a:extLst>
          </p:cNvPr>
          <p:cNvSpPr>
            <a:spLocks noGrp="1"/>
          </p:cNvSpPr>
          <p:nvPr>
            <p:ph type="pic" sz="quarter" idx="19"/>
          </p:nvPr>
        </p:nvSpPr>
        <p:spPr>
          <a:xfrm>
            <a:off x="0" y="0"/>
            <a:ext cx="3265885" cy="6858000"/>
          </a:xfrm>
        </p:spPr>
        <p:txBody>
          <a:bodyPr/>
          <a:lstStyle/>
          <a:p>
            <a:endParaRPr lang="en-US"/>
          </a:p>
        </p:txBody>
      </p:sp>
      <p:sp>
        <p:nvSpPr>
          <p:cNvPr id="9" name="Text Placeholder 7">
            <a:extLst>
              <a:ext uri="{FF2B5EF4-FFF2-40B4-BE49-F238E27FC236}">
                <a16:creationId xmlns:a16="http://schemas.microsoft.com/office/drawing/2014/main" id="{DEBCBD63-480F-D96C-B0DF-94EF264BA08C}"/>
              </a:ext>
            </a:extLst>
          </p:cNvPr>
          <p:cNvSpPr>
            <a:spLocks noGrp="1"/>
          </p:cNvSpPr>
          <p:nvPr>
            <p:ph type="body" sz="quarter" idx="21"/>
          </p:nvPr>
        </p:nvSpPr>
        <p:spPr>
          <a:xfrm>
            <a:off x="3371851" y="2681029"/>
            <a:ext cx="2188028" cy="743178"/>
          </a:xfrm>
        </p:spPr>
        <p:txBody>
          <a:bodyPr anchor="t">
            <a:noAutofit/>
          </a:bodyPr>
          <a:lstStyle>
            <a:lvl1pPr marL="0" indent="0">
              <a:buNone/>
              <a:defRPr sz="1650" b="1">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23F1D198-945D-C96D-60E9-C0AEC5E296ED}"/>
              </a:ext>
            </a:extLst>
          </p:cNvPr>
          <p:cNvSpPr>
            <a:spLocks noGrp="1"/>
          </p:cNvSpPr>
          <p:nvPr>
            <p:ph type="body" sz="quarter" idx="17"/>
          </p:nvPr>
        </p:nvSpPr>
        <p:spPr>
          <a:xfrm>
            <a:off x="6210538" y="3890460"/>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3" name="Text Placeholder 7">
            <a:extLst>
              <a:ext uri="{FF2B5EF4-FFF2-40B4-BE49-F238E27FC236}">
                <a16:creationId xmlns:a16="http://schemas.microsoft.com/office/drawing/2014/main" id="{BDCD9B2A-F0BB-F9DB-CC75-2EC1683475F8}"/>
              </a:ext>
            </a:extLst>
          </p:cNvPr>
          <p:cNvSpPr>
            <a:spLocks noGrp="1"/>
          </p:cNvSpPr>
          <p:nvPr>
            <p:ph type="body" sz="quarter" idx="18"/>
          </p:nvPr>
        </p:nvSpPr>
        <p:spPr>
          <a:xfrm>
            <a:off x="3371851" y="3890460"/>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12">
            <a:extLst>
              <a:ext uri="{FF2B5EF4-FFF2-40B4-BE49-F238E27FC236}">
                <a16:creationId xmlns:a16="http://schemas.microsoft.com/office/drawing/2014/main" id="{68651C4C-4AD1-19DA-CC78-BEC58707B5AD}"/>
              </a:ext>
            </a:extLst>
          </p:cNvPr>
          <p:cNvSpPr>
            <a:spLocks noGrp="1"/>
          </p:cNvSpPr>
          <p:nvPr>
            <p:ph type="body" sz="quarter" idx="20"/>
          </p:nvPr>
        </p:nvSpPr>
        <p:spPr>
          <a:xfrm>
            <a:off x="6677025" y="6573838"/>
            <a:ext cx="2152650" cy="284162"/>
          </a:xfrm>
        </p:spPr>
        <p:txBody>
          <a:bodyPr>
            <a:noAutofit/>
          </a:bodyPr>
          <a:lstStyle>
            <a:lvl1pPr marL="0" indent="0" algn="r">
              <a:buNone/>
              <a:defRPr sz="750">
                <a:solidFill>
                  <a:schemeClr val="tx1">
                    <a:lumMod val="50000"/>
                    <a:lumOff val="50000"/>
                  </a:schemeClr>
                </a:solidFill>
              </a:defRPr>
            </a:lvl1pPr>
            <a:lvl2pPr marL="342900" indent="0">
              <a:buNone/>
              <a:defRPr sz="750"/>
            </a:lvl2pPr>
            <a:lvl3pPr marL="685800" indent="0">
              <a:buNone/>
              <a:defRPr sz="750"/>
            </a:lvl3pPr>
            <a:lvl4pPr marL="1028700" indent="0">
              <a:buNone/>
              <a:defRPr sz="750"/>
            </a:lvl4pPr>
            <a:lvl5pPr marL="1371600" indent="0">
              <a:buNone/>
              <a:defRPr sz="750"/>
            </a:lvl5pPr>
          </a:lstStyle>
          <a:p>
            <a:pPr lvl="0"/>
            <a:r>
              <a:rPr lang="en-US" dirty="0"/>
              <a:t>Click to edit Master text styles</a:t>
            </a:r>
          </a:p>
        </p:txBody>
      </p:sp>
      <p:sp>
        <p:nvSpPr>
          <p:cNvPr id="3" name="Text Placeholder 7">
            <a:extLst>
              <a:ext uri="{FF2B5EF4-FFF2-40B4-BE49-F238E27FC236}">
                <a16:creationId xmlns:a16="http://schemas.microsoft.com/office/drawing/2014/main" id="{12271BA1-38C2-A7FE-AC76-8EC49BFBBE35}"/>
              </a:ext>
            </a:extLst>
          </p:cNvPr>
          <p:cNvSpPr>
            <a:spLocks noGrp="1"/>
          </p:cNvSpPr>
          <p:nvPr>
            <p:ph type="body" sz="quarter" idx="22"/>
          </p:nvPr>
        </p:nvSpPr>
        <p:spPr>
          <a:xfrm>
            <a:off x="6210538" y="2681029"/>
            <a:ext cx="2188028" cy="743178"/>
          </a:xfrm>
        </p:spPr>
        <p:txBody>
          <a:bodyPr anchor="t">
            <a:noAutofit/>
          </a:bodyPr>
          <a:lstStyle>
            <a:lvl1pPr marL="0" indent="0">
              <a:buNone/>
              <a:defRPr sz="1650" b="1">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630785607"/>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2124" userDrawn="1">
          <p15:clr>
            <a:srgbClr val="FBAE40"/>
          </p15:clr>
        </p15:guide>
        <p15:guide id="3" orient="horz" pos="3744" userDrawn="1">
          <p15:clr>
            <a:srgbClr val="FBAE40"/>
          </p15:clr>
        </p15:guide>
        <p15:guide id="4" pos="5148" userDrawn="1">
          <p15:clr>
            <a:srgbClr val="FBAE40"/>
          </p15:clr>
        </p15:guide>
        <p15:guide id="5" pos="3420" userDrawn="1">
          <p15:clr>
            <a:srgbClr val="FBAE40"/>
          </p15:clr>
        </p15:guide>
        <p15:guide id="6" orient="horz" pos="1704" userDrawn="1">
          <p15:clr>
            <a:srgbClr val="FBAE40"/>
          </p15:clr>
        </p15:guide>
        <p15:guide id="7" orient="horz" pos="360" userDrawn="1">
          <p15:clr>
            <a:srgbClr val="FBAE40"/>
          </p15:clr>
        </p15:guide>
        <p15:guide id="9" pos="2790" userDrawn="1">
          <p15:clr>
            <a:srgbClr val="FBAE40"/>
          </p15:clr>
        </p15:guide>
        <p15:guide id="10" pos="4770" userDrawn="1">
          <p15:clr>
            <a:srgbClr val="FBAE40"/>
          </p15:clr>
        </p15:guide>
        <p15:guide id="11" pos="5364" userDrawn="1">
          <p15:clr>
            <a:srgbClr val="FBAE40"/>
          </p15:clr>
        </p15:guide>
        <p15:guide id="12" pos="2214" userDrawn="1">
          <p15:clr>
            <a:srgbClr val="FBAE40"/>
          </p15:clr>
        </p15:guide>
        <p15:guide id="13" pos="5292" userDrawn="1">
          <p15:clr>
            <a:srgbClr val="FBAE40"/>
          </p15:clr>
        </p15:guide>
        <p15:guide id="14" orient="horz" pos="244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7C7D43-1CC3-3332-AEFC-59ABB023F7AC}"/>
              </a:ext>
            </a:extLst>
          </p:cNvPr>
          <p:cNvSpPr/>
          <p:nvPr userDrawn="1"/>
        </p:nvSpPr>
        <p:spPr>
          <a:xfrm>
            <a:off x="4572000" y="0"/>
            <a:ext cx="27432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685800" y="796699"/>
            <a:ext cx="7829550" cy="1325563"/>
          </a:xfrm>
        </p:spPr>
        <p:txBody>
          <a:bodyPr anchor="t">
            <a:noAutofit/>
          </a:bodyPr>
          <a:lstStyle>
            <a:lvl1pPr>
              <a:defRPr sz="36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8515350" y="566057"/>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8515350" y="653143"/>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802661" y="2685822"/>
            <a:ext cx="2188028" cy="743178"/>
          </a:xfrm>
        </p:spPr>
        <p:txBody>
          <a:bodyPr anchor="b">
            <a:noAutofit/>
          </a:bodyPr>
          <a:lstStyle>
            <a:lvl1pPr marL="0" indent="0">
              <a:buNone/>
              <a:defRPr sz="165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3506560" y="2685822"/>
            <a:ext cx="2188028" cy="743178"/>
          </a:xfrm>
        </p:spPr>
        <p:txBody>
          <a:bodyPr anchor="b">
            <a:noAutofit/>
          </a:bodyPr>
          <a:lstStyle>
            <a:lvl1pPr marL="0" indent="0">
              <a:buNone/>
              <a:defRPr sz="165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6213022" y="2685822"/>
            <a:ext cx="2188028" cy="743178"/>
          </a:xfrm>
        </p:spPr>
        <p:txBody>
          <a:bodyPr anchor="b">
            <a:noAutofit/>
          </a:bodyPr>
          <a:lstStyle>
            <a:lvl1pPr marL="0" indent="0">
              <a:buNone/>
              <a:defRPr sz="165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800101" y="3886200"/>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3506561" y="3886200"/>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6213021" y="3886200"/>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1848048577"/>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432" userDrawn="1">
          <p15:clr>
            <a:srgbClr val="FBAE40"/>
          </p15:clr>
        </p15:guide>
        <p15:guide id="3" orient="horz" pos="3744" userDrawn="1">
          <p15:clr>
            <a:srgbClr val="FBAE40"/>
          </p15:clr>
        </p15:guide>
        <p15:guide id="4" pos="5148" userDrawn="1">
          <p15:clr>
            <a:srgbClr val="FBAE40"/>
          </p15:clr>
        </p15:guide>
        <p15:guide id="5" pos="3420" userDrawn="1">
          <p15:clr>
            <a:srgbClr val="FBAE40"/>
          </p15:clr>
        </p15:guide>
        <p15:guide id="6" orient="horz" pos="1512" userDrawn="1">
          <p15:clr>
            <a:srgbClr val="FBAE40"/>
          </p15:clr>
        </p15:guide>
        <p15:guide id="7" orient="horz" pos="360" userDrawn="1">
          <p15:clr>
            <a:srgbClr val="FBAE40"/>
          </p15:clr>
        </p15:guide>
        <p15:guide id="8" pos="774" userDrawn="1">
          <p15:clr>
            <a:srgbClr val="FBAE40"/>
          </p15:clr>
        </p15:guide>
        <p15:guide id="9" pos="2790" userDrawn="1">
          <p15:clr>
            <a:srgbClr val="FBAE40"/>
          </p15:clr>
        </p15:guide>
        <p15:guide id="10" pos="4770" userDrawn="1">
          <p15:clr>
            <a:srgbClr val="FBAE40"/>
          </p15:clr>
        </p15:guide>
        <p15:guide id="11" pos="5364" userDrawn="1">
          <p15:clr>
            <a:srgbClr val="FBAE40"/>
          </p15:clr>
        </p15:guide>
        <p15:guide id="12" pos="504" userDrawn="1">
          <p15:clr>
            <a:srgbClr val="FBAE40"/>
          </p15:clr>
        </p15:guide>
        <p15:guide id="13" pos="5292" userDrawn="1">
          <p15:clr>
            <a:srgbClr val="FBAE40"/>
          </p15:clr>
        </p15:guide>
        <p15:guide id="14" orient="horz" pos="24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685800" y="796699"/>
            <a:ext cx="5008789" cy="1325563"/>
          </a:xfrm>
        </p:spPr>
        <p:txBody>
          <a:bodyPr anchor="t">
            <a:noAutofit/>
          </a:bodyPr>
          <a:lstStyle>
            <a:lvl1pPr>
              <a:defRPr sz="36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457200" y="584664"/>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457200" y="671750"/>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800100" y="2674936"/>
            <a:ext cx="2188028" cy="743178"/>
          </a:xfrm>
        </p:spPr>
        <p:txBody>
          <a:bodyPr anchor="b">
            <a:noAutofit/>
          </a:bodyPr>
          <a:lstStyle>
            <a:lvl1pPr marL="0" indent="0">
              <a:buNone/>
              <a:defRPr sz="165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3506560" y="2674936"/>
            <a:ext cx="2188028" cy="743178"/>
          </a:xfrm>
        </p:spPr>
        <p:txBody>
          <a:bodyPr anchor="b">
            <a:noAutofit/>
          </a:bodyPr>
          <a:lstStyle>
            <a:lvl1pPr marL="0" indent="0">
              <a:buNone/>
              <a:defRPr sz="165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800101" y="3886200"/>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3506561" y="3886200"/>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9F175D2-EEFE-E4BF-0E57-03025B8F8D64}"/>
              </a:ext>
            </a:extLst>
          </p:cNvPr>
          <p:cNvSpPr>
            <a:spLocks noGrp="1"/>
          </p:cNvSpPr>
          <p:nvPr>
            <p:ph type="pic" sz="quarter" idx="19"/>
          </p:nvPr>
        </p:nvSpPr>
        <p:spPr>
          <a:xfrm>
            <a:off x="5772150" y="1"/>
            <a:ext cx="3371850" cy="6858000"/>
          </a:xfrm>
        </p:spPr>
        <p:txBody>
          <a:bodyPr/>
          <a:lstStyle/>
          <a:p>
            <a:endParaRPr lang="en-US" dirty="0"/>
          </a:p>
        </p:txBody>
      </p:sp>
      <p:sp>
        <p:nvSpPr>
          <p:cNvPr id="15" name="Text Placeholder 12">
            <a:extLst>
              <a:ext uri="{FF2B5EF4-FFF2-40B4-BE49-F238E27FC236}">
                <a16:creationId xmlns:a16="http://schemas.microsoft.com/office/drawing/2014/main" id="{273C4E42-511B-EB94-CA0A-051B1A4A918D}"/>
              </a:ext>
            </a:extLst>
          </p:cNvPr>
          <p:cNvSpPr>
            <a:spLocks noGrp="1"/>
          </p:cNvSpPr>
          <p:nvPr>
            <p:ph type="body" sz="quarter" idx="20"/>
          </p:nvPr>
        </p:nvSpPr>
        <p:spPr>
          <a:xfrm>
            <a:off x="371475" y="6573838"/>
            <a:ext cx="2152650" cy="284162"/>
          </a:xfrm>
        </p:spPr>
        <p:txBody>
          <a:bodyPr>
            <a:noAutofit/>
          </a:bodyPr>
          <a:lstStyle>
            <a:lvl1pPr marL="0" indent="0" algn="l">
              <a:buNone/>
              <a:defRPr sz="750">
                <a:solidFill>
                  <a:schemeClr val="tx1">
                    <a:lumMod val="50000"/>
                    <a:lumOff val="50000"/>
                  </a:schemeClr>
                </a:solidFill>
              </a:defRPr>
            </a:lvl1pPr>
            <a:lvl2pPr marL="342900" indent="0">
              <a:buNone/>
              <a:defRPr sz="750"/>
            </a:lvl2pPr>
            <a:lvl3pPr marL="685800" indent="0">
              <a:buNone/>
              <a:defRPr sz="750"/>
            </a:lvl3pPr>
            <a:lvl4pPr marL="1028700" indent="0">
              <a:buNone/>
              <a:defRPr sz="750"/>
            </a:lvl4pPr>
            <a:lvl5pPr marL="1371600" indent="0">
              <a:buNone/>
              <a:defRPr sz="750"/>
            </a:lvl5pPr>
          </a:lstStyle>
          <a:p>
            <a:pPr lvl="0"/>
            <a:r>
              <a:rPr lang="en-US" dirty="0"/>
              <a:t>Click to edit Master text styles</a:t>
            </a:r>
          </a:p>
        </p:txBody>
      </p:sp>
    </p:spTree>
    <p:extLst>
      <p:ext uri="{BB962C8B-B14F-4D97-AF65-F5344CB8AC3E}">
        <p14:creationId xmlns:p14="http://schemas.microsoft.com/office/powerpoint/2010/main" val="1245389909"/>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432" userDrawn="1">
          <p15:clr>
            <a:srgbClr val="FBAE40"/>
          </p15:clr>
        </p15:guide>
        <p15:guide id="3" orient="horz" pos="3744" userDrawn="1">
          <p15:clr>
            <a:srgbClr val="FBAE40"/>
          </p15:clr>
        </p15:guide>
        <p15:guide id="7" orient="horz" pos="360" userDrawn="1">
          <p15:clr>
            <a:srgbClr val="FBAE40"/>
          </p15:clr>
        </p15:guide>
        <p15:guide id="8" pos="774" userDrawn="1">
          <p15:clr>
            <a:srgbClr val="FBAE40"/>
          </p15:clr>
        </p15:guide>
        <p15:guide id="9" pos="3636" userDrawn="1">
          <p15:clr>
            <a:srgbClr val="FBAE40"/>
          </p15:clr>
        </p15:guide>
        <p15:guide id="11" pos="5364" userDrawn="1">
          <p15:clr>
            <a:srgbClr val="FBAE40"/>
          </p15:clr>
        </p15:guide>
        <p15:guide id="12" pos="504" userDrawn="1">
          <p15:clr>
            <a:srgbClr val="FBAE40"/>
          </p15:clr>
        </p15:guide>
        <p15:guide id="13" pos="5292" userDrawn="1">
          <p15:clr>
            <a:srgbClr val="FBAE40"/>
          </p15:clr>
        </p15:guide>
        <p15:guide id="14" orient="horz" pos="244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70AFB9-F87E-11AC-2B32-B5178FE34E78}"/>
              </a:ext>
            </a:extLst>
          </p:cNvPr>
          <p:cNvSpPr/>
          <p:nvPr userDrawn="1"/>
        </p:nvSpPr>
        <p:spPr>
          <a:xfrm>
            <a:off x="4572000" y="1"/>
            <a:ext cx="4572000" cy="6858000"/>
          </a:xfrm>
          <a:prstGeom prst="rect">
            <a:avLst/>
          </a:prstGeom>
          <a:solidFill>
            <a:srgbClr val="F1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685800" y="796699"/>
            <a:ext cx="7829550" cy="1325563"/>
          </a:xfrm>
        </p:spPr>
        <p:txBody>
          <a:bodyPr anchor="t">
            <a:noAutofit/>
          </a:bodyPr>
          <a:lstStyle>
            <a:lvl1pPr>
              <a:defRPr sz="36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8515350" y="566057"/>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8515350" y="653143"/>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803582" y="2689276"/>
            <a:ext cx="2188028" cy="743178"/>
          </a:xfrm>
        </p:spPr>
        <p:txBody>
          <a:bodyPr anchor="b">
            <a:noAutofit/>
          </a:bodyPr>
          <a:lstStyle>
            <a:lvl1pPr marL="0" indent="0">
              <a:buNone/>
              <a:defRPr sz="165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3506561" y="2685822"/>
            <a:ext cx="2188028" cy="743178"/>
          </a:xfrm>
        </p:spPr>
        <p:txBody>
          <a:bodyPr anchor="b">
            <a:noAutofit/>
          </a:bodyPr>
          <a:lstStyle>
            <a:lvl1pPr marL="0" indent="0">
              <a:buNone/>
              <a:defRPr sz="165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6213022" y="2685822"/>
            <a:ext cx="2188028" cy="743178"/>
          </a:xfrm>
        </p:spPr>
        <p:txBody>
          <a:bodyPr anchor="b">
            <a:noAutofit/>
          </a:bodyPr>
          <a:lstStyle>
            <a:lvl1pPr marL="0" indent="0">
              <a:buNone/>
              <a:defRPr sz="165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800101" y="3886200"/>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3506561" y="3886200"/>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6213021" y="3886200"/>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919352225"/>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432" userDrawn="1">
          <p15:clr>
            <a:srgbClr val="FBAE40"/>
          </p15:clr>
        </p15:guide>
        <p15:guide id="3" orient="horz" pos="3744" userDrawn="1">
          <p15:clr>
            <a:srgbClr val="FBAE40"/>
          </p15:clr>
        </p15:guide>
        <p15:guide id="4" pos="5148" userDrawn="1">
          <p15:clr>
            <a:srgbClr val="FBAE40"/>
          </p15:clr>
        </p15:guide>
        <p15:guide id="5" pos="3420" userDrawn="1">
          <p15:clr>
            <a:srgbClr val="FBAE40"/>
          </p15:clr>
        </p15:guide>
        <p15:guide id="6" orient="horz" pos="1512" userDrawn="1">
          <p15:clr>
            <a:srgbClr val="FBAE40"/>
          </p15:clr>
        </p15:guide>
        <p15:guide id="7" orient="horz" pos="360" userDrawn="1">
          <p15:clr>
            <a:srgbClr val="FBAE40"/>
          </p15:clr>
        </p15:guide>
        <p15:guide id="8" pos="774" userDrawn="1">
          <p15:clr>
            <a:srgbClr val="FBAE40"/>
          </p15:clr>
        </p15:guide>
        <p15:guide id="9" pos="2790" userDrawn="1">
          <p15:clr>
            <a:srgbClr val="FBAE40"/>
          </p15:clr>
        </p15:guide>
        <p15:guide id="10" pos="4770" userDrawn="1">
          <p15:clr>
            <a:srgbClr val="FBAE40"/>
          </p15:clr>
        </p15:guide>
        <p15:guide id="11" pos="5364" userDrawn="1">
          <p15:clr>
            <a:srgbClr val="FBAE40"/>
          </p15:clr>
        </p15:guide>
        <p15:guide id="12" pos="504" userDrawn="1">
          <p15:clr>
            <a:srgbClr val="FBAE40"/>
          </p15:clr>
        </p15:guide>
        <p15:guide id="13" pos="5292" userDrawn="1">
          <p15:clr>
            <a:srgbClr val="FBAE40"/>
          </p15:clr>
        </p15:guide>
        <p15:guide id="14" orient="horz" pos="244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414779-4CEE-EEAD-8A66-EE043E90B44F}"/>
              </a:ext>
            </a:extLst>
          </p:cNvPr>
          <p:cNvSpPr/>
          <p:nvPr userDrawn="1"/>
        </p:nvSpPr>
        <p:spPr>
          <a:xfrm>
            <a:off x="1208485" y="3215390"/>
            <a:ext cx="1978799" cy="364261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685800" y="796699"/>
            <a:ext cx="7829550" cy="1325563"/>
          </a:xfrm>
        </p:spPr>
        <p:txBody>
          <a:bodyPr anchor="t">
            <a:noAutofit/>
          </a:bodyPr>
          <a:lstStyle>
            <a:lvl1pPr>
              <a:defRPr sz="36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8515350" y="566057"/>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8515350" y="653143"/>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3506561" y="2685822"/>
            <a:ext cx="2188028" cy="743178"/>
          </a:xfrm>
        </p:spPr>
        <p:txBody>
          <a:bodyPr anchor="b">
            <a:noAutofit/>
          </a:bodyPr>
          <a:lstStyle>
            <a:lvl1pPr marL="0" indent="0">
              <a:buNone/>
              <a:defRPr sz="165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6213022" y="2685822"/>
            <a:ext cx="2188028" cy="743178"/>
          </a:xfrm>
        </p:spPr>
        <p:txBody>
          <a:bodyPr anchor="b">
            <a:noAutofit/>
          </a:bodyPr>
          <a:lstStyle>
            <a:lvl1pPr marL="0" indent="0">
              <a:buNone/>
              <a:defRPr sz="165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3506561" y="3886200"/>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6213021" y="3886200"/>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34235A04-C2C9-A7DC-3FE5-1E7D27C0E13D}"/>
              </a:ext>
            </a:extLst>
          </p:cNvPr>
          <p:cNvSpPr>
            <a:spLocks noGrp="1"/>
          </p:cNvSpPr>
          <p:nvPr>
            <p:ph type="pic" sz="quarter" idx="19"/>
          </p:nvPr>
        </p:nvSpPr>
        <p:spPr>
          <a:xfrm>
            <a:off x="685800" y="2627314"/>
            <a:ext cx="1894285" cy="3316287"/>
          </a:xfrm>
        </p:spPr>
        <p:txBody>
          <a:bodyPr/>
          <a:lstStyle/>
          <a:p>
            <a:endParaRPr lang="en-US"/>
          </a:p>
        </p:txBody>
      </p:sp>
      <p:sp>
        <p:nvSpPr>
          <p:cNvPr id="3" name="Text Placeholder 12">
            <a:extLst>
              <a:ext uri="{FF2B5EF4-FFF2-40B4-BE49-F238E27FC236}">
                <a16:creationId xmlns:a16="http://schemas.microsoft.com/office/drawing/2014/main" id="{7104C814-4179-5378-738C-F0AEB2D153F3}"/>
              </a:ext>
            </a:extLst>
          </p:cNvPr>
          <p:cNvSpPr>
            <a:spLocks noGrp="1"/>
          </p:cNvSpPr>
          <p:nvPr>
            <p:ph type="body" sz="quarter" idx="20"/>
          </p:nvPr>
        </p:nvSpPr>
        <p:spPr>
          <a:xfrm>
            <a:off x="6677025" y="6573838"/>
            <a:ext cx="2152650" cy="284162"/>
          </a:xfrm>
        </p:spPr>
        <p:txBody>
          <a:bodyPr>
            <a:noAutofit/>
          </a:bodyPr>
          <a:lstStyle>
            <a:lvl1pPr marL="0" indent="0" algn="r">
              <a:buNone/>
              <a:defRPr sz="750">
                <a:solidFill>
                  <a:schemeClr val="tx1">
                    <a:lumMod val="50000"/>
                    <a:lumOff val="50000"/>
                  </a:schemeClr>
                </a:solidFill>
              </a:defRPr>
            </a:lvl1pPr>
            <a:lvl2pPr marL="342900" indent="0">
              <a:buNone/>
              <a:defRPr sz="750"/>
            </a:lvl2pPr>
            <a:lvl3pPr marL="685800" indent="0">
              <a:buNone/>
              <a:defRPr sz="750"/>
            </a:lvl3pPr>
            <a:lvl4pPr marL="1028700" indent="0">
              <a:buNone/>
              <a:defRPr sz="750"/>
            </a:lvl4pPr>
            <a:lvl5pPr marL="1371600" indent="0">
              <a:buNone/>
              <a:defRPr sz="750"/>
            </a:lvl5pPr>
          </a:lstStyle>
          <a:p>
            <a:pPr lvl="0"/>
            <a:r>
              <a:rPr lang="en-US" dirty="0"/>
              <a:t>Click to edit Master text styles</a:t>
            </a:r>
          </a:p>
        </p:txBody>
      </p:sp>
    </p:spTree>
    <p:extLst>
      <p:ext uri="{BB962C8B-B14F-4D97-AF65-F5344CB8AC3E}">
        <p14:creationId xmlns:p14="http://schemas.microsoft.com/office/powerpoint/2010/main" val="1404326330"/>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432" userDrawn="1">
          <p15:clr>
            <a:srgbClr val="FBAE40"/>
          </p15:clr>
        </p15:guide>
        <p15:guide id="3" orient="horz" pos="3744" userDrawn="1">
          <p15:clr>
            <a:srgbClr val="FBAE40"/>
          </p15:clr>
        </p15:guide>
        <p15:guide id="4" pos="5148" userDrawn="1">
          <p15:clr>
            <a:srgbClr val="FBAE40"/>
          </p15:clr>
        </p15:guide>
        <p15:guide id="5" pos="3420" userDrawn="1">
          <p15:clr>
            <a:srgbClr val="FBAE40"/>
          </p15:clr>
        </p15:guide>
        <p15:guide id="6" orient="horz" pos="1655" userDrawn="1">
          <p15:clr>
            <a:srgbClr val="FBAE40"/>
          </p15:clr>
        </p15:guide>
        <p15:guide id="7" orient="horz" pos="360" userDrawn="1">
          <p15:clr>
            <a:srgbClr val="FBAE40"/>
          </p15:clr>
        </p15:guide>
        <p15:guide id="8" pos="761" userDrawn="1">
          <p15:clr>
            <a:srgbClr val="FBAE40"/>
          </p15:clr>
        </p15:guide>
        <p15:guide id="9" pos="1625" userDrawn="1">
          <p15:clr>
            <a:srgbClr val="FBAE40"/>
          </p15:clr>
        </p15:guide>
        <p15:guide id="10" pos="4770" userDrawn="1">
          <p15:clr>
            <a:srgbClr val="FBAE40"/>
          </p15:clr>
        </p15:guide>
        <p15:guide id="11" pos="5364" userDrawn="1">
          <p15:clr>
            <a:srgbClr val="FBAE40"/>
          </p15:clr>
        </p15:guide>
        <p15:guide id="12" pos="504" userDrawn="1">
          <p15:clr>
            <a:srgbClr val="FBAE40"/>
          </p15:clr>
        </p15:guide>
        <p15:guide id="13" pos="5292" userDrawn="1">
          <p15:clr>
            <a:srgbClr val="FBAE40"/>
          </p15:clr>
        </p15:guide>
        <p15:guide id="14" orient="horz" pos="244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B883CC-094E-7039-9807-58F11002611B}"/>
              </a:ext>
            </a:extLst>
          </p:cNvPr>
          <p:cNvSpPr/>
          <p:nvPr userDrawn="1"/>
        </p:nvSpPr>
        <p:spPr>
          <a:xfrm>
            <a:off x="0" y="0"/>
            <a:ext cx="4019238"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685800" y="796699"/>
            <a:ext cx="7829550" cy="1325563"/>
          </a:xfrm>
        </p:spPr>
        <p:txBody>
          <a:bodyPr anchor="t">
            <a:noAutofit/>
          </a:bodyPr>
          <a:lstStyle>
            <a:lvl1pPr>
              <a:defRPr sz="36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8515350" y="566057"/>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8515350" y="653143"/>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800101" y="2674936"/>
            <a:ext cx="2188028" cy="743178"/>
          </a:xfrm>
        </p:spPr>
        <p:txBody>
          <a:bodyPr anchor="b">
            <a:noAutofit/>
          </a:bodyPr>
          <a:lstStyle>
            <a:lvl1pPr marL="0" indent="0">
              <a:buNone/>
              <a:defRPr sz="165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6213022" y="2685822"/>
            <a:ext cx="2188028" cy="743178"/>
          </a:xfrm>
        </p:spPr>
        <p:txBody>
          <a:bodyPr anchor="b">
            <a:noAutofit/>
          </a:bodyPr>
          <a:lstStyle>
            <a:lvl1pPr marL="0" indent="0">
              <a:buNone/>
              <a:defRPr sz="165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800101" y="3886200"/>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6213021" y="3886200"/>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7" name="Picture Placeholder 6">
            <a:extLst>
              <a:ext uri="{FF2B5EF4-FFF2-40B4-BE49-F238E27FC236}">
                <a16:creationId xmlns:a16="http://schemas.microsoft.com/office/drawing/2014/main" id="{8FDDBBAD-B928-4819-64F5-80A5AECD71CB}"/>
              </a:ext>
            </a:extLst>
          </p:cNvPr>
          <p:cNvSpPr>
            <a:spLocks noGrp="1"/>
          </p:cNvSpPr>
          <p:nvPr>
            <p:ph type="pic" sz="quarter" idx="19"/>
          </p:nvPr>
        </p:nvSpPr>
        <p:spPr>
          <a:xfrm>
            <a:off x="3286125" y="2171700"/>
            <a:ext cx="2228850" cy="4549775"/>
          </a:xfrm>
        </p:spPr>
        <p:txBody>
          <a:bodyPr/>
          <a:lstStyle/>
          <a:p>
            <a:endParaRPr lang="en-US"/>
          </a:p>
        </p:txBody>
      </p:sp>
      <p:sp>
        <p:nvSpPr>
          <p:cNvPr id="3" name="Text Placeholder 12">
            <a:extLst>
              <a:ext uri="{FF2B5EF4-FFF2-40B4-BE49-F238E27FC236}">
                <a16:creationId xmlns:a16="http://schemas.microsoft.com/office/drawing/2014/main" id="{8B3586BE-78C6-E426-9F3C-F59381E5CD88}"/>
              </a:ext>
            </a:extLst>
          </p:cNvPr>
          <p:cNvSpPr>
            <a:spLocks noGrp="1"/>
          </p:cNvSpPr>
          <p:nvPr>
            <p:ph type="body" sz="quarter" idx="20"/>
          </p:nvPr>
        </p:nvSpPr>
        <p:spPr>
          <a:xfrm>
            <a:off x="6677025" y="6573838"/>
            <a:ext cx="2152650" cy="284162"/>
          </a:xfrm>
        </p:spPr>
        <p:txBody>
          <a:bodyPr>
            <a:noAutofit/>
          </a:bodyPr>
          <a:lstStyle>
            <a:lvl1pPr marL="0" indent="0" algn="r">
              <a:buNone/>
              <a:defRPr sz="750">
                <a:solidFill>
                  <a:schemeClr val="tx1">
                    <a:lumMod val="50000"/>
                    <a:lumOff val="50000"/>
                  </a:schemeClr>
                </a:solidFill>
              </a:defRPr>
            </a:lvl1pPr>
            <a:lvl2pPr marL="342900" indent="0">
              <a:buNone/>
              <a:defRPr sz="750"/>
            </a:lvl2pPr>
            <a:lvl3pPr marL="685800" indent="0">
              <a:buNone/>
              <a:defRPr sz="750"/>
            </a:lvl3pPr>
            <a:lvl4pPr marL="1028700" indent="0">
              <a:buNone/>
              <a:defRPr sz="750"/>
            </a:lvl4pPr>
            <a:lvl5pPr marL="1371600" indent="0">
              <a:buNone/>
              <a:defRPr sz="750"/>
            </a:lvl5pPr>
          </a:lstStyle>
          <a:p>
            <a:pPr lvl="0"/>
            <a:r>
              <a:rPr lang="en-US" dirty="0"/>
              <a:t>Click to edit Master text styles</a:t>
            </a:r>
          </a:p>
        </p:txBody>
      </p:sp>
    </p:spTree>
    <p:extLst>
      <p:ext uri="{BB962C8B-B14F-4D97-AF65-F5344CB8AC3E}">
        <p14:creationId xmlns:p14="http://schemas.microsoft.com/office/powerpoint/2010/main" val="464081889"/>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432" userDrawn="1">
          <p15:clr>
            <a:srgbClr val="FBAE40"/>
          </p15:clr>
        </p15:guide>
        <p15:guide id="3" orient="horz" pos="3744" userDrawn="1">
          <p15:clr>
            <a:srgbClr val="FBAE40"/>
          </p15:clr>
        </p15:guide>
        <p15:guide id="5" pos="3474" userDrawn="1">
          <p15:clr>
            <a:srgbClr val="FBAE40"/>
          </p15:clr>
        </p15:guide>
        <p15:guide id="6" orient="horz" pos="1368" userDrawn="1">
          <p15:clr>
            <a:srgbClr val="FBAE40"/>
          </p15:clr>
        </p15:guide>
        <p15:guide id="7" orient="horz" pos="360" userDrawn="1">
          <p15:clr>
            <a:srgbClr val="FBAE40"/>
          </p15:clr>
        </p15:guide>
        <p15:guide id="9" pos="2070" userDrawn="1">
          <p15:clr>
            <a:srgbClr val="FBAE40"/>
          </p15:clr>
        </p15:guide>
        <p15:guide id="11" pos="5369" userDrawn="1">
          <p15:clr>
            <a:srgbClr val="FBAE40"/>
          </p15:clr>
        </p15:guide>
        <p15:guide id="12" pos="504" userDrawn="1">
          <p15:clr>
            <a:srgbClr val="FBAE40"/>
          </p15:clr>
        </p15:guide>
        <p15:guide id="14" orient="horz" pos="2448" userDrawn="1">
          <p15:clr>
            <a:srgbClr val="FBAE40"/>
          </p15:clr>
        </p15:guide>
        <p15:guide id="15" pos="529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949CF9-AE80-D4A2-E0FC-126A4E8ECBCB}"/>
              </a:ext>
            </a:extLst>
          </p:cNvPr>
          <p:cNvSpPr/>
          <p:nvPr userDrawn="1"/>
        </p:nvSpPr>
        <p:spPr>
          <a:xfrm>
            <a:off x="4572000" y="1"/>
            <a:ext cx="4572000" cy="6858000"/>
          </a:xfrm>
          <a:prstGeom prst="rect">
            <a:avLst/>
          </a:prstGeom>
          <a:solidFill>
            <a:srgbClr val="F1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699410" y="4618038"/>
            <a:ext cx="6985905" cy="1325563"/>
          </a:xfrm>
        </p:spPr>
        <p:txBody>
          <a:bodyPr anchor="b">
            <a:noAutofit/>
          </a:bodyPr>
          <a:lstStyle>
            <a:lvl1pPr algn="r">
              <a:defRPr sz="3600">
                <a:latin typeface="Poppins" pitchFamily="2" charset="77"/>
                <a:cs typeface="Poppins" pitchFamily="2" charset="77"/>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8515350" y="566057"/>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8515350" y="653143"/>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CF06E8DC-A0CF-0798-ADF8-761E7E68BAC4}"/>
              </a:ext>
            </a:extLst>
          </p:cNvPr>
          <p:cNvSpPr>
            <a:spLocks noGrp="1"/>
          </p:cNvSpPr>
          <p:nvPr>
            <p:ph type="body" sz="quarter" idx="13"/>
          </p:nvPr>
        </p:nvSpPr>
        <p:spPr>
          <a:xfrm>
            <a:off x="800098" y="914400"/>
            <a:ext cx="2188028" cy="743178"/>
          </a:xfrm>
        </p:spPr>
        <p:txBody>
          <a:bodyPr anchor="b">
            <a:noAutofit/>
          </a:bodyPr>
          <a:lstStyle>
            <a:lvl1pPr marL="0" indent="0">
              <a:buNone/>
              <a:defRPr sz="165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2" name="Text Placeholder 7">
            <a:extLst>
              <a:ext uri="{FF2B5EF4-FFF2-40B4-BE49-F238E27FC236}">
                <a16:creationId xmlns:a16="http://schemas.microsoft.com/office/drawing/2014/main" id="{FCFA915D-63BE-A1E7-E7C6-A8B7F841C27B}"/>
              </a:ext>
            </a:extLst>
          </p:cNvPr>
          <p:cNvSpPr>
            <a:spLocks noGrp="1"/>
          </p:cNvSpPr>
          <p:nvPr>
            <p:ph type="body" sz="quarter" idx="14"/>
          </p:nvPr>
        </p:nvSpPr>
        <p:spPr>
          <a:xfrm>
            <a:off x="3506560" y="914400"/>
            <a:ext cx="2188028" cy="743178"/>
          </a:xfrm>
        </p:spPr>
        <p:txBody>
          <a:bodyPr anchor="b">
            <a:noAutofit/>
          </a:bodyPr>
          <a:lstStyle>
            <a:lvl1pPr marL="0" indent="0">
              <a:buNone/>
              <a:defRPr sz="165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5" name="Text Placeholder 7">
            <a:extLst>
              <a:ext uri="{FF2B5EF4-FFF2-40B4-BE49-F238E27FC236}">
                <a16:creationId xmlns:a16="http://schemas.microsoft.com/office/drawing/2014/main" id="{2D2F8532-EAC1-4C87-C49E-5B099E83972D}"/>
              </a:ext>
            </a:extLst>
          </p:cNvPr>
          <p:cNvSpPr>
            <a:spLocks noGrp="1"/>
          </p:cNvSpPr>
          <p:nvPr>
            <p:ph type="body" sz="quarter" idx="15"/>
          </p:nvPr>
        </p:nvSpPr>
        <p:spPr>
          <a:xfrm>
            <a:off x="6213022" y="914400"/>
            <a:ext cx="2188028" cy="743178"/>
          </a:xfrm>
        </p:spPr>
        <p:txBody>
          <a:bodyPr anchor="b">
            <a:noAutofit/>
          </a:bodyPr>
          <a:lstStyle>
            <a:lvl1pPr marL="0" indent="0">
              <a:buNone/>
              <a:defRPr sz="165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6" name="Text Placeholder 7">
            <a:extLst>
              <a:ext uri="{FF2B5EF4-FFF2-40B4-BE49-F238E27FC236}">
                <a16:creationId xmlns:a16="http://schemas.microsoft.com/office/drawing/2014/main" id="{267078C8-F910-8FC3-7286-ADF1FB40862C}"/>
              </a:ext>
            </a:extLst>
          </p:cNvPr>
          <p:cNvSpPr>
            <a:spLocks noGrp="1"/>
          </p:cNvSpPr>
          <p:nvPr>
            <p:ph type="body" sz="quarter" idx="16"/>
          </p:nvPr>
        </p:nvSpPr>
        <p:spPr>
          <a:xfrm>
            <a:off x="800101" y="2098221"/>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7" name="Text Placeholder 7">
            <a:extLst>
              <a:ext uri="{FF2B5EF4-FFF2-40B4-BE49-F238E27FC236}">
                <a16:creationId xmlns:a16="http://schemas.microsoft.com/office/drawing/2014/main" id="{2A8B99F6-09B0-9487-3A2A-0062188384B3}"/>
              </a:ext>
            </a:extLst>
          </p:cNvPr>
          <p:cNvSpPr>
            <a:spLocks noGrp="1"/>
          </p:cNvSpPr>
          <p:nvPr>
            <p:ph type="body" sz="quarter" idx="17"/>
          </p:nvPr>
        </p:nvSpPr>
        <p:spPr>
          <a:xfrm>
            <a:off x="3506561" y="2098221"/>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
        <p:nvSpPr>
          <p:cNvPr id="18" name="Text Placeholder 7">
            <a:extLst>
              <a:ext uri="{FF2B5EF4-FFF2-40B4-BE49-F238E27FC236}">
                <a16:creationId xmlns:a16="http://schemas.microsoft.com/office/drawing/2014/main" id="{E2F86FE2-AC0C-C76C-B2BD-9A02FA2E0205}"/>
              </a:ext>
            </a:extLst>
          </p:cNvPr>
          <p:cNvSpPr>
            <a:spLocks noGrp="1"/>
          </p:cNvSpPr>
          <p:nvPr>
            <p:ph type="body" sz="quarter" idx="18"/>
          </p:nvPr>
        </p:nvSpPr>
        <p:spPr>
          <a:xfrm>
            <a:off x="6213021" y="2098221"/>
            <a:ext cx="2188028" cy="2057400"/>
          </a:xfrm>
        </p:spPr>
        <p:txBody>
          <a:bodyPr anchor="t">
            <a:noAutofit/>
          </a:bodyPr>
          <a:lstStyle>
            <a:lvl1pPr marL="0" indent="0">
              <a:buNone/>
              <a:defRPr sz="12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dirty="0"/>
              <a:t>Click to edit Master text</a:t>
            </a:r>
          </a:p>
        </p:txBody>
      </p:sp>
    </p:spTree>
    <p:extLst>
      <p:ext uri="{BB962C8B-B14F-4D97-AF65-F5344CB8AC3E}">
        <p14:creationId xmlns:p14="http://schemas.microsoft.com/office/powerpoint/2010/main" val="2461991912"/>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432" userDrawn="1">
          <p15:clr>
            <a:srgbClr val="FBAE40"/>
          </p15:clr>
        </p15:guide>
        <p15:guide id="3" orient="horz" pos="3744" userDrawn="1">
          <p15:clr>
            <a:srgbClr val="FBAE40"/>
          </p15:clr>
        </p15:guide>
        <p15:guide id="5" pos="3420" userDrawn="1">
          <p15:clr>
            <a:srgbClr val="FBAE40"/>
          </p15:clr>
        </p15:guide>
        <p15:guide id="7" orient="horz" pos="360" userDrawn="1">
          <p15:clr>
            <a:srgbClr val="FBAE40"/>
          </p15:clr>
        </p15:guide>
        <p15:guide id="11" pos="5364" userDrawn="1">
          <p15:clr>
            <a:srgbClr val="FBAE40"/>
          </p15:clr>
        </p15:guide>
        <p15:guide id="12" pos="504" userDrawn="1">
          <p15:clr>
            <a:srgbClr val="FBAE40"/>
          </p15:clr>
        </p15:guide>
        <p15:guide id="13" pos="5292" userDrawn="1">
          <p15:clr>
            <a:srgbClr val="FBAE40"/>
          </p15:clr>
        </p15:guide>
        <p15:guide id="14" orient="horz" pos="244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D960C-86A7-6728-9263-973B76A8FDB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12659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002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68666B-80B7-5FA5-FC9F-2F928A26B010}"/>
              </a:ext>
            </a:extLst>
          </p:cNvPr>
          <p:cNvSpPr/>
          <p:nvPr userDrawn="1"/>
        </p:nvSpPr>
        <p:spPr>
          <a:xfrm>
            <a:off x="4572000" y="0"/>
            <a:ext cx="27432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4C9E92B-FE67-1F3D-DCA0-195195A4AB6A}"/>
              </a:ext>
            </a:extLst>
          </p:cNvPr>
          <p:cNvSpPr>
            <a:spLocks noGrp="1"/>
          </p:cNvSpPr>
          <p:nvPr>
            <p:ph type="title"/>
          </p:nvPr>
        </p:nvSpPr>
        <p:spPr>
          <a:xfrm>
            <a:off x="685800" y="2404344"/>
            <a:ext cx="3886200" cy="1325563"/>
          </a:xfrm>
        </p:spPr>
        <p:txBody>
          <a:bodyPr>
            <a:noAutofit/>
          </a:bodyPr>
          <a:lstStyle>
            <a:lvl1pPr>
              <a:defRPr sz="3600">
                <a:latin typeface="Poppins" pitchFamily="2" charset="77"/>
                <a:cs typeface="Poppins" pitchFamily="2" charset="77"/>
              </a:defRPr>
            </a:lvl1pPr>
          </a:lstStyle>
          <a:p>
            <a:r>
              <a:rPr lang="en-US" dirty="0"/>
              <a:t>Click to edit Master title style</a:t>
            </a:r>
          </a:p>
        </p:txBody>
      </p:sp>
      <p:sp>
        <p:nvSpPr>
          <p:cNvPr id="9" name="Picture Placeholder 8">
            <a:extLst>
              <a:ext uri="{FF2B5EF4-FFF2-40B4-BE49-F238E27FC236}">
                <a16:creationId xmlns:a16="http://schemas.microsoft.com/office/drawing/2014/main" id="{BA87BAAC-9384-2363-2089-821720F16DD3}"/>
              </a:ext>
            </a:extLst>
          </p:cNvPr>
          <p:cNvSpPr>
            <a:spLocks noGrp="1"/>
          </p:cNvSpPr>
          <p:nvPr>
            <p:ph type="pic" sz="quarter" idx="13"/>
          </p:nvPr>
        </p:nvSpPr>
        <p:spPr>
          <a:xfrm>
            <a:off x="5429250" y="1485900"/>
            <a:ext cx="2743200" cy="4457700"/>
          </a:xfrm>
        </p:spPr>
        <p:txBody>
          <a:bodyPr/>
          <a:lstStyle/>
          <a:p>
            <a:endParaRPr lang="en-US"/>
          </a:p>
        </p:txBody>
      </p:sp>
      <p:cxnSp>
        <p:nvCxnSpPr>
          <p:cNvPr id="11" name="Straight Connector 10">
            <a:extLst>
              <a:ext uri="{FF2B5EF4-FFF2-40B4-BE49-F238E27FC236}">
                <a16:creationId xmlns:a16="http://schemas.microsoft.com/office/drawing/2014/main" id="{0CA0C2D1-06AD-3620-044D-2EAE71AC87AC}"/>
              </a:ext>
            </a:extLst>
          </p:cNvPr>
          <p:cNvCxnSpPr/>
          <p:nvPr userDrawn="1"/>
        </p:nvCxnSpPr>
        <p:spPr>
          <a:xfrm>
            <a:off x="1228725" y="571500"/>
            <a:ext cx="3200400"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60C99D5D-5452-4897-02A9-A1B32F0BE968}"/>
              </a:ext>
            </a:extLst>
          </p:cNvPr>
          <p:cNvCxnSpPr/>
          <p:nvPr userDrawn="1"/>
        </p:nvCxnSpPr>
        <p:spPr>
          <a:xfrm>
            <a:off x="7572376" y="571500"/>
            <a:ext cx="944519"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3FB318F3-41C4-0F1C-1CBD-D5A32280E575}"/>
              </a:ext>
            </a:extLst>
          </p:cNvPr>
          <p:cNvCxnSpPr>
            <a:cxnSpLocks/>
          </p:cNvCxnSpPr>
          <p:nvPr userDrawn="1"/>
        </p:nvCxnSpPr>
        <p:spPr>
          <a:xfrm>
            <a:off x="685800" y="571500"/>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C43CC35-4750-6912-E49F-E917DF9AB637}"/>
              </a:ext>
            </a:extLst>
          </p:cNvPr>
          <p:cNvCxnSpPr>
            <a:cxnSpLocks/>
          </p:cNvCxnSpPr>
          <p:nvPr userDrawn="1"/>
        </p:nvCxnSpPr>
        <p:spPr>
          <a:xfrm>
            <a:off x="685800" y="658586"/>
            <a:ext cx="2286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7" name="Text Placeholder 16">
            <a:extLst>
              <a:ext uri="{FF2B5EF4-FFF2-40B4-BE49-F238E27FC236}">
                <a16:creationId xmlns:a16="http://schemas.microsoft.com/office/drawing/2014/main" id="{003331A5-D35A-E699-E3EA-6035EB0DCD16}"/>
              </a:ext>
            </a:extLst>
          </p:cNvPr>
          <p:cNvSpPr>
            <a:spLocks noGrp="1"/>
          </p:cNvSpPr>
          <p:nvPr>
            <p:ph type="body" sz="quarter" idx="14"/>
          </p:nvPr>
        </p:nvSpPr>
        <p:spPr>
          <a:xfrm>
            <a:off x="800100" y="5185232"/>
            <a:ext cx="2228850" cy="365126"/>
          </a:xfrm>
        </p:spPr>
        <p:txBody>
          <a:bodyPr>
            <a:normAutofit/>
          </a:bodyPr>
          <a:lstStyle>
            <a:lvl1pPr marL="0" indent="0">
              <a:buNone/>
              <a:defRPr sz="1350">
                <a:solidFill>
                  <a:schemeClr val="tx1">
                    <a:lumMod val="50000"/>
                    <a:lumOff val="50000"/>
                  </a:schemeClr>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a:t>
            </a:r>
          </a:p>
        </p:txBody>
      </p:sp>
      <p:sp>
        <p:nvSpPr>
          <p:cNvPr id="18" name="Text Placeholder 16">
            <a:extLst>
              <a:ext uri="{FF2B5EF4-FFF2-40B4-BE49-F238E27FC236}">
                <a16:creationId xmlns:a16="http://schemas.microsoft.com/office/drawing/2014/main" id="{442CA476-8654-0542-5C0B-4F439516AF31}"/>
              </a:ext>
            </a:extLst>
          </p:cNvPr>
          <p:cNvSpPr>
            <a:spLocks noGrp="1"/>
          </p:cNvSpPr>
          <p:nvPr>
            <p:ph type="body" sz="quarter" idx="15"/>
          </p:nvPr>
        </p:nvSpPr>
        <p:spPr>
          <a:xfrm>
            <a:off x="800100" y="5588228"/>
            <a:ext cx="2228850" cy="365126"/>
          </a:xfrm>
        </p:spPr>
        <p:txBody>
          <a:bodyPr>
            <a:noAutofit/>
          </a:bodyPr>
          <a:lstStyle>
            <a:lvl1pPr marL="0" indent="0">
              <a:buNone/>
              <a:defRPr sz="1500">
                <a:solidFill>
                  <a:schemeClr val="tx1">
                    <a:lumMod val="85000"/>
                    <a:lumOff val="15000"/>
                  </a:schemeClr>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a:t>
            </a:r>
          </a:p>
        </p:txBody>
      </p:sp>
    </p:spTree>
    <p:extLst>
      <p:ext uri="{BB962C8B-B14F-4D97-AF65-F5344CB8AC3E}">
        <p14:creationId xmlns:p14="http://schemas.microsoft.com/office/powerpoint/2010/main" val="2824232365"/>
      </p:ext>
    </p:extLst>
  </p:cSld>
  <p:clrMapOvr>
    <a:masterClrMapping/>
  </p:clrMapOvr>
  <p:extLst>
    <p:ext uri="{DCECCB84-F9BA-43D5-87BE-67443E8EF086}">
      <p15:sldGuideLst xmlns:p15="http://schemas.microsoft.com/office/powerpoint/2012/main">
        <p15:guide id="1" orient="horz" pos="936" userDrawn="1">
          <p15:clr>
            <a:srgbClr val="FBAE40"/>
          </p15:clr>
        </p15:guide>
        <p15:guide id="2" pos="432" userDrawn="1">
          <p15:clr>
            <a:srgbClr val="FBAE40"/>
          </p15:clr>
        </p15:guide>
        <p15:guide id="3" orient="horz" pos="3744" userDrawn="1">
          <p15:clr>
            <a:srgbClr val="FBAE40"/>
          </p15:clr>
        </p15:guide>
        <p15:guide id="4" pos="5148" userDrawn="1">
          <p15:clr>
            <a:srgbClr val="FBAE40"/>
          </p15:clr>
        </p15:guide>
        <p15:guide id="5" pos="3420" userDrawn="1">
          <p15:clr>
            <a:srgbClr val="FBAE40"/>
          </p15:clr>
        </p15:guide>
        <p15:guide id="6" orient="horz" pos="1512" userDrawn="1">
          <p15:clr>
            <a:srgbClr val="FBAE40"/>
          </p15:clr>
        </p15:guide>
        <p15:guide id="7" orient="horz" pos="360" userDrawn="1">
          <p15:clr>
            <a:srgbClr val="FBAE40"/>
          </p15:clr>
        </p15:guide>
        <p15:guide id="8" pos="504" userDrawn="1">
          <p15:clr>
            <a:srgbClr val="FBAE40"/>
          </p15:clr>
        </p15:guide>
        <p15:guide id="9" pos="2790" userDrawn="1">
          <p15:clr>
            <a:srgbClr val="FBAE40"/>
          </p15:clr>
        </p15:guide>
        <p15:guide id="10" pos="4770" userDrawn="1">
          <p15:clr>
            <a:srgbClr val="FBAE40"/>
          </p15:clr>
        </p15:guide>
        <p15:guide id="11" pos="536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457200" y="3926541"/>
            <a:ext cx="8229600" cy="1663044"/>
          </a:xfrm>
          <a:prstGeom prst="rect">
            <a:avLst/>
          </a:prstGeom>
        </p:spPr>
        <p:txBody>
          <a:bodyPr anchor="b"/>
          <a:lstStyle>
            <a:lvl1pPr algn="l">
              <a:defRPr sz="45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457200" y="5735637"/>
            <a:ext cx="8229600" cy="474663"/>
          </a:xfrm>
        </p:spPr>
        <p:txBody>
          <a:bodyPr anchor="b"/>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12/8/2025</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1"/>
            <a:ext cx="9144000" cy="3926541"/>
          </a:xfrm>
        </p:spPr>
        <p:txBody>
          <a:bodyPr/>
          <a:lstStyle/>
          <a:p>
            <a:r>
              <a:rPr lang="en-US" dirty="0"/>
              <a:t>Click icon to add picture</a:t>
            </a:r>
          </a:p>
        </p:txBody>
      </p:sp>
    </p:spTree>
    <p:extLst>
      <p:ext uri="{BB962C8B-B14F-4D97-AF65-F5344CB8AC3E}">
        <p14:creationId xmlns:p14="http://schemas.microsoft.com/office/powerpoint/2010/main" val="1741166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457200" y="363537"/>
            <a:ext cx="8229600" cy="1230485"/>
          </a:xfrm>
          <a:prstGeom prst="rect">
            <a:avLst/>
          </a:prstGeom>
        </p:spPr>
        <p:txBody>
          <a:bodyPr/>
          <a:lstStyle/>
          <a:p>
            <a:r>
              <a:rPr lang="en-US" dirty="0"/>
              <a:t>Click to edit Master title style</a:t>
            </a:r>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720499" y="1610518"/>
            <a:ext cx="3868340" cy="593840"/>
          </a:xfrm>
        </p:spPr>
        <p:txBody>
          <a:bodyPr anchor="b">
            <a:normAutofit/>
          </a:bodyPr>
          <a:lstStyle>
            <a:lvl1pPr marL="0" indent="0">
              <a:buNone/>
              <a:defRPr sz="1500" b="1">
                <a:latin typeface="Calibri" panose="020F0502020204030204" pitchFamily="34" charset="0"/>
                <a:cs typeface="Calibri" panose="020F050202020403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720499" y="2222066"/>
            <a:ext cx="3868340" cy="702959"/>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19" name="Text Placeholder 2">
            <a:extLst>
              <a:ext uri="{FF2B5EF4-FFF2-40B4-BE49-F238E27FC236}">
                <a16:creationId xmlns:a16="http://schemas.microsoft.com/office/drawing/2014/main" id="{D7745948-92EA-3E8A-1DBC-45422E918504}"/>
              </a:ext>
            </a:extLst>
          </p:cNvPr>
          <p:cNvSpPr>
            <a:spLocks noGrp="1"/>
          </p:cNvSpPr>
          <p:nvPr>
            <p:ph type="body" idx="13"/>
          </p:nvPr>
        </p:nvSpPr>
        <p:spPr>
          <a:xfrm>
            <a:off x="1657351" y="3262768"/>
            <a:ext cx="3868340" cy="593840"/>
          </a:xfrm>
        </p:spPr>
        <p:txBody>
          <a:bodyPr anchor="b">
            <a:normAutofit/>
          </a:bodyPr>
          <a:lstStyle>
            <a:lvl1pPr marL="0" indent="0">
              <a:buNone/>
              <a:defRPr sz="1500" b="1">
                <a:latin typeface="Calibri" panose="020F0502020204030204" pitchFamily="34" charset="0"/>
                <a:cs typeface="Calibri" panose="020F050202020403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20" name="Text Placeholder 3">
            <a:extLst>
              <a:ext uri="{FF2B5EF4-FFF2-40B4-BE49-F238E27FC236}">
                <a16:creationId xmlns:a16="http://schemas.microsoft.com/office/drawing/2014/main" id="{87155554-9334-F8D5-FA7F-80CF2FB3BC78}"/>
              </a:ext>
            </a:extLst>
          </p:cNvPr>
          <p:cNvSpPr>
            <a:spLocks noGrp="1"/>
          </p:cNvSpPr>
          <p:nvPr>
            <p:ph type="body" sz="half" idx="14"/>
          </p:nvPr>
        </p:nvSpPr>
        <p:spPr>
          <a:xfrm>
            <a:off x="1657350" y="3874316"/>
            <a:ext cx="3868340" cy="702959"/>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21" name="Text Placeholder 2">
            <a:extLst>
              <a:ext uri="{FF2B5EF4-FFF2-40B4-BE49-F238E27FC236}">
                <a16:creationId xmlns:a16="http://schemas.microsoft.com/office/drawing/2014/main" id="{A44C718E-DBD5-B640-39D2-7860AFE27FFB}"/>
              </a:ext>
            </a:extLst>
          </p:cNvPr>
          <p:cNvSpPr>
            <a:spLocks noGrp="1"/>
          </p:cNvSpPr>
          <p:nvPr>
            <p:ph type="body" idx="15"/>
          </p:nvPr>
        </p:nvSpPr>
        <p:spPr>
          <a:xfrm>
            <a:off x="720500" y="4884397"/>
            <a:ext cx="3868340" cy="593840"/>
          </a:xfrm>
        </p:spPr>
        <p:txBody>
          <a:bodyPr anchor="b">
            <a:normAutofit/>
          </a:bodyPr>
          <a:lstStyle>
            <a:lvl1pPr marL="0" indent="0">
              <a:buNone/>
              <a:defRPr sz="1500" b="1">
                <a:latin typeface="Calibri" panose="020F0502020204030204" pitchFamily="34" charset="0"/>
                <a:cs typeface="Calibri" panose="020F050202020403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22" name="Text Placeholder 3">
            <a:extLst>
              <a:ext uri="{FF2B5EF4-FFF2-40B4-BE49-F238E27FC236}">
                <a16:creationId xmlns:a16="http://schemas.microsoft.com/office/drawing/2014/main" id="{BB073C5F-2FFF-4B6A-E630-E112FB5B952B}"/>
              </a:ext>
            </a:extLst>
          </p:cNvPr>
          <p:cNvSpPr>
            <a:spLocks noGrp="1"/>
          </p:cNvSpPr>
          <p:nvPr>
            <p:ph type="body" sz="half" idx="16"/>
          </p:nvPr>
        </p:nvSpPr>
        <p:spPr>
          <a:xfrm>
            <a:off x="720499" y="5495945"/>
            <a:ext cx="3868340" cy="702959"/>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5948617" y="2031153"/>
            <a:ext cx="2738183" cy="3650910"/>
          </a:xfrm>
          <a:prstGeom prst="ellipse">
            <a:avLst/>
          </a:prstGeom>
        </p:spPr>
        <p:txBody>
          <a:bodyPr/>
          <a:lstStyle/>
          <a:p>
            <a:r>
              <a:rPr lang="en-US" dirty="0"/>
              <a:t>Click icon to add picture</a:t>
            </a:r>
          </a:p>
        </p:txBody>
      </p:sp>
      <p:sp>
        <p:nvSpPr>
          <p:cNvPr id="16" name="Date Placeholder 15">
            <a:extLst>
              <a:ext uri="{FF2B5EF4-FFF2-40B4-BE49-F238E27FC236}">
                <a16:creationId xmlns:a16="http://schemas.microsoft.com/office/drawing/2014/main" id="{30843267-C01A-455A-D8A3-E8A7C6CFB0F6}"/>
              </a:ext>
            </a:extLst>
          </p:cNvPr>
          <p:cNvSpPr>
            <a:spLocks noGrp="1"/>
          </p:cNvSpPr>
          <p:nvPr>
            <p:ph type="dt" sz="half" idx="18"/>
          </p:nvPr>
        </p:nvSpPr>
        <p:spPr/>
        <p:txBody>
          <a:bodyPr/>
          <a:lstStyle/>
          <a:p>
            <a:fld id="{AA8A0EC6-5648-844A-8827-911B00959032}" type="datetimeFigureOut">
              <a:rPr lang="en-US" smtClean="0"/>
              <a:t>12/8/2025</a:t>
            </a:fld>
            <a:endParaRPr lang="en-US"/>
          </a:p>
        </p:txBody>
      </p:sp>
      <p:sp>
        <p:nvSpPr>
          <p:cNvPr id="17" name="Footer Placeholder 16">
            <a:extLst>
              <a:ext uri="{FF2B5EF4-FFF2-40B4-BE49-F238E27FC236}">
                <a16:creationId xmlns:a16="http://schemas.microsoft.com/office/drawing/2014/main" id="{1DAE6A71-9FA2-20A0-D992-DEBF7FF3301E}"/>
              </a:ext>
            </a:extLst>
          </p:cNvPr>
          <p:cNvSpPr>
            <a:spLocks noGrp="1"/>
          </p:cNvSpPr>
          <p:nvPr>
            <p:ph type="ftr" sz="quarter" idx="19"/>
          </p:nvPr>
        </p:nvSpPr>
        <p:spPr>
          <a:xfrm>
            <a:off x="3028950" y="6356351"/>
            <a:ext cx="3086100" cy="365125"/>
          </a:xfrm>
          <a:prstGeom prst="rect">
            <a:avLst/>
          </a:prstGeom>
        </p:spPr>
        <p:txBody>
          <a:bodyPr/>
          <a:lstStyle/>
          <a:p>
            <a:endParaRPr lang="en-US"/>
          </a:p>
        </p:txBody>
      </p:sp>
      <p:sp>
        <p:nvSpPr>
          <p:cNvPr id="5" name="Text Placeholder 4">
            <a:extLst>
              <a:ext uri="{FF2B5EF4-FFF2-40B4-BE49-F238E27FC236}">
                <a16:creationId xmlns:a16="http://schemas.microsoft.com/office/drawing/2014/main" id="{0985D3E6-EA9D-9DE8-6317-6DF86AEEDB42}"/>
              </a:ext>
            </a:extLst>
          </p:cNvPr>
          <p:cNvSpPr>
            <a:spLocks noGrp="1"/>
          </p:cNvSpPr>
          <p:nvPr>
            <p:ph type="body" sz="quarter" idx="20"/>
          </p:nvPr>
        </p:nvSpPr>
        <p:spPr>
          <a:xfrm>
            <a:off x="6254353" y="6538913"/>
            <a:ext cx="2432447" cy="182562"/>
          </a:xfrm>
        </p:spPr>
        <p:txBody>
          <a:bodyPr>
            <a:noAutofit/>
          </a:bodyPr>
          <a:lstStyle>
            <a:lvl1pPr marL="0" indent="0" algn="r">
              <a:buNone/>
              <a:defRPr sz="750">
                <a:solidFill>
                  <a:schemeClr val="bg1">
                    <a:lumMod val="65000"/>
                  </a:schemeClr>
                </a:solidFill>
                <a:latin typeface="Calibri" panose="020F0502020204030204" pitchFamily="34" charset="0"/>
                <a:cs typeface="Calibri" panose="020F0502020204030204" pitchFamily="34"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 Master text styles</a:t>
            </a:r>
          </a:p>
        </p:txBody>
      </p:sp>
    </p:spTree>
    <p:extLst>
      <p:ext uri="{BB962C8B-B14F-4D97-AF65-F5344CB8AC3E}">
        <p14:creationId xmlns:p14="http://schemas.microsoft.com/office/powerpoint/2010/main" val="3014821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457200" y="363537"/>
            <a:ext cx="8229600" cy="1230485"/>
          </a:xfrm>
          <a:prstGeom prst="rect">
            <a:avLst/>
          </a:prstGeom>
        </p:spPr>
        <p:txBody>
          <a:bodyPr/>
          <a:lstStyle/>
          <a:p>
            <a:r>
              <a:rPr lang="en-US" dirty="0"/>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12/8/2025</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3542117" y="2004053"/>
            <a:ext cx="2059766" cy="2746354"/>
          </a:xfrm>
          <a:prstGeom prst="ellipse">
            <a:avLst/>
          </a:prstGeom>
        </p:spPr>
        <p:txBody>
          <a:bodyPr/>
          <a:lstStyle/>
          <a:p>
            <a:r>
              <a:rPr lang="en-US" dirty="0"/>
              <a:t>Click icon to add picture</a:t>
            </a:r>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3277427" y="4768114"/>
            <a:ext cx="2589147" cy="593840"/>
          </a:xfrm>
        </p:spPr>
        <p:txBody>
          <a:bodyPr anchor="b">
            <a:normAutofit/>
          </a:bodyPr>
          <a:lstStyle>
            <a:lvl1pPr marL="0" indent="0" algn="ctr">
              <a:buNone/>
              <a:defRPr sz="1500" b="1">
                <a:latin typeface="Calibri" panose="020F0502020204030204" pitchFamily="34" charset="0"/>
                <a:cs typeface="Calibri" panose="020F050202020403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3277426" y="5379662"/>
            <a:ext cx="2589146" cy="830639"/>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a:t>
            </a:r>
          </a:p>
        </p:txBody>
      </p:sp>
      <p:sp>
        <p:nvSpPr>
          <p:cNvPr id="11" name="Picture Placeholder 23">
            <a:extLst>
              <a:ext uri="{FF2B5EF4-FFF2-40B4-BE49-F238E27FC236}">
                <a16:creationId xmlns:a16="http://schemas.microsoft.com/office/drawing/2014/main" id="{DF95759B-DFBD-52FF-4B1E-1EFF531D300E}"/>
              </a:ext>
            </a:extLst>
          </p:cNvPr>
          <p:cNvSpPr>
            <a:spLocks noGrp="1"/>
          </p:cNvSpPr>
          <p:nvPr>
            <p:ph type="pic" sz="quarter" idx="20"/>
          </p:nvPr>
        </p:nvSpPr>
        <p:spPr>
          <a:xfrm>
            <a:off x="6255499" y="2004053"/>
            <a:ext cx="2059766" cy="2746354"/>
          </a:xfrm>
          <a:prstGeom prst="ellipse">
            <a:avLst/>
          </a:prstGeom>
        </p:spPr>
        <p:txBody>
          <a:bodyPr/>
          <a:lstStyle/>
          <a:p>
            <a:r>
              <a:rPr lang="en-US" dirty="0"/>
              <a:t>Click icon to add picture</a:t>
            </a:r>
          </a:p>
        </p:txBody>
      </p:sp>
      <p:sp>
        <p:nvSpPr>
          <p:cNvPr id="12" name="Text Placeholder 2">
            <a:extLst>
              <a:ext uri="{FF2B5EF4-FFF2-40B4-BE49-F238E27FC236}">
                <a16:creationId xmlns:a16="http://schemas.microsoft.com/office/drawing/2014/main" id="{AC6C789A-7FB2-432A-6019-3F62E5386F29}"/>
              </a:ext>
            </a:extLst>
          </p:cNvPr>
          <p:cNvSpPr>
            <a:spLocks noGrp="1"/>
          </p:cNvSpPr>
          <p:nvPr>
            <p:ph type="body" idx="21"/>
          </p:nvPr>
        </p:nvSpPr>
        <p:spPr>
          <a:xfrm>
            <a:off x="5990809" y="4768114"/>
            <a:ext cx="2589147" cy="593840"/>
          </a:xfrm>
        </p:spPr>
        <p:txBody>
          <a:bodyPr anchor="b">
            <a:normAutofit/>
          </a:bodyPr>
          <a:lstStyle>
            <a:lvl1pPr marL="0" indent="0" algn="ctr">
              <a:buNone/>
              <a:defRPr sz="15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a:t>
            </a:r>
          </a:p>
        </p:txBody>
      </p:sp>
      <p:sp>
        <p:nvSpPr>
          <p:cNvPr id="13" name="Text Placeholder 3">
            <a:extLst>
              <a:ext uri="{FF2B5EF4-FFF2-40B4-BE49-F238E27FC236}">
                <a16:creationId xmlns:a16="http://schemas.microsoft.com/office/drawing/2014/main" id="{F672CBAF-4BDE-95E9-99A1-9EDDBDEF84DC}"/>
              </a:ext>
            </a:extLst>
          </p:cNvPr>
          <p:cNvSpPr>
            <a:spLocks noGrp="1"/>
          </p:cNvSpPr>
          <p:nvPr>
            <p:ph type="body" sz="half" idx="22"/>
          </p:nvPr>
        </p:nvSpPr>
        <p:spPr>
          <a:xfrm>
            <a:off x="5990808" y="5379662"/>
            <a:ext cx="2589146" cy="830639"/>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a:t>
            </a:r>
          </a:p>
        </p:txBody>
      </p:sp>
      <p:sp>
        <p:nvSpPr>
          <p:cNvPr id="16" name="Picture Placeholder 23">
            <a:extLst>
              <a:ext uri="{FF2B5EF4-FFF2-40B4-BE49-F238E27FC236}">
                <a16:creationId xmlns:a16="http://schemas.microsoft.com/office/drawing/2014/main" id="{17E0D596-964B-B199-1020-9CA46C3669D9}"/>
              </a:ext>
            </a:extLst>
          </p:cNvPr>
          <p:cNvSpPr>
            <a:spLocks noGrp="1"/>
          </p:cNvSpPr>
          <p:nvPr>
            <p:ph type="pic" sz="quarter" idx="23"/>
          </p:nvPr>
        </p:nvSpPr>
        <p:spPr>
          <a:xfrm>
            <a:off x="836188" y="2004052"/>
            <a:ext cx="2059766" cy="2746354"/>
          </a:xfrm>
          <a:prstGeom prst="ellipse">
            <a:avLst/>
          </a:prstGeom>
        </p:spPr>
        <p:txBody>
          <a:bodyPr/>
          <a:lstStyle/>
          <a:p>
            <a:r>
              <a:rPr lang="en-US" dirty="0"/>
              <a:t>Click icon to add picture</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571498" y="4768113"/>
            <a:ext cx="2589147" cy="593840"/>
          </a:xfrm>
        </p:spPr>
        <p:txBody>
          <a:bodyPr anchor="b">
            <a:normAutofit/>
          </a:bodyPr>
          <a:lstStyle>
            <a:lvl1pPr marL="0" indent="0" algn="ctr">
              <a:buNone/>
              <a:defRPr sz="15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571498" y="5379661"/>
            <a:ext cx="2589146" cy="830639"/>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a:t>
            </a:r>
          </a:p>
        </p:txBody>
      </p:sp>
      <p:sp>
        <p:nvSpPr>
          <p:cNvPr id="6" name="Text Placeholder 4">
            <a:extLst>
              <a:ext uri="{FF2B5EF4-FFF2-40B4-BE49-F238E27FC236}">
                <a16:creationId xmlns:a16="http://schemas.microsoft.com/office/drawing/2014/main" id="{48283A7A-4C73-A1F8-47BC-F89899355C41}"/>
              </a:ext>
            </a:extLst>
          </p:cNvPr>
          <p:cNvSpPr>
            <a:spLocks noGrp="1"/>
          </p:cNvSpPr>
          <p:nvPr>
            <p:ph type="body" sz="quarter" idx="26"/>
          </p:nvPr>
        </p:nvSpPr>
        <p:spPr>
          <a:xfrm>
            <a:off x="6254353" y="6538913"/>
            <a:ext cx="2432447" cy="182562"/>
          </a:xfrm>
        </p:spPr>
        <p:txBody>
          <a:bodyPr>
            <a:noAutofit/>
          </a:bodyPr>
          <a:lstStyle>
            <a:lvl1pPr marL="0" indent="0" algn="r">
              <a:buNone/>
              <a:defRPr sz="750">
                <a:solidFill>
                  <a:schemeClr val="bg1">
                    <a:lumMod val="65000"/>
                  </a:schemeClr>
                </a:solidFill>
                <a:latin typeface="Calibri" panose="020F0502020204030204" pitchFamily="34" charset="0"/>
                <a:cs typeface="Calibri" panose="020F0502020204030204" pitchFamily="34"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 Master text styles</a:t>
            </a:r>
          </a:p>
        </p:txBody>
      </p:sp>
    </p:spTree>
    <p:extLst>
      <p:ext uri="{BB962C8B-B14F-4D97-AF65-F5344CB8AC3E}">
        <p14:creationId xmlns:p14="http://schemas.microsoft.com/office/powerpoint/2010/main" val="42071946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457200" y="363537"/>
            <a:ext cx="8229600" cy="1230485"/>
          </a:xfrm>
          <a:prstGeom prst="rect">
            <a:avLst/>
          </a:prstGeom>
        </p:spPr>
        <p:txBody>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12/8/2025</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3" name="Text Placeholder 2">
            <a:extLst>
              <a:ext uri="{FF2B5EF4-FFF2-40B4-BE49-F238E27FC236}">
                <a16:creationId xmlns:a16="http://schemas.microsoft.com/office/drawing/2014/main" id="{0ED2C780-6C1C-A81B-5B9E-735DFD6F43D1}"/>
              </a:ext>
            </a:extLst>
          </p:cNvPr>
          <p:cNvSpPr>
            <a:spLocks noGrp="1"/>
          </p:cNvSpPr>
          <p:nvPr>
            <p:ph type="body" idx="18"/>
          </p:nvPr>
        </p:nvSpPr>
        <p:spPr>
          <a:xfrm>
            <a:off x="3277427" y="2660252"/>
            <a:ext cx="2589147" cy="593840"/>
          </a:xfrm>
        </p:spPr>
        <p:txBody>
          <a:bodyPr anchor="b">
            <a:normAutofit/>
          </a:bodyPr>
          <a:lstStyle>
            <a:lvl1pPr marL="0" indent="0">
              <a:buNone/>
              <a:defRPr sz="15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a:t>
            </a:r>
          </a:p>
        </p:txBody>
      </p:sp>
      <p:sp>
        <p:nvSpPr>
          <p:cNvPr id="7" name="Text Placeholder 3">
            <a:extLst>
              <a:ext uri="{FF2B5EF4-FFF2-40B4-BE49-F238E27FC236}">
                <a16:creationId xmlns:a16="http://schemas.microsoft.com/office/drawing/2014/main" id="{F29AB7CE-949B-41D7-A673-06B30968CD01}"/>
              </a:ext>
            </a:extLst>
          </p:cNvPr>
          <p:cNvSpPr>
            <a:spLocks noGrp="1"/>
          </p:cNvSpPr>
          <p:nvPr>
            <p:ph type="body" sz="half" idx="19"/>
          </p:nvPr>
        </p:nvSpPr>
        <p:spPr>
          <a:xfrm>
            <a:off x="3277426" y="3271800"/>
            <a:ext cx="2589146" cy="830639"/>
          </a:xfrm>
        </p:spPr>
        <p:txBody>
          <a:bodyPr/>
          <a:lstStyle>
            <a:lvl1pPr marL="0" indent="0" algn="l">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a:t>
            </a:r>
          </a:p>
        </p:txBody>
      </p:sp>
      <p:sp>
        <p:nvSpPr>
          <p:cNvPr id="12" name="Text Placeholder 2">
            <a:extLst>
              <a:ext uri="{FF2B5EF4-FFF2-40B4-BE49-F238E27FC236}">
                <a16:creationId xmlns:a16="http://schemas.microsoft.com/office/drawing/2014/main" id="{AC6C789A-7FB2-432A-6019-3F62E5386F29}"/>
              </a:ext>
            </a:extLst>
          </p:cNvPr>
          <p:cNvSpPr>
            <a:spLocks noGrp="1"/>
          </p:cNvSpPr>
          <p:nvPr>
            <p:ph type="body" idx="21"/>
          </p:nvPr>
        </p:nvSpPr>
        <p:spPr>
          <a:xfrm>
            <a:off x="5990809" y="2660252"/>
            <a:ext cx="2589147" cy="593840"/>
          </a:xfrm>
        </p:spPr>
        <p:txBody>
          <a:bodyPr anchor="b">
            <a:normAutofit/>
          </a:bodyPr>
          <a:lstStyle>
            <a:lvl1pPr marL="0" indent="0">
              <a:buNone/>
              <a:defRPr sz="15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a:t>
            </a:r>
          </a:p>
        </p:txBody>
      </p:sp>
      <p:sp>
        <p:nvSpPr>
          <p:cNvPr id="13" name="Text Placeholder 3">
            <a:extLst>
              <a:ext uri="{FF2B5EF4-FFF2-40B4-BE49-F238E27FC236}">
                <a16:creationId xmlns:a16="http://schemas.microsoft.com/office/drawing/2014/main" id="{F672CBAF-4BDE-95E9-99A1-9EDDBDEF84DC}"/>
              </a:ext>
            </a:extLst>
          </p:cNvPr>
          <p:cNvSpPr>
            <a:spLocks noGrp="1"/>
          </p:cNvSpPr>
          <p:nvPr>
            <p:ph type="body" sz="half" idx="22"/>
          </p:nvPr>
        </p:nvSpPr>
        <p:spPr>
          <a:xfrm>
            <a:off x="5990808" y="3271800"/>
            <a:ext cx="2589146" cy="830639"/>
          </a:xfrm>
        </p:spPr>
        <p:txBody>
          <a:bodyPr/>
          <a:lstStyle>
            <a:lvl1pPr marL="0" indent="0" algn="l">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a:t>
            </a:r>
          </a:p>
        </p:txBody>
      </p:sp>
      <p:sp>
        <p:nvSpPr>
          <p:cNvPr id="17" name="Text Placeholder 2">
            <a:extLst>
              <a:ext uri="{FF2B5EF4-FFF2-40B4-BE49-F238E27FC236}">
                <a16:creationId xmlns:a16="http://schemas.microsoft.com/office/drawing/2014/main" id="{1F48CE7A-5E89-3480-B862-44BFAC429981}"/>
              </a:ext>
            </a:extLst>
          </p:cNvPr>
          <p:cNvSpPr>
            <a:spLocks noGrp="1"/>
          </p:cNvSpPr>
          <p:nvPr>
            <p:ph type="body" idx="24"/>
          </p:nvPr>
        </p:nvSpPr>
        <p:spPr>
          <a:xfrm>
            <a:off x="571498" y="2660251"/>
            <a:ext cx="2589147" cy="593840"/>
          </a:xfrm>
        </p:spPr>
        <p:txBody>
          <a:bodyPr anchor="b">
            <a:normAutofit/>
          </a:bodyPr>
          <a:lstStyle>
            <a:lvl1pPr marL="0" indent="0">
              <a:buNone/>
              <a:defRPr sz="15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a:t>
            </a:r>
          </a:p>
        </p:txBody>
      </p:sp>
      <p:sp>
        <p:nvSpPr>
          <p:cNvPr id="18" name="Text Placeholder 3">
            <a:extLst>
              <a:ext uri="{FF2B5EF4-FFF2-40B4-BE49-F238E27FC236}">
                <a16:creationId xmlns:a16="http://schemas.microsoft.com/office/drawing/2014/main" id="{78CF0CF5-EF6E-47A1-80D2-088122A0E64F}"/>
              </a:ext>
            </a:extLst>
          </p:cNvPr>
          <p:cNvSpPr>
            <a:spLocks noGrp="1"/>
          </p:cNvSpPr>
          <p:nvPr>
            <p:ph type="body" sz="half" idx="25"/>
          </p:nvPr>
        </p:nvSpPr>
        <p:spPr>
          <a:xfrm>
            <a:off x="571498" y="3271799"/>
            <a:ext cx="2589146" cy="830639"/>
          </a:xfrm>
        </p:spPr>
        <p:txBody>
          <a:bodyPr/>
          <a:lstStyle>
            <a:lvl1pPr marL="0" indent="0" algn="l">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457200" y="5692875"/>
            <a:ext cx="8229600" cy="539496"/>
          </a:xfrm>
        </p:spPr>
        <p:txBody>
          <a:bodyPr/>
          <a:lstStyle/>
          <a:p>
            <a:endParaRPr lang="en-US"/>
          </a:p>
        </p:txBody>
      </p:sp>
    </p:spTree>
    <p:extLst>
      <p:ext uri="{BB962C8B-B14F-4D97-AF65-F5344CB8AC3E}">
        <p14:creationId xmlns:p14="http://schemas.microsoft.com/office/powerpoint/2010/main" val="35215433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457200" y="363537"/>
            <a:ext cx="8229600" cy="1230485"/>
          </a:xfrm>
          <a:prstGeom prst="rect">
            <a:avLst/>
          </a:prstGeom>
        </p:spPr>
        <p:txBody>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12/8/2025</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720499" y="1610518"/>
            <a:ext cx="3868340" cy="593840"/>
          </a:xfrm>
        </p:spPr>
        <p:txBody>
          <a:bodyPr anchor="b">
            <a:normAutofit/>
          </a:bodyPr>
          <a:lstStyle>
            <a:lvl1pPr marL="0" indent="0">
              <a:buNone/>
              <a:defRPr sz="15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720499" y="2222065"/>
            <a:ext cx="3868340" cy="8832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5948617" y="2031153"/>
            <a:ext cx="2738183" cy="3650910"/>
          </a:xfrm>
          <a:prstGeom prst="ellipse">
            <a:avLst/>
          </a:prstGeom>
        </p:spPr>
        <p:txBody>
          <a:bodyPr/>
          <a:lstStyle/>
          <a:p>
            <a:r>
              <a:rPr lang="en-US" dirty="0"/>
              <a:t>Click icon to add picture</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1137943" y="3121266"/>
            <a:ext cx="3868340" cy="593840"/>
          </a:xfrm>
        </p:spPr>
        <p:txBody>
          <a:bodyPr anchor="b">
            <a:normAutofit/>
          </a:bodyPr>
          <a:lstStyle>
            <a:lvl1pPr marL="0" indent="0">
              <a:buNone/>
              <a:defRPr sz="1500" b="1">
                <a:latin typeface="Calibri" panose="020F0502020204030204" pitchFamily="34" charset="0"/>
                <a:cs typeface="Calibri" panose="020F050202020403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1137942" y="3732813"/>
            <a:ext cx="3868340" cy="8832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1555386" y="4638571"/>
            <a:ext cx="3868340" cy="593840"/>
          </a:xfrm>
        </p:spPr>
        <p:txBody>
          <a:bodyPr anchor="b">
            <a:normAutofit/>
          </a:bodyPr>
          <a:lstStyle>
            <a:lvl1pPr marL="0" indent="0">
              <a:buNone/>
              <a:defRPr sz="15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1555385" y="5250118"/>
            <a:ext cx="3868340" cy="8832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6" name="Text Placeholder 4">
            <a:extLst>
              <a:ext uri="{FF2B5EF4-FFF2-40B4-BE49-F238E27FC236}">
                <a16:creationId xmlns:a16="http://schemas.microsoft.com/office/drawing/2014/main" id="{231F54DF-E984-A005-B56B-B62147C13B6C}"/>
              </a:ext>
            </a:extLst>
          </p:cNvPr>
          <p:cNvSpPr>
            <a:spLocks noGrp="1"/>
          </p:cNvSpPr>
          <p:nvPr>
            <p:ph type="body" sz="quarter" idx="22"/>
          </p:nvPr>
        </p:nvSpPr>
        <p:spPr>
          <a:xfrm>
            <a:off x="6254353" y="6538913"/>
            <a:ext cx="2432447" cy="182562"/>
          </a:xfrm>
        </p:spPr>
        <p:txBody>
          <a:bodyPr>
            <a:noAutofit/>
          </a:bodyPr>
          <a:lstStyle>
            <a:lvl1pPr marL="0" indent="0" algn="r">
              <a:buNone/>
              <a:defRPr sz="750">
                <a:solidFill>
                  <a:schemeClr val="bg1">
                    <a:lumMod val="65000"/>
                  </a:schemeClr>
                </a:solidFill>
                <a:latin typeface="Calibri" panose="020F0502020204030204" pitchFamily="34" charset="0"/>
                <a:cs typeface="Calibri" panose="020F0502020204030204" pitchFamily="34"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Click to edit Master text styles</a:t>
            </a:r>
          </a:p>
        </p:txBody>
      </p:sp>
    </p:spTree>
    <p:extLst>
      <p:ext uri="{BB962C8B-B14F-4D97-AF65-F5344CB8AC3E}">
        <p14:creationId xmlns:p14="http://schemas.microsoft.com/office/powerpoint/2010/main" val="5071602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457200" y="363537"/>
            <a:ext cx="8229600" cy="1230485"/>
          </a:xfrm>
          <a:prstGeom prst="rect">
            <a:avLst/>
          </a:prstGeom>
        </p:spPr>
        <p:txBody>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12/8/2025</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721830" y="1925949"/>
            <a:ext cx="3868340" cy="593840"/>
          </a:xfrm>
        </p:spPr>
        <p:txBody>
          <a:bodyPr anchor="b">
            <a:normAutofit/>
          </a:bodyPr>
          <a:lstStyle>
            <a:lvl1pPr marL="0" indent="0">
              <a:buNone/>
              <a:defRPr sz="15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721829" y="2537496"/>
            <a:ext cx="3868340" cy="8832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4819791" y="1925949"/>
            <a:ext cx="3868340" cy="593840"/>
          </a:xfrm>
        </p:spPr>
        <p:txBody>
          <a:bodyPr anchor="b">
            <a:normAutofit/>
          </a:bodyPr>
          <a:lstStyle>
            <a:lvl1pPr marL="0" indent="0">
              <a:buNone/>
              <a:defRPr sz="15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4819790" y="2537496"/>
            <a:ext cx="3868340" cy="8832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720499" y="3752680"/>
            <a:ext cx="3868340" cy="593840"/>
          </a:xfrm>
        </p:spPr>
        <p:txBody>
          <a:bodyPr anchor="b">
            <a:normAutofit/>
          </a:bodyPr>
          <a:lstStyle>
            <a:lvl1pPr marL="0" indent="0">
              <a:buNone/>
              <a:defRPr sz="15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720499" y="4364227"/>
            <a:ext cx="3868340" cy="8832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61C98F61-9164-7CDA-F0A4-B90327F23F7A}"/>
              </a:ext>
            </a:extLst>
          </p:cNvPr>
          <p:cNvSpPr>
            <a:spLocks noGrp="1"/>
          </p:cNvSpPr>
          <p:nvPr>
            <p:ph type="pic" sz="quarter" idx="22"/>
          </p:nvPr>
        </p:nvSpPr>
        <p:spPr>
          <a:xfrm>
            <a:off x="4819650" y="3752850"/>
            <a:ext cx="3867150" cy="2457450"/>
          </a:xfrm>
        </p:spPr>
        <p:txBody>
          <a:bodyPr/>
          <a:lstStyle/>
          <a:p>
            <a:endParaRPr lang="en-US"/>
          </a:p>
        </p:txBody>
      </p:sp>
    </p:spTree>
    <p:extLst>
      <p:ext uri="{BB962C8B-B14F-4D97-AF65-F5344CB8AC3E}">
        <p14:creationId xmlns:p14="http://schemas.microsoft.com/office/powerpoint/2010/main" val="1590724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457200" y="363537"/>
            <a:ext cx="5521915" cy="1230485"/>
          </a:xfrm>
          <a:prstGeom prst="rect">
            <a:avLst/>
          </a:prstGeom>
        </p:spPr>
        <p:txBody>
          <a:bodyPr/>
          <a:lstStyle/>
          <a:p>
            <a:r>
              <a:rPr lang="en-US"/>
              <a:t>Click to edit Master title style</a:t>
            </a:r>
          </a:p>
        </p:txBody>
      </p:sp>
      <p:sp>
        <p:nvSpPr>
          <p:cNvPr id="4" name="Date Placeholder 3">
            <a:extLst>
              <a:ext uri="{FF2B5EF4-FFF2-40B4-BE49-F238E27FC236}">
                <a16:creationId xmlns:a16="http://schemas.microsoft.com/office/drawing/2014/main" id="{1D8791D4-7662-2DFB-077F-25FC6921C81C}"/>
              </a:ext>
            </a:extLst>
          </p:cNvPr>
          <p:cNvSpPr>
            <a:spLocks noGrp="1"/>
          </p:cNvSpPr>
          <p:nvPr>
            <p:ph type="dt" sz="half" idx="10"/>
          </p:nvPr>
        </p:nvSpPr>
        <p:spPr/>
        <p:txBody>
          <a:bodyPr/>
          <a:lstStyle/>
          <a:p>
            <a:fld id="{AA8A0EC6-5648-844A-8827-911B00959032}" type="datetimeFigureOut">
              <a:rPr lang="en-US" smtClean="0"/>
              <a:t>12/8/2025</a:t>
            </a:fld>
            <a:endParaRPr lang="en-US"/>
          </a:p>
        </p:txBody>
      </p:sp>
      <p:sp>
        <p:nvSpPr>
          <p:cNvPr id="5" name="Footer Placeholder 4">
            <a:extLst>
              <a:ext uri="{FF2B5EF4-FFF2-40B4-BE49-F238E27FC236}">
                <a16:creationId xmlns:a16="http://schemas.microsoft.com/office/drawing/2014/main" id="{10B87723-B8F5-CDD2-6B9D-229B99F039D9}"/>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14"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720499" y="1925949"/>
            <a:ext cx="2444387" cy="593840"/>
          </a:xfrm>
        </p:spPr>
        <p:txBody>
          <a:bodyPr anchor="b">
            <a:normAutofit/>
          </a:bodyPr>
          <a:lstStyle>
            <a:lvl1pPr marL="0" indent="0">
              <a:buNone/>
              <a:defRPr sz="15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720499" y="2537496"/>
            <a:ext cx="2444385" cy="121518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3" name="Text Placeholder 2">
            <a:extLst>
              <a:ext uri="{FF2B5EF4-FFF2-40B4-BE49-F238E27FC236}">
                <a16:creationId xmlns:a16="http://schemas.microsoft.com/office/drawing/2014/main" id="{0B92E382-FE6E-A17E-2B3A-9F3E4C7A7D21}"/>
              </a:ext>
            </a:extLst>
          </p:cNvPr>
          <p:cNvSpPr>
            <a:spLocks noGrp="1"/>
          </p:cNvSpPr>
          <p:nvPr>
            <p:ph type="body" idx="18"/>
          </p:nvPr>
        </p:nvSpPr>
        <p:spPr>
          <a:xfrm>
            <a:off x="3534730" y="1925949"/>
            <a:ext cx="2444387" cy="593840"/>
          </a:xfrm>
        </p:spPr>
        <p:txBody>
          <a:bodyPr anchor="b">
            <a:normAutofit/>
          </a:bodyPr>
          <a:lstStyle>
            <a:lvl1pPr marL="0" indent="0">
              <a:buNone/>
              <a:defRPr sz="15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7" name="Text Placeholder 3">
            <a:extLst>
              <a:ext uri="{FF2B5EF4-FFF2-40B4-BE49-F238E27FC236}">
                <a16:creationId xmlns:a16="http://schemas.microsoft.com/office/drawing/2014/main" id="{618A7E81-D817-3ABE-B656-52FF60EF0205}"/>
              </a:ext>
            </a:extLst>
          </p:cNvPr>
          <p:cNvSpPr>
            <a:spLocks noGrp="1"/>
          </p:cNvSpPr>
          <p:nvPr>
            <p:ph type="body" sz="half" idx="19"/>
          </p:nvPr>
        </p:nvSpPr>
        <p:spPr>
          <a:xfrm>
            <a:off x="3534730" y="2537496"/>
            <a:ext cx="2444385" cy="119747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8" name="Text Placeholder 2">
            <a:extLst>
              <a:ext uri="{FF2B5EF4-FFF2-40B4-BE49-F238E27FC236}">
                <a16:creationId xmlns:a16="http://schemas.microsoft.com/office/drawing/2014/main" id="{E8347DD8-16D7-B434-07E6-BD26F45B6DEE}"/>
              </a:ext>
            </a:extLst>
          </p:cNvPr>
          <p:cNvSpPr>
            <a:spLocks noGrp="1"/>
          </p:cNvSpPr>
          <p:nvPr>
            <p:ph type="body" idx="20"/>
          </p:nvPr>
        </p:nvSpPr>
        <p:spPr>
          <a:xfrm>
            <a:off x="720499" y="3752680"/>
            <a:ext cx="5258616" cy="593840"/>
          </a:xfrm>
        </p:spPr>
        <p:txBody>
          <a:bodyPr anchor="b">
            <a:normAutofit/>
          </a:bodyPr>
          <a:lstStyle>
            <a:lvl1pPr marL="0" indent="0">
              <a:buNone/>
              <a:defRPr sz="15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C7114E8C-EF4A-11ED-19FB-2D8B5FEC3A69}"/>
              </a:ext>
            </a:extLst>
          </p:cNvPr>
          <p:cNvSpPr>
            <a:spLocks noGrp="1"/>
          </p:cNvSpPr>
          <p:nvPr>
            <p:ph type="body" sz="half" idx="21"/>
          </p:nvPr>
        </p:nvSpPr>
        <p:spPr>
          <a:xfrm>
            <a:off x="720499" y="4364227"/>
            <a:ext cx="5258616" cy="8832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12" name="Picture Placeholder 11">
            <a:extLst>
              <a:ext uri="{FF2B5EF4-FFF2-40B4-BE49-F238E27FC236}">
                <a16:creationId xmlns:a16="http://schemas.microsoft.com/office/drawing/2014/main" id="{BBB6EDE2-F53E-7B97-FF80-7764EECA4CCF}"/>
              </a:ext>
            </a:extLst>
          </p:cNvPr>
          <p:cNvSpPr>
            <a:spLocks noGrp="1"/>
          </p:cNvSpPr>
          <p:nvPr>
            <p:ph type="pic" sz="quarter" idx="22"/>
          </p:nvPr>
        </p:nvSpPr>
        <p:spPr>
          <a:xfrm>
            <a:off x="6363891" y="0"/>
            <a:ext cx="2780109" cy="6858000"/>
          </a:xfrm>
        </p:spPr>
        <p:txBody>
          <a:bodyPr/>
          <a:lstStyle/>
          <a:p>
            <a:endParaRPr lang="en-US"/>
          </a:p>
        </p:txBody>
      </p:sp>
    </p:spTree>
    <p:extLst>
      <p:ext uri="{BB962C8B-B14F-4D97-AF65-F5344CB8AC3E}">
        <p14:creationId xmlns:p14="http://schemas.microsoft.com/office/powerpoint/2010/main" val="7266216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681E5-DE3E-1E52-3179-344AB5B2A570}"/>
              </a:ext>
            </a:extLst>
          </p:cNvPr>
          <p:cNvSpPr>
            <a:spLocks noGrp="1"/>
          </p:cNvSpPr>
          <p:nvPr>
            <p:ph type="title"/>
          </p:nvPr>
        </p:nvSpPr>
        <p:spPr>
          <a:xfrm>
            <a:off x="457200" y="363537"/>
            <a:ext cx="8229600" cy="123048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89A41B8-CF99-8A7C-E16D-CFEF1E099C4C}"/>
              </a:ext>
            </a:extLst>
          </p:cNvPr>
          <p:cNvSpPr>
            <a:spLocks noGrp="1"/>
          </p:cNvSpPr>
          <p:nvPr>
            <p:ph type="dt" sz="half" idx="10"/>
          </p:nvPr>
        </p:nvSpPr>
        <p:spPr/>
        <p:txBody>
          <a:bodyPr/>
          <a:lstStyle/>
          <a:p>
            <a:fld id="{AA8A0EC6-5648-844A-8827-911B00959032}" type="datetimeFigureOut">
              <a:rPr lang="en-US" smtClean="0"/>
              <a:t>12/8/2025</a:t>
            </a:fld>
            <a:endParaRPr lang="en-US"/>
          </a:p>
        </p:txBody>
      </p:sp>
      <p:sp>
        <p:nvSpPr>
          <p:cNvPr id="4" name="Footer Placeholder 3">
            <a:extLst>
              <a:ext uri="{FF2B5EF4-FFF2-40B4-BE49-F238E27FC236}">
                <a16:creationId xmlns:a16="http://schemas.microsoft.com/office/drawing/2014/main" id="{F9989524-6BA7-0F2E-1749-175C6928696B}"/>
              </a:ext>
            </a:extLst>
          </p:cNvPr>
          <p:cNvSpPr>
            <a:spLocks noGrp="1"/>
          </p:cNvSpPr>
          <p:nvPr>
            <p:ph type="ftr" sz="quarter" idx="11"/>
          </p:nvPr>
        </p:nvSpPr>
        <p:spPr>
          <a:xfrm>
            <a:off x="3028950" y="6356351"/>
            <a:ext cx="3086100" cy="365125"/>
          </a:xfrm>
          <a:prstGeom prst="rect">
            <a:avLst/>
          </a:prstGeom>
        </p:spPr>
        <p:txBody>
          <a:bodyPr/>
          <a:lstStyle/>
          <a:p>
            <a:endParaRPr lang="en-US"/>
          </a:p>
        </p:txBody>
      </p:sp>
    </p:spTree>
    <p:extLst>
      <p:ext uri="{BB962C8B-B14F-4D97-AF65-F5344CB8AC3E}">
        <p14:creationId xmlns:p14="http://schemas.microsoft.com/office/powerpoint/2010/main" val="21865740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E6759F-66EA-8EE3-A2F4-F15BA2F9B5C8}"/>
              </a:ext>
            </a:extLst>
          </p:cNvPr>
          <p:cNvSpPr>
            <a:spLocks noGrp="1"/>
          </p:cNvSpPr>
          <p:nvPr>
            <p:ph type="dt" sz="half" idx="10"/>
          </p:nvPr>
        </p:nvSpPr>
        <p:spPr/>
        <p:txBody>
          <a:bodyPr/>
          <a:lstStyle/>
          <a:p>
            <a:fld id="{AA8A0EC6-5648-844A-8827-911B00959032}" type="datetimeFigureOut">
              <a:rPr lang="en-US" smtClean="0"/>
              <a:t>12/8/2025</a:t>
            </a:fld>
            <a:endParaRPr lang="en-US"/>
          </a:p>
        </p:txBody>
      </p:sp>
      <p:sp>
        <p:nvSpPr>
          <p:cNvPr id="3" name="Footer Placeholder 2">
            <a:extLst>
              <a:ext uri="{FF2B5EF4-FFF2-40B4-BE49-F238E27FC236}">
                <a16:creationId xmlns:a16="http://schemas.microsoft.com/office/drawing/2014/main" id="{46548357-3F2C-483C-C0FC-FD9FB673CEB7}"/>
              </a:ext>
            </a:extLst>
          </p:cNvPr>
          <p:cNvSpPr>
            <a:spLocks noGrp="1"/>
          </p:cNvSpPr>
          <p:nvPr>
            <p:ph type="ftr" sz="quarter" idx="11"/>
          </p:nvPr>
        </p:nvSpPr>
        <p:spPr>
          <a:xfrm>
            <a:off x="3028950" y="6356351"/>
            <a:ext cx="3086100" cy="365125"/>
          </a:xfrm>
          <a:prstGeom prst="rect">
            <a:avLst/>
          </a:prstGeom>
        </p:spPr>
        <p:txBody>
          <a:bodyPr/>
          <a:lstStyle/>
          <a:p>
            <a:endParaRPr lang="en-US"/>
          </a:p>
        </p:txBody>
      </p:sp>
    </p:spTree>
    <p:extLst>
      <p:ext uri="{BB962C8B-B14F-4D97-AF65-F5344CB8AC3E}">
        <p14:creationId xmlns:p14="http://schemas.microsoft.com/office/powerpoint/2010/main" val="30580309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457200" y="3926541"/>
            <a:ext cx="8229600" cy="1663044"/>
          </a:xfrm>
          <a:prstGeom prst="rect">
            <a:avLst/>
          </a:prstGeom>
        </p:spPr>
        <p:txBody>
          <a:bodyPr anchor="b"/>
          <a:lstStyle>
            <a:lvl1pPr algn="l">
              <a:defRPr sz="45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457200" y="5735637"/>
            <a:ext cx="8229600" cy="474663"/>
          </a:xfrm>
        </p:spPr>
        <p:txBody>
          <a:bodyPr anchor="b"/>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p:txBody>
          <a:bodyPr/>
          <a:lstStyle/>
          <a:p>
            <a:fld id="{AA8A0EC6-5648-844A-8827-911B00959032}" type="datetimeFigureOut">
              <a:rPr lang="en-US" smtClean="0"/>
              <a:t>12/8/2025</a:t>
            </a:fld>
            <a:endParaRPr lang="en-US"/>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1"/>
            <a:ext cx="9144000" cy="3926541"/>
          </a:xfrm>
        </p:spPr>
        <p:txBody>
          <a:bodyPr/>
          <a:lstStyle/>
          <a:p>
            <a:r>
              <a:rPr lang="en-US" dirty="0"/>
              <a:t>Click icon to add picture</a:t>
            </a:r>
          </a:p>
        </p:txBody>
      </p:sp>
    </p:spTree>
    <p:extLst>
      <p:ext uri="{BB962C8B-B14F-4D97-AF65-F5344CB8AC3E}">
        <p14:creationId xmlns:p14="http://schemas.microsoft.com/office/powerpoint/2010/main" val="3503092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F1DA6-AD9B-8FDE-C252-FB466CF8830B}"/>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B974B6E9-A818-8FA5-C4D2-8BE126278F7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3ABA2AF-03C1-065D-A536-3A165BAB621F}"/>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5" name="Footer Placeholder 4">
            <a:extLst>
              <a:ext uri="{FF2B5EF4-FFF2-40B4-BE49-F238E27FC236}">
                <a16:creationId xmlns:a16="http://schemas.microsoft.com/office/drawing/2014/main" id="{81E88099-CC4B-83EA-2181-B1EBD0ACD8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50132AF-8FCF-6F51-89AE-0A69882A7818}"/>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19519010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681B4-2064-A666-A773-1940B74C91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43A9C8-E980-3D05-17C9-87F7D34F33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945260-9EEE-D17A-1B78-1A150EBD1C4B}"/>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5" name="Footer Placeholder 4">
            <a:extLst>
              <a:ext uri="{FF2B5EF4-FFF2-40B4-BE49-F238E27FC236}">
                <a16:creationId xmlns:a16="http://schemas.microsoft.com/office/drawing/2014/main" id="{1C3A92BB-DC98-2252-184B-B5A4A189B2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EDA8479-92A5-D53C-B67A-4D1A9ECDC6BA}"/>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21585579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FEC7B-F422-2134-EA02-E9520DA06379}"/>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A8C6DC8B-BE99-DDEF-8283-150A990F031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96F7B2-7780-B0D8-39FA-754048D9C8F8}"/>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5" name="Footer Placeholder 4">
            <a:extLst>
              <a:ext uri="{FF2B5EF4-FFF2-40B4-BE49-F238E27FC236}">
                <a16:creationId xmlns:a16="http://schemas.microsoft.com/office/drawing/2014/main" id="{FF7F7FE3-36E4-BFF5-F15D-E7415A33C96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64F59B6-1A6E-CD1E-AF86-91B2B3A5F1F1}"/>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12408923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F7CE0-E29E-7E51-2E7D-11AA368259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5C2BA-E7CC-12F0-84C1-FF0D05A5409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17C397-C427-77F2-4F6C-26DCD198BA8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49C2F2-FD9F-CCF6-9660-3FD634C49563}"/>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6" name="Footer Placeholder 5">
            <a:extLst>
              <a:ext uri="{FF2B5EF4-FFF2-40B4-BE49-F238E27FC236}">
                <a16:creationId xmlns:a16="http://schemas.microsoft.com/office/drawing/2014/main" id="{72EFCC87-97A7-CE7A-2B7B-D0AD94387FF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E8FCF95-2D79-82F8-1E5B-627A6979045B}"/>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35742247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C4519-1DE0-84D6-F61A-4CB6A4CD5CD2}"/>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15B697-14D3-693A-7780-6BE7EDC82E6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DCFEAE35-8714-7035-C010-A7BF333C0268}"/>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31391C-17C9-9E45-9A21-966D41FDFFD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7F66A05-918E-B1EC-A1D8-A14E56102DBE}"/>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E35A66-5A71-8E6A-4713-228B7B6A52D4}"/>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8" name="Footer Placeholder 7">
            <a:extLst>
              <a:ext uri="{FF2B5EF4-FFF2-40B4-BE49-F238E27FC236}">
                <a16:creationId xmlns:a16="http://schemas.microsoft.com/office/drawing/2014/main" id="{412594B1-06DA-FC93-5A6A-C26263730E6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2BD087E-5B5E-93CB-B4F5-EC556E869E4C}"/>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5635760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4EAFA-ECD8-72B5-AEC9-A569B79464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506F83C-DB67-DBBC-E9CF-5477E8AC5EBB}"/>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4" name="Footer Placeholder 3">
            <a:extLst>
              <a:ext uri="{FF2B5EF4-FFF2-40B4-BE49-F238E27FC236}">
                <a16:creationId xmlns:a16="http://schemas.microsoft.com/office/drawing/2014/main" id="{EBB587F3-36FB-2EC2-C46D-AB49D57A1A3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9D0AD68-16CC-B927-1882-97D02D949914}"/>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38132957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3715F4-FD07-5084-0C19-2CE7945FDDFD}"/>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3" name="Footer Placeholder 2">
            <a:extLst>
              <a:ext uri="{FF2B5EF4-FFF2-40B4-BE49-F238E27FC236}">
                <a16:creationId xmlns:a16="http://schemas.microsoft.com/office/drawing/2014/main" id="{0AF07332-1051-8451-7984-A764340CE81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FB8CB63-A4F2-E680-3E4C-30619C0E91C7}"/>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11274302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CEC16-F46C-AF83-02EA-0457B89284A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FC14BAD-E708-3C97-C997-37085A7696B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E66BC0-8D7A-05BE-F24C-99CE26AD8DD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14253A8-A58E-430C-7532-2B4022D12C98}"/>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6" name="Footer Placeholder 5">
            <a:extLst>
              <a:ext uri="{FF2B5EF4-FFF2-40B4-BE49-F238E27FC236}">
                <a16:creationId xmlns:a16="http://schemas.microsoft.com/office/drawing/2014/main" id="{55EE5757-34A3-2C6A-9961-C4112D5E870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9BFB838-88C1-BB40-7092-CEF25845BDCA}"/>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16121847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70876-DB9E-0F52-E3F7-8F42B09BD29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A997AE9-21D4-039D-BA39-74D1014A3C3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913BF53B-1884-3D68-B2C7-556F88F7C6C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1AC93CD-D94E-CBD6-E240-5224723CB66F}"/>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6" name="Footer Placeholder 5">
            <a:extLst>
              <a:ext uri="{FF2B5EF4-FFF2-40B4-BE49-F238E27FC236}">
                <a16:creationId xmlns:a16="http://schemas.microsoft.com/office/drawing/2014/main" id="{1ACC7888-1030-9748-368F-F83FB383E3D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84300AB-6262-0EF3-7E15-A0B403D3CB7C}"/>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27546689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08DEB-7395-21D1-DB20-9D601E41DB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BAA158-FAA9-F9C5-89B9-3CE4401D1DC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D2245A-2AA4-429C-9656-4380E8F15C6A}"/>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5" name="Footer Placeholder 4">
            <a:extLst>
              <a:ext uri="{FF2B5EF4-FFF2-40B4-BE49-F238E27FC236}">
                <a16:creationId xmlns:a16="http://schemas.microsoft.com/office/drawing/2014/main" id="{7BCB0CD3-F58B-6945-A077-1E9CE61B934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D032A3-A281-DE5B-AE5A-7C36F80DF0B0}"/>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14186334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D6CCAD-F1D6-CC1A-30AA-287CA6C8D8DA}"/>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764486-0ADE-B349-4B4C-E1FF9F08CE0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2308D5-6E1C-D8DA-752E-5EAC2F9ABE44}"/>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5" name="Footer Placeholder 4">
            <a:extLst>
              <a:ext uri="{FF2B5EF4-FFF2-40B4-BE49-F238E27FC236}">
                <a16:creationId xmlns:a16="http://schemas.microsoft.com/office/drawing/2014/main" id="{A80AB8CD-F9B5-FEEC-522C-9AF329E723D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08B61-452E-AF51-C98A-E5732E12F2C9}"/>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3337442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audio" Target="../media/audio1.wav"/><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54C769-5B6E-5C22-9516-5D7BE462E35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23190F5-D493-CE67-ED1B-D761BFA6998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725225E-A593-BBE5-FA35-2952DE6D56A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60812C0-D4F0-C345-96B4-1E8B918506AC}" type="datetimeFigureOut">
              <a:rPr lang="en-US" smtClean="0"/>
              <a:t>12/8/2025</a:t>
            </a:fld>
            <a:endParaRPr lang="en-US"/>
          </a:p>
        </p:txBody>
      </p:sp>
      <p:sp>
        <p:nvSpPr>
          <p:cNvPr id="6" name="Slide Number Placeholder 5">
            <a:extLst>
              <a:ext uri="{FF2B5EF4-FFF2-40B4-BE49-F238E27FC236}">
                <a16:creationId xmlns:a16="http://schemas.microsoft.com/office/drawing/2014/main" id="{BB730E95-9162-1956-4897-1AA052698F96}"/>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A9709E4-652E-524A-8D35-CF602AA44AAA}" type="slidenum">
              <a:rPr lang="en-US" smtClean="0"/>
              <a:t>‹#›</a:t>
            </a:fld>
            <a:endParaRPr lang="en-US"/>
          </a:p>
        </p:txBody>
      </p:sp>
    </p:spTree>
    <p:extLst>
      <p:ext uri="{BB962C8B-B14F-4D97-AF65-F5344CB8AC3E}">
        <p14:creationId xmlns:p14="http://schemas.microsoft.com/office/powerpoint/2010/main" val="1679508059"/>
      </p:ext>
    </p:extLst>
  </p:cSld>
  <p:clrMap bg1="lt1" tx1="dk1" bg2="lt2" tx2="dk2" accent1="accent1" accent2="accent2" accent3="accent3" accent4="accent4" accent5="accent5" accent6="accent6" hlink="hlink" folHlink="folHlink"/>
  <p:sldLayoutIdLst>
    <p:sldLayoutId id="2147483709" r:id="rId1"/>
    <p:sldLayoutId id="2147483672" r:id="rId2"/>
    <p:sldLayoutId id="2147483710" r:id="rId3"/>
    <p:sldLayoutId id="2147483711" r:id="rId4"/>
    <p:sldLayoutId id="2147483712" r:id="rId5"/>
    <p:sldLayoutId id="2147483713" r:id="rId6"/>
    <p:sldLayoutId id="2147483714" r:id="rId7"/>
    <p:sldLayoutId id="2147483715" r:id="rId8"/>
    <p:sldLayoutId id="2147483716" r:id="rId9"/>
    <p:sldLayoutId id="2147483671" r:id="rId10"/>
    <p:sldLayoutId id="2147483717" r:id="rId11"/>
  </p:sldLayoutIdLst>
  <p:txStyles>
    <p:titleStyle>
      <a:lvl1pPr algn="l" defTabSz="914400" rtl="0" eaLnBrk="1" latinLnBrk="0" hangingPunct="1">
        <a:lnSpc>
          <a:spcPct val="90000"/>
        </a:lnSpc>
        <a:spcBef>
          <a:spcPct val="0"/>
        </a:spcBef>
        <a:buNone/>
        <a:defRPr sz="4800" kern="1200">
          <a:solidFill>
            <a:schemeClr val="tx1">
              <a:lumMod val="85000"/>
              <a:lumOff val="15000"/>
            </a:schemeClr>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4608" userDrawn="1">
          <p15:clr>
            <a:srgbClr val="F26B43"/>
          </p15:clr>
        </p15:guide>
        <p15:guide id="4" pos="5562" userDrawn="1">
          <p15:clr>
            <a:srgbClr val="F26B43"/>
          </p15:clr>
        </p15:guide>
        <p15:guide id="5" pos="23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357E25-C674-3745-6594-912F15B9826E}"/>
              </a:ext>
            </a:extLst>
          </p:cNvPr>
          <p:cNvSpPr>
            <a:spLocks noGrp="1"/>
          </p:cNvSpPr>
          <p:nvPr>
            <p:ph type="body" idx="1"/>
          </p:nvPr>
        </p:nvSpPr>
        <p:spPr>
          <a:xfrm>
            <a:off x="714375" y="1847056"/>
            <a:ext cx="7972425"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F64DF9-DAEC-F283-848F-16438F855A8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A8A0EC6-5648-844A-8827-911B00959032}" type="datetimeFigureOut">
              <a:rPr lang="en-US" smtClean="0"/>
              <a:t>12/8/2025</a:t>
            </a:fld>
            <a:endParaRPr lang="en-US"/>
          </a:p>
        </p:txBody>
      </p:sp>
      <p:sp>
        <p:nvSpPr>
          <p:cNvPr id="10" name="Title Placeholder 9">
            <a:extLst>
              <a:ext uri="{FF2B5EF4-FFF2-40B4-BE49-F238E27FC236}">
                <a16:creationId xmlns:a16="http://schemas.microsoft.com/office/drawing/2014/main" id="{2390A06B-2D1F-A145-446B-BF268052479A}"/>
              </a:ext>
            </a:extLst>
          </p:cNvPr>
          <p:cNvSpPr>
            <a:spLocks noGrp="1"/>
          </p:cNvSpPr>
          <p:nvPr>
            <p:ph type="title"/>
          </p:nvPr>
        </p:nvSpPr>
        <p:spPr>
          <a:xfrm>
            <a:off x="714375" y="363538"/>
            <a:ext cx="7972425" cy="1236663"/>
          </a:xfrm>
          <a:prstGeom prst="rect">
            <a:avLst/>
          </a:prstGeom>
        </p:spPr>
        <p:txBody>
          <a:bodyPr vert="horz" lIns="91440" tIns="45720" rIns="91440" bIns="45720" rtlCol="0" anchor="ctr">
            <a:normAutofit/>
          </a:bodyPr>
          <a:lstStyle/>
          <a:p>
            <a:r>
              <a:rPr lang="en-US" dirty="0"/>
              <a:t>Click to edit Master title style</a:t>
            </a:r>
          </a:p>
        </p:txBody>
      </p:sp>
      <p:sp>
        <p:nvSpPr>
          <p:cNvPr id="13" name="Footer Placeholder 12">
            <a:extLst>
              <a:ext uri="{FF2B5EF4-FFF2-40B4-BE49-F238E27FC236}">
                <a16:creationId xmlns:a16="http://schemas.microsoft.com/office/drawing/2014/main" id="{2D227A9A-BF27-C878-C29C-004A9358CE3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Tree>
    <p:extLst>
      <p:ext uri="{BB962C8B-B14F-4D97-AF65-F5344CB8AC3E}">
        <p14:creationId xmlns:p14="http://schemas.microsoft.com/office/powerpoint/2010/main" val="11071395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60" r:id="rId10"/>
  </p:sldLayoutIdLst>
  <p:txStyles>
    <p:titleStyle>
      <a:lvl1pPr algn="l" defTabSz="914400" rtl="0" eaLnBrk="1" latinLnBrk="0" hangingPunct="1">
        <a:lnSpc>
          <a:spcPct val="90000"/>
        </a:lnSpc>
        <a:spcBef>
          <a:spcPct val="0"/>
        </a:spcBef>
        <a:buNone/>
        <a:defRPr sz="4400" kern="1200">
          <a:solidFill>
            <a:schemeClr val="tx1">
              <a:lumMod val="75000"/>
              <a:lumOff val="25000"/>
            </a:schemeClr>
          </a:solidFill>
          <a:latin typeface="+mn-lt"/>
          <a:ea typeface="+mj-ea"/>
          <a:cs typeface="MV Boli" panose="0200050003020009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 userDrawn="1">
          <p15:clr>
            <a:srgbClr val="F26B43"/>
          </p15:clr>
        </p15:guide>
        <p15:guide id="2" pos="288" userDrawn="1">
          <p15:clr>
            <a:srgbClr val="F26B43"/>
          </p15:clr>
        </p15:guide>
        <p15:guide id="3" pos="450" userDrawn="1">
          <p15:clr>
            <a:srgbClr val="F26B43"/>
          </p15:clr>
        </p15:guide>
        <p15:guide id="4" pos="5472" userDrawn="1">
          <p15:clr>
            <a:srgbClr val="F26B43"/>
          </p15:clr>
        </p15:guide>
        <p15:guide id="5" orient="horz" pos="3912" userDrawn="1">
          <p15:clr>
            <a:srgbClr val="F26B43"/>
          </p15:clr>
        </p15:guide>
        <p15:guide id="6" orient="horz" pos="100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083F64-9D13-1BC6-2083-39CBF66C427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8FF0F3-526E-102A-5032-84EC6EDFBF0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8F6FFA-3F05-ED92-F7C1-7CD6E8C80BA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60812C0-D4F0-C345-96B4-1E8B918506AC}" type="datetimeFigureOut">
              <a:rPr lang="en-US" smtClean="0"/>
              <a:t>12/8/2025</a:t>
            </a:fld>
            <a:endParaRPr lang="en-US"/>
          </a:p>
        </p:txBody>
      </p:sp>
      <p:sp>
        <p:nvSpPr>
          <p:cNvPr id="5" name="Footer Placeholder 4">
            <a:extLst>
              <a:ext uri="{FF2B5EF4-FFF2-40B4-BE49-F238E27FC236}">
                <a16:creationId xmlns:a16="http://schemas.microsoft.com/office/drawing/2014/main" id="{C5C9BE4C-5FF1-5310-B6C1-971D3E5BE5A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C6B1CF4-73AA-0347-1BC7-8DF497FB53F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A9709E4-652E-524A-8D35-CF602AA44AAA}" type="slidenum">
              <a:rPr lang="en-US" smtClean="0"/>
              <a:t>‹#›</a:t>
            </a:fld>
            <a:endParaRPr lang="en-US"/>
          </a:p>
        </p:txBody>
      </p:sp>
    </p:spTree>
    <p:extLst>
      <p:ext uri="{BB962C8B-B14F-4D97-AF65-F5344CB8AC3E}">
        <p14:creationId xmlns:p14="http://schemas.microsoft.com/office/powerpoint/2010/main" val="3459579603"/>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ransition>
    <p:fade thruBlk="1"/>
    <p:sndAc>
      <p:stSnd>
        <p:snd r:embed="rId13" name="chimes.wav"/>
      </p:stSnd>
    </p:sndAc>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audio" Target="../media/audio1.wav"/><Relationship Id="rId1" Type="http://schemas.openxmlformats.org/officeDocument/2006/relationships/slideLayout" Target="../slideLayouts/slideLayout2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audio" Target="../media/audio1.wav"/><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audio" Target="../media/audio1.wav"/><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audio" Target="../media/audio1.wav"/><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77267" y="273586"/>
            <a:ext cx="7772400" cy="1357321"/>
          </a:xfrm>
        </p:spPr>
        <p:style>
          <a:lnRef idx="3">
            <a:schemeClr val="lt1"/>
          </a:lnRef>
          <a:fillRef idx="1">
            <a:schemeClr val="accent2"/>
          </a:fillRef>
          <a:effectRef idx="1">
            <a:schemeClr val="accent2"/>
          </a:effectRef>
          <a:fontRef idx="minor">
            <a:schemeClr val="lt1"/>
          </a:fontRef>
        </p:style>
        <p:txBody>
          <a:bodyPr>
            <a:prstTxWarp prst="textPlain">
              <a:avLst/>
            </a:prstTxWarp>
            <a:normAutofit fontScale="90000"/>
          </a:bodyPr>
          <a:lstStyle/>
          <a:p>
            <a:pPr algn="ctr" rtl="1"/>
            <a:br>
              <a:rPr lang="ar-DZ" sz="2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br>
            <a:r>
              <a:rPr lang="ar-DZ" sz="2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ar-DZ" sz="2000" b="1" dirty="0">
                <a:ln w="17780" cmpd="sng">
                  <a:solidFill>
                    <a:srgbClr val="FFFFFF"/>
                  </a:solidFill>
                  <a:prstDash val="solid"/>
                  <a:miter lim="800000"/>
                </a:ln>
                <a:solidFill>
                  <a:srgbClr val="FFFF00"/>
                </a:solidFill>
                <a:effectLst>
                  <a:outerShdw blurRad="50800" algn="tl" rotWithShape="0">
                    <a:srgbClr val="000000"/>
                  </a:outerShdw>
                  <a:reflection blurRad="6350" stA="55000" endA="300" endPos="45500" dir="5400000" sy="-100000" algn="bl" rotWithShape="0"/>
                </a:effectLst>
                <a:latin typeface="Simplified Arabic" panose="02020603050405020304" pitchFamily="18" charset="-78"/>
                <a:cs typeface="Simplified Arabic" panose="02020603050405020304" pitchFamily="18" charset="-78"/>
              </a:rPr>
              <a:t>وزارة التعليم العالي والبحث العلمي.</a:t>
            </a:r>
            <a:br>
              <a:rPr lang="ar-DZ" sz="2000" b="1" dirty="0">
                <a:ln w="17780" cmpd="sng">
                  <a:solidFill>
                    <a:srgbClr val="FFFFFF"/>
                  </a:solidFill>
                  <a:prstDash val="solid"/>
                  <a:miter lim="800000"/>
                </a:ln>
                <a:solidFill>
                  <a:srgbClr val="FFFF00"/>
                </a:solidFill>
                <a:effectLst>
                  <a:outerShdw blurRad="50800" algn="tl" rotWithShape="0">
                    <a:srgbClr val="000000"/>
                  </a:outerShdw>
                  <a:reflection blurRad="6350" stA="55000" endA="300" endPos="45500" dir="5400000" sy="-100000" algn="bl" rotWithShape="0"/>
                </a:effectLst>
                <a:latin typeface="Simplified Arabic" panose="02020603050405020304" pitchFamily="18" charset="-78"/>
                <a:cs typeface="Simplified Arabic" panose="02020603050405020304" pitchFamily="18" charset="-78"/>
              </a:rPr>
            </a:br>
            <a:r>
              <a:rPr lang="ar-DZ" sz="2000" b="1" dirty="0">
                <a:ln w="17780" cmpd="sng">
                  <a:solidFill>
                    <a:srgbClr val="FFFFFF"/>
                  </a:solidFill>
                  <a:prstDash val="solid"/>
                  <a:miter lim="800000"/>
                </a:ln>
                <a:solidFill>
                  <a:srgbClr val="FFFF00"/>
                </a:solidFill>
                <a:effectLst>
                  <a:outerShdw blurRad="50800" algn="tl" rotWithShape="0">
                    <a:srgbClr val="000000"/>
                  </a:outerShdw>
                  <a:reflection blurRad="6350" stA="55000" endA="300" endPos="45500" dir="5400000" sy="-100000" algn="bl" rotWithShape="0"/>
                </a:effectLst>
                <a:latin typeface="Simplified Arabic" panose="02020603050405020304" pitchFamily="18" charset="-78"/>
                <a:cs typeface="Simplified Arabic" panose="02020603050405020304" pitchFamily="18" charset="-78"/>
              </a:rPr>
              <a:t>كلية العلوم الإنسانية والاجتماعية.</a:t>
            </a:r>
            <a:br>
              <a:rPr lang="ar-DZ" sz="2000" b="1" dirty="0">
                <a:ln w="17780" cmpd="sng">
                  <a:solidFill>
                    <a:srgbClr val="FFFFFF"/>
                  </a:solidFill>
                  <a:prstDash val="solid"/>
                  <a:miter lim="800000"/>
                </a:ln>
                <a:solidFill>
                  <a:srgbClr val="FFFF00"/>
                </a:solidFill>
                <a:effectLst>
                  <a:outerShdw blurRad="50800" algn="tl" rotWithShape="0">
                    <a:srgbClr val="000000"/>
                  </a:outerShdw>
                  <a:reflection blurRad="6350" stA="55000" endA="300" endPos="45500" dir="5400000" sy="-100000" algn="bl" rotWithShape="0"/>
                </a:effectLst>
                <a:latin typeface="Simplified Arabic" panose="02020603050405020304" pitchFamily="18" charset="-78"/>
                <a:cs typeface="Simplified Arabic" panose="02020603050405020304" pitchFamily="18" charset="-78"/>
              </a:rPr>
            </a:br>
            <a:r>
              <a:rPr lang="ar-DZ" sz="2000" b="1" dirty="0">
                <a:ln w="17780" cmpd="sng">
                  <a:solidFill>
                    <a:srgbClr val="FFFFFF"/>
                  </a:solidFill>
                  <a:prstDash val="solid"/>
                  <a:miter lim="800000"/>
                </a:ln>
                <a:solidFill>
                  <a:srgbClr val="FFFF00"/>
                </a:solidFill>
                <a:effectLst>
                  <a:outerShdw blurRad="50800" algn="tl" rotWithShape="0">
                    <a:srgbClr val="000000"/>
                  </a:outerShdw>
                  <a:reflection blurRad="6350" stA="55000" endA="300" endPos="45500" dir="5400000" sy="-100000" algn="bl" rotWithShape="0"/>
                </a:effectLst>
                <a:latin typeface="Simplified Arabic" panose="02020603050405020304" pitchFamily="18" charset="-78"/>
                <a:cs typeface="Simplified Arabic" panose="02020603050405020304" pitchFamily="18" charset="-78"/>
              </a:rPr>
              <a:t>_قسم علوم وتقنيات النشاطات البدنية والرياضية</a:t>
            </a:r>
            <a:r>
              <a:rPr lang="ar-DZ" sz="1800" b="1" dirty="0">
                <a:ln w="17780" cmpd="sng">
                  <a:solidFill>
                    <a:srgbClr val="FFFFFF"/>
                  </a:solidFill>
                  <a:prstDash val="solid"/>
                  <a:miter lim="800000"/>
                </a:ln>
                <a:solidFill>
                  <a:srgbClr val="FFFF00"/>
                </a:solidFill>
                <a:effectLst>
                  <a:outerShdw blurRad="50800" algn="tl" rotWithShape="0">
                    <a:srgbClr val="000000"/>
                  </a:outerShdw>
                </a:effectLst>
                <a:latin typeface="Simplified Arabic" panose="02020603050405020304" pitchFamily="18" charset="-78"/>
                <a:cs typeface="Simplified Arabic" panose="02020603050405020304" pitchFamily="18" charset="-78"/>
              </a:rPr>
              <a:t>_</a:t>
            </a:r>
            <a:r>
              <a:rPr lang="ar-DZ" b="1" dirty="0">
                <a:ln w="17780" cmpd="sng">
                  <a:solidFill>
                    <a:srgbClr val="FFFFFF"/>
                  </a:solidFill>
                  <a:prstDash val="solid"/>
                  <a:miter lim="800000"/>
                </a:ln>
                <a:solidFill>
                  <a:srgbClr val="FFFF00"/>
                </a:solidFill>
                <a:effectLst>
                  <a:outerShdw blurRad="50800" algn="tl" rotWithShape="0">
                    <a:srgbClr val="000000"/>
                  </a:outerShdw>
                </a:effectLst>
                <a:latin typeface="Simplified Arabic" panose="02020603050405020304" pitchFamily="18" charset="-78"/>
                <a:cs typeface="Simplified Arabic" panose="02020603050405020304" pitchFamily="18" charset="-78"/>
              </a:rPr>
              <a:t>.</a:t>
            </a:r>
            <a:endParaRPr lang="fr-FR" b="1" dirty="0">
              <a:ln w="17780" cmpd="sng">
                <a:solidFill>
                  <a:srgbClr val="FFFFFF"/>
                </a:solidFill>
                <a:prstDash val="solid"/>
                <a:miter lim="800000"/>
              </a:ln>
              <a:solidFill>
                <a:srgbClr val="FFFF00"/>
              </a:solidFill>
              <a:effectLst>
                <a:outerShdw blurRad="50800" algn="tl" rotWithShape="0">
                  <a:srgbClr val="000000"/>
                </a:outerShdw>
              </a:effectLst>
              <a:latin typeface="Simplified Arabic" panose="02020603050405020304" pitchFamily="18" charset="-78"/>
              <a:cs typeface="Simplified Arabic" panose="02020603050405020304" pitchFamily="18" charset="-78"/>
            </a:endParaRPr>
          </a:p>
        </p:txBody>
      </p:sp>
      <p:graphicFrame>
        <p:nvGraphicFramePr>
          <p:cNvPr id="8" name="Diagramme 7"/>
          <p:cNvGraphicFramePr/>
          <p:nvPr/>
        </p:nvGraphicFramePr>
        <p:xfrm>
          <a:off x="785786" y="5572140"/>
          <a:ext cx="7858180" cy="3693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Ellipse 8"/>
          <p:cNvSpPr/>
          <p:nvPr/>
        </p:nvSpPr>
        <p:spPr>
          <a:xfrm>
            <a:off x="1441932" y="1988098"/>
            <a:ext cx="5688631" cy="12858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3600" b="1" dirty="0">
                <a:solidFill>
                  <a:schemeClr val="tx1"/>
                </a:solidFill>
                <a:latin typeface="Simplified Arabic" panose="02020603050405020304" pitchFamily="18" charset="-78"/>
                <a:cs typeface="Simplified Arabic" panose="02020603050405020304" pitchFamily="18" charset="-78"/>
              </a:rPr>
              <a:t>المحاضرة الأولى</a:t>
            </a:r>
            <a:r>
              <a:rPr lang="ar-SA" sz="2000" b="1" dirty="0">
                <a:solidFill>
                  <a:schemeClr val="tx1"/>
                </a:solidFill>
                <a:cs typeface="+mj-cs"/>
              </a:rPr>
              <a:t>.</a:t>
            </a:r>
          </a:p>
          <a:p>
            <a:pPr algn="ctr" rtl="1"/>
            <a:r>
              <a:rPr lang="ar-SA" sz="2000" b="1" dirty="0">
                <a:solidFill>
                  <a:schemeClr val="tx1"/>
                </a:solidFill>
                <a:cs typeface="+mj-cs"/>
              </a:rPr>
              <a:t>في الكرة الطائرة</a:t>
            </a:r>
            <a:endParaRPr lang="fr-FR" sz="2000" b="1" dirty="0">
              <a:solidFill>
                <a:schemeClr val="tx1"/>
              </a:solidFill>
              <a:cs typeface="+mj-cs"/>
            </a:endParaRPr>
          </a:p>
        </p:txBody>
      </p:sp>
      <p:sp>
        <p:nvSpPr>
          <p:cNvPr id="7" name="ZoneTexte 6"/>
          <p:cNvSpPr txBox="1"/>
          <p:nvPr/>
        </p:nvSpPr>
        <p:spPr>
          <a:xfrm>
            <a:off x="3357554" y="6215082"/>
            <a:ext cx="1857388" cy="369332"/>
          </a:xfrm>
          <a:prstGeom prst="rect">
            <a:avLst/>
          </a:prstGeom>
          <a:noFill/>
        </p:spPr>
        <p:txBody>
          <a:bodyPr wrap="square" rtlCol="0">
            <a:spAutoFit/>
          </a:bodyPr>
          <a:lstStyle/>
          <a:p>
            <a:r>
              <a:rPr lang="fr-FR"/>
              <a:t>2025_2026</a:t>
            </a:r>
            <a:endParaRPr lang="fr-FR" dirty="0"/>
          </a:p>
        </p:txBody>
      </p:sp>
      <p:sp>
        <p:nvSpPr>
          <p:cNvPr id="3" name="Ellipse 2">
            <a:extLst>
              <a:ext uri="{FF2B5EF4-FFF2-40B4-BE49-F238E27FC236}">
                <a16:creationId xmlns:a16="http://schemas.microsoft.com/office/drawing/2014/main" id="{5DF0FD93-7B37-E019-31AB-A37EAC73AEF2}"/>
              </a:ext>
            </a:extLst>
          </p:cNvPr>
          <p:cNvSpPr/>
          <p:nvPr/>
        </p:nvSpPr>
        <p:spPr>
          <a:xfrm>
            <a:off x="2843808" y="3587096"/>
            <a:ext cx="3096344" cy="100543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dirty="0"/>
              <a:t>السنة الثا</a:t>
            </a:r>
            <a:r>
              <a:rPr lang="ar-DZ" dirty="0"/>
              <a:t>لثة</a:t>
            </a:r>
            <a:r>
              <a:rPr lang="ar-SA" dirty="0"/>
              <a:t> ليسانس</a:t>
            </a:r>
            <a:endParaRPr lang="fr-FR" dirty="0"/>
          </a:p>
        </p:txBody>
      </p:sp>
    </p:spTree>
  </p:cSld>
  <p:clrMapOvr>
    <a:masterClrMapping/>
  </p:clrMapOvr>
  <p:transition>
    <p:fade thruBlk="1"/>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bg/>
                                          </p:spTgt>
                                        </p:tgtEl>
                                        <p:attrNameLst>
                                          <p:attrName>style.visibility</p:attrName>
                                        </p:attrNameLst>
                                      </p:cBhvr>
                                      <p:to>
                                        <p:strVal val="visible"/>
                                      </p:to>
                                    </p:set>
                                    <p:anim calcmode="lin" valueType="num">
                                      <p:cBhvr additive="base">
                                        <p:cTn id="12" dur="500" fill="hold"/>
                                        <p:tgtEl>
                                          <p:spTgt spid="9">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9">
                                            <p:bg/>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xEl>
                                              <p:pRg st="0" end="0"/>
                                            </p:txEl>
                                          </p:spTgt>
                                        </p:tgtEl>
                                        <p:attrNameLst>
                                          <p:attrName>style.visibility</p:attrName>
                                        </p:attrNameLst>
                                      </p:cBhvr>
                                      <p:to>
                                        <p:strVal val="visible"/>
                                      </p:to>
                                    </p:set>
                                    <p:anim calcmode="lin" valueType="num">
                                      <p:cBhvr additive="base">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9">
                                            <p:txEl>
                                              <p:pRg st="0" end="0"/>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anim calcmode="lin" valueType="num">
                                      <p:cBhvr additive="base">
                                        <p:cTn id="20"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8">
                                            <p:graphicEl>
                                              <a:dgm id="{82A05A85-1C71-498F-908A-26D209BA25A8}"/>
                                            </p:graphicEl>
                                          </p:spTgt>
                                        </p:tgtEl>
                                        <p:attrNameLst>
                                          <p:attrName>style.visibility</p:attrName>
                                        </p:attrNameLst>
                                      </p:cBhvr>
                                      <p:to>
                                        <p:strVal val="visible"/>
                                      </p:to>
                                    </p:set>
                                    <p:anim calcmode="lin" valueType="num">
                                      <p:cBhvr additive="base">
                                        <p:cTn id="26" dur="500" fill="hold"/>
                                        <p:tgtEl>
                                          <p:spTgt spid="8">
                                            <p:graphicEl>
                                              <a:dgm id="{82A05A85-1C71-498F-908A-26D209BA25A8}"/>
                                            </p:graphicEl>
                                          </p:spTgt>
                                        </p:tgtEl>
                                        <p:attrNameLst>
                                          <p:attrName>ppt_x</p:attrName>
                                        </p:attrNameLst>
                                      </p:cBhvr>
                                      <p:tavLst>
                                        <p:tav tm="0">
                                          <p:val>
                                            <p:strVal val="#ppt_x"/>
                                          </p:val>
                                        </p:tav>
                                        <p:tav tm="100000">
                                          <p:val>
                                            <p:strVal val="#ppt_x"/>
                                          </p:val>
                                        </p:tav>
                                      </p:tavLst>
                                    </p:anim>
                                    <p:anim calcmode="lin" valueType="num">
                                      <p:cBhvr additive="base">
                                        <p:cTn id="27" dur="500" fill="hold"/>
                                        <p:tgtEl>
                                          <p:spTgt spid="8">
                                            <p:graphicEl>
                                              <a:dgm id="{82A05A85-1C71-498F-908A-26D209BA25A8}"/>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8" grpId="0">
        <p:bldSub>
          <a:bldDgm bld="lvlOne"/>
        </p:bldSub>
      </p:bldGraphic>
      <p:bldP spid="9" grpId="0" build="allAtOnce"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53BD68-AF8F-2523-685D-1F129E5DDB25}"/>
              </a:ext>
            </a:extLst>
          </p:cNvPr>
          <p:cNvSpPr>
            <a:spLocks noGrp="1"/>
          </p:cNvSpPr>
          <p:nvPr>
            <p:ph type="title"/>
          </p:nvPr>
        </p:nvSpPr>
        <p:spPr>
          <a:xfrm>
            <a:off x="683568" y="332656"/>
            <a:ext cx="8183880" cy="648072"/>
          </a:xfrm>
        </p:spPr>
        <p:txBody>
          <a:bodyPr>
            <a:normAutofit fontScale="90000"/>
          </a:bodyPr>
          <a:lstStyle/>
          <a:p>
            <a:pPr algn="r" rtl="1"/>
            <a:r>
              <a:rPr lang="ar-SA" sz="4400" dirty="0">
                <a:latin typeface="Sakkal Majalla" panose="02000000000000000000" pitchFamily="2" charset="-78"/>
                <a:cs typeface="Sakkal Majalla" panose="02000000000000000000" pitchFamily="2" charset="-78"/>
              </a:rPr>
              <a:t>تاريخ اللعبة</a:t>
            </a:r>
            <a:r>
              <a:rPr lang="ar-SA" dirty="0"/>
              <a:t>:</a:t>
            </a:r>
            <a:endParaRPr lang="fr-FR" dirty="0"/>
          </a:p>
        </p:txBody>
      </p:sp>
      <p:sp>
        <p:nvSpPr>
          <p:cNvPr id="3" name="ZoneTexte 2">
            <a:extLst>
              <a:ext uri="{FF2B5EF4-FFF2-40B4-BE49-F238E27FC236}">
                <a16:creationId xmlns:a16="http://schemas.microsoft.com/office/drawing/2014/main" id="{46E63D7C-BA2D-34D3-3066-036A4C62061D}"/>
              </a:ext>
            </a:extLst>
          </p:cNvPr>
          <p:cNvSpPr txBox="1"/>
          <p:nvPr/>
        </p:nvSpPr>
        <p:spPr>
          <a:xfrm>
            <a:off x="395536" y="871226"/>
            <a:ext cx="8352928" cy="5632311"/>
          </a:xfrm>
          <a:prstGeom prst="rect">
            <a:avLst/>
          </a:prstGeom>
          <a:noFill/>
        </p:spPr>
        <p:txBody>
          <a:bodyPr wrap="square" rtlCol="0">
            <a:spAutoFit/>
          </a:bodyPr>
          <a:lstStyle/>
          <a:p>
            <a:pPr algn="r" rtl="1"/>
            <a:r>
              <a:rPr lang="ar-SA" sz="2400" b="1" dirty="0">
                <a:latin typeface="Sakkal Majalla" panose="02000000000000000000" pitchFamily="2" charset="-78"/>
                <a:cs typeface="Sakkal Majalla" panose="02000000000000000000" pitchFamily="2" charset="-78"/>
              </a:rPr>
              <a:t>يعود الفضل في اكتشاف لعبة الكرة الطائرة الى السيد (وليام مورغن) مدير الرياضة بجامعة( </a:t>
            </a:r>
            <a:r>
              <a:rPr lang="ar-SA" sz="2400" b="1" dirty="0" err="1">
                <a:latin typeface="Sakkal Majalla" panose="02000000000000000000" pitchFamily="2" charset="-78"/>
                <a:cs typeface="Sakkal Majalla" panose="02000000000000000000" pitchFamily="2" charset="-78"/>
              </a:rPr>
              <a:t>هوليوك</a:t>
            </a:r>
            <a:r>
              <a:rPr lang="ar-SA" sz="2400" b="1" dirty="0">
                <a:latin typeface="Sakkal Majalla" panose="02000000000000000000" pitchFamily="2" charset="-78"/>
                <a:cs typeface="Sakkal Majalla" panose="02000000000000000000" pitchFamily="2" charset="-78"/>
              </a:rPr>
              <a:t>) الأمريكية وذلك سنة 1894 حيث </a:t>
            </a:r>
            <a:r>
              <a:rPr lang="ar-SA" sz="2400" b="1" dirty="0" err="1">
                <a:latin typeface="Sakkal Majalla" panose="02000000000000000000" pitchFamily="2" charset="-78"/>
                <a:cs typeface="Sakkal Majalla" panose="02000000000000000000" pitchFamily="2" charset="-78"/>
              </a:rPr>
              <a:t>كا</a:t>
            </a:r>
            <a:r>
              <a:rPr lang="ar-SA" sz="2400" b="1" dirty="0">
                <a:latin typeface="Sakkal Majalla" panose="02000000000000000000" pitchFamily="2" charset="-78"/>
                <a:cs typeface="Sakkal Majalla" panose="02000000000000000000" pitchFamily="2" charset="-78"/>
              </a:rPr>
              <a:t> ن هدف مورغان هو ممارسة نشاط بديل عن لعبة كرة السلة في الفترة الانتقالية للموسم الرياضي.</a:t>
            </a:r>
          </a:p>
          <a:p>
            <a:pPr algn="r" rtl="1"/>
            <a:r>
              <a:rPr lang="ar-SA" sz="2400" b="1" dirty="0">
                <a:latin typeface="Sakkal Majalla" panose="02000000000000000000" pitchFamily="2" charset="-78"/>
                <a:cs typeface="Sakkal Majalla" panose="02000000000000000000" pitchFamily="2" charset="-78"/>
              </a:rPr>
              <a:t> كانت اللعبة ممزوجة بشكل كبير مع كرة السلة حيث يسمح بسقوط الكرة على الأرض ولكن يجب أن تدخل ملعب المنافس من فوق حبل وضع على ارتفاع من الأرض، بعد ذلك عدا( الفريد </a:t>
            </a:r>
            <a:r>
              <a:rPr lang="ar-SA" sz="2400" b="1" dirty="0" err="1">
                <a:latin typeface="Sakkal Majalla" panose="02000000000000000000" pitchFamily="2" charset="-78"/>
                <a:cs typeface="Sakkal Majalla" panose="02000000000000000000" pitchFamily="2" charset="-78"/>
              </a:rPr>
              <a:t>هالبستيد</a:t>
            </a:r>
            <a:r>
              <a:rPr lang="ar-SA" sz="2400" b="1" dirty="0">
                <a:latin typeface="Sakkal Majalla" panose="02000000000000000000" pitchFamily="2" charset="-78"/>
                <a:cs typeface="Sakkal Majalla" panose="02000000000000000000" pitchFamily="2" charset="-78"/>
              </a:rPr>
              <a:t>) طريقة اللعب وجعل الكرة تلعب في الهواء دون أن تلمس الأرض فسميت باسمها الحالي الكرة الطائرة.</a:t>
            </a:r>
          </a:p>
          <a:p>
            <a:pPr algn="r" rtl="1"/>
            <a:r>
              <a:rPr lang="ar-SA" sz="2400" b="1" dirty="0">
                <a:latin typeface="Sakkal Majalla" panose="02000000000000000000" pitchFamily="2" charset="-78"/>
                <a:cs typeface="Sakkal Majalla" panose="02000000000000000000" pitchFamily="2" charset="-78"/>
              </a:rPr>
              <a:t> وأخدت جمعية الشبان المسيحية على عاتقها هذه اللعبة وأدرجتها ضمن برامجها في جميع أنحاء أمريكا الشمالية وعممتها على فروعها في جميع أنحاء العالم.</a:t>
            </a:r>
          </a:p>
          <a:p>
            <a:pPr algn="r" rtl="1"/>
            <a:r>
              <a:rPr lang="ar-SA" sz="2400" b="1" dirty="0">
                <a:latin typeface="Sakkal Majalla" panose="02000000000000000000" pitchFamily="2" charset="-78"/>
                <a:cs typeface="Sakkal Majalla" panose="02000000000000000000" pitchFamily="2" charset="-78"/>
              </a:rPr>
              <a:t>ثم تطورت القوانين خلال الأعوام 1912- 1917 حيث أصبح عدد اللاعبين في الملعب 6 لاعبين والشبكة بارتفاع 2.43م</a:t>
            </a:r>
          </a:p>
          <a:p>
            <a:pPr algn="r" rtl="1"/>
            <a:r>
              <a:rPr lang="ar-SA" sz="2400" b="1" dirty="0">
                <a:latin typeface="Sakkal Majalla" panose="02000000000000000000" pitchFamily="2" charset="-78"/>
                <a:cs typeface="Sakkal Majalla" panose="02000000000000000000" pitchFamily="2" charset="-78"/>
              </a:rPr>
              <a:t> تأسس الاتحاد الدولي للكرة الطائرة </a:t>
            </a:r>
            <a:r>
              <a:rPr lang="fr-FR" sz="2400" b="1" dirty="0">
                <a:latin typeface="Sakkal Majalla" panose="02000000000000000000" pitchFamily="2" charset="-78"/>
                <a:cs typeface="Sakkal Majalla" panose="02000000000000000000" pitchFamily="2" charset="-78"/>
              </a:rPr>
              <a:t>FIVB</a:t>
            </a:r>
            <a:r>
              <a:rPr lang="ar-SA" sz="2400" b="1" dirty="0">
                <a:latin typeface="Sakkal Majalla" panose="02000000000000000000" pitchFamily="2" charset="-78"/>
                <a:cs typeface="Sakkal Majalla" panose="02000000000000000000" pitchFamily="2" charset="-78"/>
              </a:rPr>
              <a:t>سنه 1947 ووضع القانون الدولي </a:t>
            </a:r>
            <a:r>
              <a:rPr lang="ar-SA" sz="2400" b="1" dirty="0" err="1">
                <a:latin typeface="Sakkal Majalla" panose="02000000000000000000" pitchFamily="2" charset="-78"/>
                <a:cs typeface="Sakkal Majalla" panose="02000000000000000000" pitchFamily="2" charset="-78"/>
              </a:rPr>
              <a:t>لللعبة</a:t>
            </a:r>
            <a:r>
              <a:rPr lang="ar-SA" sz="2400" b="1" dirty="0">
                <a:latin typeface="Sakkal Majalla" panose="02000000000000000000" pitchFamily="2" charset="-78"/>
                <a:cs typeface="Sakkal Majalla" panose="02000000000000000000" pitchFamily="2" charset="-78"/>
              </a:rPr>
              <a:t>.</a:t>
            </a:r>
          </a:p>
          <a:p>
            <a:pPr algn="r" rtl="1"/>
            <a:r>
              <a:rPr lang="ar-SA" sz="2400" b="1" dirty="0">
                <a:latin typeface="Sakkal Majalla" panose="02000000000000000000" pitchFamily="2" charset="-78"/>
                <a:cs typeface="Sakkal Majalla" panose="02000000000000000000" pitchFamily="2" charset="-78"/>
              </a:rPr>
              <a:t>أول بطولة أوروبية للكرة الطائرة سنه 1948</a:t>
            </a:r>
          </a:p>
          <a:p>
            <a:pPr algn="r" rtl="1"/>
            <a:r>
              <a:rPr lang="ar-SA" sz="2400" b="1" dirty="0">
                <a:latin typeface="Sakkal Majalla" panose="02000000000000000000" pitchFamily="2" charset="-78"/>
                <a:cs typeface="Sakkal Majalla" panose="02000000000000000000" pitchFamily="2" charset="-78"/>
              </a:rPr>
              <a:t>أول بطولة للعالم في الكرة الطائرة سنه 1949.</a:t>
            </a:r>
          </a:p>
          <a:p>
            <a:pPr algn="r" rtl="1"/>
            <a:r>
              <a:rPr lang="ar-SA" sz="2400" b="1" dirty="0">
                <a:latin typeface="Sakkal Majalla" panose="02000000000000000000" pitchFamily="2" charset="-78"/>
                <a:cs typeface="Sakkal Majalla" panose="02000000000000000000" pitchFamily="2" charset="-78"/>
              </a:rPr>
              <a:t>1967 تأس الاتحاد الافريقي للكرة الطائرة وكذا تمت أول بطولة (</a:t>
            </a:r>
            <a:r>
              <a:rPr lang="ar-SA" b="1" dirty="0">
                <a:latin typeface="Sakkal Majalla" panose="02000000000000000000" pitchFamily="2" charset="-78"/>
                <a:cs typeface="Sakkal Majalla" panose="02000000000000000000" pitchFamily="2" charset="-78"/>
              </a:rPr>
              <a:t>محمد النفار، 2007)</a:t>
            </a:r>
            <a:endParaRPr lang="ar-SA" sz="24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861136551"/>
      </p:ext>
    </p:extLst>
  </p:cSld>
  <p:clrMapOvr>
    <a:masterClrMapping/>
  </p:clrMapOvr>
  <p:transition>
    <p:fade thruBlk="1"/>
    <p:sndAc>
      <p:stSnd>
        <p:snd r:embed="rId2" name="chimes.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A4398DE-944A-3A32-6B6A-E2525494BFF3}"/>
              </a:ext>
            </a:extLst>
          </p:cNvPr>
          <p:cNvGraphicFramePr>
            <a:graphicFrameLocks noGrp="1"/>
          </p:cNvGraphicFramePr>
          <p:nvPr/>
        </p:nvGraphicFramePr>
        <p:xfrm>
          <a:off x="3526631" y="2455386"/>
          <a:ext cx="514350" cy="3291840"/>
        </p:xfrm>
        <a:graphic>
          <a:graphicData uri="http://schemas.openxmlformats.org/drawingml/2006/table">
            <a:tbl>
              <a:tblPr/>
              <a:tblGrid>
                <a:gridCol w="514350">
                  <a:extLst>
                    <a:ext uri="{9D8B030D-6E8A-4147-A177-3AD203B41FA5}">
                      <a16:colId xmlns:a16="http://schemas.microsoft.com/office/drawing/2014/main" val="890557240"/>
                    </a:ext>
                  </a:extLst>
                </a:gridCol>
              </a:tblGrid>
              <a:tr h="425450">
                <a:tc>
                  <a:txBody>
                    <a:bodyPr/>
                    <a:lstStyle/>
                    <a:p>
                      <a:pPr rtl="1"/>
                      <a:r>
                        <a:rPr lang="fr-FR" dirty="0">
                          <a:effectLst/>
                        </a:rPr>
                        <a:t>1                   2</a:t>
                      </a:r>
                    </a:p>
                    <a:p>
                      <a:pPr algn="r" rtl="1"/>
                      <a:r>
                        <a:rPr lang="fr-FR" dirty="0">
                          <a:effectLst/>
                        </a:rPr>
                        <a:t>          6         3</a:t>
                      </a:r>
                    </a:p>
                    <a:p>
                      <a:pPr rtl="1"/>
                      <a:r>
                        <a:rPr lang="fr-FR" dirty="0">
                          <a:effectLst/>
                        </a:rPr>
                        <a:t> 5                 4</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128686312"/>
                  </a:ext>
                </a:extLst>
              </a:tr>
            </a:tbl>
          </a:graphicData>
        </a:graphic>
      </p:graphicFrame>
      <p:sp>
        <p:nvSpPr>
          <p:cNvPr id="4" name="Rectangle 1">
            <a:extLst>
              <a:ext uri="{FF2B5EF4-FFF2-40B4-BE49-F238E27FC236}">
                <a16:creationId xmlns:a16="http://schemas.microsoft.com/office/drawing/2014/main" id="{A0BE35A7-8857-5B67-0183-86DBF034D9FD}"/>
              </a:ext>
            </a:extLst>
          </p:cNvPr>
          <p:cNvSpPr>
            <a:spLocks noChangeArrowheads="1"/>
          </p:cNvSpPr>
          <p:nvPr/>
        </p:nvSpPr>
        <p:spPr bwMode="auto">
          <a:xfrm>
            <a:off x="-32504" y="211462"/>
            <a:ext cx="8820472" cy="64350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6348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fr-FR" sz="2000" b="1" i="0" u="sng" strike="noStrike" cap="none" normalizeH="0" baseline="0" dirty="0">
                <a:ln>
                  <a:noFill/>
                </a:ln>
                <a:solidFill>
                  <a:srgbClr val="333333"/>
                </a:solidFill>
                <a:effectLst/>
                <a:highlight>
                  <a:srgbClr val="FFFF00"/>
                </a:highlight>
                <a:latin typeface="Sakkal Majalla" panose="02000000000000000000" pitchFamily="2" charset="-78"/>
                <a:cs typeface="Sakkal Majalla" panose="02000000000000000000" pitchFamily="2" charset="-78"/>
              </a:rPr>
              <a:t>تعريف لعبة كرة الطائرة</a:t>
            </a:r>
            <a:endParaRPr kumimoji="0" lang="fr-FR" altLang="fr-FR" sz="2000" b="1" i="0" u="sng" strike="noStrike" cap="none" normalizeH="0" baseline="0" dirty="0">
              <a:ln>
                <a:noFill/>
              </a:ln>
              <a:solidFill>
                <a:srgbClr val="333333"/>
              </a:solidFill>
              <a:effectLst/>
              <a:highlight>
                <a:srgbClr val="FFFF00"/>
              </a:highligh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لعبة كرة الطائرة لعبة جماعية بسيطة تتكون من فريقين كل واحد منهم أو كل فريق (6)لاعبين ،ميدان اللعب هو عبارة عن مربعين متلاصقين طول ضلع كل منهم (9أمتار) تفصل بينهما الشبكة يختلف ارتفاعها حسب الفئات وحسب الجنس</a:t>
            </a: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endParaRPr kumimoji="0" lang="fr-FR" altLang="fr-FR"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هدف اللعب: جعل الكرة تسقط في ميدان الخصم بشرط مرورها فوق الشبكة ، ويحاول الفريق الخصم اعادتها فوق الشبكة ، إذا نجح الفريق الثاني يسجل نقطة ويسترجع الإرسال .اذا فشل في ارجاع الكرة يسجل الفريق الأول نقطة ويواصل الارسال</a:t>
            </a: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endParaRPr kumimoji="0" lang="fr-FR" altLang="fr-FR"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يسمح لكل فريق تمرير الكرة ثلاث مرات في جانب ملعبه</a:t>
            </a: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endParaRPr kumimoji="0" lang="fr-FR" altLang="fr-FR"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قبل أن تعبر الكرة الشبكة تضرب بأي جزء من الجسم بشرط عدم استقرارها أما إذا استقرت الكرة بين يدي أو ذراعي اللاعب تعتبر كرة محمولة ويحتسب خطأ لذلك يجب ضرب الكرة بطريقة واضحة يكون توزيع اللاعبين (6) في الميدان (3) أماما و(3) خلفا</a:t>
            </a: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endParaRPr kumimoji="0" lang="fr-FR" altLang="fr-FR"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مراكز اللاعبين</a:t>
            </a: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endParaRPr kumimoji="0" lang="fr-FR" altLang="fr-FR"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مركز(1):المرسل</a:t>
            </a:r>
            <a:endParaRPr kumimoji="0" lang="fr-FR" altLang="fr-FR"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مركز(2):الجناح الأيمن</a:t>
            </a:r>
            <a:endParaRPr kumimoji="0" lang="fr-FR" altLang="fr-FR"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مركز(3):قلب الهجوم أو الموزع</a:t>
            </a:r>
            <a:endParaRPr kumimoji="0" lang="fr-FR" altLang="fr-FR"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مركز(4):الجناح الأيسر</a:t>
            </a:r>
            <a:endParaRPr kumimoji="0" lang="fr-FR" altLang="fr-FR"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مركز(5):الدفاع الأيسر</a:t>
            </a:r>
            <a:endParaRPr kumimoji="0" lang="fr-FR" altLang="fr-FR"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مركز(6):قلب الدفاع</a:t>
            </a:r>
            <a:endParaRPr kumimoji="0" lang="fr-FR" altLang="fr-FR"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يكون ترتيب اللاعبين عكس عقارب الساعة وعملية الدوران تكون باتجاه عقارب الساعة كما هو موضح في الشكل</a:t>
            </a: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endParaRPr kumimoji="0" lang="fr-FR" altLang="fr-FR"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عندما يسجل الفريق نقطة ويسترجع الارسال يتحرك اللاعبون مركزا واحدا اتجاه عقارب الساعة وبمجرد لعب الارسال يمكن لأي لاعب أن يتحرك في أي مكان للعب الكرة. اللاعبون </a:t>
            </a:r>
            <a:r>
              <a:rPr kumimoji="0" lang="ar-SA" altLang="fr-FR" b="1" i="0" u="none" strike="noStrike" cap="none" normalizeH="0" baseline="0" dirty="0" err="1">
                <a:ln>
                  <a:noFill/>
                </a:ln>
                <a:solidFill>
                  <a:srgbClr val="333333"/>
                </a:solidFill>
                <a:effectLst/>
                <a:latin typeface="Sakkal Majalla" panose="02000000000000000000" pitchFamily="2" charset="-78"/>
                <a:cs typeface="Sakkal Majalla" panose="02000000000000000000" pitchFamily="2" charset="-78"/>
              </a:rPr>
              <a:t>الخلفيون</a:t>
            </a: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 مراكزهم (1-6-5) </a:t>
            </a:r>
            <a:r>
              <a:rPr kumimoji="0" lang="ar-SA" altLang="fr-FR" b="1" i="0" u="none" strike="noStrike" cap="none" normalizeH="0" baseline="0" dirty="0" err="1">
                <a:ln>
                  <a:noFill/>
                </a:ln>
                <a:solidFill>
                  <a:srgbClr val="333333"/>
                </a:solidFill>
                <a:effectLst/>
                <a:latin typeface="Sakkal Majalla" panose="02000000000000000000" pitchFamily="2" charset="-78"/>
                <a:cs typeface="Sakkal Majalla" panose="02000000000000000000" pitchFamily="2" charset="-78"/>
              </a:rPr>
              <a:t>لايحق</a:t>
            </a: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 لهم لعب الكرة في منطقة الهجوم</a:t>
            </a: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endParaRPr kumimoji="0" lang="fr-FR" altLang="fr-FR"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يؤدي لاعب الخلفي الأيمن مركز(1) ضربة الارسال فإذا اسقطت الكرة خارج الملعب فيخسر الارسال ويسجل الفريق الآخر نقطة</a:t>
            </a: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endParaRPr kumimoji="0" lang="fr-FR" altLang="fr-FR"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r>
              <a:rPr kumimoji="0" lang="ar-SA"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المباراة عبارة عن (03)أشواط من (05) ويتألف الشوط من 25 نقطة يفوز بها الفريق بشرط أن يكون هنا فارق نقطتين على الأقل والشوط الحاسم يتألف من (15نقطة )</a:t>
            </a:r>
            <a:r>
              <a:rPr kumimoji="0" lang="fr-FR" altLang="fr-FR" b="1" i="0" u="none" strike="noStrike" cap="none" normalizeH="0" baseline="0" dirty="0">
                <a:ln>
                  <a:noFill/>
                </a:ln>
                <a:solidFill>
                  <a:srgbClr val="333333"/>
                </a:solidFill>
                <a:effectLst/>
                <a:latin typeface="Sakkal Majalla" panose="02000000000000000000" pitchFamily="2" charset="-78"/>
                <a:cs typeface="Sakkal Majalla" panose="02000000000000000000" pitchFamily="2" charset="-78"/>
              </a:rPr>
              <a:t>.</a:t>
            </a:r>
            <a:endParaRPr kumimoji="0" lang="fr-FR" altLang="fr-FR" b="1" i="0" u="none" strike="noStrike" cap="none" normalizeH="0" baseline="0" dirty="0">
              <a:ln>
                <a:noFill/>
              </a:ln>
              <a:solidFill>
                <a:schemeClr val="tx1"/>
              </a:solidFill>
              <a:effectLst/>
              <a:latin typeface="Sakkal Majalla" panose="02000000000000000000" pitchFamily="2" charset="-78"/>
              <a:cs typeface="Sakkal Majalla" panose="020000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chemeClr val="tx1"/>
                </a:solidFill>
                <a:effectLst/>
                <a:latin typeface="Arabic Typesetting" panose="03020402040406030203" pitchFamily="66" charset="-78"/>
                <a:cs typeface="Arabic Typesetting" panose="03020402040406030203" pitchFamily="66" charset="-78"/>
              </a:rPr>
            </a:br>
            <a:endParaRPr kumimoji="0" lang="fr-FR" altLang="fr-FR" sz="1800" b="0" i="0" u="none" strike="noStrike" cap="none" normalizeH="0" baseline="0" dirty="0">
              <a:ln>
                <a:noFill/>
              </a:ln>
              <a:solidFill>
                <a:schemeClr val="tx1"/>
              </a:solidFill>
              <a:effectLst/>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513007196"/>
      </p:ext>
    </p:extLst>
  </p:cSld>
  <p:clrMapOvr>
    <a:masterClrMapping/>
  </p:clrMapOvr>
  <p:transition>
    <p:fade thruBlk="1"/>
    <p:sndAc>
      <p:stSnd>
        <p:snd r:embed="rId2" name="chimes.wav"/>
      </p:st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FA8B08-CBF6-5E30-04AE-55EED02BB579}"/>
              </a:ext>
            </a:extLst>
          </p:cNvPr>
          <p:cNvSpPr>
            <a:spLocks noGrp="1"/>
          </p:cNvSpPr>
          <p:nvPr>
            <p:ph type="title"/>
          </p:nvPr>
        </p:nvSpPr>
        <p:spPr>
          <a:xfrm>
            <a:off x="468344" y="474564"/>
            <a:ext cx="8183880" cy="420624"/>
          </a:xfrm>
        </p:spPr>
        <p:txBody>
          <a:bodyPr>
            <a:normAutofit fontScale="90000"/>
          </a:bodyPr>
          <a:lstStyle/>
          <a:p>
            <a:pPr algn="ctr" rtl="1"/>
            <a:r>
              <a:rPr lang="ar-SA" b="1" dirty="0">
                <a:latin typeface="Sakkal Majalla" panose="02000000000000000000" pitchFamily="2" charset="-78"/>
                <a:cs typeface="Sakkal Majalla" panose="02000000000000000000" pitchFamily="2" charset="-78"/>
              </a:rPr>
              <a:t>بعض القواعد الرسمية للكرة الطائرة</a:t>
            </a:r>
            <a:endParaRPr lang="fr-FR" b="1" dirty="0">
              <a:latin typeface="Sakkal Majalla" panose="02000000000000000000" pitchFamily="2" charset="-78"/>
              <a:cs typeface="Sakkal Majalla" panose="02000000000000000000" pitchFamily="2" charset="-78"/>
            </a:endParaRPr>
          </a:p>
        </p:txBody>
      </p:sp>
      <p:sp>
        <p:nvSpPr>
          <p:cNvPr id="3" name="Espace réservé du texte 2">
            <a:extLst>
              <a:ext uri="{FF2B5EF4-FFF2-40B4-BE49-F238E27FC236}">
                <a16:creationId xmlns:a16="http://schemas.microsoft.com/office/drawing/2014/main" id="{F7A4EE3B-7E08-7102-B4E1-62A205A2A11C}"/>
              </a:ext>
            </a:extLst>
          </p:cNvPr>
          <p:cNvSpPr>
            <a:spLocks noGrp="1"/>
          </p:cNvSpPr>
          <p:nvPr>
            <p:ph type="body" idx="1"/>
          </p:nvPr>
        </p:nvSpPr>
        <p:spPr>
          <a:xfrm>
            <a:off x="6444208" y="949382"/>
            <a:ext cx="2171612" cy="1759538"/>
          </a:xfrm>
        </p:spPr>
        <p:txBody>
          <a:bodyPr>
            <a:normAutofit fontScale="25000" lnSpcReduction="20000"/>
          </a:bodyPr>
          <a:lstStyle/>
          <a:p>
            <a:pPr algn="r" rtl="1">
              <a:lnSpc>
                <a:spcPct val="170000"/>
              </a:lnSpc>
            </a:pPr>
            <a:r>
              <a:rPr lang="ar-SA" sz="11200" b="1" u="sng"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01- منطقة اللعب:</a:t>
            </a:r>
            <a:endParaRPr lang="en-CA" sz="11200" b="1" u="sng"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a:p>
            <a:pPr algn="r" rtl="1">
              <a:lnSpc>
                <a:spcPct val="170000"/>
              </a:lnSpc>
            </a:pPr>
            <a:r>
              <a:rPr lang="ar-SA" sz="5600" b="1" dirty="0">
                <a:latin typeface="Sakkal Majalla" panose="02000000000000000000" pitchFamily="2" charset="-78"/>
                <a:cs typeface="Sakkal Majalla" panose="02000000000000000000" pitchFamily="2" charset="-78"/>
              </a:rPr>
              <a:t> </a:t>
            </a:r>
            <a:r>
              <a:rPr lang="ar-SA" sz="8000" b="1"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تتضمن منطقة اللعب أرض الملعب والمنطقة الحرة ويجب أن تكون مستطيلة الشكل ومتماثلة</a:t>
            </a:r>
            <a:r>
              <a:rPr lang="ar-SA" sz="5600" b="1" dirty="0">
                <a:solidFill>
                  <a:schemeClr val="tx1"/>
                </a:solidFill>
                <a:latin typeface="Sakkal Majalla" panose="02000000000000000000" pitchFamily="2" charset="-78"/>
                <a:cs typeface="Sakkal Majalla" panose="02000000000000000000" pitchFamily="2" charset="-78"/>
              </a:rPr>
              <a:t>.</a:t>
            </a:r>
            <a:endParaRPr lang="ar-SA" sz="4000" b="1" dirty="0">
              <a:latin typeface="Sakkal Majalla" panose="02000000000000000000" pitchFamily="2" charset="-78"/>
              <a:cs typeface="Sakkal Majalla" panose="02000000000000000000" pitchFamily="2" charset="-78"/>
            </a:endParaRPr>
          </a:p>
        </p:txBody>
      </p:sp>
      <p:pic>
        <p:nvPicPr>
          <p:cNvPr id="6" name="Picture 2" descr="Studio Spule Ja مقاسات ملعب كرة الطائرة الشاطئية Kommen Sie Bürger ...">
            <a:extLst>
              <a:ext uri="{FF2B5EF4-FFF2-40B4-BE49-F238E27FC236}">
                <a16:creationId xmlns:a16="http://schemas.microsoft.com/office/drawing/2014/main" id="{5F50FFBA-5776-B869-597E-73AF90EC1A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340768"/>
            <a:ext cx="5444083" cy="4019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2909909"/>
      </p:ext>
    </p:extLst>
  </p:cSld>
  <p:clrMapOvr>
    <a:masterClrMapping/>
  </p:clrMapOvr>
  <p:transition>
    <p:fade thruBlk="1"/>
    <p:sndAc>
      <p:stSnd>
        <p:snd r:embed="rId2" name="chimes.wav"/>
      </p:stSnd>
    </p:sndAc>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AE1F7C-6D93-086C-C1BD-F79C93D082AE}"/>
              </a:ext>
            </a:extLst>
          </p:cNvPr>
          <p:cNvPicPr>
            <a:picLocks noChangeAspect="1"/>
          </p:cNvPicPr>
          <p:nvPr/>
        </p:nvPicPr>
        <p:blipFill>
          <a:blip r:embed="rId3"/>
          <a:stretch>
            <a:fillRect/>
          </a:stretch>
        </p:blipFill>
        <p:spPr>
          <a:xfrm>
            <a:off x="179512" y="116632"/>
            <a:ext cx="8784976" cy="6624735"/>
          </a:xfrm>
          <a:prstGeom prst="rect">
            <a:avLst/>
          </a:prstGeom>
        </p:spPr>
      </p:pic>
    </p:spTree>
    <p:extLst>
      <p:ext uri="{BB962C8B-B14F-4D97-AF65-F5344CB8AC3E}">
        <p14:creationId xmlns:p14="http://schemas.microsoft.com/office/powerpoint/2010/main" val="1740740955"/>
      </p:ext>
    </p:extLst>
  </p:cSld>
  <p:clrMapOvr>
    <a:masterClrMapping/>
  </p:clrMapOvr>
  <p:transition>
    <p:fade thruBlk="1"/>
    <p:sndAc>
      <p:stSnd>
        <p:snd r:embed="rId2" name="chimes.wav"/>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21B974-21CD-5EDE-C278-4A8F5A1FD594}"/>
              </a:ext>
            </a:extLst>
          </p:cNvPr>
          <p:cNvSpPr>
            <a:spLocks noGrp="1"/>
          </p:cNvSpPr>
          <p:nvPr>
            <p:ph type="title"/>
          </p:nvPr>
        </p:nvSpPr>
        <p:spPr>
          <a:xfrm>
            <a:off x="611560" y="404665"/>
            <a:ext cx="8183880" cy="610082"/>
          </a:xfrm>
        </p:spPr>
        <p:txBody>
          <a:bodyPr>
            <a:noAutofit/>
          </a:bodyPr>
          <a:lstStyle/>
          <a:p>
            <a:pPr algn="ctr" rtl="1"/>
            <a:r>
              <a:rPr lang="ar-SA" sz="3200" b="1" i="1" u="sng" dirty="0">
                <a:solidFill>
                  <a:schemeClr val="tx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صورة توضح أبعاد منطقة اللعب في الكرة الطائرة، ارتفاع القوائم</a:t>
            </a:r>
            <a:r>
              <a:rPr lang="ar-SA" sz="2400" dirty="0">
                <a:solidFill>
                  <a:schemeClr val="tx1"/>
                </a:solidFill>
              </a:rPr>
              <a:t>. </a:t>
            </a:r>
            <a:endParaRPr lang="fr-FR" sz="2400" dirty="0">
              <a:solidFill>
                <a:schemeClr val="tx1"/>
              </a:solidFill>
            </a:endParaRPr>
          </a:p>
        </p:txBody>
      </p:sp>
      <p:pic>
        <p:nvPicPr>
          <p:cNvPr id="2050" name="Picture 2" descr="√ Gambar dan Ukuran Lapangan Bola Voli beserta Keterangannya">
            <a:extLst>
              <a:ext uri="{FF2B5EF4-FFF2-40B4-BE49-F238E27FC236}">
                <a16:creationId xmlns:a16="http://schemas.microsoft.com/office/drawing/2014/main" id="{D317080D-7951-2F62-FA3B-987464C872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 y="1124744"/>
            <a:ext cx="8138160" cy="5328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7835709"/>
      </p:ext>
    </p:extLst>
  </p:cSld>
  <p:clrMapOvr>
    <a:masterClrMapping/>
  </p:clrMapOvr>
  <p:transition>
    <p:fade thruBlk="1"/>
    <p:sndAc>
      <p:stSnd>
        <p:snd r:embed="rId2" name="chimes.wav"/>
      </p:stSnd>
    </p:sndAc>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FC8241-0165-8C53-C5FA-351DEADB667A}"/>
              </a:ext>
            </a:extLst>
          </p:cNvPr>
          <p:cNvPicPr>
            <a:picLocks noChangeAspect="1"/>
          </p:cNvPicPr>
          <p:nvPr/>
        </p:nvPicPr>
        <p:blipFill>
          <a:blip r:embed="rId3"/>
          <a:stretch>
            <a:fillRect/>
          </a:stretch>
        </p:blipFill>
        <p:spPr>
          <a:xfrm>
            <a:off x="123596" y="0"/>
            <a:ext cx="9020404" cy="6741368"/>
          </a:xfrm>
          <a:prstGeom prst="rect">
            <a:avLst/>
          </a:prstGeom>
        </p:spPr>
      </p:pic>
    </p:spTree>
    <p:extLst>
      <p:ext uri="{BB962C8B-B14F-4D97-AF65-F5344CB8AC3E}">
        <p14:creationId xmlns:p14="http://schemas.microsoft.com/office/powerpoint/2010/main" val="2346885636"/>
      </p:ext>
    </p:extLst>
  </p:cSld>
  <p:clrMapOvr>
    <a:masterClrMapping/>
  </p:clrMapOvr>
  <p:transition>
    <p:fade thruBlk="1"/>
    <p:sndAc>
      <p:stSnd>
        <p:snd r:embed="rId2" name="chimes.wav"/>
      </p:st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4FB9C1-DFA0-D49F-82D1-5CDC24B0E4B1}"/>
              </a:ext>
            </a:extLst>
          </p:cNvPr>
          <p:cNvPicPr>
            <a:picLocks noChangeAspect="1"/>
          </p:cNvPicPr>
          <p:nvPr/>
        </p:nvPicPr>
        <p:blipFill>
          <a:blip r:embed="rId3"/>
          <a:stretch>
            <a:fillRect/>
          </a:stretch>
        </p:blipFill>
        <p:spPr>
          <a:xfrm>
            <a:off x="0" y="0"/>
            <a:ext cx="9144000" cy="6957392"/>
          </a:xfrm>
          <a:prstGeom prst="rect">
            <a:avLst/>
          </a:prstGeom>
        </p:spPr>
      </p:pic>
    </p:spTree>
    <p:extLst>
      <p:ext uri="{BB962C8B-B14F-4D97-AF65-F5344CB8AC3E}">
        <p14:creationId xmlns:p14="http://schemas.microsoft.com/office/powerpoint/2010/main" val="1857114669"/>
      </p:ext>
    </p:extLst>
  </p:cSld>
  <p:clrMapOvr>
    <a:masterClrMapping/>
  </p:clrMapOvr>
  <p:transition>
    <p:fade thruBlk="1"/>
    <p:sndAc>
      <p:stSnd>
        <p:snd r:embed="rId2" name="chimes.wav"/>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515606A-7F7F-9BFB-1987-09F4F1D8630D}"/>
              </a:ext>
            </a:extLst>
          </p:cNvPr>
          <p:cNvSpPr>
            <a:spLocks noGrp="1"/>
          </p:cNvSpPr>
          <p:nvPr>
            <p:ph type="body" idx="1"/>
          </p:nvPr>
        </p:nvSpPr>
        <p:spPr>
          <a:xfrm>
            <a:off x="480059" y="5949280"/>
            <a:ext cx="8183880" cy="420624"/>
          </a:xfrm>
        </p:spPr>
        <p:txBody>
          <a:bodyPr>
            <a:normAutofit fontScale="85000" lnSpcReduction="10000"/>
          </a:bodyPr>
          <a:lstStyle/>
          <a:p>
            <a:pPr algn="r" rtl="1"/>
            <a:r>
              <a:rPr lang="ar-SA" sz="2600" b="1" u="sng" dirty="0">
                <a:solidFill>
                  <a:schemeClr val="tx1"/>
                </a:solidFill>
                <a:latin typeface="Sakkal Majalla" panose="02000000000000000000" pitchFamily="2" charset="-78"/>
                <a:cs typeface="Sakkal Majalla" panose="02000000000000000000" pitchFamily="2" charset="-78"/>
              </a:rPr>
              <a:t>صورة توضح قانون الكرة الطائرة، أبعاد الملعب، أساسيات اللعبة، عدد اللاعبين، مناطق اللعب</a:t>
            </a:r>
            <a:r>
              <a:rPr lang="ar-SA" u="sng" dirty="0"/>
              <a:t>.</a:t>
            </a:r>
            <a:endParaRPr lang="fr-FR" u="sng" dirty="0"/>
          </a:p>
        </p:txBody>
      </p:sp>
      <p:pic>
        <p:nvPicPr>
          <p:cNvPr id="3074" name="Picture 2" descr="مهارات كرة الطائرة - اروردز">
            <a:extLst>
              <a:ext uri="{FF2B5EF4-FFF2-40B4-BE49-F238E27FC236}">
                <a16:creationId xmlns:a16="http://schemas.microsoft.com/office/drawing/2014/main" id="{DC044F35-413E-1D37-F517-3AB757F3F4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19063"/>
            <a:ext cx="8640959" cy="5686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9218850"/>
      </p:ext>
    </p:extLst>
  </p:cSld>
  <p:clrMapOvr>
    <a:masterClrMapping/>
  </p:clrMapOvr>
  <p:transition>
    <p:fade thruBlk="1"/>
    <p:sndAc>
      <p:stSnd>
        <p:snd r:embed="rId2" name="chimes.wav"/>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4E6D06-E422-8811-0960-476F66B8305D}"/>
              </a:ext>
            </a:extLst>
          </p:cNvPr>
          <p:cNvPicPr>
            <a:picLocks noChangeAspect="1"/>
          </p:cNvPicPr>
          <p:nvPr/>
        </p:nvPicPr>
        <p:blipFill>
          <a:blip r:embed="rId3"/>
          <a:stretch>
            <a:fillRect/>
          </a:stretch>
        </p:blipFill>
        <p:spPr>
          <a:xfrm>
            <a:off x="107505" y="188640"/>
            <a:ext cx="9036496" cy="3384376"/>
          </a:xfrm>
          <a:prstGeom prst="rect">
            <a:avLst/>
          </a:prstGeom>
        </p:spPr>
      </p:pic>
    </p:spTree>
    <p:extLst>
      <p:ext uri="{BB962C8B-B14F-4D97-AF65-F5344CB8AC3E}">
        <p14:creationId xmlns:p14="http://schemas.microsoft.com/office/powerpoint/2010/main" val="2701592823"/>
      </p:ext>
    </p:extLst>
  </p:cSld>
  <p:clrMapOvr>
    <a:masterClrMapping/>
  </p:clrMapOvr>
  <p:transition>
    <p:fade thruBlk="1"/>
    <p:sndAc>
      <p:stSnd>
        <p:snd r:embed="rId2" name="chimes.wav"/>
      </p:stSnd>
    </p:sndAc>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604D284-A87F-8A04-218E-B8140DA95211}"/>
              </a:ext>
            </a:extLst>
          </p:cNvPr>
          <p:cNvPicPr>
            <a:picLocks noChangeAspect="1"/>
          </p:cNvPicPr>
          <p:nvPr/>
        </p:nvPicPr>
        <p:blipFill>
          <a:blip r:embed="rId3"/>
          <a:stretch>
            <a:fillRect/>
          </a:stretch>
        </p:blipFill>
        <p:spPr>
          <a:xfrm>
            <a:off x="395536" y="476672"/>
            <a:ext cx="8291263" cy="568863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76769494"/>
      </p:ext>
    </p:extLst>
  </p:cSld>
  <p:clrMapOvr>
    <a:masterClrMapping/>
  </p:clrMapOvr>
  <p:transition>
    <p:fade thruBlk="1"/>
    <p:sndAc>
      <p:stSnd>
        <p:snd r:embed="rId2" name="chimes.wav"/>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DAFABBA-E226-7FAA-8037-1B8657A35017}"/>
              </a:ext>
            </a:extLst>
          </p:cNvPr>
          <p:cNvPicPr>
            <a:picLocks noChangeAspect="1"/>
          </p:cNvPicPr>
          <p:nvPr/>
        </p:nvPicPr>
        <p:blipFill>
          <a:blip r:embed="rId3"/>
          <a:stretch>
            <a:fillRect/>
          </a:stretch>
        </p:blipFill>
        <p:spPr>
          <a:xfrm>
            <a:off x="323529" y="476672"/>
            <a:ext cx="8363272" cy="5616624"/>
          </a:xfrm>
          <a:prstGeom prst="rect">
            <a:avLst/>
          </a:prstGeom>
        </p:spPr>
      </p:pic>
    </p:spTree>
    <p:extLst>
      <p:ext uri="{BB962C8B-B14F-4D97-AF65-F5344CB8AC3E}">
        <p14:creationId xmlns:p14="http://schemas.microsoft.com/office/powerpoint/2010/main" val="1096786378"/>
      </p:ext>
    </p:extLst>
  </p:cSld>
  <p:clrMapOvr>
    <a:masterClrMapping/>
  </p:clrMapOvr>
  <p:transition>
    <p:fade thruBlk="1"/>
    <p:sndAc>
      <p:stSnd>
        <p:snd r:embed="rId2" name="chimes.wav"/>
      </p:stSnd>
    </p:sndAc>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8DE4FA-B608-D779-BEF5-3768C320FDDB}"/>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156886597"/>
      </p:ext>
    </p:extLst>
  </p:cSld>
  <p:clrMapOvr>
    <a:masterClrMapping/>
  </p:clrMapOvr>
  <p:transition>
    <p:fade thruBlk="1"/>
    <p:sndAc>
      <p:stSnd>
        <p:snd r:embed="rId2" name="chimes.wav"/>
      </p:stSnd>
    </p:sndAc>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E22DCC-9F33-3EE1-2916-23C05B70BB4B}"/>
              </a:ext>
            </a:extLst>
          </p:cNvPr>
          <p:cNvSpPr>
            <a:spLocks noGrp="1"/>
          </p:cNvSpPr>
          <p:nvPr>
            <p:ph type="title"/>
          </p:nvPr>
        </p:nvSpPr>
        <p:spPr>
          <a:xfrm>
            <a:off x="251520" y="663079"/>
            <a:ext cx="8183880" cy="432048"/>
          </a:xfrm>
        </p:spPr>
        <p:txBody>
          <a:bodyPr>
            <a:noAutofit/>
          </a:bodyPr>
          <a:lstStyle/>
          <a:p>
            <a:pPr algn="ctr" rtl="1"/>
            <a:r>
              <a:rPr lang="ar-SA" sz="2800" u="sng" dirty="0">
                <a:latin typeface="Sakkal Majalla" panose="02000000000000000000" pitchFamily="2" charset="-78"/>
                <a:cs typeface="Sakkal Majalla" panose="02000000000000000000" pitchFamily="2" charset="-78"/>
              </a:rPr>
              <a:t>02- مواصفات الكرة:</a:t>
            </a:r>
            <a:endParaRPr lang="fr-FR" sz="2000" dirty="0">
              <a:latin typeface="Sakkal Majalla" panose="02000000000000000000" pitchFamily="2" charset="-78"/>
              <a:cs typeface="Sakkal Majalla" panose="02000000000000000000" pitchFamily="2" charset="-78"/>
            </a:endParaRPr>
          </a:p>
        </p:txBody>
      </p:sp>
      <p:pic>
        <p:nvPicPr>
          <p:cNvPr id="4098" name="Picture 2" descr="الكرة الطائرة_ تعرف علي نشأة الكرة الطائرة وكيف دخلت مصر_اهم التواريخ ...">
            <a:extLst>
              <a:ext uri="{FF2B5EF4-FFF2-40B4-BE49-F238E27FC236}">
                <a16:creationId xmlns:a16="http://schemas.microsoft.com/office/drawing/2014/main" id="{C6198D59-C160-5CDD-9028-974B4EBD33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095128"/>
            <a:ext cx="7914456" cy="4472236"/>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BF40EADB-FE7D-AE4E-20C1-9FC994FFA1E7}"/>
              </a:ext>
            </a:extLst>
          </p:cNvPr>
          <p:cNvSpPr txBox="1"/>
          <p:nvPr/>
        </p:nvSpPr>
        <p:spPr>
          <a:xfrm>
            <a:off x="762000" y="5733256"/>
            <a:ext cx="7914456" cy="461665"/>
          </a:xfrm>
          <a:prstGeom prst="rect">
            <a:avLst/>
          </a:prstGeom>
          <a:noFill/>
        </p:spPr>
        <p:txBody>
          <a:bodyPr wrap="square" rtlCol="0">
            <a:spAutoFit/>
          </a:bodyPr>
          <a:lstStyle/>
          <a:p>
            <a:pPr algn="r" rtl="1"/>
            <a:r>
              <a:rPr lang="ar-SA" sz="2400" b="1" dirty="0">
                <a:latin typeface="Sakkal Majalla" panose="02000000000000000000" pitchFamily="2" charset="-78"/>
                <a:cs typeface="Sakkal Majalla" panose="02000000000000000000" pitchFamily="2" charset="-78"/>
              </a:rPr>
              <a:t>لمسابقات الاتحاد الدولي للكرة الطائرة العالمية والرسمية يتم استخدام خمس 5 كرات.</a:t>
            </a:r>
            <a:endParaRPr lang="fr-FR" sz="24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147717719"/>
      </p:ext>
    </p:extLst>
  </p:cSld>
  <p:clrMapOvr>
    <a:masterClrMapping/>
  </p:clrMapOvr>
  <p:transition>
    <p:fade thruBlk="1"/>
    <p:sndAc>
      <p:stSnd>
        <p:snd r:embed="rId2" name="chimes.wav"/>
      </p:st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6F103BD-5D5F-2C1D-BAB2-9C78FF26924D}"/>
              </a:ext>
            </a:extLst>
          </p:cNvPr>
          <p:cNvPicPr>
            <a:picLocks noChangeAspect="1"/>
          </p:cNvPicPr>
          <p:nvPr/>
        </p:nvPicPr>
        <p:blipFill>
          <a:blip r:embed="rId3"/>
          <a:stretch>
            <a:fillRect/>
          </a:stretch>
        </p:blipFill>
        <p:spPr>
          <a:xfrm>
            <a:off x="323528" y="404664"/>
            <a:ext cx="8317551" cy="5760640"/>
          </a:xfrm>
          <a:prstGeom prst="rect">
            <a:avLst/>
          </a:prstGeom>
        </p:spPr>
      </p:pic>
    </p:spTree>
    <p:extLst>
      <p:ext uri="{BB962C8B-B14F-4D97-AF65-F5344CB8AC3E}">
        <p14:creationId xmlns:p14="http://schemas.microsoft.com/office/powerpoint/2010/main" val="2152695683"/>
      </p:ext>
    </p:extLst>
  </p:cSld>
  <p:clrMapOvr>
    <a:masterClrMapping/>
  </p:clrMapOvr>
  <p:transition>
    <p:fade thruBlk="1"/>
    <p:sndAc>
      <p:stSnd>
        <p:snd r:embed="rId2" name="chimes.wav"/>
      </p:stSnd>
    </p:sndAc>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FEC417-C1C8-BEDE-ECCE-4D5392A24804}"/>
              </a:ext>
            </a:extLst>
          </p:cNvPr>
          <p:cNvSpPr>
            <a:spLocks noGrp="1"/>
          </p:cNvSpPr>
          <p:nvPr>
            <p:ph type="title"/>
          </p:nvPr>
        </p:nvSpPr>
        <p:spPr>
          <a:xfrm>
            <a:off x="323528" y="548680"/>
            <a:ext cx="8340412" cy="4608512"/>
          </a:xfrm>
        </p:spPr>
        <p:txBody>
          <a:bodyPr>
            <a:normAutofit/>
          </a:bodyPr>
          <a:lstStyle/>
          <a:p>
            <a:pPr algn="r" rtl="1"/>
            <a:r>
              <a:rPr lang="ar-SA" sz="4400" u="sng" dirty="0">
                <a:latin typeface="Sakkal Majalla" panose="02000000000000000000" pitchFamily="2" charset="-78"/>
                <a:cs typeface="Sakkal Majalla" panose="02000000000000000000" pitchFamily="2" charset="-78"/>
              </a:rPr>
              <a:t>03- الفريق: </a:t>
            </a:r>
            <a:r>
              <a:rPr lang="ar-SA" dirty="0">
                <a:solidFill>
                  <a:schemeClr val="tx1"/>
                </a:solidFill>
                <a:latin typeface="Sakkal Majalla" panose="02000000000000000000" pitchFamily="2" charset="-78"/>
                <a:cs typeface="Sakkal Majalla" panose="02000000000000000000" pitchFamily="2" charset="-78"/>
              </a:rPr>
              <a:t>للمباراة (6 لاعبين) أساسيين، (6لاعبين احتياط)</a:t>
            </a:r>
            <a:br>
              <a:rPr lang="ar-SA" sz="2800" dirty="0">
                <a:solidFill>
                  <a:schemeClr val="tx1"/>
                </a:solidFill>
                <a:latin typeface="Sakkal Majalla" panose="02000000000000000000" pitchFamily="2" charset="-78"/>
                <a:cs typeface="Sakkal Majalla" panose="02000000000000000000" pitchFamily="2" charset="-78"/>
              </a:rPr>
            </a:br>
            <a:r>
              <a:rPr lang="ar-SA" sz="2800" dirty="0">
                <a:solidFill>
                  <a:schemeClr val="tx1"/>
                </a:solidFill>
                <a:latin typeface="Sakkal Majalla" panose="02000000000000000000" pitchFamily="2" charset="-78"/>
                <a:cs typeface="Sakkal Majalla" panose="02000000000000000000" pitchFamily="2" charset="-78"/>
              </a:rPr>
              <a:t>كما يجوز أن يتكون الفريق من14 لاعب كحد أقصى بالإضافة: - </a:t>
            </a:r>
            <a:r>
              <a:rPr lang="ar-SA" sz="3200" dirty="0">
                <a:solidFill>
                  <a:schemeClr val="tx1"/>
                </a:solidFill>
                <a:latin typeface="Sakkal Majalla" panose="02000000000000000000" pitchFamily="2" charset="-78"/>
                <a:cs typeface="Sakkal Majalla" panose="02000000000000000000" pitchFamily="2" charset="-78"/>
              </a:rPr>
              <a:t>الطاقم التدريبي. مدرب، مساعد مدرب، الطاقم الطبي طبيب، ومعالج.</a:t>
            </a:r>
            <a:br>
              <a:rPr lang="ar-SA" sz="3200" dirty="0">
                <a:solidFill>
                  <a:schemeClr val="tx1"/>
                </a:solidFill>
                <a:latin typeface="Sakkal Majalla" panose="02000000000000000000" pitchFamily="2" charset="-78"/>
                <a:cs typeface="Sakkal Majalla" panose="02000000000000000000" pitchFamily="2" charset="-78"/>
              </a:rPr>
            </a:br>
            <a:r>
              <a:rPr lang="ar-SA" sz="3200" dirty="0">
                <a:solidFill>
                  <a:schemeClr val="tx1"/>
                </a:solidFill>
                <a:latin typeface="Sakkal Majalla" panose="02000000000000000000" pitchFamily="2" charset="-78"/>
                <a:cs typeface="Sakkal Majalla" panose="02000000000000000000" pitchFamily="2" charset="-78"/>
              </a:rPr>
              <a:t>-  لمسابقات الاتحاد الدولي للكرة الطائرة العالمية والرسمية للكبار. يجوز تسجيل 14 لاعب في ورقة التسجيل المباراة ويلعبون في المباراة.</a:t>
            </a:r>
            <a:br>
              <a:rPr lang="ar-SA" sz="3200" dirty="0">
                <a:solidFill>
                  <a:schemeClr val="tx1"/>
                </a:solidFill>
                <a:latin typeface="Sakkal Majalla" panose="02000000000000000000" pitchFamily="2" charset="-78"/>
                <a:cs typeface="Sakkal Majalla" panose="02000000000000000000" pitchFamily="2" charset="-78"/>
              </a:rPr>
            </a:br>
            <a:r>
              <a:rPr lang="ar-SA" sz="3200" dirty="0">
                <a:solidFill>
                  <a:schemeClr val="tx1"/>
                </a:solidFill>
                <a:latin typeface="Sakkal Majalla" panose="02000000000000000000" pitchFamily="2" charset="-78"/>
                <a:cs typeface="Sakkal Majalla" panose="02000000000000000000" pitchFamily="2" charset="-78"/>
              </a:rPr>
              <a:t> - يكون أحد اللاعبين رئيسا للفريق الدي يجب أن يشار اليه في استمارة التسجيل.</a:t>
            </a:r>
            <a:br>
              <a:rPr lang="ar-SA" sz="3200" dirty="0">
                <a:solidFill>
                  <a:schemeClr val="tx1"/>
                </a:solidFill>
                <a:latin typeface="Sakkal Majalla" panose="02000000000000000000" pitchFamily="2" charset="-78"/>
                <a:cs typeface="Sakkal Majalla" panose="02000000000000000000" pitchFamily="2" charset="-78"/>
              </a:rPr>
            </a:br>
            <a:r>
              <a:rPr lang="ar-SA" sz="3200" dirty="0">
                <a:solidFill>
                  <a:schemeClr val="tx1"/>
                </a:solidFill>
                <a:latin typeface="Sakkal Majalla" panose="02000000000000000000" pitchFamily="2" charset="-78"/>
                <a:cs typeface="Sakkal Majalla" panose="02000000000000000000" pitchFamily="2" charset="-78"/>
              </a:rPr>
              <a:t>- يحق فقط للاعبين المسجلين في استمارة التسجيل دخول الملعب واللعب في المباراة بمجرد توقيع المدرب ورئيس الفريق استمارة التسجيل.</a:t>
            </a:r>
            <a:endParaRPr lang="fr-FR" sz="44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937412784"/>
      </p:ext>
    </p:extLst>
  </p:cSld>
  <p:clrMapOvr>
    <a:masterClrMapping/>
  </p:clrMapOvr>
  <p:transition>
    <p:fade thruBlk="1"/>
    <p:sndAc>
      <p:stSnd>
        <p:snd r:embed="rId2" name="chimes.wav"/>
      </p:stSnd>
    </p:sndAc>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E9D4F9-2E44-51C6-BA23-C7CBF4D33229}"/>
              </a:ext>
            </a:extLst>
          </p:cNvPr>
          <p:cNvSpPr>
            <a:spLocks noGrp="1"/>
          </p:cNvSpPr>
          <p:nvPr>
            <p:ph type="title"/>
          </p:nvPr>
        </p:nvSpPr>
        <p:spPr>
          <a:xfrm>
            <a:off x="372048" y="380455"/>
            <a:ext cx="8183880" cy="432048"/>
          </a:xfrm>
        </p:spPr>
        <p:txBody>
          <a:bodyPr>
            <a:normAutofit fontScale="90000"/>
          </a:bodyPr>
          <a:lstStyle/>
          <a:p>
            <a:pPr algn="ctr" rtl="1"/>
            <a:r>
              <a:rPr lang="ar-SA" sz="4400" u="sng" dirty="0">
                <a:latin typeface="Sakkal Majalla" panose="02000000000000000000" pitchFamily="2" charset="-78"/>
                <a:cs typeface="Sakkal Majalla" panose="02000000000000000000" pitchFamily="2" charset="-78"/>
              </a:rPr>
              <a:t>04- الأدوات والملابس:</a:t>
            </a:r>
            <a:endParaRPr lang="fr-FR" sz="1800" dirty="0"/>
          </a:p>
        </p:txBody>
      </p:sp>
      <p:pic>
        <p:nvPicPr>
          <p:cNvPr id="6146" name="Picture 2" descr="Set of images of professional male volleyball player with ball in ...">
            <a:extLst>
              <a:ext uri="{FF2B5EF4-FFF2-40B4-BE49-F238E27FC236}">
                <a16:creationId xmlns:a16="http://schemas.microsoft.com/office/drawing/2014/main" id="{D67DF21B-A69E-F7DF-8EAB-16387124F8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268760"/>
            <a:ext cx="7992888" cy="4654444"/>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B3322250-E7A4-C9B4-98F7-57CE8228739A}"/>
              </a:ext>
            </a:extLst>
          </p:cNvPr>
          <p:cNvSpPr txBox="1"/>
          <p:nvPr/>
        </p:nvSpPr>
        <p:spPr>
          <a:xfrm>
            <a:off x="2411760" y="6067220"/>
            <a:ext cx="4752528" cy="523220"/>
          </a:xfrm>
          <a:prstGeom prst="rect">
            <a:avLst/>
          </a:prstGeom>
          <a:noFill/>
        </p:spPr>
        <p:txBody>
          <a:bodyPr wrap="square" rtlCol="0">
            <a:spAutoFit/>
          </a:bodyPr>
          <a:lstStyle/>
          <a:p>
            <a:pPr algn="r" rtl="1"/>
            <a:r>
              <a:rPr lang="ar-SA" sz="2800" b="1" u="sng" dirty="0">
                <a:latin typeface="Sakkal Majalla" panose="02000000000000000000" pitchFamily="2" charset="-78"/>
                <a:cs typeface="Sakkal Majalla" panose="02000000000000000000" pitchFamily="2" charset="-78"/>
              </a:rPr>
              <a:t>صورة توضح لباس لاعبي كرة الطائرة.</a:t>
            </a:r>
            <a:endParaRPr lang="fr-FR" sz="2800" b="1" u="sng"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765585676"/>
      </p:ext>
    </p:extLst>
  </p:cSld>
  <p:clrMapOvr>
    <a:masterClrMapping/>
  </p:clrMapOvr>
  <p:transition>
    <p:fade thruBlk="1"/>
    <p:sndAc>
      <p:stSnd>
        <p:snd r:embed="rId2" name="chimes.wav"/>
      </p:stSnd>
    </p:sndAc>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5C60541-8DAA-9157-D838-5795F19DD4D4}"/>
              </a:ext>
            </a:extLst>
          </p:cNvPr>
          <p:cNvPicPr>
            <a:picLocks noChangeAspect="1"/>
          </p:cNvPicPr>
          <p:nvPr/>
        </p:nvPicPr>
        <p:blipFill>
          <a:blip r:embed="rId3"/>
          <a:stretch>
            <a:fillRect/>
          </a:stretch>
        </p:blipFill>
        <p:spPr>
          <a:xfrm>
            <a:off x="323528" y="404664"/>
            <a:ext cx="8568951" cy="6048672"/>
          </a:xfrm>
          <a:prstGeom prst="rect">
            <a:avLst/>
          </a:prstGeom>
        </p:spPr>
      </p:pic>
    </p:spTree>
    <p:extLst>
      <p:ext uri="{BB962C8B-B14F-4D97-AF65-F5344CB8AC3E}">
        <p14:creationId xmlns:p14="http://schemas.microsoft.com/office/powerpoint/2010/main" val="1954923090"/>
      </p:ext>
    </p:extLst>
  </p:cSld>
  <p:clrMapOvr>
    <a:masterClrMapping/>
  </p:clrMapOvr>
  <p:transition>
    <p:fade thruBlk="1"/>
    <p:sndAc>
      <p:stSnd>
        <p:snd r:embed="rId2" name="chimes.wav"/>
      </p:stSnd>
    </p:sndAc>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BA7467-88AA-E860-33FA-6B65846AF4E4}"/>
              </a:ext>
            </a:extLst>
          </p:cNvPr>
          <p:cNvSpPr>
            <a:spLocks noGrp="1"/>
          </p:cNvSpPr>
          <p:nvPr>
            <p:ph type="title"/>
          </p:nvPr>
        </p:nvSpPr>
        <p:spPr>
          <a:xfrm>
            <a:off x="666338" y="0"/>
            <a:ext cx="8183880" cy="648072"/>
          </a:xfrm>
        </p:spPr>
        <p:txBody>
          <a:bodyPr>
            <a:normAutofit fontScale="90000"/>
          </a:bodyPr>
          <a:lstStyle/>
          <a:p>
            <a:pPr algn="ctr" rtl="1"/>
            <a:r>
              <a:rPr lang="ar-SA" sz="4000" u="sng" dirty="0">
                <a:latin typeface="Arabic Typesetting" panose="03020402040406030203" pitchFamily="66" charset="-78"/>
                <a:cs typeface="Arabic Typesetting" panose="03020402040406030203" pitchFamily="66" charset="-78"/>
              </a:rPr>
              <a:t>05- شكل اللعب:</a:t>
            </a:r>
            <a:endParaRPr lang="fr-FR" sz="4000" u="sng" dirty="0">
              <a:latin typeface="Arabic Typesetting" panose="03020402040406030203" pitchFamily="66" charset="-78"/>
              <a:cs typeface="Arabic Typesetting" panose="03020402040406030203" pitchFamily="66" charset="-78"/>
            </a:endParaRPr>
          </a:p>
        </p:txBody>
      </p:sp>
      <p:sp>
        <p:nvSpPr>
          <p:cNvPr id="3" name="ZoneTexte 2">
            <a:extLst>
              <a:ext uri="{FF2B5EF4-FFF2-40B4-BE49-F238E27FC236}">
                <a16:creationId xmlns:a16="http://schemas.microsoft.com/office/drawing/2014/main" id="{1861F84B-29E4-7DF8-7E1A-735DD5FEC990}"/>
              </a:ext>
            </a:extLst>
          </p:cNvPr>
          <p:cNvSpPr txBox="1"/>
          <p:nvPr/>
        </p:nvSpPr>
        <p:spPr>
          <a:xfrm>
            <a:off x="179512" y="476672"/>
            <a:ext cx="8964488" cy="6740307"/>
          </a:xfrm>
          <a:prstGeom prst="rect">
            <a:avLst/>
          </a:prstGeom>
          <a:noFill/>
        </p:spPr>
        <p:txBody>
          <a:bodyPr wrap="square" rtlCol="0">
            <a:spAutoFit/>
          </a:bodyPr>
          <a:lstStyle/>
          <a:p>
            <a:pPr marL="342900" indent="-342900" algn="r" rtl="1">
              <a:lnSpc>
                <a:spcPct val="150000"/>
              </a:lnSpc>
              <a:buFont typeface="+mj-lt"/>
              <a:buAutoNum type="arabicParenR"/>
            </a:pPr>
            <a:r>
              <a:rPr lang="ar-SA" sz="2400" b="1" u="sng" dirty="0">
                <a:latin typeface="Sakkal Majalla" panose="02000000000000000000" pitchFamily="2" charset="-78"/>
                <a:cs typeface="Sakkal Majalla" panose="02000000000000000000" pitchFamily="2" charset="-78"/>
              </a:rPr>
              <a:t>لتسجيل نقطة في المباراة</a:t>
            </a:r>
            <a:r>
              <a:rPr lang="ar-SA" sz="2400" b="1" dirty="0">
                <a:latin typeface="Sakkal Majalla" panose="02000000000000000000" pitchFamily="2" charset="-78"/>
                <a:cs typeface="Sakkal Majalla" panose="02000000000000000000" pitchFamily="2" charset="-78"/>
              </a:rPr>
              <a:t>: يسجل الفريق نقطة من خلال:</a:t>
            </a:r>
          </a:p>
          <a:p>
            <a:pPr algn="r" rtl="1">
              <a:lnSpc>
                <a:spcPct val="150000"/>
              </a:lnSpc>
            </a:pPr>
            <a:r>
              <a:rPr lang="ar-SA" sz="2400" b="1" dirty="0">
                <a:latin typeface="Sakkal Majalla" panose="02000000000000000000" pitchFamily="2" charset="-78"/>
                <a:cs typeface="Sakkal Majalla" panose="02000000000000000000" pitchFamily="2" charset="-78"/>
              </a:rPr>
              <a:t>-  ارتطام الكرة في منطقة المنافس.</a:t>
            </a:r>
          </a:p>
          <a:p>
            <a:pPr algn="r" rtl="1">
              <a:lnSpc>
                <a:spcPct val="150000"/>
              </a:lnSpc>
            </a:pPr>
            <a:r>
              <a:rPr lang="ar-SA" sz="2400" b="1" dirty="0">
                <a:latin typeface="Sakkal Majalla" panose="02000000000000000000" pitchFamily="2" charset="-78"/>
                <a:cs typeface="Sakkal Majalla" panose="02000000000000000000" pitchFamily="2" charset="-78"/>
              </a:rPr>
              <a:t>- ارتكاب الفريق المنافس خطأ.</a:t>
            </a:r>
          </a:p>
          <a:p>
            <a:pPr algn="r" rtl="1">
              <a:lnSpc>
                <a:spcPct val="150000"/>
              </a:lnSpc>
            </a:pPr>
            <a:r>
              <a:rPr lang="ar-SA" sz="2400" b="1" dirty="0">
                <a:latin typeface="Sakkal Majalla" panose="02000000000000000000" pitchFamily="2" charset="-78"/>
                <a:cs typeface="Sakkal Majalla" panose="02000000000000000000" pitchFamily="2" charset="-78"/>
              </a:rPr>
              <a:t>- ارتكاب الفريق المنافس انذار.</a:t>
            </a:r>
          </a:p>
          <a:p>
            <a:pPr algn="r" rtl="1">
              <a:lnSpc>
                <a:spcPct val="150000"/>
              </a:lnSpc>
            </a:pPr>
            <a:r>
              <a:rPr lang="ar-SA" sz="2400" b="1" dirty="0">
                <a:latin typeface="Sakkal Majalla" panose="02000000000000000000" pitchFamily="2" charset="-78"/>
                <a:cs typeface="Sakkal Majalla" panose="02000000000000000000" pitchFamily="2" charset="-78"/>
              </a:rPr>
              <a:t> 2) </a:t>
            </a:r>
            <a:r>
              <a:rPr lang="ar-SA" sz="2400" b="1" u="sng" dirty="0">
                <a:latin typeface="Sakkal Majalla" panose="02000000000000000000" pitchFamily="2" charset="-78"/>
                <a:cs typeface="Sakkal Majalla" panose="02000000000000000000" pitchFamily="2" charset="-78"/>
              </a:rPr>
              <a:t>للفوز بالشوط</a:t>
            </a:r>
            <a:r>
              <a:rPr lang="ar-SA" sz="2400" b="1" dirty="0">
                <a:latin typeface="Sakkal Majalla" panose="02000000000000000000" pitchFamily="2" charset="-78"/>
                <a:cs typeface="Sakkal Majalla" panose="02000000000000000000" pitchFamily="2" charset="-78"/>
              </a:rPr>
              <a:t>: يفوز بالشوط الفريق الذي يسجل 25 نقطة أولا وبتقدم نقطتين على الأقل ما عدا في الشوط الفاصل- الخامس، وفي حالة التعادل يستمر اللعب حتى يصل الفارق نقطتين 24، 26- 25، 27</a:t>
            </a:r>
          </a:p>
          <a:p>
            <a:pPr algn="r" rtl="1">
              <a:lnSpc>
                <a:spcPct val="150000"/>
              </a:lnSpc>
            </a:pPr>
            <a:r>
              <a:rPr lang="ar-SA" sz="2400" b="1" dirty="0">
                <a:latin typeface="Sakkal Majalla" panose="02000000000000000000" pitchFamily="2" charset="-78"/>
                <a:cs typeface="Sakkal Majalla" panose="02000000000000000000" pitchFamily="2" charset="-78"/>
              </a:rPr>
              <a:t>3) </a:t>
            </a:r>
            <a:r>
              <a:rPr lang="ar-SA" sz="2400" b="1" u="sng" dirty="0">
                <a:latin typeface="Sakkal Majalla" panose="02000000000000000000" pitchFamily="2" charset="-78"/>
                <a:cs typeface="Sakkal Majalla" panose="02000000000000000000" pitchFamily="2" charset="-78"/>
              </a:rPr>
              <a:t>للفوز بالمباراة: </a:t>
            </a:r>
            <a:r>
              <a:rPr lang="ar-SA" sz="2400" b="1" dirty="0">
                <a:latin typeface="Sakkal Majalla" panose="02000000000000000000" pitchFamily="2" charset="-78"/>
                <a:cs typeface="Sakkal Majalla" panose="02000000000000000000" pitchFamily="2" charset="-78"/>
              </a:rPr>
              <a:t>يفوز بالمباراة الفريق الذي يفوز بثلاث أشواط، وفي حالة التعادل 2- 2 يلعب الشوط الخامس الفاصل الى 15 نقطة وبتقدم نقطتين كحد أدنى.</a:t>
            </a:r>
          </a:p>
          <a:p>
            <a:pPr algn="r" rtl="1">
              <a:lnSpc>
                <a:spcPct val="150000"/>
              </a:lnSpc>
            </a:pPr>
            <a:r>
              <a:rPr lang="ar-SA" sz="2400" b="1" dirty="0">
                <a:latin typeface="Sakkal Majalla" panose="02000000000000000000" pitchFamily="2" charset="-78"/>
                <a:cs typeface="Sakkal Majalla" panose="02000000000000000000" pitchFamily="2" charset="-78"/>
              </a:rPr>
              <a:t>- عندما يتخلف الفريق عن اللعب بعن أن يطلب منه يعتبر متخلفا ويخسر بنتيجة 3 أشواط لصفر.</a:t>
            </a:r>
          </a:p>
          <a:p>
            <a:pPr algn="r" rtl="1">
              <a:lnSpc>
                <a:spcPct val="150000"/>
              </a:lnSpc>
            </a:pPr>
            <a:r>
              <a:rPr lang="ar-SA" sz="2400" b="1" dirty="0">
                <a:latin typeface="Sakkal Majalla" panose="02000000000000000000" pitchFamily="2" charset="-78"/>
                <a:cs typeface="Sakkal Majalla" panose="02000000000000000000" pitchFamily="2" charset="-78"/>
              </a:rPr>
              <a:t>- اذا لم يتواجد الفريق في الملعب في الوقت المحدد دون مبرر يخسر بنتيجة 3 أشواط لصفر أيضا.</a:t>
            </a:r>
          </a:p>
          <a:p>
            <a:pPr marL="342900" indent="-342900" algn="r" rtl="1">
              <a:buFont typeface="+mj-lt"/>
              <a:buAutoNum type="arabicParenR"/>
            </a:pPr>
            <a:endParaRPr lang="ar-SA" dirty="0"/>
          </a:p>
          <a:p>
            <a:pPr algn="r" rtl="1"/>
            <a:endParaRPr lang="fr-FR" dirty="0"/>
          </a:p>
        </p:txBody>
      </p:sp>
    </p:spTree>
    <p:extLst>
      <p:ext uri="{BB962C8B-B14F-4D97-AF65-F5344CB8AC3E}">
        <p14:creationId xmlns:p14="http://schemas.microsoft.com/office/powerpoint/2010/main" val="1195161000"/>
      </p:ext>
    </p:extLst>
  </p:cSld>
  <p:clrMapOvr>
    <a:masterClrMapping/>
  </p:clrMapOvr>
  <p:transition>
    <p:fade thruBlk="1"/>
    <p:sndAc>
      <p:stSnd>
        <p:snd r:embed="rId2" name="chimes.wav"/>
      </p:stSnd>
    </p:sndAc>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453A74-BDB5-1F27-2C79-D173BCC9174F}"/>
              </a:ext>
            </a:extLst>
          </p:cNvPr>
          <p:cNvSpPr>
            <a:spLocks noGrp="1"/>
          </p:cNvSpPr>
          <p:nvPr>
            <p:ph type="title"/>
          </p:nvPr>
        </p:nvSpPr>
        <p:spPr>
          <a:xfrm>
            <a:off x="683568" y="548680"/>
            <a:ext cx="8183880" cy="648072"/>
          </a:xfrm>
        </p:spPr>
        <p:txBody>
          <a:bodyPr>
            <a:normAutofit fontScale="90000"/>
          </a:bodyPr>
          <a:lstStyle/>
          <a:p>
            <a:pPr algn="ctr" rtl="1"/>
            <a:r>
              <a:rPr lang="ar-SA" sz="4000" u="sng" dirty="0">
                <a:latin typeface="Sakkal Majalla" panose="02000000000000000000" pitchFamily="2" charset="-78"/>
                <a:cs typeface="Sakkal Majalla" panose="02000000000000000000" pitchFamily="2" charset="-78"/>
              </a:rPr>
              <a:t>06- التحرك في الملعب:</a:t>
            </a:r>
            <a:endParaRPr lang="fr-FR" sz="4000" u="sng" dirty="0">
              <a:latin typeface="Sakkal Majalla" panose="02000000000000000000" pitchFamily="2" charset="-78"/>
              <a:cs typeface="Sakkal Majalla" panose="02000000000000000000" pitchFamily="2" charset="-78"/>
            </a:endParaRPr>
          </a:p>
        </p:txBody>
      </p:sp>
      <p:sp>
        <p:nvSpPr>
          <p:cNvPr id="3" name="ZoneTexte 2">
            <a:extLst>
              <a:ext uri="{FF2B5EF4-FFF2-40B4-BE49-F238E27FC236}">
                <a16:creationId xmlns:a16="http://schemas.microsoft.com/office/drawing/2014/main" id="{E8B0817D-BAB8-A3CF-1AF2-AA846BB87C73}"/>
              </a:ext>
            </a:extLst>
          </p:cNvPr>
          <p:cNvSpPr txBox="1"/>
          <p:nvPr/>
        </p:nvSpPr>
        <p:spPr>
          <a:xfrm>
            <a:off x="276552" y="1177146"/>
            <a:ext cx="8867448" cy="5132174"/>
          </a:xfrm>
          <a:prstGeom prst="rect">
            <a:avLst/>
          </a:prstGeom>
          <a:noFill/>
        </p:spPr>
        <p:txBody>
          <a:bodyPr wrap="square" rtlCol="0">
            <a:spAutoFit/>
          </a:bodyPr>
          <a:lstStyle/>
          <a:p>
            <a:pPr marL="342900" indent="-342900" algn="r" rtl="1">
              <a:lnSpc>
                <a:spcPct val="150000"/>
              </a:lnSpc>
              <a:buAutoNum type="arabicParenR"/>
            </a:pPr>
            <a:r>
              <a:rPr lang="ar-SA" sz="2000" b="1" u="sng"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الدوران: </a:t>
            </a:r>
          </a:p>
          <a:p>
            <a:pPr algn="r" rtl="1">
              <a:lnSpc>
                <a:spcPct val="150000"/>
              </a:lnSpc>
            </a:pPr>
            <a:r>
              <a:rPr lang="ar-SA" b="1" dirty="0">
                <a:latin typeface="Sakkal Majalla" panose="02000000000000000000" pitchFamily="2" charset="-78"/>
                <a:cs typeface="Sakkal Majalla" panose="02000000000000000000" pitchFamily="2" charset="-78"/>
              </a:rPr>
              <a:t>- </a:t>
            </a:r>
            <a:r>
              <a:rPr lang="ar-SA" sz="2000" b="1" dirty="0">
                <a:latin typeface="Sakkal Majalla" panose="02000000000000000000" pitchFamily="2" charset="-78"/>
                <a:cs typeface="Sakkal Majalla" panose="02000000000000000000" pitchFamily="2" charset="-78"/>
              </a:rPr>
              <a:t>يجب أن يتواجد دائما ستته لاعبين لكل فريق في الملعب.</a:t>
            </a:r>
          </a:p>
          <a:p>
            <a:pPr algn="r" rtl="1">
              <a:lnSpc>
                <a:spcPct val="150000"/>
              </a:lnSpc>
            </a:pPr>
            <a:r>
              <a:rPr lang="ar-SA" sz="2000" b="1" dirty="0">
                <a:latin typeface="Sakkal Majalla" panose="02000000000000000000" pitchFamily="2" charset="-78"/>
                <a:cs typeface="Sakkal Majalla" panose="02000000000000000000" pitchFamily="2" charset="-78"/>
              </a:rPr>
              <a:t>- يوضح الترتيب الأساسي للفريق ترتيب دوران اللاعبين في الملعب ويجب المحافظة على هذا الترتيب طوال الشوط.</a:t>
            </a:r>
          </a:p>
          <a:p>
            <a:pPr algn="r" rtl="1">
              <a:lnSpc>
                <a:spcPct val="150000"/>
              </a:lnSpc>
            </a:pPr>
            <a:r>
              <a:rPr lang="ar-SA" sz="2000" b="1" dirty="0">
                <a:latin typeface="Sakkal Majalla" panose="02000000000000000000" pitchFamily="2" charset="-78"/>
                <a:cs typeface="Sakkal Majalla" panose="02000000000000000000" pitchFamily="2" charset="-78"/>
              </a:rPr>
              <a:t>- قبل بداية كل شوط يقدم المدرب ترتيب دوران اللاعبين الأساسي لفريقه على ورقة ترتيب الدوران، وتسلم الى الحكم الثاني أو المسجل.</a:t>
            </a:r>
          </a:p>
          <a:p>
            <a:pPr algn="r" rtl="1">
              <a:lnSpc>
                <a:spcPct val="150000"/>
              </a:lnSpc>
            </a:pPr>
            <a:r>
              <a:rPr lang="ar-SA" sz="2000" b="1" dirty="0">
                <a:latin typeface="Sakkal Majalla" panose="02000000000000000000" pitchFamily="2" charset="-78"/>
                <a:cs typeface="Sakkal Majalla" panose="02000000000000000000" pitchFamily="2" charset="-78"/>
              </a:rPr>
              <a:t>- بمجرد تسليم ورقة ترتيب الدوران لا يسمح بأي تغيير بدون تبديل عادي.</a:t>
            </a:r>
          </a:p>
          <a:p>
            <a:pPr algn="r" rtl="1">
              <a:lnSpc>
                <a:spcPct val="150000"/>
              </a:lnSpc>
            </a:pPr>
            <a:r>
              <a:rPr lang="ar-SA" sz="2000" b="1" dirty="0">
                <a:latin typeface="Sakkal Majalla" panose="02000000000000000000" pitchFamily="2" charset="-78"/>
                <a:cs typeface="Sakkal Majalla" panose="02000000000000000000" pitchFamily="2" charset="-78"/>
              </a:rPr>
              <a:t>- اذا كان هناك تعارض بين مراكز اللعب في الملعب وما في ورقة ترتيب الدوران يراعى التالي:</a:t>
            </a:r>
          </a:p>
          <a:p>
            <a:pPr marL="342900" indent="-342900" algn="r" rtl="1">
              <a:lnSpc>
                <a:spcPct val="150000"/>
              </a:lnSpc>
              <a:buFont typeface="Arial" panose="020B0604020202020204" pitchFamily="34" charset="0"/>
              <a:buChar char="•"/>
            </a:pPr>
            <a:r>
              <a:rPr lang="ar-SA" sz="2000" b="1" dirty="0">
                <a:latin typeface="Sakkal Majalla" panose="02000000000000000000" pitchFamily="2" charset="-78"/>
                <a:cs typeface="Sakkal Majalla" panose="02000000000000000000" pitchFamily="2" charset="-78"/>
              </a:rPr>
              <a:t>يجب تصحيح مراكز اللاعبين اذا كان ذلك قبل بداية الشوط، ولا يكون هناك جزاء، أم ا اذا اكتشف تعارض فيما بين مراكز اللعب وورقة الدوران يضاف نقطة للفريق المنافس ويحصل على الارسال.</a:t>
            </a:r>
          </a:p>
          <a:p>
            <a:pPr marL="342900" indent="-342900" algn="r" rtl="1">
              <a:lnSpc>
                <a:spcPct val="150000"/>
              </a:lnSpc>
              <a:buFont typeface="Arial" panose="020B0604020202020204" pitchFamily="34" charset="0"/>
              <a:buChar char="•"/>
            </a:pPr>
            <a:r>
              <a:rPr lang="ar-SA" sz="2000" b="1" dirty="0">
                <a:latin typeface="Sakkal Majalla" panose="02000000000000000000" pitchFamily="2" charset="-78"/>
                <a:cs typeface="Sakkal Majalla" panose="02000000000000000000" pitchFamily="2" charset="-78"/>
              </a:rPr>
              <a:t> عندما يكسب الفريق المستقبل الحق في الارسال يدور لاعبوه مركزا واحدا في اتجاه عقارب الساعة.</a:t>
            </a:r>
          </a:p>
          <a:p>
            <a:pPr algn="r" rtl="1">
              <a:lnSpc>
                <a:spcPct val="150000"/>
              </a:lnSpc>
            </a:pPr>
            <a:r>
              <a:rPr lang="ar-SA" sz="2000" b="1" dirty="0">
                <a:latin typeface="Sakkal Majalla" panose="02000000000000000000" pitchFamily="2" charset="-78"/>
                <a:cs typeface="Sakkal Majalla" panose="02000000000000000000" pitchFamily="2" charset="-78"/>
              </a:rPr>
              <a:t>- خطأ الدوران: يترتب عن خطأ الدوران نقطة وفقدان الارسال.</a:t>
            </a:r>
            <a:endParaRPr lang="fr-FR" sz="20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062916650"/>
      </p:ext>
    </p:extLst>
  </p:cSld>
  <p:clrMapOvr>
    <a:masterClrMapping/>
  </p:clrMapOvr>
  <p:transition>
    <p:fade thruBlk="1"/>
    <p:sndAc>
      <p:stSnd>
        <p:snd r:embed="rId2" name="chimes.wav"/>
      </p:stSnd>
    </p:sndAc>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ACE8DF4-47A5-9DFC-DEBB-CF4D2CD9F71D}"/>
              </a:ext>
            </a:extLst>
          </p:cNvPr>
          <p:cNvSpPr txBox="1"/>
          <p:nvPr/>
        </p:nvSpPr>
        <p:spPr>
          <a:xfrm>
            <a:off x="323528" y="836712"/>
            <a:ext cx="8496944" cy="4524315"/>
          </a:xfrm>
          <a:prstGeom prst="rect">
            <a:avLst/>
          </a:prstGeom>
          <a:noFill/>
        </p:spPr>
        <p:txBody>
          <a:bodyPr wrap="square" rtlCol="0">
            <a:spAutoFit/>
          </a:bodyPr>
          <a:lstStyle/>
          <a:p>
            <a:pPr algn="r" rtl="1"/>
            <a:r>
              <a:rPr lang="ar-SA" sz="2400" b="1" u="sng"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02) المراكز: </a:t>
            </a:r>
          </a:p>
          <a:p>
            <a:pPr algn="r" rtl="1"/>
            <a:r>
              <a:rPr lang="ar-SA" sz="2400" b="1" dirty="0">
                <a:latin typeface="Sakkal Majalla" panose="02000000000000000000" pitchFamily="2" charset="-78"/>
                <a:cs typeface="Sakkal Majalla" panose="02000000000000000000" pitchFamily="2" charset="-78"/>
              </a:rPr>
              <a:t>  في اللحظة التي تضرب بها الكرة بواسطة المرسل، يجب أن يكون كل فريق داخل ملعبه وفقا لترتيب الدوران ماعدا المرسل؟</a:t>
            </a:r>
          </a:p>
          <a:p>
            <a:pPr algn="r" rtl="1"/>
            <a:r>
              <a:rPr lang="ar-SA" sz="2400" b="1" dirty="0">
                <a:latin typeface="Sakkal Majalla" panose="02000000000000000000" pitchFamily="2" charset="-78"/>
                <a:cs typeface="Sakkal Majalla" panose="02000000000000000000" pitchFamily="2" charset="-78"/>
              </a:rPr>
              <a:t>- ترقم مراكز اللعب كالتالي:</a:t>
            </a:r>
          </a:p>
          <a:p>
            <a:pPr marL="285750" indent="-285750" algn="r" rtl="1">
              <a:buFont typeface="Arial" panose="020B0604020202020204" pitchFamily="34" charset="0"/>
              <a:buChar char="•"/>
            </a:pPr>
            <a:r>
              <a:rPr lang="ar-SA" sz="2400" b="1" dirty="0">
                <a:latin typeface="Sakkal Majalla" panose="02000000000000000000" pitchFamily="2" charset="-78"/>
                <a:cs typeface="Sakkal Majalla" panose="02000000000000000000" pitchFamily="2" charset="-78"/>
              </a:rPr>
              <a:t>اللاعبون الثلاثة على طول الشبكة هم لاعبي الصف الأمامي يشغلون المراكز 4، 3، 2 </a:t>
            </a:r>
          </a:p>
          <a:p>
            <a:pPr marL="285750" indent="-285750" algn="r" rtl="1">
              <a:buFont typeface="Arial" panose="020B0604020202020204" pitchFamily="34" charset="0"/>
              <a:buChar char="•"/>
            </a:pPr>
            <a:r>
              <a:rPr lang="ar-SA" sz="2400" b="1" dirty="0">
                <a:latin typeface="Sakkal Majalla" panose="02000000000000000000" pitchFamily="2" charset="-78"/>
                <a:cs typeface="Sakkal Majalla" panose="02000000000000000000" pitchFamily="2" charset="-78"/>
              </a:rPr>
              <a:t>أما الثلاثة الاخرون فهم لاعبو الصف الخلفي الذين يشغلون المراكز 5، 6، 1 </a:t>
            </a:r>
          </a:p>
          <a:p>
            <a:pPr algn="r" rtl="1"/>
            <a:r>
              <a:rPr lang="ar-SA" sz="2400" b="1" dirty="0">
                <a:latin typeface="Sakkal Majalla" panose="02000000000000000000" pitchFamily="2" charset="-78"/>
                <a:cs typeface="Sakkal Majalla" panose="02000000000000000000" pitchFamily="2" charset="-78"/>
              </a:rPr>
              <a:t>- خطأ المركز:</a:t>
            </a:r>
          </a:p>
          <a:p>
            <a:pPr marL="285750" indent="-285750" algn="r" rtl="1">
              <a:buFont typeface="Arial" panose="020B0604020202020204" pitchFamily="34" charset="0"/>
              <a:buChar char="•"/>
            </a:pPr>
            <a:r>
              <a:rPr lang="ar-SA" sz="2400" b="1" dirty="0">
                <a:latin typeface="Sakkal Majalla" panose="02000000000000000000" pitchFamily="2" charset="-78"/>
                <a:cs typeface="Sakkal Majalla" panose="02000000000000000000" pitchFamily="2" charset="-78"/>
              </a:rPr>
              <a:t>يرتكب الفريق خطأ المركز اذا لم يكن اللاعب في مركزه الصحيح في اللحظة التي تضرب فيها الكرة بواسطة المرسل، عندما يكون اللاعب بالملعب خلال تبديل غير قانوني، ويحتسب خطأ مركز بالإضافة الى النتائج المترتبة عن التبديل غير القانوني.</a:t>
            </a:r>
          </a:p>
          <a:p>
            <a:pPr marL="285750" indent="-285750" algn="r" rtl="1">
              <a:buFont typeface="Arial" panose="020B0604020202020204" pitchFamily="34" charset="0"/>
              <a:buChar char="•"/>
            </a:pPr>
            <a:r>
              <a:rPr lang="ar-SA" sz="2400" b="1" dirty="0">
                <a:latin typeface="Sakkal Majalla" panose="02000000000000000000" pitchFamily="2" charset="-78"/>
                <a:cs typeface="Sakkal Majalla" panose="02000000000000000000" pitchFamily="2" charset="-78"/>
              </a:rPr>
              <a:t>يجازى الفريق بنقطة والارسال للمنافس.</a:t>
            </a:r>
          </a:p>
          <a:p>
            <a:pPr marL="285750" indent="-285750" algn="r" rtl="1">
              <a:buFont typeface="Arial" panose="020B0604020202020204" pitchFamily="34" charset="0"/>
              <a:buChar char="•"/>
            </a:pPr>
            <a:r>
              <a:rPr lang="ar-SA" sz="2400" b="1" dirty="0">
                <a:latin typeface="Sakkal Majalla" panose="02000000000000000000" pitchFamily="2" charset="-78"/>
                <a:cs typeface="Sakkal Majalla" panose="02000000000000000000" pitchFamily="2" charset="-78"/>
              </a:rPr>
              <a:t> لابد من تصحيح مراكز اللاعبين.</a:t>
            </a:r>
            <a:endParaRPr lang="fr-FR" sz="24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4972589"/>
      </p:ext>
    </p:extLst>
  </p:cSld>
  <p:clrMapOvr>
    <a:masterClrMapping/>
  </p:clrMapOvr>
  <p:transition>
    <p:fade thruBlk="1"/>
    <p:sndAc>
      <p:stSnd>
        <p:snd r:embed="rId2" name="chimes.wav"/>
      </p:stSnd>
    </p:sndAc>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3A00AF-C83B-A3B1-4839-8E480D7430B1}"/>
              </a:ext>
            </a:extLst>
          </p:cNvPr>
          <p:cNvSpPr>
            <a:spLocks noGrp="1"/>
          </p:cNvSpPr>
          <p:nvPr>
            <p:ph type="title"/>
          </p:nvPr>
        </p:nvSpPr>
        <p:spPr>
          <a:xfrm>
            <a:off x="1259632" y="1124744"/>
            <a:ext cx="7272808" cy="2664296"/>
          </a:xfrm>
        </p:spPr>
        <p:txBody>
          <a:bodyPr>
            <a:prstTxWarp prst="textArchDown">
              <a:avLst/>
            </a:prstTxWarp>
            <a:normAutofit/>
          </a:bodyPr>
          <a:lstStyle/>
          <a:p>
            <a:pPr algn="ctr" rtl="1"/>
            <a:r>
              <a:rPr lang="ar-SA" sz="11500" b="1" dirty="0">
                <a:ln w="22225">
                  <a:solidFill>
                    <a:schemeClr val="accent2"/>
                  </a:solidFill>
                  <a:prstDash val="solid"/>
                </a:ln>
                <a:solidFill>
                  <a:schemeClr val="accent2">
                    <a:lumMod val="40000"/>
                    <a:lumOff val="60000"/>
                  </a:schemeClr>
                </a:solidFill>
              </a:rPr>
              <a:t>شكرا على  المتابعة والاصغاء</a:t>
            </a:r>
            <a:endParaRPr lang="fr-FR" sz="11500"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1236264567"/>
      </p:ext>
    </p:extLst>
  </p:cSld>
  <p:clrMapOvr>
    <a:masterClrMapping/>
  </p:clrMapOvr>
  <p:transition>
    <p:fade thruBlk="1"/>
    <p:sndAc>
      <p:stSnd>
        <p:snd r:embed="rId2" name="chimes.wav"/>
      </p:stSnd>
    </p:sndAc>
  </p:transition>
</p:sld>
</file>

<file path=ppt/theme/theme1.xml><?xml version="1.0" encoding="utf-8"?>
<a:theme xmlns:a="http://schemas.openxmlformats.org/drawingml/2006/main" name="1_Office Theme">
  <a:themeElements>
    <a:clrScheme name="Custom 3">
      <a:dk1>
        <a:srgbClr val="000000"/>
      </a:dk1>
      <a:lt1>
        <a:srgbClr val="FFFFFF"/>
      </a:lt1>
      <a:dk2>
        <a:srgbClr val="718DB2"/>
      </a:dk2>
      <a:lt2>
        <a:srgbClr val="FEFFFF"/>
      </a:lt2>
      <a:accent1>
        <a:srgbClr val="5E5E5E"/>
      </a:accent1>
      <a:accent2>
        <a:srgbClr val="E7E6E6"/>
      </a:accent2>
      <a:accent3>
        <a:srgbClr val="D7CDC8"/>
      </a:accent3>
      <a:accent4>
        <a:srgbClr val="AFA5A0"/>
      </a:accent4>
      <a:accent5>
        <a:srgbClr val="918787"/>
      </a:accent5>
      <a:accent6>
        <a:srgbClr val="556969"/>
      </a:accent6>
      <a:hlink>
        <a:srgbClr val="3758C1"/>
      </a:hlink>
      <a:folHlink>
        <a:srgbClr val="00539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2.1" id="{19F6FF4A-BFB8-D448-81DB-A8F1C71F8E46}" vid="{CDCDF023-17A4-CF46-89DD-D6386F64A91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D704845-E05B-4185-8509-3AE70011336C}">
  <we:reference id="wa200005566" version="3.0.0.2" store="fr-FR" storeType="OMEX"/>
  <we:alternateReferences>
    <we:reference id="wa200005566" version="3.0.0.2"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Aspect</Template>
  <TotalTime>1319</TotalTime>
  <Words>1169</Words>
  <Application>Microsoft Office PowerPoint</Application>
  <PresentationFormat>On-screen Show (4:3)</PresentationFormat>
  <Paragraphs>74</Paragraphs>
  <Slides>22</Slides>
  <Notes>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22</vt:i4>
      </vt:variant>
    </vt:vector>
  </HeadingPairs>
  <TitlesOfParts>
    <vt:vector size="33" baseType="lpstr">
      <vt:lpstr>Arabic Typesetting</vt:lpstr>
      <vt:lpstr>Arial</vt:lpstr>
      <vt:lpstr>Calibri</vt:lpstr>
      <vt:lpstr>Calibri Light</vt:lpstr>
      <vt:lpstr>Poppins</vt:lpstr>
      <vt:lpstr>Roboto</vt:lpstr>
      <vt:lpstr>Sakkal Majalla</vt:lpstr>
      <vt:lpstr>Simplified Arabic</vt:lpstr>
      <vt:lpstr>1_Office Theme</vt:lpstr>
      <vt:lpstr>1_Office Theme</vt:lpstr>
      <vt:lpstr>Office Theme</vt:lpstr>
      <vt:lpstr>  وزارة التعليم العالي والبحث العلمي. كلية العلوم الإنسانية والاجتماعية. _قسم علوم وتقنيات النشاطات البدنية والرياضية_.</vt:lpstr>
      <vt:lpstr>تاريخ اللعبة:</vt:lpstr>
      <vt:lpstr>PowerPoint Presentation</vt:lpstr>
      <vt:lpstr>بعض القواعد الرسمية للكرة الطائرة</vt:lpstr>
      <vt:lpstr>PowerPoint Presentation</vt:lpstr>
      <vt:lpstr>صورة توضح أبعاد منطقة اللعب في الكرة الطائرة، ارتفاع القوائم.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02- مواصفات الكرة:</vt:lpstr>
      <vt:lpstr>PowerPoint Presentation</vt:lpstr>
      <vt:lpstr>03- الفريق: للمباراة (6 لاعبين) أساسيين، (6لاعبين احتياط) كما يجوز أن يتكون الفريق من14 لاعب كحد أقصى بالإضافة: - الطاقم التدريبي. مدرب، مساعد مدرب، الطاقم الطبي طبيب، ومعالج. -  لمسابقات الاتحاد الدولي للكرة الطائرة العالمية والرسمية للكبار. يجوز تسجيل 14 لاعب في ورقة التسجيل المباراة ويلعبون في المباراة.  - يكون أحد اللاعبين رئيسا للفريق الدي يجب أن يشار اليه في استمارة التسجيل. - يحق فقط للاعبين المسجلين في استمارة التسجيل دخول الملعب واللعب في المباراة بمجرد توقيع المدرب ورئيس الفريق استمارة التسجيل.</vt:lpstr>
      <vt:lpstr>04- الأدوات والملابس:</vt:lpstr>
      <vt:lpstr>PowerPoint Presentation</vt:lpstr>
      <vt:lpstr>05- شكل اللعب:</vt:lpstr>
      <vt:lpstr>06- التحرك في الملعب:</vt:lpstr>
      <vt:lpstr>PowerPoint Presentation</vt:lpstr>
      <vt:lpstr>شكرا على  المتابعة والاصغاء</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وزارة التعليم العالي والبحث العلمي. كلية العلوم الإنسانية والاجتماعية. _قسم علوم وتقنيات النشاطات البدنية والرياضية_.</dc:title>
  <dc:creator>PC</dc:creator>
  <cp:lastModifiedBy>Moi</cp:lastModifiedBy>
  <cp:revision>108</cp:revision>
  <dcterms:created xsi:type="dcterms:W3CDTF">2023-10-08T16:03:53Z</dcterms:created>
  <dcterms:modified xsi:type="dcterms:W3CDTF">2025-12-08T10:29:42Z</dcterms:modified>
</cp:coreProperties>
</file>