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28" r:id="rId2"/>
    <p:sldId id="332" r:id="rId3"/>
    <p:sldId id="336" r:id="rId4"/>
    <p:sldId id="337" r:id="rId5"/>
    <p:sldId id="335" r:id="rId6"/>
    <p:sldId id="333" r:id="rId7"/>
    <p:sldId id="330" r:id="rId8"/>
    <p:sldId id="329" r:id="rId9"/>
    <p:sldId id="334" r:id="rId10"/>
    <p:sldId id="338" r:id="rId11"/>
    <p:sldId id="339" r:id="rId12"/>
    <p:sldId id="331" r:id="rId13"/>
    <p:sldId id="326" r:id="rId14"/>
    <p:sldId id="32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1/26/2023</a:t>
            </a:fld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1/26/2023</a:t>
            </a:fld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1/26/2023</a:t>
            </a:fld>
            <a:endParaRPr lang="en-US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1/26/2023</a:t>
            </a:fld>
            <a:endParaRPr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1/26/2023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ATELIER EXAMEN OPHTALMOLOGIQUE 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 </a:t>
            </a:r>
            <a:r>
              <a:rPr lang="fr-FR" dirty="0" err="1" smtClean="0"/>
              <a:t>Ouail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8382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Examen des pupilles </a:t>
            </a:r>
            <a:endParaRPr lang="fr-FR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2293937"/>
            <a:ext cx="31432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Examen des pupilles 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48801"/>
            <a:ext cx="4824535" cy="480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1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Examen de fond d’œil 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87" y="1600200"/>
            <a:ext cx="7301826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6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05678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9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46" y="349594"/>
            <a:ext cx="7794878" cy="581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9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Signes fonctionnels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Baisse de l’acuité visuel : loin ou prés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4243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Échelle de </a:t>
            </a:r>
            <a:r>
              <a:rPr lang="fr-FR" dirty="0" err="1" smtClean="0"/>
              <a:t>Monoyer</a:t>
            </a:r>
            <a:r>
              <a:rPr lang="fr-FR" dirty="0" smtClean="0"/>
              <a:t> (de loin a 5 m) 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155" y="1600200"/>
            <a:ext cx="436769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2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Échelle de </a:t>
            </a:r>
            <a:r>
              <a:rPr lang="fr-FR" dirty="0" err="1" smtClean="0"/>
              <a:t>parinaud</a:t>
            </a:r>
            <a:r>
              <a:rPr lang="fr-FR" dirty="0" smtClean="0"/>
              <a:t> (33cm)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7" y="2132012"/>
            <a:ext cx="60293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2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Signes fonctionnels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Baisse de l’acuité visuel : loin ou prés</a:t>
            </a:r>
          </a:p>
          <a:p>
            <a:r>
              <a:rPr lang="fr-FR" dirty="0" smtClean="0"/>
              <a:t>Anomalies de la vision des couleurs :</a:t>
            </a:r>
          </a:p>
          <a:p>
            <a:pPr algn="ctr"/>
            <a:r>
              <a:rPr lang="fr-FR" dirty="0" smtClean="0"/>
              <a:t>Dyschromatopsie </a:t>
            </a:r>
          </a:p>
          <a:p>
            <a:r>
              <a:rPr lang="fr-FR" dirty="0" smtClean="0"/>
              <a:t>Mouche volantes </a:t>
            </a:r>
          </a:p>
          <a:p>
            <a:pPr algn="ctr"/>
            <a:r>
              <a:rPr lang="fr-FR" dirty="0" err="1" smtClean="0"/>
              <a:t>Myodésopsie</a:t>
            </a:r>
            <a:endParaRPr lang="fr-FR" dirty="0" smtClean="0"/>
          </a:p>
          <a:p>
            <a:r>
              <a:rPr lang="fr-FR" dirty="0" smtClean="0"/>
              <a:t>Éclairs lumineux </a:t>
            </a:r>
          </a:p>
          <a:p>
            <a:pPr algn="ctr"/>
            <a:r>
              <a:rPr lang="fr-FR" dirty="0" smtClean="0"/>
              <a:t>Phosphènes </a:t>
            </a:r>
          </a:p>
        </p:txBody>
      </p:sp>
    </p:spTree>
    <p:extLst>
      <p:ext uri="{BB962C8B-B14F-4D97-AF65-F5344CB8AC3E}">
        <p14:creationId xmlns:p14="http://schemas.microsoft.com/office/powerpoint/2010/main" val="414751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Signes fonctionnels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Déformation des lignes droites </a:t>
            </a:r>
          </a:p>
          <a:p>
            <a:pPr algn="ctr"/>
            <a:r>
              <a:rPr lang="fr-FR" dirty="0" err="1" smtClean="0"/>
              <a:t>Métamorphopsie</a:t>
            </a:r>
            <a:endParaRPr lang="fr-FR" dirty="0" smtClean="0"/>
          </a:p>
          <a:p>
            <a:r>
              <a:rPr lang="fr-FR" dirty="0" smtClean="0"/>
              <a:t>Image plus grande </a:t>
            </a:r>
          </a:p>
          <a:p>
            <a:pPr algn="ctr"/>
            <a:r>
              <a:rPr lang="fr-FR" dirty="0" smtClean="0"/>
              <a:t>Macropsie </a:t>
            </a:r>
          </a:p>
          <a:p>
            <a:r>
              <a:rPr lang="fr-FR" dirty="0" smtClean="0"/>
              <a:t>Image plus petite </a:t>
            </a:r>
          </a:p>
          <a:p>
            <a:pPr algn="ctr"/>
            <a:r>
              <a:rPr lang="fr-FR" dirty="0" smtClean="0"/>
              <a:t>Micropsie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42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Anomalis</a:t>
            </a:r>
            <a:r>
              <a:rPr lang="fr-FR" dirty="0" smtClean="0"/>
              <a:t> du  champs visuel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77826"/>
            <a:ext cx="7467600" cy="331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6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Champs visuel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22512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Signes fonctionnels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Diplopie monoculaire</a:t>
            </a:r>
          </a:p>
          <a:p>
            <a:r>
              <a:rPr lang="fr-FR" dirty="0" smtClean="0"/>
              <a:t>Diplopie binoculaire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1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5593</TotalTime>
  <Words>92</Words>
  <Application>Microsoft Office PowerPoint</Application>
  <PresentationFormat>Affichage à l'écran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Oriel</vt:lpstr>
      <vt:lpstr>ATELIER EXAMEN OPHTALMOLOGIQUE </vt:lpstr>
      <vt:lpstr>Signes fonctionnels </vt:lpstr>
      <vt:lpstr>Échelle de Monoyer (de loin a 5 m) </vt:lpstr>
      <vt:lpstr>Échelle de parinaud (33cm)</vt:lpstr>
      <vt:lpstr>Signes fonctionnels </vt:lpstr>
      <vt:lpstr>Signes fonctionnels </vt:lpstr>
      <vt:lpstr>Anomalis du  champs visuel</vt:lpstr>
      <vt:lpstr>Champs visuel</vt:lpstr>
      <vt:lpstr>Signes fonctionnels</vt:lpstr>
      <vt:lpstr>Examen des pupilles </vt:lpstr>
      <vt:lpstr>Examen des pupilles </vt:lpstr>
      <vt:lpstr>Examen de fond d’œil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Complications chronique du diabète</dc:title>
  <dc:creator>mpc</dc:creator>
  <cp:lastModifiedBy>cap</cp:lastModifiedBy>
  <cp:revision>37</cp:revision>
  <dcterms:created xsi:type="dcterms:W3CDTF">2015-02-01T21:10:56Z</dcterms:created>
  <dcterms:modified xsi:type="dcterms:W3CDTF">2023-01-26T09:12:39Z</dcterms:modified>
</cp:coreProperties>
</file>