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7" r:id="rId3"/>
    <p:sldId id="344" r:id="rId4"/>
    <p:sldId id="345" r:id="rId5"/>
    <p:sldId id="346" r:id="rId6"/>
    <p:sldId id="347" r:id="rId7"/>
    <p:sldId id="348" r:id="rId8"/>
    <p:sldId id="349" r:id="rId9"/>
    <p:sldId id="350" r:id="rId10"/>
    <p:sldId id="351" r:id="rId11"/>
    <p:sldId id="352" r:id="rId12"/>
    <p:sldId id="353" r:id="rId13"/>
    <p:sldId id="354" r:id="rId14"/>
    <p:sldId id="355" r:id="rId15"/>
    <p:sldId id="357" r:id="rId16"/>
    <p:sldId id="356" r:id="rId17"/>
    <p:sldId id="280"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714" y="91"/>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ylia Zazoua" userId="98188723bedeead5" providerId="LiveId" clId="{8CB1930B-8E90-4D5A-B2AD-17DE177DB7C3}"/>
    <pc:docChg chg="undo custSel addSld modSld">
      <pc:chgData name="Lylia Zazoua" userId="98188723bedeead5" providerId="LiveId" clId="{8CB1930B-8E90-4D5A-B2AD-17DE177DB7C3}" dt="2023-06-21T17:53:07.818" v="42" actId="255"/>
      <pc:docMkLst>
        <pc:docMk/>
      </pc:docMkLst>
      <pc:sldChg chg="modSp mod">
        <pc:chgData name="Lylia Zazoua" userId="98188723bedeead5" providerId="LiveId" clId="{8CB1930B-8E90-4D5A-B2AD-17DE177DB7C3}" dt="2023-06-21T17:52:26.102" v="40"/>
        <pc:sldMkLst>
          <pc:docMk/>
          <pc:sldMk cId="0" sldId="266"/>
        </pc:sldMkLst>
        <pc:spChg chg="mod">
          <ac:chgData name="Lylia Zazoua" userId="98188723bedeead5" providerId="LiveId" clId="{8CB1930B-8E90-4D5A-B2AD-17DE177DB7C3}" dt="2023-06-21T17:52:26.102" v="40"/>
          <ac:spMkLst>
            <pc:docMk/>
            <pc:sldMk cId="0" sldId="266"/>
            <ac:spMk id="2" creationId="{00000000-0000-0000-0000-000000000000}"/>
          </ac:spMkLst>
        </pc:spChg>
      </pc:sldChg>
      <pc:sldChg chg="modSp mod">
        <pc:chgData name="Lylia Zazoua" userId="98188723bedeead5" providerId="LiveId" clId="{8CB1930B-8E90-4D5A-B2AD-17DE177DB7C3}" dt="2023-06-21T17:49:55.043" v="6"/>
        <pc:sldMkLst>
          <pc:docMk/>
          <pc:sldMk cId="0" sldId="271"/>
        </pc:sldMkLst>
        <pc:spChg chg="mod">
          <ac:chgData name="Lylia Zazoua" userId="98188723bedeead5" providerId="LiveId" clId="{8CB1930B-8E90-4D5A-B2AD-17DE177DB7C3}" dt="2023-06-21T17:49:55.043" v="6"/>
          <ac:spMkLst>
            <pc:docMk/>
            <pc:sldMk cId="0" sldId="271"/>
            <ac:spMk id="2" creationId="{00000000-0000-0000-0000-000000000000}"/>
          </ac:spMkLst>
        </pc:spChg>
      </pc:sldChg>
      <pc:sldChg chg="delSp modSp new mod">
        <pc:chgData name="Lylia Zazoua" userId="98188723bedeead5" providerId="LiveId" clId="{8CB1930B-8E90-4D5A-B2AD-17DE177DB7C3}" dt="2023-06-21T17:53:07.818" v="42" actId="255"/>
        <pc:sldMkLst>
          <pc:docMk/>
          <pc:sldMk cId="3080862022" sldId="274"/>
        </pc:sldMkLst>
        <pc:spChg chg="del mod">
          <ac:chgData name="Lylia Zazoua" userId="98188723bedeead5" providerId="LiveId" clId="{8CB1930B-8E90-4D5A-B2AD-17DE177DB7C3}" dt="2023-06-21T17:51:26.301" v="25" actId="21"/>
          <ac:spMkLst>
            <pc:docMk/>
            <pc:sldMk cId="3080862022" sldId="274"/>
            <ac:spMk id="2" creationId="{9184F6F7-BC00-88F8-89A5-1ED02048D13E}"/>
          </ac:spMkLst>
        </pc:spChg>
        <pc:spChg chg="mod">
          <ac:chgData name="Lylia Zazoua" userId="98188723bedeead5" providerId="LiveId" clId="{8CB1930B-8E90-4D5A-B2AD-17DE177DB7C3}" dt="2023-06-21T17:53:07.818" v="42" actId="255"/>
          <ac:spMkLst>
            <pc:docMk/>
            <pc:sldMk cId="3080862022" sldId="274"/>
            <ac:spMk id="3" creationId="{9DD2D4B6-6BC9-4740-7D6C-AE06B468CC4B}"/>
          </ac:spMkLst>
        </pc:spChg>
      </pc:sldChg>
    </pc:docChg>
  </pc:docChgLst>
  <pc:docChgLst>
    <pc:chgData name="Lylia Zazoua" userId="98188723bedeead5" providerId="LiveId" clId="{2419ED28-7382-47D0-A500-BAA5B645F4D1}"/>
    <pc:docChg chg="undo custSel modSld">
      <pc:chgData name="Lylia Zazoua" userId="98188723bedeead5" providerId="LiveId" clId="{2419ED28-7382-47D0-A500-BAA5B645F4D1}" dt="2023-06-21T17:39:12.002" v="464" actId="20577"/>
      <pc:docMkLst>
        <pc:docMk/>
      </pc:docMkLst>
      <pc:sldChg chg="modSp mod">
        <pc:chgData name="Lylia Zazoua" userId="98188723bedeead5" providerId="LiveId" clId="{2419ED28-7382-47D0-A500-BAA5B645F4D1}" dt="2023-06-21T17:39:12.002" v="464" actId="20577"/>
        <pc:sldMkLst>
          <pc:docMk/>
          <pc:sldMk cId="0" sldId="271"/>
        </pc:sldMkLst>
        <pc:spChg chg="mod">
          <ac:chgData name="Lylia Zazoua" userId="98188723bedeead5" providerId="LiveId" clId="{2419ED28-7382-47D0-A500-BAA5B645F4D1}" dt="2023-06-21T17:39:12.002" v="464" actId="20577"/>
          <ac:spMkLst>
            <pc:docMk/>
            <pc:sldMk cId="0" sldId="271"/>
            <ac:spMk id="2" creationId="{00000000-0000-0000-0000-000000000000}"/>
          </ac:spMkLst>
        </pc:spChg>
      </pc:sldChg>
    </pc:docChg>
  </pc:docChgLst>
  <pc:docChgLst>
    <pc:chgData name="Lylia Zazoua" userId="98188723bedeead5" providerId="LiveId" clId="{3DDDEA23-79E6-4FB3-8590-44E5CB4488D8}"/>
    <pc:docChg chg="modSld">
      <pc:chgData name="Lylia Zazoua" userId="98188723bedeead5" providerId="LiveId" clId="{3DDDEA23-79E6-4FB3-8590-44E5CB4488D8}" dt="2023-06-22T07:17:43.532" v="304" actId="20577"/>
      <pc:docMkLst>
        <pc:docMk/>
      </pc:docMkLst>
      <pc:sldChg chg="modSp mod">
        <pc:chgData name="Lylia Zazoua" userId="98188723bedeead5" providerId="LiveId" clId="{3DDDEA23-79E6-4FB3-8590-44E5CB4488D8}" dt="2023-06-22T07:05:27.831" v="302" actId="20577"/>
        <pc:sldMkLst>
          <pc:docMk/>
          <pc:sldMk cId="0" sldId="256"/>
        </pc:sldMkLst>
        <pc:spChg chg="mod">
          <ac:chgData name="Lylia Zazoua" userId="98188723bedeead5" providerId="LiveId" clId="{3DDDEA23-79E6-4FB3-8590-44E5CB4488D8}" dt="2023-06-22T07:05:27.831" v="302" actId="20577"/>
          <ac:spMkLst>
            <pc:docMk/>
            <pc:sldMk cId="0" sldId="256"/>
            <ac:spMk id="2" creationId="{00000000-0000-0000-0000-000000000000}"/>
          </ac:spMkLst>
        </pc:spChg>
      </pc:sldChg>
      <pc:sldChg chg="modSp mod">
        <pc:chgData name="Lylia Zazoua" userId="98188723bedeead5" providerId="LiveId" clId="{3DDDEA23-79E6-4FB3-8590-44E5CB4488D8}" dt="2023-06-22T04:33:15.240" v="291" actId="20577"/>
        <pc:sldMkLst>
          <pc:docMk/>
          <pc:sldMk cId="456302132" sldId="258"/>
        </pc:sldMkLst>
        <pc:spChg chg="mod">
          <ac:chgData name="Lylia Zazoua" userId="98188723bedeead5" providerId="LiveId" clId="{3DDDEA23-79E6-4FB3-8590-44E5CB4488D8}" dt="2023-06-22T04:33:15.240" v="291" actId="20577"/>
          <ac:spMkLst>
            <pc:docMk/>
            <pc:sldMk cId="456302132" sldId="258"/>
            <ac:spMk id="2" creationId="{00000000-0000-0000-0000-000000000000}"/>
          </ac:spMkLst>
        </pc:spChg>
      </pc:sldChg>
      <pc:sldChg chg="modSp mod">
        <pc:chgData name="Lylia Zazoua" userId="98188723bedeead5" providerId="LiveId" clId="{3DDDEA23-79E6-4FB3-8590-44E5CB4488D8}" dt="2023-06-22T03:39:41.411" v="250" actId="20577"/>
        <pc:sldMkLst>
          <pc:docMk/>
          <pc:sldMk cId="0" sldId="260"/>
        </pc:sldMkLst>
        <pc:spChg chg="mod">
          <ac:chgData name="Lylia Zazoua" userId="98188723bedeead5" providerId="LiveId" clId="{3DDDEA23-79E6-4FB3-8590-44E5CB4488D8}" dt="2023-06-22T03:39:41.411" v="250" actId="20577"/>
          <ac:spMkLst>
            <pc:docMk/>
            <pc:sldMk cId="0" sldId="260"/>
            <ac:spMk id="2" creationId="{00000000-0000-0000-0000-000000000000}"/>
          </ac:spMkLst>
        </pc:spChg>
      </pc:sldChg>
      <pc:sldChg chg="modSp mod">
        <pc:chgData name="Lylia Zazoua" userId="98188723bedeead5" providerId="LiveId" clId="{3DDDEA23-79E6-4FB3-8590-44E5CB4488D8}" dt="2023-06-22T03:37:20.164" v="132" actId="20577"/>
        <pc:sldMkLst>
          <pc:docMk/>
          <pc:sldMk cId="0" sldId="261"/>
        </pc:sldMkLst>
        <pc:spChg chg="mod">
          <ac:chgData name="Lylia Zazoua" userId="98188723bedeead5" providerId="LiveId" clId="{3DDDEA23-79E6-4FB3-8590-44E5CB4488D8}" dt="2023-06-22T03:37:20.164" v="132" actId="20577"/>
          <ac:spMkLst>
            <pc:docMk/>
            <pc:sldMk cId="0" sldId="261"/>
            <ac:spMk id="2" creationId="{00000000-0000-0000-0000-000000000000}"/>
          </ac:spMkLst>
        </pc:spChg>
      </pc:sldChg>
      <pc:sldChg chg="modSp mod">
        <pc:chgData name="Lylia Zazoua" userId="98188723bedeead5" providerId="LiveId" clId="{3DDDEA23-79E6-4FB3-8590-44E5CB4488D8}" dt="2023-06-22T03:31:40.878" v="25" actId="20577"/>
        <pc:sldMkLst>
          <pc:docMk/>
          <pc:sldMk cId="0" sldId="262"/>
        </pc:sldMkLst>
        <pc:spChg chg="mod">
          <ac:chgData name="Lylia Zazoua" userId="98188723bedeead5" providerId="LiveId" clId="{3DDDEA23-79E6-4FB3-8590-44E5CB4488D8}" dt="2023-06-22T03:31:40.878" v="25" actId="20577"/>
          <ac:spMkLst>
            <pc:docMk/>
            <pc:sldMk cId="0" sldId="262"/>
            <ac:spMk id="2" creationId="{00000000-0000-0000-0000-000000000000}"/>
          </ac:spMkLst>
        </pc:spChg>
      </pc:sldChg>
      <pc:sldChg chg="modSp mod">
        <pc:chgData name="Lylia Zazoua" userId="98188723bedeead5" providerId="LiveId" clId="{3DDDEA23-79E6-4FB3-8590-44E5CB4488D8}" dt="2023-06-22T04:24:19.497" v="287" actId="20577"/>
        <pc:sldMkLst>
          <pc:docMk/>
          <pc:sldMk cId="0" sldId="263"/>
        </pc:sldMkLst>
        <pc:spChg chg="mod">
          <ac:chgData name="Lylia Zazoua" userId="98188723bedeead5" providerId="LiveId" clId="{3DDDEA23-79E6-4FB3-8590-44E5CB4488D8}" dt="2023-06-22T04:24:19.497" v="287" actId="20577"/>
          <ac:spMkLst>
            <pc:docMk/>
            <pc:sldMk cId="0" sldId="263"/>
            <ac:spMk id="2" creationId="{00000000-0000-0000-0000-000000000000}"/>
          </ac:spMkLst>
        </pc:spChg>
      </pc:sldChg>
      <pc:sldChg chg="modSp mod">
        <pc:chgData name="Lylia Zazoua" userId="98188723bedeead5" providerId="LiveId" clId="{3DDDEA23-79E6-4FB3-8590-44E5CB4488D8}" dt="2023-06-22T04:09:07.531" v="285" actId="20577"/>
        <pc:sldMkLst>
          <pc:docMk/>
          <pc:sldMk cId="0" sldId="264"/>
        </pc:sldMkLst>
        <pc:spChg chg="mod">
          <ac:chgData name="Lylia Zazoua" userId="98188723bedeead5" providerId="LiveId" clId="{3DDDEA23-79E6-4FB3-8590-44E5CB4488D8}" dt="2023-06-22T04:09:07.531" v="285" actId="20577"/>
          <ac:spMkLst>
            <pc:docMk/>
            <pc:sldMk cId="0" sldId="264"/>
            <ac:spMk id="2" creationId="{00000000-0000-0000-0000-000000000000}"/>
          </ac:spMkLst>
        </pc:spChg>
      </pc:sldChg>
      <pc:sldChg chg="modSp mod">
        <pc:chgData name="Lylia Zazoua" userId="98188723bedeead5" providerId="LiveId" clId="{3DDDEA23-79E6-4FB3-8590-44E5CB4488D8}" dt="2023-06-22T07:17:43.532" v="304" actId="20577"/>
        <pc:sldMkLst>
          <pc:docMk/>
          <pc:sldMk cId="0" sldId="267"/>
        </pc:sldMkLst>
        <pc:spChg chg="mod">
          <ac:chgData name="Lylia Zazoua" userId="98188723bedeead5" providerId="LiveId" clId="{3DDDEA23-79E6-4FB3-8590-44E5CB4488D8}" dt="2023-06-22T07:17:43.532" v="304" actId="20577"/>
          <ac:spMkLst>
            <pc:docMk/>
            <pc:sldMk cId="0" sldId="267"/>
            <ac:spMk id="2" creationId="{00000000-0000-0000-0000-000000000000}"/>
          </ac:spMkLst>
        </pc:spChg>
      </pc:sldChg>
      <pc:sldChg chg="modSp mod">
        <pc:chgData name="Lylia Zazoua" userId="98188723bedeead5" providerId="LiveId" clId="{3DDDEA23-79E6-4FB3-8590-44E5CB4488D8}" dt="2023-06-22T04:31:31.744" v="290" actId="20577"/>
        <pc:sldMkLst>
          <pc:docMk/>
          <pc:sldMk cId="0" sldId="269"/>
        </pc:sldMkLst>
        <pc:spChg chg="mod">
          <ac:chgData name="Lylia Zazoua" userId="98188723bedeead5" providerId="LiveId" clId="{3DDDEA23-79E6-4FB3-8590-44E5CB4488D8}" dt="2023-06-22T04:31:31.744" v="290" actId="20577"/>
          <ac:spMkLst>
            <pc:docMk/>
            <pc:sldMk cId="0" sldId="269"/>
            <ac:spMk id="2" creationId="{00000000-0000-0000-0000-000000000000}"/>
          </ac:spMkLst>
        </pc:spChg>
      </pc:sldChg>
      <pc:sldChg chg="modSp mod">
        <pc:chgData name="Lylia Zazoua" userId="98188723bedeead5" providerId="LiveId" clId="{3DDDEA23-79E6-4FB3-8590-44E5CB4488D8}" dt="2023-06-22T04:40:36.908" v="301" actId="20577"/>
        <pc:sldMkLst>
          <pc:docMk/>
          <pc:sldMk cId="0" sldId="270"/>
        </pc:sldMkLst>
        <pc:spChg chg="mod">
          <ac:chgData name="Lylia Zazoua" userId="98188723bedeead5" providerId="LiveId" clId="{3DDDEA23-79E6-4FB3-8590-44E5CB4488D8}" dt="2023-06-22T04:40:36.908" v="301" actId="20577"/>
          <ac:spMkLst>
            <pc:docMk/>
            <pc:sldMk cId="0" sldId="270"/>
            <ac:spMk id="2" creationId="{00000000-0000-0000-0000-000000000000}"/>
          </ac:spMkLst>
        </pc:spChg>
      </pc:sldChg>
      <pc:sldChg chg="modSp mod">
        <pc:chgData name="Lylia Zazoua" userId="98188723bedeead5" providerId="LiveId" clId="{3DDDEA23-79E6-4FB3-8590-44E5CB4488D8}" dt="2023-06-22T04:06:08.689" v="270" actId="20577"/>
        <pc:sldMkLst>
          <pc:docMk/>
          <pc:sldMk cId="0" sldId="273"/>
        </pc:sldMkLst>
        <pc:spChg chg="mod">
          <ac:chgData name="Lylia Zazoua" userId="98188723bedeead5" providerId="LiveId" clId="{3DDDEA23-79E6-4FB3-8590-44E5CB4488D8}" dt="2023-06-22T04:06:08.689" v="270" actId="20577"/>
          <ac:spMkLst>
            <pc:docMk/>
            <pc:sldMk cId="0" sldId="273"/>
            <ac:spMk id="2" creationId="{00000000-0000-0000-0000-000000000000}"/>
          </ac:spMkLst>
        </pc:spChg>
      </pc:sldChg>
    </pc:docChg>
  </pc:docChgLst>
  <pc:docChgLst>
    <pc:chgData name="Lylia Zazoua" userId="98188723bedeead5" providerId="LiveId" clId="{EEF3D223-B4AC-43AC-8C7D-2C088940333A}"/>
    <pc:docChg chg="undo custSel delSld modSld">
      <pc:chgData name="Lylia Zazoua" userId="98188723bedeead5" providerId="LiveId" clId="{EEF3D223-B4AC-43AC-8C7D-2C088940333A}" dt="2023-06-21T16:42:55.502" v="339" actId="115"/>
      <pc:docMkLst>
        <pc:docMk/>
      </pc:docMkLst>
      <pc:sldChg chg="modSp mod">
        <pc:chgData name="Lylia Zazoua" userId="98188723bedeead5" providerId="LiveId" clId="{EEF3D223-B4AC-43AC-8C7D-2C088940333A}" dt="2023-06-21T16:40:59.452" v="327" actId="207"/>
        <pc:sldMkLst>
          <pc:docMk/>
          <pc:sldMk cId="0" sldId="256"/>
        </pc:sldMkLst>
        <pc:spChg chg="mod">
          <ac:chgData name="Lylia Zazoua" userId="98188723bedeead5" providerId="LiveId" clId="{EEF3D223-B4AC-43AC-8C7D-2C088940333A}" dt="2023-06-21T16:40:59.452" v="327" actId="207"/>
          <ac:spMkLst>
            <pc:docMk/>
            <pc:sldMk cId="0" sldId="256"/>
            <ac:spMk id="2" creationId="{00000000-0000-0000-0000-000000000000}"/>
          </ac:spMkLst>
        </pc:spChg>
      </pc:sldChg>
      <pc:sldChg chg="modSp mod">
        <pc:chgData name="Lylia Zazoua" userId="98188723bedeead5" providerId="LiveId" clId="{EEF3D223-B4AC-43AC-8C7D-2C088940333A}" dt="2023-06-21T16:41:54.612" v="328" actId="207"/>
        <pc:sldMkLst>
          <pc:docMk/>
          <pc:sldMk cId="2747137087" sldId="257"/>
        </pc:sldMkLst>
        <pc:spChg chg="mod">
          <ac:chgData name="Lylia Zazoua" userId="98188723bedeead5" providerId="LiveId" clId="{EEF3D223-B4AC-43AC-8C7D-2C088940333A}" dt="2023-06-21T16:41:54.612" v="328" actId="207"/>
          <ac:spMkLst>
            <pc:docMk/>
            <pc:sldMk cId="2747137087" sldId="257"/>
            <ac:spMk id="2" creationId="{00000000-0000-0000-0000-000000000000}"/>
          </ac:spMkLst>
        </pc:spChg>
      </pc:sldChg>
      <pc:sldChg chg="modSp mod">
        <pc:chgData name="Lylia Zazoua" userId="98188723bedeead5" providerId="LiveId" clId="{EEF3D223-B4AC-43AC-8C7D-2C088940333A}" dt="2023-06-21T16:42:22.247" v="332" actId="207"/>
        <pc:sldMkLst>
          <pc:docMk/>
          <pc:sldMk cId="456302132" sldId="258"/>
        </pc:sldMkLst>
        <pc:spChg chg="mod">
          <ac:chgData name="Lylia Zazoua" userId="98188723bedeead5" providerId="LiveId" clId="{EEF3D223-B4AC-43AC-8C7D-2C088940333A}" dt="2023-06-21T16:42:22.247" v="332" actId="207"/>
          <ac:spMkLst>
            <pc:docMk/>
            <pc:sldMk cId="456302132" sldId="258"/>
            <ac:spMk id="2" creationId="{00000000-0000-0000-0000-000000000000}"/>
          </ac:spMkLst>
        </pc:spChg>
      </pc:sldChg>
      <pc:sldChg chg="modSp mod">
        <pc:chgData name="Lylia Zazoua" userId="98188723bedeead5" providerId="LiveId" clId="{EEF3D223-B4AC-43AC-8C7D-2C088940333A}" dt="2023-06-21T16:42:16.967" v="331" actId="207"/>
        <pc:sldMkLst>
          <pc:docMk/>
          <pc:sldMk cId="0" sldId="259"/>
        </pc:sldMkLst>
        <pc:spChg chg="mod">
          <ac:chgData name="Lylia Zazoua" userId="98188723bedeead5" providerId="LiveId" clId="{EEF3D223-B4AC-43AC-8C7D-2C088940333A}" dt="2023-06-21T16:42:16.967" v="331" actId="207"/>
          <ac:spMkLst>
            <pc:docMk/>
            <pc:sldMk cId="0" sldId="259"/>
            <ac:spMk id="2" creationId="{00000000-0000-0000-0000-000000000000}"/>
          </ac:spMkLst>
        </pc:spChg>
      </pc:sldChg>
      <pc:sldChg chg="modSp mod">
        <pc:chgData name="Lylia Zazoua" userId="98188723bedeead5" providerId="LiveId" clId="{EEF3D223-B4AC-43AC-8C7D-2C088940333A}" dt="2023-06-21T16:42:09.021" v="330" actId="207"/>
        <pc:sldMkLst>
          <pc:docMk/>
          <pc:sldMk cId="0" sldId="260"/>
        </pc:sldMkLst>
        <pc:spChg chg="mod">
          <ac:chgData name="Lylia Zazoua" userId="98188723bedeead5" providerId="LiveId" clId="{EEF3D223-B4AC-43AC-8C7D-2C088940333A}" dt="2023-06-21T16:42:09.021" v="330" actId="207"/>
          <ac:spMkLst>
            <pc:docMk/>
            <pc:sldMk cId="0" sldId="260"/>
            <ac:spMk id="2" creationId="{00000000-0000-0000-0000-000000000000}"/>
          </ac:spMkLst>
        </pc:spChg>
      </pc:sldChg>
      <pc:sldChg chg="modSp mod">
        <pc:chgData name="Lylia Zazoua" userId="98188723bedeead5" providerId="LiveId" clId="{EEF3D223-B4AC-43AC-8C7D-2C088940333A}" dt="2023-06-21T16:42:01.343" v="329" actId="207"/>
        <pc:sldMkLst>
          <pc:docMk/>
          <pc:sldMk cId="0" sldId="261"/>
        </pc:sldMkLst>
        <pc:spChg chg="mod">
          <ac:chgData name="Lylia Zazoua" userId="98188723bedeead5" providerId="LiveId" clId="{EEF3D223-B4AC-43AC-8C7D-2C088940333A}" dt="2023-06-21T16:42:01.343" v="329" actId="207"/>
          <ac:spMkLst>
            <pc:docMk/>
            <pc:sldMk cId="0" sldId="261"/>
            <ac:spMk id="2" creationId="{00000000-0000-0000-0000-000000000000}"/>
          </ac:spMkLst>
        </pc:spChg>
      </pc:sldChg>
      <pc:sldChg chg="modSp mod">
        <pc:chgData name="Lylia Zazoua" userId="98188723bedeead5" providerId="LiveId" clId="{EEF3D223-B4AC-43AC-8C7D-2C088940333A}" dt="2023-06-21T16:42:29.408" v="333" actId="207"/>
        <pc:sldMkLst>
          <pc:docMk/>
          <pc:sldMk cId="0" sldId="262"/>
        </pc:sldMkLst>
        <pc:spChg chg="mod">
          <ac:chgData name="Lylia Zazoua" userId="98188723bedeead5" providerId="LiveId" clId="{EEF3D223-B4AC-43AC-8C7D-2C088940333A}" dt="2023-06-21T16:42:29.408" v="333" actId="207"/>
          <ac:spMkLst>
            <pc:docMk/>
            <pc:sldMk cId="0" sldId="262"/>
            <ac:spMk id="2" creationId="{00000000-0000-0000-0000-000000000000}"/>
          </ac:spMkLst>
        </pc:spChg>
      </pc:sldChg>
      <pc:sldChg chg="modSp mod">
        <pc:chgData name="Lylia Zazoua" userId="98188723bedeead5" providerId="LiveId" clId="{EEF3D223-B4AC-43AC-8C7D-2C088940333A}" dt="2023-06-21T16:42:36.487" v="334" actId="207"/>
        <pc:sldMkLst>
          <pc:docMk/>
          <pc:sldMk cId="0" sldId="263"/>
        </pc:sldMkLst>
        <pc:spChg chg="mod">
          <ac:chgData name="Lylia Zazoua" userId="98188723bedeead5" providerId="LiveId" clId="{EEF3D223-B4AC-43AC-8C7D-2C088940333A}" dt="2023-06-21T16:42:36.487" v="334" actId="207"/>
          <ac:spMkLst>
            <pc:docMk/>
            <pc:sldMk cId="0" sldId="263"/>
            <ac:spMk id="2" creationId="{00000000-0000-0000-0000-000000000000}"/>
          </ac:spMkLst>
        </pc:spChg>
      </pc:sldChg>
      <pc:sldChg chg="modSp mod">
        <pc:chgData name="Lylia Zazoua" userId="98188723bedeead5" providerId="LiveId" clId="{EEF3D223-B4AC-43AC-8C7D-2C088940333A}" dt="2023-06-21T16:42:42.231" v="335" actId="207"/>
        <pc:sldMkLst>
          <pc:docMk/>
          <pc:sldMk cId="0" sldId="264"/>
        </pc:sldMkLst>
        <pc:spChg chg="mod">
          <ac:chgData name="Lylia Zazoua" userId="98188723bedeead5" providerId="LiveId" clId="{EEF3D223-B4AC-43AC-8C7D-2C088940333A}" dt="2023-06-21T16:42:42.231" v="335" actId="207"/>
          <ac:spMkLst>
            <pc:docMk/>
            <pc:sldMk cId="0" sldId="264"/>
            <ac:spMk id="2" creationId="{00000000-0000-0000-0000-000000000000}"/>
          </ac:spMkLst>
        </pc:spChg>
      </pc:sldChg>
      <pc:sldChg chg="del">
        <pc:chgData name="Lylia Zazoua" userId="98188723bedeead5" providerId="LiveId" clId="{EEF3D223-B4AC-43AC-8C7D-2C088940333A}" dt="2023-06-21T16:36:41.742" v="309" actId="2696"/>
        <pc:sldMkLst>
          <pc:docMk/>
          <pc:sldMk cId="0" sldId="265"/>
        </pc:sldMkLst>
      </pc:sldChg>
      <pc:sldChg chg="modSp mod">
        <pc:chgData name="Lylia Zazoua" userId="98188723bedeead5" providerId="LiveId" clId="{EEF3D223-B4AC-43AC-8C7D-2C088940333A}" dt="2023-06-21T16:42:55.502" v="339" actId="115"/>
        <pc:sldMkLst>
          <pc:docMk/>
          <pc:sldMk cId="0" sldId="266"/>
        </pc:sldMkLst>
        <pc:spChg chg="mod">
          <ac:chgData name="Lylia Zazoua" userId="98188723bedeead5" providerId="LiveId" clId="{EEF3D223-B4AC-43AC-8C7D-2C088940333A}" dt="2023-06-21T16:42:55.502" v="339" actId="115"/>
          <ac:spMkLst>
            <pc:docMk/>
            <pc:sldMk cId="0" sldId="266"/>
            <ac:spMk id="2" creationId="{00000000-0000-0000-0000-000000000000}"/>
          </ac:spMkLst>
        </pc:spChg>
      </pc:sldChg>
      <pc:sldChg chg="del">
        <pc:chgData name="Lylia Zazoua" userId="98188723bedeead5" providerId="LiveId" clId="{EEF3D223-B4AC-43AC-8C7D-2C088940333A}" dt="2023-06-21T16:25:45.712" v="239" actId="2696"/>
        <pc:sldMkLst>
          <pc:docMk/>
          <pc:sldMk cId="0" sldId="26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1D7602-6C0F-6D87-0B1A-82573D4B894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20691E5D-4AB5-71EA-AE5B-AB28D5169CC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29ACE5-E4BF-418B-91C4-D1E16A58847D}" type="datetimeFigureOut">
              <a:rPr lang="en-GB" smtClean="0"/>
              <a:t>07/03/2026</a:t>
            </a:fld>
            <a:endParaRPr lang="en-GB"/>
          </a:p>
        </p:txBody>
      </p:sp>
      <p:sp>
        <p:nvSpPr>
          <p:cNvPr id="4" name="Footer Placeholder 3">
            <a:extLst>
              <a:ext uri="{FF2B5EF4-FFF2-40B4-BE49-F238E27FC236}">
                <a16:creationId xmlns:a16="http://schemas.microsoft.com/office/drawing/2014/main" id="{F0BC46DC-E2D1-72DA-3A1D-9CDDFB554C8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1663993D-D900-B812-9E4B-93DEDAB0E3E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6B8AD12-0111-4D6D-8412-FDEA9238C2EC}" type="slidenum">
              <a:rPr lang="en-GB" smtClean="0"/>
              <a:t>‹N°›</a:t>
            </a:fld>
            <a:endParaRPr lang="en-GB"/>
          </a:p>
        </p:txBody>
      </p:sp>
    </p:spTree>
    <p:extLst>
      <p:ext uri="{BB962C8B-B14F-4D97-AF65-F5344CB8AC3E}">
        <p14:creationId xmlns:p14="http://schemas.microsoft.com/office/powerpoint/2010/main" val="3251384078"/>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C38932-DCB0-4C2A-956A-5C201E5039F5}" type="datetimeFigureOut">
              <a:rPr lang="en-GB" smtClean="0"/>
              <a:t>07/03/2026</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2A8541-C0ED-4B22-8D02-61AE0F4B5520}" type="slidenum">
              <a:rPr lang="en-GB" smtClean="0"/>
              <a:t>‹N°›</a:t>
            </a:fld>
            <a:endParaRPr lang="en-GB"/>
          </a:p>
        </p:txBody>
      </p:sp>
    </p:spTree>
    <p:extLst>
      <p:ext uri="{BB962C8B-B14F-4D97-AF65-F5344CB8AC3E}">
        <p14:creationId xmlns:p14="http://schemas.microsoft.com/office/powerpoint/2010/main" val="3326976224"/>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07/03/2026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07/03/2026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07/03/2026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07/03/2026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07/03/2026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45BCC9A7-9F84-4DE3-B76E-953176F2E941}" type="datetimeFigureOut">
              <a:rPr lang="fr-FR" smtClean="0"/>
              <a:pPr/>
              <a:t>07/03/2026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7DE85C0-A1BC-4A99-AC32-C1F08F73C96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45BCC9A7-9F84-4DE3-B76E-953176F2E941}" type="datetimeFigureOut">
              <a:rPr lang="fr-FR" smtClean="0"/>
              <a:pPr/>
              <a:t>07/03/2026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7DE85C0-A1BC-4A99-AC32-C1F08F73C969}"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45BCC9A7-9F84-4DE3-B76E-953176F2E941}" type="datetimeFigureOut">
              <a:rPr lang="fr-FR" smtClean="0"/>
              <a:pPr/>
              <a:t>07/03/2026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7DE85C0-A1BC-4A99-AC32-C1F08F73C96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5BCC9A7-9F84-4DE3-B76E-953176F2E941}" type="datetimeFigureOut">
              <a:rPr lang="fr-FR" smtClean="0"/>
              <a:pPr/>
              <a:t>07/03/2026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7DE85C0-A1BC-4A99-AC32-C1F08F73C96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45BCC9A7-9F84-4DE3-B76E-953176F2E941}" type="datetimeFigureOut">
              <a:rPr lang="fr-FR" smtClean="0"/>
              <a:pPr/>
              <a:t>07/03/2026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7DE85C0-A1BC-4A99-AC32-C1F08F73C96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45BCC9A7-9F84-4DE3-B76E-953176F2E941}" type="datetimeFigureOut">
              <a:rPr lang="fr-FR" smtClean="0"/>
              <a:pPr/>
              <a:t>07/03/2026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7DE85C0-A1BC-4A99-AC32-C1F08F73C969}"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BCC9A7-9F84-4DE3-B76E-953176F2E941}" type="datetimeFigureOut">
              <a:rPr lang="fr-FR" smtClean="0"/>
              <a:pPr/>
              <a:t>07/03/2026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DE85C0-A1BC-4A99-AC32-C1F08F73C96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fr-FR" sz="6000" b="1" u="sng" dirty="0">
                <a:solidFill>
                  <a:schemeClr val="tx1"/>
                </a:solidFill>
                <a:latin typeface="Times New Roman" pitchFamily="18" charset="0"/>
                <a:cs typeface="Times New Roman" pitchFamily="18" charset="0"/>
              </a:rPr>
              <a:t>Module :</a:t>
            </a:r>
            <a:br>
              <a:rPr lang="fr-FR" sz="6000" b="1" dirty="0">
                <a:solidFill>
                  <a:schemeClr val="tx1"/>
                </a:solidFill>
                <a:latin typeface="Times New Roman" pitchFamily="18" charset="0"/>
                <a:cs typeface="Times New Roman" pitchFamily="18" charset="0"/>
              </a:rPr>
            </a:br>
            <a:r>
              <a:rPr lang="fr-FR" sz="6000" b="1" dirty="0">
                <a:solidFill>
                  <a:schemeClr val="tx1"/>
                </a:solidFill>
                <a:latin typeface="Times New Roman" pitchFamily="18" charset="0"/>
                <a:cs typeface="Times New Roman" pitchFamily="18" charset="0"/>
              </a:rPr>
              <a:t>Littératies numériques</a:t>
            </a:r>
            <a:endParaRPr lang="fr-FR" sz="4800"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ED24F5-3041-DC02-E728-4F379D4CF1B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926BEDB-1622-8274-7FAF-3174E2F41854}"/>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400" b="1" i="0" u="none" strike="noStrike" baseline="0" dirty="0">
                <a:solidFill>
                  <a:schemeClr val="tx1"/>
                </a:solidFill>
                <a:latin typeface="Times New Roman" panose="02020603050405020304" pitchFamily="18" charset="0"/>
                <a:cs typeface="Times New Roman" panose="02020603050405020304" pitchFamily="18" charset="0"/>
              </a:rPr>
              <a:t>AI-supporting scientific communication</a:t>
            </a:r>
            <a:br>
              <a:rPr lang="en-GB" sz="2400" b="1" i="0" u="none" strike="noStrike" baseline="0" dirty="0">
                <a:solidFill>
                  <a:srgbClr val="4E82BE"/>
                </a:solidFill>
                <a:latin typeface="Times New Roman" panose="02020603050405020304" pitchFamily="18" charset="0"/>
                <a:cs typeface="Times New Roman" panose="02020603050405020304" pitchFamily="18" charset="0"/>
              </a:rPr>
            </a:br>
            <a:br>
              <a:rPr lang="en-GB" sz="2400" b="1" i="0" u="none" strike="noStrike" baseline="0" dirty="0">
                <a:solidFill>
                  <a:srgbClr val="4E82BE"/>
                </a:solidFill>
                <a:latin typeface="Times New Roman" panose="02020603050405020304" pitchFamily="18" charset="0"/>
                <a:cs typeface="Times New Roman" panose="02020603050405020304" pitchFamily="18" charset="0"/>
              </a:rPr>
            </a:br>
            <a:r>
              <a:rPr lang="en-GB" sz="2400" b="0" i="0" u="none" strike="noStrike" baseline="0" dirty="0">
                <a:solidFill>
                  <a:srgbClr val="000000"/>
                </a:solidFill>
                <a:latin typeface="Times New Roman" panose="02020603050405020304" pitchFamily="18" charset="0"/>
                <a:cs typeface="Times New Roman" panose="02020603050405020304" pitchFamily="18" charset="0"/>
              </a:rPr>
              <a:t>Beyond the main stages of research, AI is also more broadly useful to science. In terms of communication, some AI models have been developed to summarise research papers and some </a:t>
            </a:r>
            <a:r>
              <a:rPr lang="en-GB" sz="2400" b="0" i="0" u="none" strike="noStrike" baseline="0" dirty="0">
                <a:latin typeface="Times New Roman" panose="02020603050405020304" pitchFamily="18" charset="0"/>
                <a:cs typeface="Times New Roman" panose="02020603050405020304" pitchFamily="18" charset="0"/>
              </a:rPr>
              <a:t>AI models highlight aspects of a draft research paper that make it either easier or less easy to comprehend.</a:t>
            </a:r>
            <a:endParaRPr lang="en-GB" sz="2400"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489360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D27B46-4279-00FA-21CB-4EC3960E7AF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E46F90A-C965-8488-43FC-1E58AF87377A}"/>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200" b="1" i="0" u="none" strike="noStrike" baseline="0" dirty="0">
                <a:solidFill>
                  <a:schemeClr val="tx1"/>
                </a:solidFill>
                <a:latin typeface="Times New Roman" panose="02020603050405020304" pitchFamily="18" charset="0"/>
                <a:cs typeface="Times New Roman" panose="02020603050405020304" pitchFamily="18" charset="0"/>
              </a:rPr>
              <a:t>Dangers and weaknesses of AI in science</a:t>
            </a:r>
            <a:endParaRPr lang="en-GB" sz="4000"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37030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7C848A-07F0-27D9-1425-36B83148EAA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882E30D-084E-8A55-359B-1807F28710E7}"/>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400" b="1" i="1" u="none" strike="noStrike" baseline="0" dirty="0">
                <a:latin typeface="Times New Roman" panose="02020603050405020304" pitchFamily="18" charset="0"/>
                <a:cs typeface="Times New Roman" panose="02020603050405020304" pitchFamily="18" charset="0"/>
              </a:rPr>
              <a:t>Data-driven AI can malfunction</a:t>
            </a:r>
            <a:br>
              <a:rPr lang="en-GB" sz="2400" b="1" i="1"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Data-driven AI models sometimes malfunction in different ways than do traditional algorithms. Using deep learning, a robot trained to work with red, blue and green bottles in a laboratory, for example, may not generalise correctly to black bottles</a:t>
            </a:r>
            <a:r>
              <a:rPr lang="en-GB" sz="1800" b="0" i="0" u="none" strike="noStrike" baseline="0" dirty="0">
                <a:latin typeface="ArialMT"/>
              </a:rPr>
              <a:t>.</a:t>
            </a:r>
            <a:endParaRPr lang="en-GB" sz="2400"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909181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08833F-2765-5404-EC68-229103F27D7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0D0D932-5234-68E3-E50C-D7CFAC02A998}"/>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400" b="1" i="1" u="none" strike="noStrike" baseline="0" dirty="0">
                <a:latin typeface="Times New Roman" panose="02020603050405020304" pitchFamily="18" charset="0"/>
                <a:cs typeface="Times New Roman" panose="02020603050405020304" pitchFamily="18" charset="0"/>
              </a:rPr>
              <a:t>Efforts to mitigate bias may lead to further harm</a:t>
            </a:r>
            <a:br>
              <a:rPr lang="en-GB" sz="2400" b="1" i="1"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Deep-learning models pick up subtle patterns in training data, including any biases in simulations. This is similar to how a model trained on some types of historical human data can learn social biases, such as discrimination against minorities.</a:t>
            </a:r>
            <a:endParaRPr lang="en-GB" sz="3200"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42474357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73A111-3EA7-8DDE-AAEA-B667D6B2CA8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4DAAF28-5F12-E027-ACD5-E9088F920653}"/>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400" b="1" i="1" u="none" strike="noStrike" baseline="0" dirty="0">
                <a:latin typeface="Times New Roman" panose="02020603050405020304" pitchFamily="18" charset="0"/>
                <a:cs typeface="Times New Roman" panose="02020603050405020304" pitchFamily="18" charset="0"/>
              </a:rPr>
              <a:t>Technological solutions cannot solve all problems</a:t>
            </a:r>
            <a:br>
              <a:rPr lang="en-GB" sz="2400" b="1" i="1"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In theory, AI models could try to predict which students are more likely to succeed in science, technology, engineering and mathematics research careers. However, data are likely to be plagued by existing biases in society.</a:t>
            </a:r>
            <a:endParaRPr lang="en-GB" sz="3200"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0799427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6BBDB-7CD4-DE90-09EB-CB4E2538BCE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712AEB-1EF0-1070-6C54-2B67CF262551}"/>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400" b="1" i="1" u="none" strike="noStrike" baseline="0" dirty="0">
                <a:latin typeface="Times New Roman" panose="02020603050405020304" pitchFamily="18" charset="0"/>
                <a:cs typeface="Times New Roman" panose="02020603050405020304" pitchFamily="18" charset="0"/>
              </a:rPr>
              <a:t>Causal models are needed to disentangle correlation from causation</a:t>
            </a:r>
            <a:br>
              <a:rPr lang="en-GB" sz="2400" b="1" i="1"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AI models simply learn correlations in data, not the causal relationships involved. Causal models are needed to disentangle correlation from causation.</a:t>
            </a:r>
            <a:endParaRPr lang="en-GB" sz="4000"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977980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152CB-6204-9D53-7F4F-D114D0613CA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B2845F3-4172-9AE7-4FC3-BBA51877B109}"/>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400" b="1" i="1" u="none" strike="noStrike" baseline="0" dirty="0">
                <a:latin typeface="Times New Roman" panose="02020603050405020304" pitchFamily="18" charset="0"/>
                <a:cs typeface="Times New Roman" panose="02020603050405020304" pitchFamily="18" charset="0"/>
              </a:rPr>
              <a:t>Large AI models are expensive and more harmful for the environment</a:t>
            </a:r>
            <a:br>
              <a:rPr lang="en-GB" sz="2400" b="1" i="1"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Developing large AI models that require enormous computing resources to train. This can create problems for research groups with smaller budgets, particularly compared to large AI companies. Such models also leave a large carbon footprint that is harmful for the environment.</a:t>
            </a:r>
            <a:endParaRPr lang="en-GB" sz="4000"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5133758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600" b="1" dirty="0">
                <a:solidFill>
                  <a:schemeClr val="tx1"/>
                </a:solidFill>
                <a:latin typeface="Times New Roman" pitchFamily="18" charset="0"/>
                <a:cs typeface="Times New Roman" pitchFamily="18" charset="0"/>
              </a:rPr>
              <a:t>Thank you!</a:t>
            </a:r>
          </a:p>
        </p:txBody>
      </p:sp>
    </p:spTree>
    <p:extLst>
      <p:ext uri="{BB962C8B-B14F-4D97-AF65-F5344CB8AC3E}">
        <p14:creationId xmlns:p14="http://schemas.microsoft.com/office/powerpoint/2010/main" val="3868344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fr-FR" sz="3600" b="1" u="sng">
                <a:solidFill>
                  <a:schemeClr val="tx1"/>
                </a:solidFill>
                <a:latin typeface="Times New Roman" pitchFamily="18" charset="0"/>
                <a:cs typeface="Times New Roman" pitchFamily="18" charset="0"/>
              </a:rPr>
              <a:t>Lesson 8</a:t>
            </a:r>
            <a:br>
              <a:rPr lang="fr-FR" sz="3600" b="1" u="sng" dirty="0">
                <a:solidFill>
                  <a:schemeClr val="tx1"/>
                </a:solidFill>
                <a:latin typeface="Times New Roman" pitchFamily="18" charset="0"/>
                <a:cs typeface="Times New Roman" pitchFamily="18" charset="0"/>
              </a:rPr>
            </a:br>
            <a:br>
              <a:rPr lang="fr-FR" sz="3600" b="1" dirty="0">
                <a:solidFill>
                  <a:schemeClr val="tx1"/>
                </a:solidFill>
                <a:latin typeface="Times New Roman" pitchFamily="18" charset="0"/>
                <a:cs typeface="Times New Roman" pitchFamily="18" charset="0"/>
              </a:rPr>
            </a:br>
            <a:r>
              <a:rPr lang="en-GB" sz="3600" b="1" noProof="0" dirty="0">
                <a:solidFill>
                  <a:schemeClr val="tx1"/>
                </a:solidFill>
                <a:latin typeface="Times New Roman" pitchFamily="18" charset="0"/>
                <a:cs typeface="Times New Roman" pitchFamily="18" charset="0"/>
              </a:rPr>
              <a:t>Research</a:t>
            </a:r>
            <a:r>
              <a:rPr lang="fr-FR" sz="3600" b="1" dirty="0">
                <a:solidFill>
                  <a:schemeClr val="tx1"/>
                </a:solidFill>
                <a:latin typeface="Times New Roman" pitchFamily="18" charset="0"/>
                <a:cs typeface="Times New Roman" pitchFamily="18" charset="0"/>
              </a:rPr>
              <a:t> in </a:t>
            </a:r>
            <a:r>
              <a:rPr lang="en-GB" b="1" dirty="0">
                <a:latin typeface="Times New Roman" panose="02020603050405020304" pitchFamily="18" charset="0"/>
                <a:cs typeface="Times New Roman" panose="02020603050405020304" pitchFamily="18" charset="0"/>
              </a:rPr>
              <a:t>AI Era</a:t>
            </a:r>
            <a:endParaRPr lang="fr-FR" sz="36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747137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400" b="0" i="0" u="none" strike="noStrike" baseline="0" dirty="0">
                <a:latin typeface="Times New Roman" panose="02020603050405020304" pitchFamily="18" charset="0"/>
                <a:cs typeface="Times New Roman" panose="02020603050405020304" pitchFamily="18" charset="0"/>
              </a:rPr>
              <a:t>AI and its various subdisciplines are pervading every field and stage of the scientific process and advances in AI have led to an outpouring of creative uses in research, and actors in research systems can do much to speed and broaden the uptake of AI in science, and to magnify its positive contributions to science and society.</a:t>
            </a:r>
            <a:endParaRPr lang="en-GB" sz="3200"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828745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DDBD94-BBD2-ACBD-832E-AA3C38DC4D6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21318D4-F3A7-8F4E-3E56-5A630D960B0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200" b="1" i="0" u="none" strike="noStrike" baseline="0" dirty="0">
                <a:solidFill>
                  <a:schemeClr val="tx1"/>
                </a:solidFill>
                <a:latin typeface="Times New Roman" panose="02020603050405020304" pitchFamily="18" charset="0"/>
                <a:cs typeface="Times New Roman" panose="02020603050405020304" pitchFamily="18" charset="0"/>
              </a:rPr>
              <a:t>How can artificial intelligence help</a:t>
            </a:r>
            <a:br>
              <a:rPr lang="en-GB" sz="3200" b="1" i="0" u="none" strike="noStrike" baseline="0" dirty="0">
                <a:solidFill>
                  <a:schemeClr val="tx1"/>
                </a:solidFill>
                <a:latin typeface="Times New Roman" panose="02020603050405020304" pitchFamily="18" charset="0"/>
                <a:cs typeface="Times New Roman" panose="02020603050405020304" pitchFamily="18" charset="0"/>
              </a:rPr>
            </a:br>
            <a:r>
              <a:rPr lang="en-GB" sz="3200" b="1" i="0" u="none" strike="noStrike" baseline="0" dirty="0">
                <a:solidFill>
                  <a:schemeClr val="tx1"/>
                </a:solidFill>
                <a:latin typeface="Times New Roman" panose="02020603050405020304" pitchFamily="18" charset="0"/>
                <a:cs typeface="Times New Roman" panose="02020603050405020304" pitchFamily="18" charset="0"/>
              </a:rPr>
              <a:t>scientists?</a:t>
            </a:r>
            <a:endParaRPr lang="en-GB" sz="4000"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628612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4A730-357B-9B86-A194-3013FFFABC7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801E196-F39D-0AF4-A6B8-0EF050D7AFCA}"/>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400" b="0" i="0" u="none" strike="noStrike" baseline="0" dirty="0">
                <a:latin typeface="Times New Roman" panose="02020603050405020304" pitchFamily="18" charset="0"/>
                <a:cs typeface="Times New Roman" panose="02020603050405020304" pitchFamily="18" charset="0"/>
              </a:rPr>
              <a:t>AI has already left a mark on every stage of the scientific process: from hypothesis generation and mathematical proof building to experiment design and monitoring, data collection, simulation</a:t>
            </a:r>
            <a:br>
              <a:rPr lang="en-GB" sz="2400" b="0" i="0"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and rapid inference, among others.</a:t>
            </a:r>
            <a:br>
              <a:rPr lang="en-GB" sz="2400" b="0" i="0"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Once a discovery is made, one may seek a more fundamental understanding of why the finding is what it is. One may also want to know how to use this newfound knowledge to help humanity.</a:t>
            </a:r>
            <a:endParaRPr lang="en-GB" sz="3200"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995783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FC92F4-3451-C7B2-648A-EE26E075243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E9BFC6A-16E2-26F5-C3B5-0AA2C007DC24}"/>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Autofit/>
          </a:bodyPr>
          <a:lstStyle/>
          <a:p>
            <a:pPr algn="l"/>
            <a:br>
              <a:rPr lang="en-GB" sz="2400" b="1" i="0" u="none" strike="noStrike" baseline="0" dirty="0">
                <a:solidFill>
                  <a:srgbClr val="4E82BE"/>
                </a:solidFill>
                <a:latin typeface="Times New Roman" panose="02020603050405020304" pitchFamily="18" charset="0"/>
                <a:cs typeface="Times New Roman" panose="02020603050405020304" pitchFamily="18" charset="0"/>
              </a:rPr>
            </a:br>
            <a:r>
              <a:rPr lang="en-GB" sz="2400" b="1" i="1" u="none" strike="noStrike" baseline="0" dirty="0">
                <a:solidFill>
                  <a:srgbClr val="000000"/>
                </a:solidFill>
                <a:latin typeface="Times New Roman" panose="02020603050405020304" pitchFamily="18" charset="0"/>
                <a:cs typeface="Times New Roman" panose="02020603050405020304" pitchFamily="18" charset="0"/>
              </a:rPr>
              <a:t>Supervised learning</a:t>
            </a:r>
            <a:br>
              <a:rPr lang="en-GB" sz="2400" b="1" i="1" u="none" strike="noStrike" baseline="0" dirty="0">
                <a:solidFill>
                  <a:srgbClr val="000000"/>
                </a:solidFill>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The most typical uses of AI in science over the past decade have involved supervised learning, where a model is “trained” (optimised with an automatic algorithm) on data already annotated with the right answers.</a:t>
            </a:r>
            <a:br>
              <a:rPr lang="en-GB" sz="2400" b="0" i="0" u="none" strike="noStrike" baseline="0" dirty="0">
                <a:latin typeface="Times New Roman" panose="02020603050405020304" pitchFamily="18" charset="0"/>
                <a:cs typeface="Times New Roman" panose="02020603050405020304" pitchFamily="18" charset="0"/>
              </a:rPr>
            </a:br>
            <a:br>
              <a:rPr lang="en-GB" sz="2400" b="0" i="0" u="none" strike="noStrike" baseline="0" dirty="0">
                <a:latin typeface="Times New Roman" panose="02020603050405020304" pitchFamily="18" charset="0"/>
                <a:cs typeface="Times New Roman" panose="02020603050405020304" pitchFamily="18" charset="0"/>
              </a:rPr>
            </a:br>
            <a:r>
              <a:rPr lang="en-GB" sz="2400" b="1" i="1" u="none" strike="noStrike" baseline="0" dirty="0">
                <a:latin typeface="Times New Roman" panose="02020603050405020304" pitchFamily="18" charset="0"/>
                <a:cs typeface="Times New Roman" panose="02020603050405020304" pitchFamily="18" charset="0"/>
              </a:rPr>
              <a:t>Anomaly detection</a:t>
            </a:r>
            <a:br>
              <a:rPr lang="en-GB" sz="2400" b="1" i="1"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It is difficult to have an exhaustive, annotated list of brain scan images spanning all the possible categories of abnormality. However, anomaly detection models need only see examples</a:t>
            </a:r>
            <a:br>
              <a:rPr lang="en-GB" sz="2400" b="0" i="0"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of healthy brains in their training to subsequently flag abnormalities in images of new patients.</a:t>
            </a:r>
            <a:br>
              <a:rPr lang="en-GB" sz="2400" b="0" i="0" u="none" strike="noStrike" baseline="0" dirty="0">
                <a:latin typeface="Times New Roman" panose="02020603050405020304" pitchFamily="18" charset="0"/>
                <a:cs typeface="Times New Roman" panose="02020603050405020304" pitchFamily="18" charset="0"/>
              </a:rPr>
            </a:br>
            <a:endParaRPr lang="en-GB" sz="2400"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1248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6E01E-397F-4002-D07C-D1A1ACADCA7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15431A9-4906-C800-46A9-6650FA687119}"/>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i="0" u="none" strike="noStrike" baseline="0" dirty="0">
                <a:solidFill>
                  <a:schemeClr val="tx1"/>
                </a:solidFill>
                <a:latin typeface="Times New Roman" panose="02020603050405020304" pitchFamily="18" charset="0"/>
                <a:cs typeface="Times New Roman" panose="02020603050405020304" pitchFamily="18" charset="0"/>
              </a:rPr>
              <a:t>The need for interpretability</a:t>
            </a:r>
            <a:br>
              <a:rPr lang="en-GB" sz="2400" b="1" i="0" u="none" strike="noStrike" baseline="0" dirty="0">
                <a:solidFill>
                  <a:srgbClr val="4E82BE"/>
                </a:solidFill>
                <a:latin typeface="Times New Roman" panose="02020603050405020304" pitchFamily="18" charset="0"/>
                <a:cs typeface="Times New Roman" panose="02020603050405020304" pitchFamily="18" charset="0"/>
              </a:rPr>
            </a:br>
            <a:r>
              <a:rPr lang="en-GB" sz="2400" b="0" i="0" u="none" strike="noStrike" baseline="0" dirty="0">
                <a:solidFill>
                  <a:srgbClr val="000000"/>
                </a:solidFill>
                <a:latin typeface="Times New Roman" panose="02020603050405020304" pitchFamily="18" charset="0"/>
                <a:cs typeface="Times New Roman" panose="02020603050405020304" pitchFamily="18" charset="0"/>
              </a:rPr>
              <a:t>As science demands interpretability, an opaque AI model that gives the right answers without any further explanation has limited use. For instance, anomaly detection models can highlight regions in medical images that are a cause for concern. This, in turn, points medical practitioners to regions for further investigation.</a:t>
            </a:r>
            <a:endParaRPr lang="en-GB" sz="2400"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72235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A2CD8-B4AC-CCAA-A0C6-A9B6A473B7B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8FF4C49-4B7D-6AB0-A3E6-F6190CD03E4A}"/>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400" b="1" i="0" u="none" strike="noStrike" baseline="0" dirty="0">
                <a:solidFill>
                  <a:schemeClr val="tx1"/>
                </a:solidFill>
                <a:latin typeface="Times New Roman" panose="02020603050405020304" pitchFamily="18" charset="0"/>
                <a:cs typeface="Times New Roman" panose="02020603050405020304" pitchFamily="18" charset="0"/>
              </a:rPr>
              <a:t>Treatment of uncertainties when using AI in science</a:t>
            </a:r>
            <a:br>
              <a:rPr lang="en-GB" sz="2400" b="1" i="0" u="none" strike="noStrike" baseline="0" dirty="0">
                <a:solidFill>
                  <a:srgbClr val="4E82BE"/>
                </a:solidFill>
                <a:latin typeface="Times New Roman" panose="02020603050405020304" pitchFamily="18" charset="0"/>
                <a:cs typeface="Times New Roman" panose="02020603050405020304" pitchFamily="18" charset="0"/>
              </a:rPr>
            </a:br>
            <a:br>
              <a:rPr lang="en-GB" sz="2400" b="1" i="0" u="none" strike="noStrike" baseline="0" dirty="0">
                <a:solidFill>
                  <a:srgbClr val="4E82BE"/>
                </a:solidFill>
                <a:latin typeface="Times New Roman" panose="02020603050405020304" pitchFamily="18" charset="0"/>
                <a:cs typeface="Times New Roman" panose="02020603050405020304" pitchFamily="18" charset="0"/>
              </a:rPr>
            </a:br>
            <a:r>
              <a:rPr lang="en-GB" sz="2400" b="0" i="0" u="none" strike="noStrike" baseline="0" dirty="0">
                <a:solidFill>
                  <a:srgbClr val="000000"/>
                </a:solidFill>
                <a:latin typeface="Times New Roman" panose="02020603050405020304" pitchFamily="18" charset="0"/>
                <a:cs typeface="Times New Roman" panose="02020603050405020304" pitchFamily="18" charset="0"/>
              </a:rPr>
              <a:t>When it comes to trusting the products of science, whether measurements based on recorded data or complex simulations that make simplifying assumptions, scientists care a lot about uncertainties. For a while, many scientists refrained from using AI because it was difficult to quantify the uncertainty in the results, but </a:t>
            </a:r>
            <a:r>
              <a:rPr lang="en-GB" sz="2400" b="0" i="0" u="none" strike="noStrike" baseline="0" dirty="0">
                <a:latin typeface="Times New Roman" panose="02020603050405020304" pitchFamily="18" charset="0"/>
                <a:cs typeface="Times New Roman" panose="02020603050405020304" pitchFamily="18" charset="0"/>
              </a:rPr>
              <a:t>recently, the tide has turned as scientists have found that AI can help more accurately quantify uncertainties.</a:t>
            </a:r>
            <a:endParaRPr lang="en-GB" sz="2400"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420059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4D0AF7-CE92-B25C-E8C4-05CEB03CE19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DD528C4-F98A-F9A8-0E8F-6494FA750545}"/>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400" b="1" i="0" u="none" strike="noStrike" baseline="0" dirty="0">
                <a:solidFill>
                  <a:schemeClr val="tx1"/>
                </a:solidFill>
                <a:latin typeface="Times New Roman" panose="02020603050405020304" pitchFamily="18" charset="0"/>
                <a:cs typeface="Times New Roman" panose="02020603050405020304" pitchFamily="18" charset="0"/>
              </a:rPr>
              <a:t>Simulation in science with generative models</a:t>
            </a:r>
            <a:br>
              <a:rPr lang="en-GB" sz="2400" b="1" i="0" u="none" strike="noStrike" baseline="0" dirty="0">
                <a:solidFill>
                  <a:srgbClr val="4E82BE"/>
                </a:solidFill>
                <a:latin typeface="Times New Roman" panose="02020603050405020304" pitchFamily="18" charset="0"/>
                <a:cs typeface="Times New Roman" panose="02020603050405020304" pitchFamily="18" charset="0"/>
              </a:rPr>
            </a:br>
            <a:r>
              <a:rPr lang="en-GB" sz="2400" b="0" i="0" u="none" strike="noStrike" baseline="0" dirty="0">
                <a:solidFill>
                  <a:srgbClr val="000000"/>
                </a:solidFill>
                <a:latin typeface="Times New Roman" panose="02020603050405020304" pitchFamily="18" charset="0"/>
                <a:cs typeface="Times New Roman" panose="02020603050405020304" pitchFamily="18" charset="0"/>
              </a:rPr>
              <a:t>Unstructured data (e.g. satellite images, global weather data) have traditionally been a challenge because dedicated algorithms need to be developed to handle them. </a:t>
            </a:r>
            <a:r>
              <a:rPr lang="en-GB" sz="2400" b="0" i="0" u="none" strike="noStrike" baseline="0" dirty="0">
                <a:latin typeface="Times New Roman" panose="02020603050405020304" pitchFamily="18" charset="0"/>
                <a:cs typeface="Times New Roman" panose="02020603050405020304" pitchFamily="18" charset="0"/>
              </a:rPr>
              <a:t>Deep learning has been sensationally effective in handling such data to solve unusual tasks.</a:t>
            </a:r>
            <a:br>
              <a:rPr lang="en-GB" sz="2400" b="0" i="0" u="none" strike="noStrike" baseline="0" dirty="0">
                <a:solidFill>
                  <a:srgbClr val="000000"/>
                </a:solidFill>
                <a:latin typeface="Times New Roman" panose="02020603050405020304" pitchFamily="18" charset="0"/>
                <a:cs typeface="Times New Roman" panose="02020603050405020304" pitchFamily="18" charset="0"/>
              </a:rPr>
            </a:br>
            <a:r>
              <a:rPr lang="en-GB" sz="1800" b="0" i="0" u="none" strike="noStrike" baseline="0" dirty="0">
                <a:solidFill>
                  <a:srgbClr val="000000"/>
                </a:solidFill>
                <a:latin typeface="ArialMT"/>
              </a:rPr>
              <a:t> </a:t>
            </a:r>
            <a:br>
              <a:rPr lang="en-GB" sz="1800" b="0" i="0" u="none" strike="noStrike" baseline="0" dirty="0">
                <a:solidFill>
                  <a:srgbClr val="000000"/>
                </a:solidFill>
                <a:latin typeface="ArialMT"/>
              </a:rPr>
            </a:br>
            <a:br>
              <a:rPr lang="en-GB" sz="1800" b="0" i="0" u="none" strike="noStrike" baseline="0" dirty="0">
                <a:solidFill>
                  <a:srgbClr val="000000"/>
                </a:solidFill>
                <a:latin typeface="ArialMT"/>
              </a:rPr>
            </a:br>
            <a:r>
              <a:rPr lang="en-GB" sz="2400" b="1" i="0" u="none" strike="noStrike" baseline="0" dirty="0">
                <a:solidFill>
                  <a:schemeClr val="tx1"/>
                </a:solidFill>
                <a:latin typeface="Times New Roman" panose="02020603050405020304" pitchFamily="18" charset="0"/>
                <a:cs typeface="Times New Roman" panose="02020603050405020304" pitchFamily="18" charset="0"/>
              </a:rPr>
              <a:t>Using AI to compress data</a:t>
            </a:r>
            <a:br>
              <a:rPr lang="en-GB" sz="2400" b="1" i="0" u="none" strike="noStrike" baseline="0" dirty="0">
                <a:solidFill>
                  <a:srgbClr val="4E82BE"/>
                </a:solidFill>
                <a:latin typeface="Times New Roman" panose="02020603050405020304" pitchFamily="18" charset="0"/>
                <a:cs typeface="Times New Roman" panose="02020603050405020304" pitchFamily="18" charset="0"/>
              </a:rPr>
            </a:br>
            <a:r>
              <a:rPr lang="en-GB" sz="2400" b="0" i="0" u="none" strike="noStrike" baseline="0" dirty="0">
                <a:solidFill>
                  <a:srgbClr val="000000"/>
                </a:solidFill>
                <a:latin typeface="Times New Roman" panose="02020603050405020304" pitchFamily="18" charset="0"/>
                <a:cs typeface="Times New Roman" panose="02020603050405020304" pitchFamily="18" charset="0"/>
              </a:rPr>
              <a:t>AI can also be used for data compression, finding ways to summarise the same information using fewer attributes. </a:t>
            </a:r>
            <a:r>
              <a:rPr lang="en-GB" sz="2400" b="0" i="0" u="none" strike="noStrike" baseline="0" dirty="0">
                <a:latin typeface="Times New Roman" panose="02020603050405020304" pitchFamily="18" charset="0"/>
                <a:cs typeface="Times New Roman" panose="02020603050405020304" pitchFamily="18" charset="0"/>
              </a:rPr>
              <a:t>AI has also been used to compress multi-dimensional data into two dimensions (data summarised in two attributes) so it can be visualised on a screen or paper. The compressed representation of the data can itself reveal underlying but otherwise hard-to-detect patterns in the data.</a:t>
            </a:r>
            <a:endParaRPr lang="en-GB" sz="2400"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94226699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2351</TotalTime>
  <Words>838</Words>
  <Application>Microsoft Office PowerPoint</Application>
  <PresentationFormat>Affichage à l'écran (4:3)</PresentationFormat>
  <Paragraphs>17</Paragraphs>
  <Slides>17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17</vt:i4>
      </vt:variant>
    </vt:vector>
  </HeadingPairs>
  <TitlesOfParts>
    <vt:vector size="22" baseType="lpstr">
      <vt:lpstr>Arial</vt:lpstr>
      <vt:lpstr>ArialMT</vt:lpstr>
      <vt:lpstr>Calibri</vt:lpstr>
      <vt:lpstr>Times New Roman</vt:lpstr>
      <vt:lpstr>Thème Office</vt:lpstr>
      <vt:lpstr>Module : Littératies numériques</vt:lpstr>
      <vt:lpstr>Lesson 8  Research in AI Era</vt:lpstr>
      <vt:lpstr>AI and its various subdisciplines are pervading every field and stage of the scientific process and advances in AI have led to an outpouring of creative uses in research, and actors in research systems can do much to speed and broaden the uptake of AI in science, and to magnify its positive contributions to science and society.</vt:lpstr>
      <vt:lpstr>How can artificial intelligence help scientists?</vt:lpstr>
      <vt:lpstr>AI has already left a mark on every stage of the scientific process: from hypothesis generation and mathematical proof building to experiment design and monitoring, data collection, simulation and rapid inference, among others. Once a discovery is made, one may seek a more fundamental understanding of why the finding is what it is. One may also want to know how to use this newfound knowledge to help humanity.</vt:lpstr>
      <vt:lpstr> Supervised learning The most typical uses of AI in science over the past decade have involved supervised learning, where a model is “trained” (optimised with an automatic algorithm) on data already annotated with the right answers.  Anomaly detection It is difficult to have an exhaustive, annotated list of brain scan images spanning all the possible categories of abnormality. However, anomaly detection models need only see examples of healthy brains in their training to subsequently flag abnormalities in images of new patients. </vt:lpstr>
      <vt:lpstr>The need for interpretability As science demands interpretability, an opaque AI model that gives the right answers without any further explanation has limited use. For instance, anomaly detection models can highlight regions in medical images that are a cause for concern. This, in turn, points medical practitioners to regions for further investigation.</vt:lpstr>
      <vt:lpstr>Treatment of uncertainties when using AI in science  When it comes to trusting the products of science, whether measurements based on recorded data or complex simulations that make simplifying assumptions, scientists care a lot about uncertainties. For a while, many scientists refrained from using AI because it was difficult to quantify the uncertainty in the results, but recently, the tide has turned as scientists have found that AI can help more accurately quantify uncertainties.</vt:lpstr>
      <vt:lpstr>Simulation in science with generative models Unstructured data (e.g. satellite images, global weather data) have traditionally been a challenge because dedicated algorithms need to be developed to handle them. Deep learning has been sensationally effective in handling such data to solve unusual tasks.    Using AI to compress data AI can also be used for data compression, finding ways to summarise the same information using fewer attributes. AI has also been used to compress multi-dimensional data into two dimensions (data summarised in two attributes) so it can be visualised on a screen or paper. The compressed representation of the data can itself reveal underlying but otherwise hard-to-detect patterns in the data.</vt:lpstr>
      <vt:lpstr>AI-supporting scientific communication  Beyond the main stages of research, AI is also more broadly useful to science. In terms of communication, some AI models have been developed to summarise research papers and some AI models highlight aspects of a draft research paper that make it either easier or less easy to comprehend.</vt:lpstr>
      <vt:lpstr>Dangers and weaknesses of AI in science</vt:lpstr>
      <vt:lpstr>Data-driven AI can malfunction Data-driven AI models sometimes malfunction in different ways than do traditional algorithms. Using deep learning, a robot trained to work with red, blue and green bottles in a laboratory, for example, may not generalise correctly to black bottles.</vt:lpstr>
      <vt:lpstr>Efforts to mitigate bias may lead to further harm Deep-learning models pick up subtle patterns in training data, including any biases in simulations. This is similar to how a model trained on some types of historical human data can learn social biases, such as discrimination against minorities.</vt:lpstr>
      <vt:lpstr>Technological solutions cannot solve all problems In theory, AI models could try to predict which students are more likely to succeed in science, technology, engineering and mathematics research careers. However, data are likely to be plagued by existing biases in society.</vt:lpstr>
      <vt:lpstr>Causal models are needed to disentangle correlation from causation AI models simply learn correlations in data, not the causal relationships involved. Causal models are needed to disentangle correlation from causation.</vt:lpstr>
      <vt:lpstr>Large AI models are expensive and more harmful for the environment Developing large AI models that require enormous computing resources to train. This can create problems for research groups with smaller budgets, particularly compared to large AI companies. Such models also leave a large carbon footprint that is harmful for the environment.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Intitulé du mémoire : Étude morphosémantique des adjectifs dans le français du tourisme    Cas de l’émission « Échappées Belles » diffusée sur France 5</dc:title>
  <dc:creator>Nino</dc:creator>
  <cp:lastModifiedBy>HP</cp:lastModifiedBy>
  <cp:revision>143</cp:revision>
  <dcterms:created xsi:type="dcterms:W3CDTF">2023-06-21T15:32:09Z</dcterms:created>
  <dcterms:modified xsi:type="dcterms:W3CDTF">2026-03-07T21:43:20Z</dcterms:modified>
</cp:coreProperties>
</file>