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57" r:id="rId3"/>
    <p:sldId id="258" r:id="rId4"/>
    <p:sldId id="287" r:id="rId5"/>
    <p:sldId id="291" r:id="rId6"/>
    <p:sldId id="290" r:id="rId7"/>
    <p:sldId id="259" r:id="rId8"/>
    <p:sldId id="260" r:id="rId9"/>
    <p:sldId id="261" r:id="rId10"/>
    <p:sldId id="264" r:id="rId11"/>
    <p:sldId id="265" r:id="rId12"/>
    <p:sldId id="266" r:id="rId13"/>
    <p:sldId id="267" r:id="rId14"/>
    <p:sldId id="278" r:id="rId15"/>
    <p:sldId id="268" r:id="rId16"/>
    <p:sldId id="280" r:id="rId17"/>
    <p:sldId id="279" r:id="rId18"/>
    <p:sldId id="282" r:id="rId19"/>
    <p:sldId id="281" r:id="rId20"/>
    <p:sldId id="283" r:id="rId21"/>
    <p:sldId id="284" r:id="rId22"/>
    <p:sldId id="269" r:id="rId23"/>
    <p:sldId id="270" r:id="rId24"/>
    <p:sldId id="292" r:id="rId25"/>
    <p:sldId id="271" r:id="rId26"/>
    <p:sldId id="293" r:id="rId27"/>
    <p:sldId id="272" r:id="rId28"/>
    <p:sldId id="273" r:id="rId29"/>
    <p:sldId id="294" r:id="rId30"/>
    <p:sldId id="274" r:id="rId31"/>
    <p:sldId id="285" r:id="rId32"/>
    <p:sldId id="275" r:id="rId33"/>
    <p:sldId id="276"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96" autoAdjust="0"/>
    <p:restoredTop sz="94660"/>
  </p:normalViewPr>
  <p:slideViewPr>
    <p:cSldViewPr>
      <p:cViewPr varScale="1">
        <p:scale>
          <a:sx n="53" d="100"/>
          <a:sy n="53" d="100"/>
        </p:scale>
        <p:origin x="-111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6E3449-E53C-48ED-8073-11C95780F363}" type="doc">
      <dgm:prSet loTypeId="urn:microsoft.com/office/officeart/2005/8/layout/hierarchy5" loCatId="hierarchy" qsTypeId="urn:microsoft.com/office/officeart/2005/8/quickstyle/3d9" qsCatId="3D" csTypeId="urn:microsoft.com/office/officeart/2005/8/colors/accent2_2" csCatId="accent2" phldr="1"/>
      <dgm:spPr/>
      <dgm:t>
        <a:bodyPr/>
        <a:lstStyle/>
        <a:p>
          <a:endParaRPr lang="fr-FR"/>
        </a:p>
      </dgm:t>
    </dgm:pt>
    <dgm:pt modelId="{5472FBCE-90A4-41D6-853B-FA9875D76FDD}">
      <dgm:prSet phldrT="[Texte]" custT="1"/>
      <dgm:spPr/>
      <dgm:t>
        <a:bodyPr/>
        <a:lstStyle/>
        <a:p>
          <a:r>
            <a:rPr lang="fr-FR" sz="1800" dirty="0" smtClean="0"/>
            <a:t>Forme de la maison</a:t>
          </a:r>
          <a:endParaRPr lang="fr-FR" sz="1800" dirty="0"/>
        </a:p>
      </dgm:t>
    </dgm:pt>
    <dgm:pt modelId="{3F275938-4F81-43A7-86F3-A94164379CE7}" type="parTrans" cxnId="{FB33B3B6-A310-4337-9A3D-A210622FC4EF}">
      <dgm:prSet/>
      <dgm:spPr/>
      <dgm:t>
        <a:bodyPr/>
        <a:lstStyle/>
        <a:p>
          <a:endParaRPr lang="fr-FR"/>
        </a:p>
      </dgm:t>
    </dgm:pt>
    <dgm:pt modelId="{7AEED49E-66D0-413A-A592-CA5C2E0AC6EE}" type="sibTrans" cxnId="{FB33B3B6-A310-4337-9A3D-A210622FC4EF}">
      <dgm:prSet/>
      <dgm:spPr/>
      <dgm:t>
        <a:bodyPr/>
        <a:lstStyle/>
        <a:p>
          <a:endParaRPr lang="fr-FR"/>
        </a:p>
      </dgm:t>
    </dgm:pt>
    <dgm:pt modelId="{8E670174-9BC8-4714-B324-5D36F511AF45}">
      <dgm:prSet phldrT="[Texte]" custT="1"/>
      <dgm:spPr/>
      <dgm:t>
        <a:bodyPr/>
        <a:lstStyle/>
        <a:p>
          <a:r>
            <a:rPr lang="fr-FR" sz="1800" dirty="0" smtClean="0"/>
            <a:t>Le climat </a:t>
          </a:r>
          <a:endParaRPr lang="fr-FR" sz="1800" dirty="0"/>
        </a:p>
      </dgm:t>
    </dgm:pt>
    <dgm:pt modelId="{7BF5DE2C-56FE-4981-902B-11D1AE0524CC}" type="parTrans" cxnId="{B086877A-B95B-42A0-9E07-F8106DCF6765}">
      <dgm:prSet/>
      <dgm:spPr/>
      <dgm:t>
        <a:bodyPr/>
        <a:lstStyle/>
        <a:p>
          <a:endParaRPr lang="fr-FR"/>
        </a:p>
      </dgm:t>
    </dgm:pt>
    <dgm:pt modelId="{B6DE5630-F5FB-4D69-B396-C18F3C8F80B4}" type="sibTrans" cxnId="{B086877A-B95B-42A0-9E07-F8106DCF6765}">
      <dgm:prSet/>
      <dgm:spPr/>
      <dgm:t>
        <a:bodyPr/>
        <a:lstStyle/>
        <a:p>
          <a:endParaRPr lang="fr-FR"/>
        </a:p>
      </dgm:t>
    </dgm:pt>
    <dgm:pt modelId="{B6D69723-39EB-4689-80D6-37D73A721E67}">
      <dgm:prSet phldrT="[Texte]" custT="1"/>
      <dgm:spPr/>
      <dgm:t>
        <a:bodyPr/>
        <a:lstStyle/>
        <a:p>
          <a:r>
            <a:rPr lang="fr-FR" sz="1800" dirty="0" smtClean="0"/>
            <a:t>Besoin d’un abri</a:t>
          </a:r>
          <a:endParaRPr lang="fr-FR" sz="1800" dirty="0"/>
        </a:p>
      </dgm:t>
    </dgm:pt>
    <dgm:pt modelId="{CDFF0709-ED55-464E-A320-26B337C59268}" type="parTrans" cxnId="{1F8571A8-25AA-43CE-976F-2E4616F1B57A}">
      <dgm:prSet/>
      <dgm:spPr/>
      <dgm:t>
        <a:bodyPr/>
        <a:lstStyle/>
        <a:p>
          <a:endParaRPr lang="fr-FR"/>
        </a:p>
      </dgm:t>
    </dgm:pt>
    <dgm:pt modelId="{A6FA5A54-32F3-40A6-90C1-0542B31D9161}" type="sibTrans" cxnId="{1F8571A8-25AA-43CE-976F-2E4616F1B57A}">
      <dgm:prSet/>
      <dgm:spPr/>
      <dgm:t>
        <a:bodyPr/>
        <a:lstStyle/>
        <a:p>
          <a:endParaRPr lang="fr-FR"/>
        </a:p>
      </dgm:t>
    </dgm:pt>
    <dgm:pt modelId="{53E279F9-01F3-4BC8-95E0-0AE61E9070B3}">
      <dgm:prSet phldrT="[Texte]" custT="1"/>
      <dgm:spPr/>
      <dgm:t>
        <a:bodyPr/>
        <a:lstStyle/>
        <a:p>
          <a:r>
            <a:rPr lang="fr-FR" sz="1800" dirty="0" smtClean="0"/>
            <a:t>Les matériaux</a:t>
          </a:r>
          <a:endParaRPr lang="fr-FR" sz="1800" dirty="0"/>
        </a:p>
      </dgm:t>
    </dgm:pt>
    <dgm:pt modelId="{335DB60B-D706-4AA0-8E98-52483F3C0591}" type="parTrans" cxnId="{BD0CD465-EC20-438B-AA82-14F839A70AEE}">
      <dgm:prSet/>
      <dgm:spPr/>
      <dgm:t>
        <a:bodyPr/>
        <a:lstStyle/>
        <a:p>
          <a:endParaRPr lang="fr-FR"/>
        </a:p>
      </dgm:t>
    </dgm:pt>
    <dgm:pt modelId="{AC51F5C1-7D02-411A-81EB-2864BB08D5F6}" type="sibTrans" cxnId="{BD0CD465-EC20-438B-AA82-14F839A70AEE}">
      <dgm:prSet/>
      <dgm:spPr/>
      <dgm:t>
        <a:bodyPr/>
        <a:lstStyle/>
        <a:p>
          <a:endParaRPr lang="fr-FR"/>
        </a:p>
      </dgm:t>
    </dgm:pt>
    <dgm:pt modelId="{A0D51996-4433-498F-8E66-5CF72AA57AEB}">
      <dgm:prSet phldrT="[Texte]" custT="1"/>
      <dgm:spPr/>
      <dgm:t>
        <a:bodyPr/>
        <a:lstStyle/>
        <a:p>
          <a:r>
            <a:rPr lang="fr-FR" sz="1800" dirty="0" smtClean="0"/>
            <a:t>Les techniques de construction</a:t>
          </a:r>
          <a:endParaRPr lang="fr-FR" sz="1800" dirty="0"/>
        </a:p>
      </dgm:t>
    </dgm:pt>
    <dgm:pt modelId="{E056620C-77FB-4F2B-93A2-1B240EC211EC}" type="parTrans" cxnId="{DE3C94A1-C863-4640-8093-4EFC95CDE311}">
      <dgm:prSet/>
      <dgm:spPr/>
      <dgm:t>
        <a:bodyPr/>
        <a:lstStyle/>
        <a:p>
          <a:endParaRPr lang="fr-FR"/>
        </a:p>
      </dgm:t>
    </dgm:pt>
    <dgm:pt modelId="{01120C2A-F388-4389-8DD0-DB4C4CD9FA0C}" type="sibTrans" cxnId="{DE3C94A1-C863-4640-8093-4EFC95CDE311}">
      <dgm:prSet/>
      <dgm:spPr/>
      <dgm:t>
        <a:bodyPr/>
        <a:lstStyle/>
        <a:p>
          <a:endParaRPr lang="fr-FR"/>
        </a:p>
      </dgm:t>
    </dgm:pt>
    <dgm:pt modelId="{F3B43F1A-9569-442F-91D7-590B028F6E75}">
      <dgm:prSet phldrT="[Texte]" custT="1"/>
      <dgm:spPr/>
      <dgm:t>
        <a:bodyPr/>
        <a:lstStyle/>
        <a:p>
          <a:r>
            <a:rPr lang="fr-FR" sz="1800" dirty="0" smtClean="0"/>
            <a:t>Le site</a:t>
          </a:r>
          <a:endParaRPr lang="fr-FR" sz="1800" dirty="0"/>
        </a:p>
      </dgm:t>
    </dgm:pt>
    <dgm:pt modelId="{84657E3F-8D0B-4AFE-BC7F-47BAF45E9782}" type="parTrans" cxnId="{071860FA-2408-493A-B35D-1613FD23F249}">
      <dgm:prSet/>
      <dgm:spPr/>
      <dgm:t>
        <a:bodyPr/>
        <a:lstStyle/>
        <a:p>
          <a:endParaRPr lang="fr-FR"/>
        </a:p>
      </dgm:t>
    </dgm:pt>
    <dgm:pt modelId="{1A0D818B-B102-4FA3-A161-2EACFE0D267D}" type="sibTrans" cxnId="{071860FA-2408-493A-B35D-1613FD23F249}">
      <dgm:prSet/>
      <dgm:spPr/>
      <dgm:t>
        <a:bodyPr/>
        <a:lstStyle/>
        <a:p>
          <a:endParaRPr lang="fr-FR"/>
        </a:p>
      </dgm:t>
    </dgm:pt>
    <dgm:pt modelId="{AE7B9912-F1FA-4803-8B49-4DBAD7C9BA3F}">
      <dgm:prSet phldrT="[Texte]" custT="1"/>
      <dgm:spPr>
        <a:solidFill>
          <a:schemeClr val="accent1">
            <a:lumMod val="75000"/>
          </a:schemeClr>
        </a:solidFill>
      </dgm:spPr>
      <dgm:t>
        <a:bodyPr/>
        <a:lstStyle/>
        <a:p>
          <a:r>
            <a:rPr lang="fr-FR" sz="1800" dirty="0" smtClean="0"/>
            <a:t>Les aspects socioculturels</a:t>
          </a:r>
          <a:endParaRPr lang="fr-FR" sz="1800" dirty="0"/>
        </a:p>
      </dgm:t>
    </dgm:pt>
    <dgm:pt modelId="{4E7FAEA8-4863-41B0-8E66-20D213056393}" type="parTrans" cxnId="{C1C1C55F-FA4F-4DFA-ABD6-D38C8AA697ED}">
      <dgm:prSet/>
      <dgm:spPr/>
      <dgm:t>
        <a:bodyPr/>
        <a:lstStyle/>
        <a:p>
          <a:endParaRPr lang="fr-FR"/>
        </a:p>
      </dgm:t>
    </dgm:pt>
    <dgm:pt modelId="{219E102C-B62C-4997-966D-EF2F1B919761}" type="sibTrans" cxnId="{C1C1C55F-FA4F-4DFA-ABD6-D38C8AA697ED}">
      <dgm:prSet/>
      <dgm:spPr/>
      <dgm:t>
        <a:bodyPr/>
        <a:lstStyle/>
        <a:p>
          <a:endParaRPr lang="fr-FR"/>
        </a:p>
      </dgm:t>
    </dgm:pt>
    <dgm:pt modelId="{2EFC5D85-F9A1-45C3-9889-2AC4DD1FFBFE}">
      <dgm:prSet phldrT="[Texte]" custT="1"/>
      <dgm:spPr/>
      <dgm:t>
        <a:bodyPr/>
        <a:lstStyle/>
        <a:p>
          <a:r>
            <a:rPr lang="fr-FR" sz="1800" dirty="0" smtClean="0"/>
            <a:t>Économiques</a:t>
          </a:r>
          <a:endParaRPr lang="fr-FR" sz="1800" dirty="0"/>
        </a:p>
      </dgm:t>
    </dgm:pt>
    <dgm:pt modelId="{E7C59500-78B6-4707-8E9D-7E5269862652}" type="parTrans" cxnId="{4A366953-B0D6-42F6-BF1E-187234CE1EB0}">
      <dgm:prSet/>
      <dgm:spPr/>
      <dgm:t>
        <a:bodyPr/>
        <a:lstStyle/>
        <a:p>
          <a:endParaRPr lang="fr-FR"/>
        </a:p>
      </dgm:t>
    </dgm:pt>
    <dgm:pt modelId="{996D822B-65BE-483C-84F1-5A5342D79D13}" type="sibTrans" cxnId="{4A366953-B0D6-42F6-BF1E-187234CE1EB0}">
      <dgm:prSet/>
      <dgm:spPr/>
      <dgm:t>
        <a:bodyPr/>
        <a:lstStyle/>
        <a:p>
          <a:endParaRPr lang="fr-FR"/>
        </a:p>
      </dgm:t>
    </dgm:pt>
    <dgm:pt modelId="{3F4F1CE0-20A0-4DC9-A6CD-88A9EEA7C0F2}" type="pres">
      <dgm:prSet presAssocID="{496E3449-E53C-48ED-8073-11C95780F363}" presName="mainComposite" presStyleCnt="0">
        <dgm:presLayoutVars>
          <dgm:chPref val="1"/>
          <dgm:dir/>
          <dgm:animOne val="branch"/>
          <dgm:animLvl val="lvl"/>
          <dgm:resizeHandles val="exact"/>
        </dgm:presLayoutVars>
      </dgm:prSet>
      <dgm:spPr/>
      <dgm:t>
        <a:bodyPr/>
        <a:lstStyle/>
        <a:p>
          <a:endParaRPr lang="fr-FR"/>
        </a:p>
      </dgm:t>
    </dgm:pt>
    <dgm:pt modelId="{3E50154C-35A4-4EEE-8722-2D5842AEA827}" type="pres">
      <dgm:prSet presAssocID="{496E3449-E53C-48ED-8073-11C95780F363}" presName="hierFlow" presStyleCnt="0"/>
      <dgm:spPr/>
    </dgm:pt>
    <dgm:pt modelId="{4604E544-B439-4072-8E92-CB80793E7519}" type="pres">
      <dgm:prSet presAssocID="{496E3449-E53C-48ED-8073-11C95780F363}" presName="hierChild1" presStyleCnt="0">
        <dgm:presLayoutVars>
          <dgm:chPref val="1"/>
          <dgm:animOne val="branch"/>
          <dgm:animLvl val="lvl"/>
        </dgm:presLayoutVars>
      </dgm:prSet>
      <dgm:spPr/>
    </dgm:pt>
    <dgm:pt modelId="{4AC33F2F-FB94-4A37-9166-86700936118B}" type="pres">
      <dgm:prSet presAssocID="{5472FBCE-90A4-41D6-853B-FA9875D76FDD}" presName="Name17" presStyleCnt="0"/>
      <dgm:spPr/>
    </dgm:pt>
    <dgm:pt modelId="{6094954D-2E12-4067-9045-E0062376684B}" type="pres">
      <dgm:prSet presAssocID="{5472FBCE-90A4-41D6-853B-FA9875D76FDD}" presName="level1Shape" presStyleLbl="node0" presStyleIdx="0" presStyleCnt="1">
        <dgm:presLayoutVars>
          <dgm:chPref val="3"/>
        </dgm:presLayoutVars>
      </dgm:prSet>
      <dgm:spPr/>
      <dgm:t>
        <a:bodyPr/>
        <a:lstStyle/>
        <a:p>
          <a:endParaRPr lang="fr-FR"/>
        </a:p>
      </dgm:t>
    </dgm:pt>
    <dgm:pt modelId="{C34B5164-5D72-4419-8C92-3B3D09070408}" type="pres">
      <dgm:prSet presAssocID="{5472FBCE-90A4-41D6-853B-FA9875D76FDD}" presName="hierChild2" presStyleCnt="0"/>
      <dgm:spPr/>
    </dgm:pt>
    <dgm:pt modelId="{1DD26D0F-70E7-48B8-ABFD-E11F1ACB7D6A}" type="pres">
      <dgm:prSet presAssocID="{7BF5DE2C-56FE-4981-902B-11D1AE0524CC}" presName="Name25" presStyleLbl="parChTrans1D2" presStyleIdx="0" presStyleCnt="7"/>
      <dgm:spPr/>
      <dgm:t>
        <a:bodyPr/>
        <a:lstStyle/>
        <a:p>
          <a:endParaRPr lang="fr-FR"/>
        </a:p>
      </dgm:t>
    </dgm:pt>
    <dgm:pt modelId="{FB022CDD-9CAA-4989-A52E-FF8ED7BB77C6}" type="pres">
      <dgm:prSet presAssocID="{7BF5DE2C-56FE-4981-902B-11D1AE0524CC}" presName="connTx" presStyleLbl="parChTrans1D2" presStyleIdx="0" presStyleCnt="7"/>
      <dgm:spPr/>
      <dgm:t>
        <a:bodyPr/>
        <a:lstStyle/>
        <a:p>
          <a:endParaRPr lang="fr-FR"/>
        </a:p>
      </dgm:t>
    </dgm:pt>
    <dgm:pt modelId="{7368372A-FE17-43DB-8FD8-4B8645E3DE2C}" type="pres">
      <dgm:prSet presAssocID="{8E670174-9BC8-4714-B324-5D36F511AF45}" presName="Name30" presStyleCnt="0"/>
      <dgm:spPr/>
    </dgm:pt>
    <dgm:pt modelId="{FB983EA3-72B8-4A9C-86A9-FCE148D15AF0}" type="pres">
      <dgm:prSet presAssocID="{8E670174-9BC8-4714-B324-5D36F511AF45}" presName="level2Shape" presStyleLbl="node2" presStyleIdx="0" presStyleCnt="7" custLinFactNeighborX="16892" custLinFactNeighborY="-83632"/>
      <dgm:spPr/>
      <dgm:t>
        <a:bodyPr/>
        <a:lstStyle/>
        <a:p>
          <a:endParaRPr lang="fr-FR"/>
        </a:p>
      </dgm:t>
    </dgm:pt>
    <dgm:pt modelId="{14DF83B2-5D63-4888-A196-42C4AC8DE342}" type="pres">
      <dgm:prSet presAssocID="{8E670174-9BC8-4714-B324-5D36F511AF45}" presName="hierChild3" presStyleCnt="0"/>
      <dgm:spPr/>
    </dgm:pt>
    <dgm:pt modelId="{FA3F692F-4F75-44C0-A127-DE986EA71DC5}" type="pres">
      <dgm:prSet presAssocID="{CDFF0709-ED55-464E-A320-26B337C59268}" presName="Name25" presStyleLbl="parChTrans1D2" presStyleIdx="1" presStyleCnt="7"/>
      <dgm:spPr/>
      <dgm:t>
        <a:bodyPr/>
        <a:lstStyle/>
        <a:p>
          <a:endParaRPr lang="fr-FR"/>
        </a:p>
      </dgm:t>
    </dgm:pt>
    <dgm:pt modelId="{70545292-62FC-49CE-BF43-ED4B046FD0F8}" type="pres">
      <dgm:prSet presAssocID="{CDFF0709-ED55-464E-A320-26B337C59268}" presName="connTx" presStyleLbl="parChTrans1D2" presStyleIdx="1" presStyleCnt="7"/>
      <dgm:spPr/>
      <dgm:t>
        <a:bodyPr/>
        <a:lstStyle/>
        <a:p>
          <a:endParaRPr lang="fr-FR"/>
        </a:p>
      </dgm:t>
    </dgm:pt>
    <dgm:pt modelId="{A8E5609A-D288-4879-A6F9-F2CAAB44164D}" type="pres">
      <dgm:prSet presAssocID="{B6D69723-39EB-4689-80D6-37D73A721E67}" presName="Name30" presStyleCnt="0"/>
      <dgm:spPr/>
    </dgm:pt>
    <dgm:pt modelId="{78AC7F9C-38FF-4F95-A576-D760E170449D}" type="pres">
      <dgm:prSet presAssocID="{B6D69723-39EB-4689-80D6-37D73A721E67}" presName="level2Shape" presStyleLbl="node2" presStyleIdx="1" presStyleCnt="7" custLinFactX="17983" custLinFactNeighborX="100000" custLinFactNeighborY="-51036"/>
      <dgm:spPr/>
      <dgm:t>
        <a:bodyPr/>
        <a:lstStyle/>
        <a:p>
          <a:endParaRPr lang="fr-FR"/>
        </a:p>
      </dgm:t>
    </dgm:pt>
    <dgm:pt modelId="{C91A5B60-BA67-47FD-B7B9-DA741456C2BB}" type="pres">
      <dgm:prSet presAssocID="{B6D69723-39EB-4689-80D6-37D73A721E67}" presName="hierChild3" presStyleCnt="0"/>
      <dgm:spPr/>
    </dgm:pt>
    <dgm:pt modelId="{907376A4-A0FA-4BB8-8FE5-EB0D671D6C2E}" type="pres">
      <dgm:prSet presAssocID="{335DB60B-D706-4AA0-8E98-52483F3C0591}" presName="Name25" presStyleLbl="parChTrans1D2" presStyleIdx="2" presStyleCnt="7"/>
      <dgm:spPr/>
      <dgm:t>
        <a:bodyPr/>
        <a:lstStyle/>
        <a:p>
          <a:endParaRPr lang="fr-FR"/>
        </a:p>
      </dgm:t>
    </dgm:pt>
    <dgm:pt modelId="{061E617A-2B03-4681-A99C-2CC758FCCD69}" type="pres">
      <dgm:prSet presAssocID="{335DB60B-D706-4AA0-8E98-52483F3C0591}" presName="connTx" presStyleLbl="parChTrans1D2" presStyleIdx="2" presStyleCnt="7"/>
      <dgm:spPr/>
      <dgm:t>
        <a:bodyPr/>
        <a:lstStyle/>
        <a:p>
          <a:endParaRPr lang="fr-FR"/>
        </a:p>
      </dgm:t>
    </dgm:pt>
    <dgm:pt modelId="{3F2B860A-9B22-4C5E-B360-DA504AD5349F}" type="pres">
      <dgm:prSet presAssocID="{53E279F9-01F3-4BC8-95E0-0AE61E9070B3}" presName="Name30" presStyleCnt="0"/>
      <dgm:spPr/>
    </dgm:pt>
    <dgm:pt modelId="{04C36830-DA1B-462B-BE3D-578D44A25870}" type="pres">
      <dgm:prSet presAssocID="{53E279F9-01F3-4BC8-95E0-0AE61E9070B3}" presName="level2Shape" presStyleLbl="node2" presStyleIdx="2" presStyleCnt="7" custLinFactX="27173" custLinFactNeighborX="100000" custLinFactNeighborY="-9805"/>
      <dgm:spPr/>
      <dgm:t>
        <a:bodyPr/>
        <a:lstStyle/>
        <a:p>
          <a:endParaRPr lang="fr-FR"/>
        </a:p>
      </dgm:t>
    </dgm:pt>
    <dgm:pt modelId="{BBCC6E97-745F-4AAB-BA64-23DF9E098A05}" type="pres">
      <dgm:prSet presAssocID="{53E279F9-01F3-4BC8-95E0-0AE61E9070B3}" presName="hierChild3" presStyleCnt="0"/>
      <dgm:spPr/>
    </dgm:pt>
    <dgm:pt modelId="{1E29C5DE-DA35-4A44-93A6-33173CC84DCE}" type="pres">
      <dgm:prSet presAssocID="{E056620C-77FB-4F2B-93A2-1B240EC211EC}" presName="Name25" presStyleLbl="parChTrans1D2" presStyleIdx="3" presStyleCnt="7"/>
      <dgm:spPr/>
      <dgm:t>
        <a:bodyPr/>
        <a:lstStyle/>
        <a:p>
          <a:endParaRPr lang="fr-FR"/>
        </a:p>
      </dgm:t>
    </dgm:pt>
    <dgm:pt modelId="{20205894-76C5-4C62-8502-7DCCBCCAAADB}" type="pres">
      <dgm:prSet presAssocID="{E056620C-77FB-4F2B-93A2-1B240EC211EC}" presName="connTx" presStyleLbl="parChTrans1D2" presStyleIdx="3" presStyleCnt="7"/>
      <dgm:spPr/>
      <dgm:t>
        <a:bodyPr/>
        <a:lstStyle/>
        <a:p>
          <a:endParaRPr lang="fr-FR"/>
        </a:p>
      </dgm:t>
    </dgm:pt>
    <dgm:pt modelId="{CE614082-5F69-477E-8B38-165AD54D4EDB}" type="pres">
      <dgm:prSet presAssocID="{A0D51996-4433-498F-8E66-5CF72AA57AEB}" presName="Name30" presStyleCnt="0"/>
      <dgm:spPr/>
    </dgm:pt>
    <dgm:pt modelId="{0528C513-AF57-4F48-BE35-916936DFA276}" type="pres">
      <dgm:prSet presAssocID="{A0D51996-4433-498F-8E66-5CF72AA57AEB}" presName="level2Shape" presStyleLbl="node2" presStyleIdx="3" presStyleCnt="7" custLinFactX="100000" custLinFactNeighborX="155834" custLinFactNeighborY="-69664"/>
      <dgm:spPr/>
      <dgm:t>
        <a:bodyPr/>
        <a:lstStyle/>
        <a:p>
          <a:endParaRPr lang="fr-FR"/>
        </a:p>
      </dgm:t>
    </dgm:pt>
    <dgm:pt modelId="{6A971C4F-C001-4074-B5B9-B9618BE6AEFC}" type="pres">
      <dgm:prSet presAssocID="{A0D51996-4433-498F-8E66-5CF72AA57AEB}" presName="hierChild3" presStyleCnt="0"/>
      <dgm:spPr/>
    </dgm:pt>
    <dgm:pt modelId="{41656F16-9178-4741-ADA8-F4C0FE0D2ABB}" type="pres">
      <dgm:prSet presAssocID="{84657E3F-8D0B-4AFE-BC7F-47BAF45E9782}" presName="Name25" presStyleLbl="parChTrans1D2" presStyleIdx="4" presStyleCnt="7"/>
      <dgm:spPr/>
      <dgm:t>
        <a:bodyPr/>
        <a:lstStyle/>
        <a:p>
          <a:endParaRPr lang="fr-FR"/>
        </a:p>
      </dgm:t>
    </dgm:pt>
    <dgm:pt modelId="{5A666434-6E83-4D31-8CBE-9A52C4CE0C53}" type="pres">
      <dgm:prSet presAssocID="{84657E3F-8D0B-4AFE-BC7F-47BAF45E9782}" presName="connTx" presStyleLbl="parChTrans1D2" presStyleIdx="4" presStyleCnt="7"/>
      <dgm:spPr/>
      <dgm:t>
        <a:bodyPr/>
        <a:lstStyle/>
        <a:p>
          <a:endParaRPr lang="fr-FR"/>
        </a:p>
      </dgm:t>
    </dgm:pt>
    <dgm:pt modelId="{32096200-543E-44A0-B689-F770635325D5}" type="pres">
      <dgm:prSet presAssocID="{F3B43F1A-9569-442F-91D7-590B028F6E75}" presName="Name30" presStyleCnt="0"/>
      <dgm:spPr/>
    </dgm:pt>
    <dgm:pt modelId="{C3DF0992-E833-4D78-AA11-3A2EC1725CD8}" type="pres">
      <dgm:prSet presAssocID="{F3B43F1A-9569-442F-91D7-590B028F6E75}" presName="level2Shape" presStyleLbl="node2" presStyleIdx="4" presStyleCnt="7" custLinFactX="22578" custLinFactNeighborX="100000" custLinFactNeighborY="-56003"/>
      <dgm:spPr/>
      <dgm:t>
        <a:bodyPr/>
        <a:lstStyle/>
        <a:p>
          <a:endParaRPr lang="fr-FR"/>
        </a:p>
      </dgm:t>
    </dgm:pt>
    <dgm:pt modelId="{6CCC8E08-131B-4095-81D2-CD205C9289B8}" type="pres">
      <dgm:prSet presAssocID="{F3B43F1A-9569-442F-91D7-590B028F6E75}" presName="hierChild3" presStyleCnt="0"/>
      <dgm:spPr/>
    </dgm:pt>
    <dgm:pt modelId="{56A1B854-7B4E-4837-A1DF-B2FB342E4B98}" type="pres">
      <dgm:prSet presAssocID="{4E7FAEA8-4863-41B0-8E66-20D213056393}" presName="Name25" presStyleLbl="parChTrans1D2" presStyleIdx="5" presStyleCnt="7"/>
      <dgm:spPr/>
      <dgm:t>
        <a:bodyPr/>
        <a:lstStyle/>
        <a:p>
          <a:endParaRPr lang="fr-FR"/>
        </a:p>
      </dgm:t>
    </dgm:pt>
    <dgm:pt modelId="{0BB2A6A0-4350-49AF-A8B1-9D0B9F88EBCD}" type="pres">
      <dgm:prSet presAssocID="{4E7FAEA8-4863-41B0-8E66-20D213056393}" presName="connTx" presStyleLbl="parChTrans1D2" presStyleIdx="5" presStyleCnt="7"/>
      <dgm:spPr/>
      <dgm:t>
        <a:bodyPr/>
        <a:lstStyle/>
        <a:p>
          <a:endParaRPr lang="fr-FR"/>
        </a:p>
      </dgm:t>
    </dgm:pt>
    <dgm:pt modelId="{981F010E-B878-4175-B348-190D820B8E5A}" type="pres">
      <dgm:prSet presAssocID="{AE7B9912-F1FA-4803-8B49-4DBAD7C9BA3F}" presName="Name30" presStyleCnt="0"/>
      <dgm:spPr/>
    </dgm:pt>
    <dgm:pt modelId="{4CD2ECE1-74C3-426E-85BA-E9F2FDC3CF6F}" type="pres">
      <dgm:prSet presAssocID="{AE7B9912-F1FA-4803-8B49-4DBAD7C9BA3F}" presName="level2Shape" presStyleLbl="node2" presStyleIdx="5" presStyleCnt="7" custLinFactX="36363" custLinFactNeighborX="100000" custLinFactNeighborY="-42342"/>
      <dgm:spPr/>
      <dgm:t>
        <a:bodyPr/>
        <a:lstStyle/>
        <a:p>
          <a:endParaRPr lang="fr-FR"/>
        </a:p>
      </dgm:t>
    </dgm:pt>
    <dgm:pt modelId="{6CFC3609-4AD8-4756-B708-2993D111E8A8}" type="pres">
      <dgm:prSet presAssocID="{AE7B9912-F1FA-4803-8B49-4DBAD7C9BA3F}" presName="hierChild3" presStyleCnt="0"/>
      <dgm:spPr/>
    </dgm:pt>
    <dgm:pt modelId="{4CE6548F-E20B-44D4-8F06-8B4AFE66B25B}" type="pres">
      <dgm:prSet presAssocID="{E7C59500-78B6-4707-8E9D-7E5269862652}" presName="Name25" presStyleLbl="parChTrans1D2" presStyleIdx="6" presStyleCnt="7"/>
      <dgm:spPr/>
      <dgm:t>
        <a:bodyPr/>
        <a:lstStyle/>
        <a:p>
          <a:endParaRPr lang="fr-FR"/>
        </a:p>
      </dgm:t>
    </dgm:pt>
    <dgm:pt modelId="{E34C6D22-030B-41AD-813C-72977A753AC8}" type="pres">
      <dgm:prSet presAssocID="{E7C59500-78B6-4707-8E9D-7E5269862652}" presName="connTx" presStyleLbl="parChTrans1D2" presStyleIdx="6" presStyleCnt="7"/>
      <dgm:spPr/>
      <dgm:t>
        <a:bodyPr/>
        <a:lstStyle/>
        <a:p>
          <a:endParaRPr lang="fr-FR"/>
        </a:p>
      </dgm:t>
    </dgm:pt>
    <dgm:pt modelId="{A9B24398-4D24-4C6D-A522-31867A675C57}" type="pres">
      <dgm:prSet presAssocID="{2EFC5D85-F9A1-45C3-9889-2AC4DD1FFBFE}" presName="Name30" presStyleCnt="0"/>
      <dgm:spPr/>
    </dgm:pt>
    <dgm:pt modelId="{6A78BFA4-E658-4BDD-A7EF-6C82830B1565}" type="pres">
      <dgm:prSet presAssocID="{2EFC5D85-F9A1-45C3-9889-2AC4DD1FFBFE}" presName="level2Shape" presStyleLbl="node2" presStyleIdx="6" presStyleCnt="7" custLinFactNeighborX="26082" custLinFactNeighborY="-1110"/>
      <dgm:spPr/>
      <dgm:t>
        <a:bodyPr/>
        <a:lstStyle/>
        <a:p>
          <a:endParaRPr lang="fr-FR"/>
        </a:p>
      </dgm:t>
    </dgm:pt>
    <dgm:pt modelId="{E5945C61-A5AD-4266-B5C3-A79EEA6CAA0C}" type="pres">
      <dgm:prSet presAssocID="{2EFC5D85-F9A1-45C3-9889-2AC4DD1FFBFE}" presName="hierChild3" presStyleCnt="0"/>
      <dgm:spPr/>
    </dgm:pt>
    <dgm:pt modelId="{E4DBEB0B-8581-4953-9BC7-01D27135EAA6}" type="pres">
      <dgm:prSet presAssocID="{496E3449-E53C-48ED-8073-11C95780F363}" presName="bgShapesFlow" presStyleCnt="0"/>
      <dgm:spPr/>
    </dgm:pt>
  </dgm:ptLst>
  <dgm:cxnLst>
    <dgm:cxn modelId="{C2D14225-4FE5-473F-97E2-61BEB663BCDA}" type="presOf" srcId="{AE7B9912-F1FA-4803-8B49-4DBAD7C9BA3F}" destId="{4CD2ECE1-74C3-426E-85BA-E9F2FDC3CF6F}" srcOrd="0" destOrd="0" presId="urn:microsoft.com/office/officeart/2005/8/layout/hierarchy5"/>
    <dgm:cxn modelId="{6FFEB88C-DF4E-42E5-BB05-FE7B42A95E8E}" type="presOf" srcId="{CDFF0709-ED55-464E-A320-26B337C59268}" destId="{FA3F692F-4F75-44C0-A127-DE986EA71DC5}" srcOrd="0" destOrd="0" presId="urn:microsoft.com/office/officeart/2005/8/layout/hierarchy5"/>
    <dgm:cxn modelId="{B086877A-B95B-42A0-9E07-F8106DCF6765}" srcId="{5472FBCE-90A4-41D6-853B-FA9875D76FDD}" destId="{8E670174-9BC8-4714-B324-5D36F511AF45}" srcOrd="0" destOrd="0" parTransId="{7BF5DE2C-56FE-4981-902B-11D1AE0524CC}" sibTransId="{B6DE5630-F5FB-4D69-B396-C18F3C8F80B4}"/>
    <dgm:cxn modelId="{669C0EA1-8B74-4121-93D5-FDB73351C1EA}" type="presOf" srcId="{E056620C-77FB-4F2B-93A2-1B240EC211EC}" destId="{20205894-76C5-4C62-8502-7DCCBCCAAADB}" srcOrd="1" destOrd="0" presId="urn:microsoft.com/office/officeart/2005/8/layout/hierarchy5"/>
    <dgm:cxn modelId="{D4AAF95A-33E2-403A-BC84-7AB2628F2BBF}" type="presOf" srcId="{CDFF0709-ED55-464E-A320-26B337C59268}" destId="{70545292-62FC-49CE-BF43-ED4B046FD0F8}" srcOrd="1" destOrd="0" presId="urn:microsoft.com/office/officeart/2005/8/layout/hierarchy5"/>
    <dgm:cxn modelId="{C1C1C55F-FA4F-4DFA-ABD6-D38C8AA697ED}" srcId="{5472FBCE-90A4-41D6-853B-FA9875D76FDD}" destId="{AE7B9912-F1FA-4803-8B49-4DBAD7C9BA3F}" srcOrd="5" destOrd="0" parTransId="{4E7FAEA8-4863-41B0-8E66-20D213056393}" sibTransId="{219E102C-B62C-4997-966D-EF2F1B919761}"/>
    <dgm:cxn modelId="{FD51E8B1-16E8-4300-924C-AB48146429BB}" type="presOf" srcId="{4E7FAEA8-4863-41B0-8E66-20D213056393}" destId="{0BB2A6A0-4350-49AF-A8B1-9D0B9F88EBCD}" srcOrd="1" destOrd="0" presId="urn:microsoft.com/office/officeart/2005/8/layout/hierarchy5"/>
    <dgm:cxn modelId="{AF72029E-1152-4C5E-8CEB-873B13EEF682}" type="presOf" srcId="{496E3449-E53C-48ED-8073-11C95780F363}" destId="{3F4F1CE0-20A0-4DC9-A6CD-88A9EEA7C0F2}" srcOrd="0" destOrd="0" presId="urn:microsoft.com/office/officeart/2005/8/layout/hierarchy5"/>
    <dgm:cxn modelId="{3BDDBB9E-A8AC-40E7-9D33-BFE357C89869}" type="presOf" srcId="{7BF5DE2C-56FE-4981-902B-11D1AE0524CC}" destId="{1DD26D0F-70E7-48B8-ABFD-E11F1ACB7D6A}" srcOrd="0" destOrd="0" presId="urn:microsoft.com/office/officeart/2005/8/layout/hierarchy5"/>
    <dgm:cxn modelId="{24BC9B73-A808-4D7B-8824-70FC47445286}" type="presOf" srcId="{B6D69723-39EB-4689-80D6-37D73A721E67}" destId="{78AC7F9C-38FF-4F95-A576-D760E170449D}" srcOrd="0" destOrd="0" presId="urn:microsoft.com/office/officeart/2005/8/layout/hierarchy5"/>
    <dgm:cxn modelId="{DE3C94A1-C863-4640-8093-4EFC95CDE311}" srcId="{5472FBCE-90A4-41D6-853B-FA9875D76FDD}" destId="{A0D51996-4433-498F-8E66-5CF72AA57AEB}" srcOrd="3" destOrd="0" parTransId="{E056620C-77FB-4F2B-93A2-1B240EC211EC}" sibTransId="{01120C2A-F388-4389-8DD0-DB4C4CD9FA0C}"/>
    <dgm:cxn modelId="{806545F2-7CD4-40BC-A2DC-BE6CDA444E31}" type="presOf" srcId="{E056620C-77FB-4F2B-93A2-1B240EC211EC}" destId="{1E29C5DE-DA35-4A44-93A6-33173CC84DCE}" srcOrd="0" destOrd="0" presId="urn:microsoft.com/office/officeart/2005/8/layout/hierarchy5"/>
    <dgm:cxn modelId="{FB863236-0FCB-467A-B4E3-2B611DCF975F}" type="presOf" srcId="{7BF5DE2C-56FE-4981-902B-11D1AE0524CC}" destId="{FB022CDD-9CAA-4989-A52E-FF8ED7BB77C6}" srcOrd="1" destOrd="0" presId="urn:microsoft.com/office/officeart/2005/8/layout/hierarchy5"/>
    <dgm:cxn modelId="{1F8571A8-25AA-43CE-976F-2E4616F1B57A}" srcId="{5472FBCE-90A4-41D6-853B-FA9875D76FDD}" destId="{B6D69723-39EB-4689-80D6-37D73A721E67}" srcOrd="1" destOrd="0" parTransId="{CDFF0709-ED55-464E-A320-26B337C59268}" sibTransId="{A6FA5A54-32F3-40A6-90C1-0542B31D9161}"/>
    <dgm:cxn modelId="{B8CF5591-D989-4F23-AA78-24AB297054DC}" type="presOf" srcId="{84657E3F-8D0B-4AFE-BC7F-47BAF45E9782}" destId="{41656F16-9178-4741-ADA8-F4C0FE0D2ABB}" srcOrd="0" destOrd="0" presId="urn:microsoft.com/office/officeart/2005/8/layout/hierarchy5"/>
    <dgm:cxn modelId="{7665F063-91BF-4F56-9298-14FA3231CA8E}" type="presOf" srcId="{335DB60B-D706-4AA0-8E98-52483F3C0591}" destId="{907376A4-A0FA-4BB8-8FE5-EB0D671D6C2E}" srcOrd="0" destOrd="0" presId="urn:microsoft.com/office/officeart/2005/8/layout/hierarchy5"/>
    <dgm:cxn modelId="{BD0CD465-EC20-438B-AA82-14F839A70AEE}" srcId="{5472FBCE-90A4-41D6-853B-FA9875D76FDD}" destId="{53E279F9-01F3-4BC8-95E0-0AE61E9070B3}" srcOrd="2" destOrd="0" parTransId="{335DB60B-D706-4AA0-8E98-52483F3C0591}" sibTransId="{AC51F5C1-7D02-411A-81EB-2864BB08D5F6}"/>
    <dgm:cxn modelId="{BA0C7C48-DF75-4620-B1DA-8C3F2687427A}" type="presOf" srcId="{84657E3F-8D0B-4AFE-BC7F-47BAF45E9782}" destId="{5A666434-6E83-4D31-8CBE-9A52C4CE0C53}" srcOrd="1" destOrd="0" presId="urn:microsoft.com/office/officeart/2005/8/layout/hierarchy5"/>
    <dgm:cxn modelId="{CBC009A2-4090-4A7E-945D-5CB49187730F}" type="presOf" srcId="{5472FBCE-90A4-41D6-853B-FA9875D76FDD}" destId="{6094954D-2E12-4067-9045-E0062376684B}" srcOrd="0" destOrd="0" presId="urn:microsoft.com/office/officeart/2005/8/layout/hierarchy5"/>
    <dgm:cxn modelId="{BA896562-62A4-480D-B9C6-4C0F200C06FE}" type="presOf" srcId="{E7C59500-78B6-4707-8E9D-7E5269862652}" destId="{E34C6D22-030B-41AD-813C-72977A753AC8}" srcOrd="1" destOrd="0" presId="urn:microsoft.com/office/officeart/2005/8/layout/hierarchy5"/>
    <dgm:cxn modelId="{630C69F5-C69B-4C91-B8A2-AFE7D9C8058D}" type="presOf" srcId="{F3B43F1A-9569-442F-91D7-590B028F6E75}" destId="{C3DF0992-E833-4D78-AA11-3A2EC1725CD8}" srcOrd="0" destOrd="0" presId="urn:microsoft.com/office/officeart/2005/8/layout/hierarchy5"/>
    <dgm:cxn modelId="{48F00C41-0F42-4161-9321-C4654A135713}" type="presOf" srcId="{8E670174-9BC8-4714-B324-5D36F511AF45}" destId="{FB983EA3-72B8-4A9C-86A9-FCE148D15AF0}" srcOrd="0" destOrd="0" presId="urn:microsoft.com/office/officeart/2005/8/layout/hierarchy5"/>
    <dgm:cxn modelId="{071860FA-2408-493A-B35D-1613FD23F249}" srcId="{5472FBCE-90A4-41D6-853B-FA9875D76FDD}" destId="{F3B43F1A-9569-442F-91D7-590B028F6E75}" srcOrd="4" destOrd="0" parTransId="{84657E3F-8D0B-4AFE-BC7F-47BAF45E9782}" sibTransId="{1A0D818B-B102-4FA3-A161-2EACFE0D267D}"/>
    <dgm:cxn modelId="{60E338F0-52BA-4083-814E-A4519841E6DE}" type="presOf" srcId="{A0D51996-4433-498F-8E66-5CF72AA57AEB}" destId="{0528C513-AF57-4F48-BE35-916936DFA276}" srcOrd="0" destOrd="0" presId="urn:microsoft.com/office/officeart/2005/8/layout/hierarchy5"/>
    <dgm:cxn modelId="{A73AAB64-752D-49F3-9361-06F095676201}" type="presOf" srcId="{4E7FAEA8-4863-41B0-8E66-20D213056393}" destId="{56A1B854-7B4E-4837-A1DF-B2FB342E4B98}" srcOrd="0" destOrd="0" presId="urn:microsoft.com/office/officeart/2005/8/layout/hierarchy5"/>
    <dgm:cxn modelId="{116919F2-F3AD-4D36-9B8E-28016C82225F}" type="presOf" srcId="{335DB60B-D706-4AA0-8E98-52483F3C0591}" destId="{061E617A-2B03-4681-A99C-2CC758FCCD69}" srcOrd="1" destOrd="0" presId="urn:microsoft.com/office/officeart/2005/8/layout/hierarchy5"/>
    <dgm:cxn modelId="{FB33B3B6-A310-4337-9A3D-A210622FC4EF}" srcId="{496E3449-E53C-48ED-8073-11C95780F363}" destId="{5472FBCE-90A4-41D6-853B-FA9875D76FDD}" srcOrd="0" destOrd="0" parTransId="{3F275938-4F81-43A7-86F3-A94164379CE7}" sibTransId="{7AEED49E-66D0-413A-A592-CA5C2E0AC6EE}"/>
    <dgm:cxn modelId="{4A366953-B0D6-42F6-BF1E-187234CE1EB0}" srcId="{5472FBCE-90A4-41D6-853B-FA9875D76FDD}" destId="{2EFC5D85-F9A1-45C3-9889-2AC4DD1FFBFE}" srcOrd="6" destOrd="0" parTransId="{E7C59500-78B6-4707-8E9D-7E5269862652}" sibTransId="{996D822B-65BE-483C-84F1-5A5342D79D13}"/>
    <dgm:cxn modelId="{65F4BD72-621D-4162-B127-525B4F89111E}" type="presOf" srcId="{E7C59500-78B6-4707-8E9D-7E5269862652}" destId="{4CE6548F-E20B-44D4-8F06-8B4AFE66B25B}" srcOrd="0" destOrd="0" presId="urn:microsoft.com/office/officeart/2005/8/layout/hierarchy5"/>
    <dgm:cxn modelId="{2FF48167-888D-4E81-B125-0F409BD367AF}" type="presOf" srcId="{53E279F9-01F3-4BC8-95E0-0AE61E9070B3}" destId="{04C36830-DA1B-462B-BE3D-578D44A25870}" srcOrd="0" destOrd="0" presId="urn:microsoft.com/office/officeart/2005/8/layout/hierarchy5"/>
    <dgm:cxn modelId="{513E34C7-7AA5-41AB-A97F-B8C98E85BA6C}" type="presOf" srcId="{2EFC5D85-F9A1-45C3-9889-2AC4DD1FFBFE}" destId="{6A78BFA4-E658-4BDD-A7EF-6C82830B1565}" srcOrd="0" destOrd="0" presId="urn:microsoft.com/office/officeart/2005/8/layout/hierarchy5"/>
    <dgm:cxn modelId="{E646FCEE-5C27-4B59-8509-333BEEFCB4AA}" type="presParOf" srcId="{3F4F1CE0-20A0-4DC9-A6CD-88A9EEA7C0F2}" destId="{3E50154C-35A4-4EEE-8722-2D5842AEA827}" srcOrd="0" destOrd="0" presId="urn:microsoft.com/office/officeart/2005/8/layout/hierarchy5"/>
    <dgm:cxn modelId="{3F4FE739-1F41-4E0E-8DAD-9A2DE3859B48}" type="presParOf" srcId="{3E50154C-35A4-4EEE-8722-2D5842AEA827}" destId="{4604E544-B439-4072-8E92-CB80793E7519}" srcOrd="0" destOrd="0" presId="urn:microsoft.com/office/officeart/2005/8/layout/hierarchy5"/>
    <dgm:cxn modelId="{B023A240-EDC5-4CED-84A3-DB9DDCBE0957}" type="presParOf" srcId="{4604E544-B439-4072-8E92-CB80793E7519}" destId="{4AC33F2F-FB94-4A37-9166-86700936118B}" srcOrd="0" destOrd="0" presId="urn:microsoft.com/office/officeart/2005/8/layout/hierarchy5"/>
    <dgm:cxn modelId="{92FB93A7-D8BF-4F4F-B72B-1EF822B7CF91}" type="presParOf" srcId="{4AC33F2F-FB94-4A37-9166-86700936118B}" destId="{6094954D-2E12-4067-9045-E0062376684B}" srcOrd="0" destOrd="0" presId="urn:microsoft.com/office/officeart/2005/8/layout/hierarchy5"/>
    <dgm:cxn modelId="{B45509AA-B92C-444D-B31F-DE8C91F94199}" type="presParOf" srcId="{4AC33F2F-FB94-4A37-9166-86700936118B}" destId="{C34B5164-5D72-4419-8C92-3B3D09070408}" srcOrd="1" destOrd="0" presId="urn:microsoft.com/office/officeart/2005/8/layout/hierarchy5"/>
    <dgm:cxn modelId="{B4C28D13-A1E5-4AC9-8854-7A9E5911C4D8}" type="presParOf" srcId="{C34B5164-5D72-4419-8C92-3B3D09070408}" destId="{1DD26D0F-70E7-48B8-ABFD-E11F1ACB7D6A}" srcOrd="0" destOrd="0" presId="urn:microsoft.com/office/officeart/2005/8/layout/hierarchy5"/>
    <dgm:cxn modelId="{0D837886-FB80-4F59-87C9-D6010261876E}" type="presParOf" srcId="{1DD26D0F-70E7-48B8-ABFD-E11F1ACB7D6A}" destId="{FB022CDD-9CAA-4989-A52E-FF8ED7BB77C6}" srcOrd="0" destOrd="0" presId="urn:microsoft.com/office/officeart/2005/8/layout/hierarchy5"/>
    <dgm:cxn modelId="{F68FD02E-0032-4095-A769-A5F66D8B9926}" type="presParOf" srcId="{C34B5164-5D72-4419-8C92-3B3D09070408}" destId="{7368372A-FE17-43DB-8FD8-4B8645E3DE2C}" srcOrd="1" destOrd="0" presId="urn:microsoft.com/office/officeart/2005/8/layout/hierarchy5"/>
    <dgm:cxn modelId="{58C0D39F-4B63-4D56-85E0-173CA7179F7E}" type="presParOf" srcId="{7368372A-FE17-43DB-8FD8-4B8645E3DE2C}" destId="{FB983EA3-72B8-4A9C-86A9-FCE148D15AF0}" srcOrd="0" destOrd="0" presId="urn:microsoft.com/office/officeart/2005/8/layout/hierarchy5"/>
    <dgm:cxn modelId="{670BCEC5-7E09-40ED-B088-3E3CDE9623A8}" type="presParOf" srcId="{7368372A-FE17-43DB-8FD8-4B8645E3DE2C}" destId="{14DF83B2-5D63-4888-A196-42C4AC8DE342}" srcOrd="1" destOrd="0" presId="urn:microsoft.com/office/officeart/2005/8/layout/hierarchy5"/>
    <dgm:cxn modelId="{25F6A1AD-32C8-4E9B-96C0-0AD768F0812D}" type="presParOf" srcId="{C34B5164-5D72-4419-8C92-3B3D09070408}" destId="{FA3F692F-4F75-44C0-A127-DE986EA71DC5}" srcOrd="2" destOrd="0" presId="urn:microsoft.com/office/officeart/2005/8/layout/hierarchy5"/>
    <dgm:cxn modelId="{4A4DAC5A-FCC8-4AF2-9030-CB4A5A7D71DA}" type="presParOf" srcId="{FA3F692F-4F75-44C0-A127-DE986EA71DC5}" destId="{70545292-62FC-49CE-BF43-ED4B046FD0F8}" srcOrd="0" destOrd="0" presId="urn:microsoft.com/office/officeart/2005/8/layout/hierarchy5"/>
    <dgm:cxn modelId="{9F02C5EC-E5F3-4109-99DE-006A697DCD19}" type="presParOf" srcId="{C34B5164-5D72-4419-8C92-3B3D09070408}" destId="{A8E5609A-D288-4879-A6F9-F2CAAB44164D}" srcOrd="3" destOrd="0" presId="urn:microsoft.com/office/officeart/2005/8/layout/hierarchy5"/>
    <dgm:cxn modelId="{DA25BB8E-269E-490E-BBDB-C21CC7E78C4E}" type="presParOf" srcId="{A8E5609A-D288-4879-A6F9-F2CAAB44164D}" destId="{78AC7F9C-38FF-4F95-A576-D760E170449D}" srcOrd="0" destOrd="0" presId="urn:microsoft.com/office/officeart/2005/8/layout/hierarchy5"/>
    <dgm:cxn modelId="{B603A522-0923-4BB5-8E9D-2C2E9A724568}" type="presParOf" srcId="{A8E5609A-D288-4879-A6F9-F2CAAB44164D}" destId="{C91A5B60-BA67-47FD-B7B9-DA741456C2BB}" srcOrd="1" destOrd="0" presId="urn:microsoft.com/office/officeart/2005/8/layout/hierarchy5"/>
    <dgm:cxn modelId="{B091CA99-C3C0-4AC4-873D-7547EC96361E}" type="presParOf" srcId="{C34B5164-5D72-4419-8C92-3B3D09070408}" destId="{907376A4-A0FA-4BB8-8FE5-EB0D671D6C2E}" srcOrd="4" destOrd="0" presId="urn:microsoft.com/office/officeart/2005/8/layout/hierarchy5"/>
    <dgm:cxn modelId="{2BFD4B5E-CE48-4922-8013-A0805BFD9759}" type="presParOf" srcId="{907376A4-A0FA-4BB8-8FE5-EB0D671D6C2E}" destId="{061E617A-2B03-4681-A99C-2CC758FCCD69}" srcOrd="0" destOrd="0" presId="urn:microsoft.com/office/officeart/2005/8/layout/hierarchy5"/>
    <dgm:cxn modelId="{C58367BF-ABCD-4F97-92AA-E9D1C23EE447}" type="presParOf" srcId="{C34B5164-5D72-4419-8C92-3B3D09070408}" destId="{3F2B860A-9B22-4C5E-B360-DA504AD5349F}" srcOrd="5" destOrd="0" presId="urn:microsoft.com/office/officeart/2005/8/layout/hierarchy5"/>
    <dgm:cxn modelId="{7B0DA64D-ACB4-421F-AF75-4651E48CBE87}" type="presParOf" srcId="{3F2B860A-9B22-4C5E-B360-DA504AD5349F}" destId="{04C36830-DA1B-462B-BE3D-578D44A25870}" srcOrd="0" destOrd="0" presId="urn:microsoft.com/office/officeart/2005/8/layout/hierarchy5"/>
    <dgm:cxn modelId="{A1A9959E-3EE2-44D1-AC94-9BF11AD83934}" type="presParOf" srcId="{3F2B860A-9B22-4C5E-B360-DA504AD5349F}" destId="{BBCC6E97-745F-4AAB-BA64-23DF9E098A05}" srcOrd="1" destOrd="0" presId="urn:microsoft.com/office/officeart/2005/8/layout/hierarchy5"/>
    <dgm:cxn modelId="{C410AA5A-8E3B-4B08-9E41-4FC21B6C48B4}" type="presParOf" srcId="{C34B5164-5D72-4419-8C92-3B3D09070408}" destId="{1E29C5DE-DA35-4A44-93A6-33173CC84DCE}" srcOrd="6" destOrd="0" presId="urn:microsoft.com/office/officeart/2005/8/layout/hierarchy5"/>
    <dgm:cxn modelId="{CDFEEF87-D7EB-4406-A3E3-5B279C24F6F9}" type="presParOf" srcId="{1E29C5DE-DA35-4A44-93A6-33173CC84DCE}" destId="{20205894-76C5-4C62-8502-7DCCBCCAAADB}" srcOrd="0" destOrd="0" presId="urn:microsoft.com/office/officeart/2005/8/layout/hierarchy5"/>
    <dgm:cxn modelId="{7E716434-9CCA-4ABB-A3B1-7BD744360EEB}" type="presParOf" srcId="{C34B5164-5D72-4419-8C92-3B3D09070408}" destId="{CE614082-5F69-477E-8B38-165AD54D4EDB}" srcOrd="7" destOrd="0" presId="urn:microsoft.com/office/officeart/2005/8/layout/hierarchy5"/>
    <dgm:cxn modelId="{4FD042D1-60B2-409F-8DFF-083F25D5AE75}" type="presParOf" srcId="{CE614082-5F69-477E-8B38-165AD54D4EDB}" destId="{0528C513-AF57-4F48-BE35-916936DFA276}" srcOrd="0" destOrd="0" presId="urn:microsoft.com/office/officeart/2005/8/layout/hierarchy5"/>
    <dgm:cxn modelId="{918398CA-7DA3-4E57-8678-3643E1070763}" type="presParOf" srcId="{CE614082-5F69-477E-8B38-165AD54D4EDB}" destId="{6A971C4F-C001-4074-B5B9-B9618BE6AEFC}" srcOrd="1" destOrd="0" presId="urn:microsoft.com/office/officeart/2005/8/layout/hierarchy5"/>
    <dgm:cxn modelId="{D5BD645B-D0D0-4420-84F9-665091E6D920}" type="presParOf" srcId="{C34B5164-5D72-4419-8C92-3B3D09070408}" destId="{41656F16-9178-4741-ADA8-F4C0FE0D2ABB}" srcOrd="8" destOrd="0" presId="urn:microsoft.com/office/officeart/2005/8/layout/hierarchy5"/>
    <dgm:cxn modelId="{9E5DDCB9-560D-457D-84B5-37C95E7CA107}" type="presParOf" srcId="{41656F16-9178-4741-ADA8-F4C0FE0D2ABB}" destId="{5A666434-6E83-4D31-8CBE-9A52C4CE0C53}" srcOrd="0" destOrd="0" presId="urn:microsoft.com/office/officeart/2005/8/layout/hierarchy5"/>
    <dgm:cxn modelId="{3B0E51D0-908F-4F71-A9AA-6C9978DE837C}" type="presParOf" srcId="{C34B5164-5D72-4419-8C92-3B3D09070408}" destId="{32096200-543E-44A0-B689-F770635325D5}" srcOrd="9" destOrd="0" presId="urn:microsoft.com/office/officeart/2005/8/layout/hierarchy5"/>
    <dgm:cxn modelId="{6CAB5EFC-3E47-4BCB-99B9-3505A5EBF549}" type="presParOf" srcId="{32096200-543E-44A0-B689-F770635325D5}" destId="{C3DF0992-E833-4D78-AA11-3A2EC1725CD8}" srcOrd="0" destOrd="0" presId="urn:microsoft.com/office/officeart/2005/8/layout/hierarchy5"/>
    <dgm:cxn modelId="{9CEBBEBF-9D85-4A44-834F-36D271AC19AF}" type="presParOf" srcId="{32096200-543E-44A0-B689-F770635325D5}" destId="{6CCC8E08-131B-4095-81D2-CD205C9289B8}" srcOrd="1" destOrd="0" presId="urn:microsoft.com/office/officeart/2005/8/layout/hierarchy5"/>
    <dgm:cxn modelId="{F6215E37-76E0-40DC-9294-90C8EA034023}" type="presParOf" srcId="{C34B5164-5D72-4419-8C92-3B3D09070408}" destId="{56A1B854-7B4E-4837-A1DF-B2FB342E4B98}" srcOrd="10" destOrd="0" presId="urn:microsoft.com/office/officeart/2005/8/layout/hierarchy5"/>
    <dgm:cxn modelId="{EF989F43-73BD-49CA-A8E7-B72326CA7F8D}" type="presParOf" srcId="{56A1B854-7B4E-4837-A1DF-B2FB342E4B98}" destId="{0BB2A6A0-4350-49AF-A8B1-9D0B9F88EBCD}" srcOrd="0" destOrd="0" presId="urn:microsoft.com/office/officeart/2005/8/layout/hierarchy5"/>
    <dgm:cxn modelId="{B8ACBB40-7D75-434B-A74E-0ACF7E9BBCAE}" type="presParOf" srcId="{C34B5164-5D72-4419-8C92-3B3D09070408}" destId="{981F010E-B878-4175-B348-190D820B8E5A}" srcOrd="11" destOrd="0" presId="urn:microsoft.com/office/officeart/2005/8/layout/hierarchy5"/>
    <dgm:cxn modelId="{4D658A2B-9CA6-493D-9116-6A9A21E910EF}" type="presParOf" srcId="{981F010E-B878-4175-B348-190D820B8E5A}" destId="{4CD2ECE1-74C3-426E-85BA-E9F2FDC3CF6F}" srcOrd="0" destOrd="0" presId="urn:microsoft.com/office/officeart/2005/8/layout/hierarchy5"/>
    <dgm:cxn modelId="{397382B2-A162-4688-A3E5-BCF4EEA6A5FD}" type="presParOf" srcId="{981F010E-B878-4175-B348-190D820B8E5A}" destId="{6CFC3609-4AD8-4756-B708-2993D111E8A8}" srcOrd="1" destOrd="0" presId="urn:microsoft.com/office/officeart/2005/8/layout/hierarchy5"/>
    <dgm:cxn modelId="{59A2E8FB-D33B-4C8B-B881-CB6045E82D60}" type="presParOf" srcId="{C34B5164-5D72-4419-8C92-3B3D09070408}" destId="{4CE6548F-E20B-44D4-8F06-8B4AFE66B25B}" srcOrd="12" destOrd="0" presId="urn:microsoft.com/office/officeart/2005/8/layout/hierarchy5"/>
    <dgm:cxn modelId="{46906CCD-2EBF-4720-841F-B009756C5130}" type="presParOf" srcId="{4CE6548F-E20B-44D4-8F06-8B4AFE66B25B}" destId="{E34C6D22-030B-41AD-813C-72977A753AC8}" srcOrd="0" destOrd="0" presId="urn:microsoft.com/office/officeart/2005/8/layout/hierarchy5"/>
    <dgm:cxn modelId="{F505FD7E-5CDB-4E1D-9289-58CB469A2A72}" type="presParOf" srcId="{C34B5164-5D72-4419-8C92-3B3D09070408}" destId="{A9B24398-4D24-4C6D-A522-31867A675C57}" srcOrd="13" destOrd="0" presId="urn:microsoft.com/office/officeart/2005/8/layout/hierarchy5"/>
    <dgm:cxn modelId="{5CA1887C-2F70-408F-ACFB-EB42BE2ABC86}" type="presParOf" srcId="{A9B24398-4D24-4C6D-A522-31867A675C57}" destId="{6A78BFA4-E658-4BDD-A7EF-6C82830B1565}" srcOrd="0" destOrd="0" presId="urn:microsoft.com/office/officeart/2005/8/layout/hierarchy5"/>
    <dgm:cxn modelId="{B4B622F5-5150-4ABB-81C5-C37DBEC587C1}" type="presParOf" srcId="{A9B24398-4D24-4C6D-A522-31867A675C57}" destId="{E5945C61-A5AD-4266-B5C3-A79EEA6CAA0C}" srcOrd="1" destOrd="0" presId="urn:microsoft.com/office/officeart/2005/8/layout/hierarchy5"/>
    <dgm:cxn modelId="{B61CD8DC-61F4-46C2-976E-97CE21A6F989}" type="presParOf" srcId="{3F4F1CE0-20A0-4DC9-A6CD-88A9EEA7C0F2}" destId="{E4DBEB0B-8581-4953-9BC7-01D27135EAA6}" srcOrd="1" destOrd="0" presId="urn:microsoft.com/office/officeart/2005/8/layout/hierarchy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875792-C53C-435F-9AE4-7C67F8A8CF8A}" type="doc">
      <dgm:prSet loTypeId="urn:microsoft.com/office/officeart/2005/8/layout/hProcess9" loCatId="process" qsTypeId="urn:microsoft.com/office/officeart/2005/8/quickstyle/3d3" qsCatId="3D" csTypeId="urn:microsoft.com/office/officeart/2005/8/colors/accent2_2" csCatId="accent2" phldr="1"/>
      <dgm:spPr/>
    </dgm:pt>
    <dgm:pt modelId="{F33E8532-E3AD-4080-AF7A-63ED2A6CB646}">
      <dgm:prSet phldrT="[Texte]"/>
      <dgm:spPr/>
      <dgm:t>
        <a:bodyPr/>
        <a:lstStyle/>
        <a:p>
          <a:r>
            <a:rPr lang="fr-FR" dirty="0" smtClean="0"/>
            <a:t>Le menhir premier acte de bâtir</a:t>
          </a:r>
          <a:endParaRPr lang="fr-FR" dirty="0"/>
        </a:p>
      </dgm:t>
    </dgm:pt>
    <dgm:pt modelId="{40893CB3-E354-4BCE-B73B-09D59226C997}" type="parTrans" cxnId="{7AC65786-7958-4878-A006-34222C57BB00}">
      <dgm:prSet/>
      <dgm:spPr/>
      <dgm:t>
        <a:bodyPr/>
        <a:lstStyle/>
        <a:p>
          <a:endParaRPr lang="fr-FR"/>
        </a:p>
      </dgm:t>
    </dgm:pt>
    <dgm:pt modelId="{4B088C30-F829-403F-975C-933A19C796EB}" type="sibTrans" cxnId="{7AC65786-7958-4878-A006-34222C57BB00}">
      <dgm:prSet/>
      <dgm:spPr/>
      <dgm:t>
        <a:bodyPr/>
        <a:lstStyle/>
        <a:p>
          <a:endParaRPr lang="fr-FR"/>
        </a:p>
      </dgm:t>
    </dgm:pt>
    <dgm:pt modelId="{5725B407-2A5D-4B18-BE49-F0C73AEAA611}">
      <dgm:prSet phldrT="[Texte]"/>
      <dgm:spPr/>
      <dgm:t>
        <a:bodyPr/>
        <a:lstStyle/>
        <a:p>
          <a:r>
            <a:rPr lang="fr-FR" dirty="0" smtClean="0"/>
            <a:t>Un abri?</a:t>
          </a:r>
          <a:endParaRPr lang="fr-FR" dirty="0"/>
        </a:p>
      </dgm:t>
    </dgm:pt>
    <dgm:pt modelId="{ED7AC9A7-3344-4C6A-AD70-236F1856A814}" type="parTrans" cxnId="{9F590059-B7D6-4F0A-A839-D8F44D012C4D}">
      <dgm:prSet/>
      <dgm:spPr/>
      <dgm:t>
        <a:bodyPr/>
        <a:lstStyle/>
        <a:p>
          <a:endParaRPr lang="fr-FR"/>
        </a:p>
      </dgm:t>
    </dgm:pt>
    <dgm:pt modelId="{6494BE1C-6A70-44BE-AE04-78B5495E4DC2}" type="sibTrans" cxnId="{9F590059-B7D6-4F0A-A839-D8F44D012C4D}">
      <dgm:prSet/>
      <dgm:spPr/>
      <dgm:t>
        <a:bodyPr/>
        <a:lstStyle/>
        <a:p>
          <a:endParaRPr lang="fr-FR"/>
        </a:p>
      </dgm:t>
    </dgm:pt>
    <dgm:pt modelId="{4BEB629F-EE2A-48CF-97AF-2DF01800EF95}">
      <dgm:prSet phldrT="[Texte]"/>
      <dgm:spPr/>
      <dgm:t>
        <a:bodyPr/>
        <a:lstStyle/>
        <a:p>
          <a:r>
            <a:rPr lang="fr-FR" dirty="0" smtClean="0"/>
            <a:t>Quelle explication impliquant les aspects matériels?</a:t>
          </a:r>
          <a:endParaRPr lang="fr-FR" dirty="0"/>
        </a:p>
      </dgm:t>
    </dgm:pt>
    <dgm:pt modelId="{A1D3F2C8-2EE2-4487-847B-8DC6AE2DF32B}" type="parTrans" cxnId="{5F01E5A5-AE48-49F0-B6A2-6399054F2A78}">
      <dgm:prSet/>
      <dgm:spPr/>
      <dgm:t>
        <a:bodyPr/>
        <a:lstStyle/>
        <a:p>
          <a:endParaRPr lang="fr-FR"/>
        </a:p>
      </dgm:t>
    </dgm:pt>
    <dgm:pt modelId="{C9437334-AD08-465E-8019-6001EB5F7E37}" type="sibTrans" cxnId="{5F01E5A5-AE48-49F0-B6A2-6399054F2A78}">
      <dgm:prSet/>
      <dgm:spPr/>
      <dgm:t>
        <a:bodyPr/>
        <a:lstStyle/>
        <a:p>
          <a:endParaRPr lang="fr-FR"/>
        </a:p>
      </dgm:t>
    </dgm:pt>
    <dgm:pt modelId="{3E0103F2-30A5-4C33-AB06-319868CD9141}" type="pres">
      <dgm:prSet presAssocID="{F4875792-C53C-435F-9AE4-7C67F8A8CF8A}" presName="CompostProcess" presStyleCnt="0">
        <dgm:presLayoutVars>
          <dgm:dir/>
          <dgm:resizeHandles val="exact"/>
        </dgm:presLayoutVars>
      </dgm:prSet>
      <dgm:spPr/>
    </dgm:pt>
    <dgm:pt modelId="{D5CF409E-21D0-4B84-BDEA-4A3D9EF86E21}" type="pres">
      <dgm:prSet presAssocID="{F4875792-C53C-435F-9AE4-7C67F8A8CF8A}" presName="arrow" presStyleLbl="bgShp" presStyleIdx="0" presStyleCnt="1"/>
      <dgm:spPr/>
    </dgm:pt>
    <dgm:pt modelId="{21EB310E-1A78-42E5-AD54-378AD06FF35F}" type="pres">
      <dgm:prSet presAssocID="{F4875792-C53C-435F-9AE4-7C67F8A8CF8A}" presName="linearProcess" presStyleCnt="0"/>
      <dgm:spPr/>
    </dgm:pt>
    <dgm:pt modelId="{B98F9ABE-9C02-4C83-A34C-F7A96A6B14EA}" type="pres">
      <dgm:prSet presAssocID="{F33E8532-E3AD-4080-AF7A-63ED2A6CB646}" presName="textNode" presStyleLbl="node1" presStyleIdx="0" presStyleCnt="3">
        <dgm:presLayoutVars>
          <dgm:bulletEnabled val="1"/>
        </dgm:presLayoutVars>
      </dgm:prSet>
      <dgm:spPr/>
      <dgm:t>
        <a:bodyPr/>
        <a:lstStyle/>
        <a:p>
          <a:endParaRPr lang="fr-FR"/>
        </a:p>
      </dgm:t>
    </dgm:pt>
    <dgm:pt modelId="{F711D1D9-F3FB-4730-BC8C-352A979F98C7}" type="pres">
      <dgm:prSet presAssocID="{4B088C30-F829-403F-975C-933A19C796EB}" presName="sibTrans" presStyleCnt="0"/>
      <dgm:spPr/>
    </dgm:pt>
    <dgm:pt modelId="{26F1ABE0-1A63-4EA6-90EE-AC9586706B13}" type="pres">
      <dgm:prSet presAssocID="{5725B407-2A5D-4B18-BE49-F0C73AEAA611}" presName="textNode" presStyleLbl="node1" presStyleIdx="1" presStyleCnt="3">
        <dgm:presLayoutVars>
          <dgm:bulletEnabled val="1"/>
        </dgm:presLayoutVars>
      </dgm:prSet>
      <dgm:spPr/>
      <dgm:t>
        <a:bodyPr/>
        <a:lstStyle/>
        <a:p>
          <a:endParaRPr lang="fr-FR"/>
        </a:p>
      </dgm:t>
    </dgm:pt>
    <dgm:pt modelId="{A62E9BBF-A42A-471F-8127-DBBA5B57B269}" type="pres">
      <dgm:prSet presAssocID="{6494BE1C-6A70-44BE-AE04-78B5495E4DC2}" presName="sibTrans" presStyleCnt="0"/>
      <dgm:spPr/>
    </dgm:pt>
    <dgm:pt modelId="{8851976E-40D3-4817-B05A-5542349D96BB}" type="pres">
      <dgm:prSet presAssocID="{4BEB629F-EE2A-48CF-97AF-2DF01800EF95}" presName="textNode" presStyleLbl="node1" presStyleIdx="2" presStyleCnt="3">
        <dgm:presLayoutVars>
          <dgm:bulletEnabled val="1"/>
        </dgm:presLayoutVars>
      </dgm:prSet>
      <dgm:spPr/>
      <dgm:t>
        <a:bodyPr/>
        <a:lstStyle/>
        <a:p>
          <a:endParaRPr lang="fr-FR"/>
        </a:p>
      </dgm:t>
    </dgm:pt>
  </dgm:ptLst>
  <dgm:cxnLst>
    <dgm:cxn modelId="{7099206B-D844-4D27-B1F3-BBE18B7293ED}" type="presOf" srcId="{F4875792-C53C-435F-9AE4-7C67F8A8CF8A}" destId="{3E0103F2-30A5-4C33-AB06-319868CD9141}" srcOrd="0" destOrd="0" presId="urn:microsoft.com/office/officeart/2005/8/layout/hProcess9"/>
    <dgm:cxn modelId="{EC9C9AFD-0F11-4C10-9DCC-A1881C23D8DA}" type="presOf" srcId="{5725B407-2A5D-4B18-BE49-F0C73AEAA611}" destId="{26F1ABE0-1A63-4EA6-90EE-AC9586706B13}" srcOrd="0" destOrd="0" presId="urn:microsoft.com/office/officeart/2005/8/layout/hProcess9"/>
    <dgm:cxn modelId="{9F590059-B7D6-4F0A-A839-D8F44D012C4D}" srcId="{F4875792-C53C-435F-9AE4-7C67F8A8CF8A}" destId="{5725B407-2A5D-4B18-BE49-F0C73AEAA611}" srcOrd="1" destOrd="0" parTransId="{ED7AC9A7-3344-4C6A-AD70-236F1856A814}" sibTransId="{6494BE1C-6A70-44BE-AE04-78B5495E4DC2}"/>
    <dgm:cxn modelId="{ACD98BB3-53BB-43FF-8DF7-27524A52D975}" type="presOf" srcId="{4BEB629F-EE2A-48CF-97AF-2DF01800EF95}" destId="{8851976E-40D3-4817-B05A-5542349D96BB}" srcOrd="0" destOrd="0" presId="urn:microsoft.com/office/officeart/2005/8/layout/hProcess9"/>
    <dgm:cxn modelId="{C09CD08F-CEFF-4204-A9CF-4CB2AD44973E}" type="presOf" srcId="{F33E8532-E3AD-4080-AF7A-63ED2A6CB646}" destId="{B98F9ABE-9C02-4C83-A34C-F7A96A6B14EA}" srcOrd="0" destOrd="0" presId="urn:microsoft.com/office/officeart/2005/8/layout/hProcess9"/>
    <dgm:cxn modelId="{7AC65786-7958-4878-A006-34222C57BB00}" srcId="{F4875792-C53C-435F-9AE4-7C67F8A8CF8A}" destId="{F33E8532-E3AD-4080-AF7A-63ED2A6CB646}" srcOrd="0" destOrd="0" parTransId="{40893CB3-E354-4BCE-B73B-09D59226C997}" sibTransId="{4B088C30-F829-403F-975C-933A19C796EB}"/>
    <dgm:cxn modelId="{5F01E5A5-AE48-49F0-B6A2-6399054F2A78}" srcId="{F4875792-C53C-435F-9AE4-7C67F8A8CF8A}" destId="{4BEB629F-EE2A-48CF-97AF-2DF01800EF95}" srcOrd="2" destOrd="0" parTransId="{A1D3F2C8-2EE2-4487-847B-8DC6AE2DF32B}" sibTransId="{C9437334-AD08-465E-8019-6001EB5F7E37}"/>
    <dgm:cxn modelId="{3A52CAD2-E6FD-4090-BFE2-1088DBD3CEB3}" type="presParOf" srcId="{3E0103F2-30A5-4C33-AB06-319868CD9141}" destId="{D5CF409E-21D0-4B84-BDEA-4A3D9EF86E21}" srcOrd="0" destOrd="0" presId="urn:microsoft.com/office/officeart/2005/8/layout/hProcess9"/>
    <dgm:cxn modelId="{3AC8C012-3B3E-47BF-8201-4BD6FAE8772F}" type="presParOf" srcId="{3E0103F2-30A5-4C33-AB06-319868CD9141}" destId="{21EB310E-1A78-42E5-AD54-378AD06FF35F}" srcOrd="1" destOrd="0" presId="urn:microsoft.com/office/officeart/2005/8/layout/hProcess9"/>
    <dgm:cxn modelId="{84B02534-C448-4084-93CF-D6E625BBB7A2}" type="presParOf" srcId="{21EB310E-1A78-42E5-AD54-378AD06FF35F}" destId="{B98F9ABE-9C02-4C83-A34C-F7A96A6B14EA}" srcOrd="0" destOrd="0" presId="urn:microsoft.com/office/officeart/2005/8/layout/hProcess9"/>
    <dgm:cxn modelId="{74D95B4F-601A-455E-BC56-5CE8B0C7C202}" type="presParOf" srcId="{21EB310E-1A78-42E5-AD54-378AD06FF35F}" destId="{F711D1D9-F3FB-4730-BC8C-352A979F98C7}" srcOrd="1" destOrd="0" presId="urn:microsoft.com/office/officeart/2005/8/layout/hProcess9"/>
    <dgm:cxn modelId="{4A848056-3199-4030-9D8E-17FA4DD45C48}" type="presParOf" srcId="{21EB310E-1A78-42E5-AD54-378AD06FF35F}" destId="{26F1ABE0-1A63-4EA6-90EE-AC9586706B13}" srcOrd="2" destOrd="0" presId="urn:microsoft.com/office/officeart/2005/8/layout/hProcess9"/>
    <dgm:cxn modelId="{79DCAD6D-4923-4D31-8B4A-1630EA05A3F6}" type="presParOf" srcId="{21EB310E-1A78-42E5-AD54-378AD06FF35F}" destId="{A62E9BBF-A42A-471F-8127-DBBA5B57B269}" srcOrd="3" destOrd="0" presId="urn:microsoft.com/office/officeart/2005/8/layout/hProcess9"/>
    <dgm:cxn modelId="{589189B9-5335-4B9B-AF02-AFD958D913C3}" type="presParOf" srcId="{21EB310E-1A78-42E5-AD54-378AD06FF35F}" destId="{8851976E-40D3-4817-B05A-5542349D96BB}"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E8838F-623B-4931-B09E-68328B429972}" type="doc">
      <dgm:prSet loTypeId="urn:microsoft.com/office/officeart/2005/8/layout/radial3" loCatId="cycle" qsTypeId="urn:microsoft.com/office/officeart/2005/8/quickstyle/3d1" qsCatId="3D" csTypeId="urn:microsoft.com/office/officeart/2005/8/colors/accent2_2" csCatId="accent2" phldr="1"/>
      <dgm:spPr/>
      <dgm:t>
        <a:bodyPr/>
        <a:lstStyle/>
        <a:p>
          <a:endParaRPr lang="fr-FR"/>
        </a:p>
      </dgm:t>
    </dgm:pt>
    <dgm:pt modelId="{FC2BE4CC-2B20-4CBD-8405-A161506B3164}">
      <dgm:prSet phldrT="[Texte]"/>
      <dgm:spPr/>
      <dgm:t>
        <a:bodyPr/>
        <a:lstStyle/>
        <a:p>
          <a:r>
            <a:rPr lang="fr-FR" dirty="0" smtClean="0"/>
            <a:t>L’environnement recherché traduit de nombreuses forces socioculturelles </a:t>
          </a:r>
          <a:endParaRPr lang="fr-FR" dirty="0"/>
        </a:p>
      </dgm:t>
    </dgm:pt>
    <dgm:pt modelId="{FD59B7C0-E063-4978-8845-B8148C5F34B4}" type="parTrans" cxnId="{FE767559-A2FA-4E78-AD48-9F4C75B47C1C}">
      <dgm:prSet/>
      <dgm:spPr/>
      <dgm:t>
        <a:bodyPr/>
        <a:lstStyle/>
        <a:p>
          <a:endParaRPr lang="fr-FR"/>
        </a:p>
      </dgm:t>
    </dgm:pt>
    <dgm:pt modelId="{C4FA7D9D-C8BE-4AE9-83C2-60DAE3D01786}" type="sibTrans" cxnId="{FE767559-A2FA-4E78-AD48-9F4C75B47C1C}">
      <dgm:prSet/>
      <dgm:spPr/>
      <dgm:t>
        <a:bodyPr/>
        <a:lstStyle/>
        <a:p>
          <a:endParaRPr lang="fr-FR"/>
        </a:p>
      </dgm:t>
    </dgm:pt>
    <dgm:pt modelId="{FDD823DE-B082-4F95-99B6-207C21CF74AE}">
      <dgm:prSet phldrT="[Texte]"/>
      <dgm:spPr/>
      <dgm:t>
        <a:bodyPr/>
        <a:lstStyle/>
        <a:p>
          <a:r>
            <a:rPr lang="fr-FR" dirty="0" smtClean="0"/>
            <a:t>L</a:t>
          </a:r>
          <a:r>
            <a:rPr lang="fr-FR" b="1" dirty="0" smtClean="0"/>
            <a:t>a structure de la famille</a:t>
          </a:r>
          <a:endParaRPr lang="fr-FR" b="1" dirty="0"/>
        </a:p>
      </dgm:t>
    </dgm:pt>
    <dgm:pt modelId="{D021D923-20F6-4924-99CB-C3EE723FA85A}" type="parTrans" cxnId="{087FADDA-3D14-4AC8-A96E-D090566F4975}">
      <dgm:prSet/>
      <dgm:spPr/>
      <dgm:t>
        <a:bodyPr/>
        <a:lstStyle/>
        <a:p>
          <a:endParaRPr lang="fr-FR"/>
        </a:p>
      </dgm:t>
    </dgm:pt>
    <dgm:pt modelId="{4121B1C6-7D23-4FE1-9ACD-B083010BCA4F}" type="sibTrans" cxnId="{087FADDA-3D14-4AC8-A96E-D090566F4975}">
      <dgm:prSet/>
      <dgm:spPr/>
      <dgm:t>
        <a:bodyPr/>
        <a:lstStyle/>
        <a:p>
          <a:endParaRPr lang="fr-FR"/>
        </a:p>
      </dgm:t>
    </dgm:pt>
    <dgm:pt modelId="{E1905300-167D-4E48-BCB4-C69820E7D130}">
      <dgm:prSet phldrT="[Texte]"/>
      <dgm:spPr/>
      <dgm:t>
        <a:bodyPr/>
        <a:lstStyle/>
        <a:p>
          <a:r>
            <a:rPr lang="fr-FR" b="1" dirty="0" smtClean="0"/>
            <a:t>La structure du clan</a:t>
          </a:r>
          <a:endParaRPr lang="fr-FR" b="1" dirty="0"/>
        </a:p>
      </dgm:t>
    </dgm:pt>
    <dgm:pt modelId="{4FBF716C-7CF2-4060-9D30-7E008972F38E}" type="parTrans" cxnId="{9888066B-C88B-4805-A748-9CB753C80C8F}">
      <dgm:prSet/>
      <dgm:spPr/>
      <dgm:t>
        <a:bodyPr/>
        <a:lstStyle/>
        <a:p>
          <a:endParaRPr lang="fr-FR"/>
        </a:p>
      </dgm:t>
    </dgm:pt>
    <dgm:pt modelId="{D5933F84-F7D6-4299-90BF-31E72BABAA9B}" type="sibTrans" cxnId="{9888066B-C88B-4805-A748-9CB753C80C8F}">
      <dgm:prSet/>
      <dgm:spPr/>
      <dgm:t>
        <a:bodyPr/>
        <a:lstStyle/>
        <a:p>
          <a:endParaRPr lang="fr-FR"/>
        </a:p>
      </dgm:t>
    </dgm:pt>
    <dgm:pt modelId="{CC39997A-3B8E-4129-B836-4ABB7C694DD8}">
      <dgm:prSet phldrT="[Texte]"/>
      <dgm:spPr/>
      <dgm:t>
        <a:bodyPr/>
        <a:lstStyle/>
        <a:p>
          <a:r>
            <a:rPr lang="fr-FR" b="1" dirty="0" smtClean="0"/>
            <a:t>L’organisation sociale</a:t>
          </a:r>
          <a:endParaRPr lang="fr-FR" b="1" dirty="0"/>
        </a:p>
      </dgm:t>
    </dgm:pt>
    <dgm:pt modelId="{EC8F0253-A1F6-4275-96B7-4C0EF451E7F2}" type="parTrans" cxnId="{E3163288-4340-4D9F-8A7E-4A1760807C64}">
      <dgm:prSet/>
      <dgm:spPr/>
      <dgm:t>
        <a:bodyPr/>
        <a:lstStyle/>
        <a:p>
          <a:endParaRPr lang="fr-FR"/>
        </a:p>
      </dgm:t>
    </dgm:pt>
    <dgm:pt modelId="{D35F0C8E-3B7E-44D1-AFFA-0D245D2535EB}" type="sibTrans" cxnId="{E3163288-4340-4D9F-8A7E-4A1760807C64}">
      <dgm:prSet/>
      <dgm:spPr/>
      <dgm:t>
        <a:bodyPr/>
        <a:lstStyle/>
        <a:p>
          <a:endParaRPr lang="fr-FR"/>
        </a:p>
      </dgm:t>
    </dgm:pt>
    <dgm:pt modelId="{0FA45C70-F5A5-41D3-9250-D507378D1B19}">
      <dgm:prSet phldrT="[Texte]"/>
      <dgm:spPr/>
      <dgm:t>
        <a:bodyPr/>
        <a:lstStyle/>
        <a:p>
          <a:r>
            <a:rPr lang="fr-FR" b="1" dirty="0" smtClean="0"/>
            <a:t>La manière de gagner de quoi vivre </a:t>
          </a:r>
          <a:endParaRPr lang="fr-FR" b="1" dirty="0"/>
        </a:p>
      </dgm:t>
    </dgm:pt>
    <dgm:pt modelId="{2C16D0EE-818E-496B-A66A-2FA9EDDFE1E8}" type="parTrans" cxnId="{C0C39AA1-0406-4B77-86BF-014378E58AAE}">
      <dgm:prSet/>
      <dgm:spPr/>
      <dgm:t>
        <a:bodyPr/>
        <a:lstStyle/>
        <a:p>
          <a:endParaRPr lang="fr-FR"/>
        </a:p>
      </dgm:t>
    </dgm:pt>
    <dgm:pt modelId="{80B24C1A-E687-4EE8-9C8F-A7C4A4CE5024}" type="sibTrans" cxnId="{C0C39AA1-0406-4B77-86BF-014378E58AAE}">
      <dgm:prSet/>
      <dgm:spPr/>
      <dgm:t>
        <a:bodyPr/>
        <a:lstStyle/>
        <a:p>
          <a:endParaRPr lang="fr-FR"/>
        </a:p>
      </dgm:t>
    </dgm:pt>
    <dgm:pt modelId="{FBFF04F2-4C24-4FE2-91D4-2D704DAF1CEA}">
      <dgm:prSet phldrT="[Texte]"/>
      <dgm:spPr/>
      <dgm:t>
        <a:bodyPr/>
        <a:lstStyle/>
        <a:p>
          <a:r>
            <a:rPr lang="fr-FR" b="1" dirty="0" smtClean="0"/>
            <a:t>Les relations sociales entre les individus</a:t>
          </a:r>
          <a:endParaRPr lang="fr-FR" b="1" dirty="0"/>
        </a:p>
      </dgm:t>
    </dgm:pt>
    <dgm:pt modelId="{96249963-8CF3-4EB3-A58D-C26D61A85E81}" type="parTrans" cxnId="{2EB25D06-3ACB-4D68-98F3-A915B86A23D4}">
      <dgm:prSet/>
      <dgm:spPr/>
      <dgm:t>
        <a:bodyPr/>
        <a:lstStyle/>
        <a:p>
          <a:endParaRPr lang="fr-FR"/>
        </a:p>
      </dgm:t>
    </dgm:pt>
    <dgm:pt modelId="{C86EB2AA-B999-4772-8F17-CEF7A67B7A55}" type="sibTrans" cxnId="{2EB25D06-3ACB-4D68-98F3-A915B86A23D4}">
      <dgm:prSet/>
      <dgm:spPr/>
      <dgm:t>
        <a:bodyPr/>
        <a:lstStyle/>
        <a:p>
          <a:endParaRPr lang="fr-FR"/>
        </a:p>
      </dgm:t>
    </dgm:pt>
    <dgm:pt modelId="{B01E6093-DB31-49A7-9E97-55FF1AD7D6DB}" type="pres">
      <dgm:prSet presAssocID="{30E8838F-623B-4931-B09E-68328B429972}" presName="composite" presStyleCnt="0">
        <dgm:presLayoutVars>
          <dgm:chMax val="1"/>
          <dgm:dir/>
          <dgm:resizeHandles val="exact"/>
        </dgm:presLayoutVars>
      </dgm:prSet>
      <dgm:spPr/>
      <dgm:t>
        <a:bodyPr/>
        <a:lstStyle/>
        <a:p>
          <a:endParaRPr lang="fr-FR"/>
        </a:p>
      </dgm:t>
    </dgm:pt>
    <dgm:pt modelId="{255A5389-92A3-46CD-9A24-EC5034869FE8}" type="pres">
      <dgm:prSet presAssocID="{30E8838F-623B-4931-B09E-68328B429972}" presName="radial" presStyleCnt="0">
        <dgm:presLayoutVars>
          <dgm:animLvl val="ctr"/>
        </dgm:presLayoutVars>
      </dgm:prSet>
      <dgm:spPr/>
    </dgm:pt>
    <dgm:pt modelId="{774E1213-AF4B-4CBF-9942-F579E841C500}" type="pres">
      <dgm:prSet presAssocID="{FC2BE4CC-2B20-4CBD-8405-A161506B3164}" presName="centerShape" presStyleLbl="vennNode1" presStyleIdx="0" presStyleCnt="6"/>
      <dgm:spPr/>
      <dgm:t>
        <a:bodyPr/>
        <a:lstStyle/>
        <a:p>
          <a:endParaRPr lang="fr-FR"/>
        </a:p>
      </dgm:t>
    </dgm:pt>
    <dgm:pt modelId="{E4A4B7CD-2863-4A6C-8608-66B2CC9B6F38}" type="pres">
      <dgm:prSet presAssocID="{FDD823DE-B082-4F95-99B6-207C21CF74AE}" presName="node" presStyleLbl="vennNode1" presStyleIdx="1" presStyleCnt="6">
        <dgm:presLayoutVars>
          <dgm:bulletEnabled val="1"/>
        </dgm:presLayoutVars>
      </dgm:prSet>
      <dgm:spPr/>
      <dgm:t>
        <a:bodyPr/>
        <a:lstStyle/>
        <a:p>
          <a:endParaRPr lang="fr-FR"/>
        </a:p>
      </dgm:t>
    </dgm:pt>
    <dgm:pt modelId="{287F0A9C-D218-4405-9FEB-D69E9A3B6BBE}" type="pres">
      <dgm:prSet presAssocID="{E1905300-167D-4E48-BCB4-C69820E7D130}" presName="node" presStyleLbl="vennNode1" presStyleIdx="2" presStyleCnt="6">
        <dgm:presLayoutVars>
          <dgm:bulletEnabled val="1"/>
        </dgm:presLayoutVars>
      </dgm:prSet>
      <dgm:spPr/>
      <dgm:t>
        <a:bodyPr/>
        <a:lstStyle/>
        <a:p>
          <a:endParaRPr lang="fr-FR"/>
        </a:p>
      </dgm:t>
    </dgm:pt>
    <dgm:pt modelId="{55F2D3EA-3719-4B15-8BA6-16ADA147B06C}" type="pres">
      <dgm:prSet presAssocID="{CC39997A-3B8E-4129-B836-4ABB7C694DD8}" presName="node" presStyleLbl="vennNode1" presStyleIdx="3" presStyleCnt="6">
        <dgm:presLayoutVars>
          <dgm:bulletEnabled val="1"/>
        </dgm:presLayoutVars>
      </dgm:prSet>
      <dgm:spPr/>
      <dgm:t>
        <a:bodyPr/>
        <a:lstStyle/>
        <a:p>
          <a:endParaRPr lang="fr-FR"/>
        </a:p>
      </dgm:t>
    </dgm:pt>
    <dgm:pt modelId="{C895A963-59B4-49B8-868E-68DDBA13B0FA}" type="pres">
      <dgm:prSet presAssocID="{0FA45C70-F5A5-41D3-9250-D507378D1B19}" presName="node" presStyleLbl="vennNode1" presStyleIdx="4" presStyleCnt="6">
        <dgm:presLayoutVars>
          <dgm:bulletEnabled val="1"/>
        </dgm:presLayoutVars>
      </dgm:prSet>
      <dgm:spPr/>
      <dgm:t>
        <a:bodyPr/>
        <a:lstStyle/>
        <a:p>
          <a:endParaRPr lang="fr-FR"/>
        </a:p>
      </dgm:t>
    </dgm:pt>
    <dgm:pt modelId="{B9532D21-8AA3-4915-B6A6-D2FBB76B2C25}" type="pres">
      <dgm:prSet presAssocID="{FBFF04F2-4C24-4FE2-91D4-2D704DAF1CEA}" presName="node" presStyleLbl="vennNode1" presStyleIdx="5" presStyleCnt="6">
        <dgm:presLayoutVars>
          <dgm:bulletEnabled val="1"/>
        </dgm:presLayoutVars>
      </dgm:prSet>
      <dgm:spPr/>
      <dgm:t>
        <a:bodyPr/>
        <a:lstStyle/>
        <a:p>
          <a:endParaRPr lang="fr-FR"/>
        </a:p>
      </dgm:t>
    </dgm:pt>
  </dgm:ptLst>
  <dgm:cxnLst>
    <dgm:cxn modelId="{4242B72A-3AA8-46BE-84CF-4591B11F0B3D}" type="presOf" srcId="{FBFF04F2-4C24-4FE2-91D4-2D704DAF1CEA}" destId="{B9532D21-8AA3-4915-B6A6-D2FBB76B2C25}" srcOrd="0" destOrd="0" presId="urn:microsoft.com/office/officeart/2005/8/layout/radial3"/>
    <dgm:cxn modelId="{3C619927-A3F6-4874-9F0E-1679C732F1A5}" type="presOf" srcId="{0FA45C70-F5A5-41D3-9250-D507378D1B19}" destId="{C895A963-59B4-49B8-868E-68DDBA13B0FA}" srcOrd="0" destOrd="0" presId="urn:microsoft.com/office/officeart/2005/8/layout/radial3"/>
    <dgm:cxn modelId="{2EB25D06-3ACB-4D68-98F3-A915B86A23D4}" srcId="{FC2BE4CC-2B20-4CBD-8405-A161506B3164}" destId="{FBFF04F2-4C24-4FE2-91D4-2D704DAF1CEA}" srcOrd="4" destOrd="0" parTransId="{96249963-8CF3-4EB3-A58D-C26D61A85E81}" sibTransId="{C86EB2AA-B999-4772-8F17-CEF7A67B7A55}"/>
    <dgm:cxn modelId="{9888066B-C88B-4805-A748-9CB753C80C8F}" srcId="{FC2BE4CC-2B20-4CBD-8405-A161506B3164}" destId="{E1905300-167D-4E48-BCB4-C69820E7D130}" srcOrd="1" destOrd="0" parTransId="{4FBF716C-7CF2-4060-9D30-7E008972F38E}" sibTransId="{D5933F84-F7D6-4299-90BF-31E72BABAA9B}"/>
    <dgm:cxn modelId="{087FADDA-3D14-4AC8-A96E-D090566F4975}" srcId="{FC2BE4CC-2B20-4CBD-8405-A161506B3164}" destId="{FDD823DE-B082-4F95-99B6-207C21CF74AE}" srcOrd="0" destOrd="0" parTransId="{D021D923-20F6-4924-99CB-C3EE723FA85A}" sibTransId="{4121B1C6-7D23-4FE1-9ACD-B083010BCA4F}"/>
    <dgm:cxn modelId="{F468E859-AB0B-4B60-8E79-87E38D3C8150}" type="presOf" srcId="{30E8838F-623B-4931-B09E-68328B429972}" destId="{B01E6093-DB31-49A7-9E97-55FF1AD7D6DB}" srcOrd="0" destOrd="0" presId="urn:microsoft.com/office/officeart/2005/8/layout/radial3"/>
    <dgm:cxn modelId="{DBB3AF37-F32E-45DA-AB5E-6B31388CCFB7}" type="presOf" srcId="{FC2BE4CC-2B20-4CBD-8405-A161506B3164}" destId="{774E1213-AF4B-4CBF-9942-F579E841C500}" srcOrd="0" destOrd="0" presId="urn:microsoft.com/office/officeart/2005/8/layout/radial3"/>
    <dgm:cxn modelId="{FE767559-A2FA-4E78-AD48-9F4C75B47C1C}" srcId="{30E8838F-623B-4931-B09E-68328B429972}" destId="{FC2BE4CC-2B20-4CBD-8405-A161506B3164}" srcOrd="0" destOrd="0" parTransId="{FD59B7C0-E063-4978-8845-B8148C5F34B4}" sibTransId="{C4FA7D9D-C8BE-4AE9-83C2-60DAE3D01786}"/>
    <dgm:cxn modelId="{42D158B2-A387-4CCF-97B9-12C442CBC215}" type="presOf" srcId="{FDD823DE-B082-4F95-99B6-207C21CF74AE}" destId="{E4A4B7CD-2863-4A6C-8608-66B2CC9B6F38}" srcOrd="0" destOrd="0" presId="urn:microsoft.com/office/officeart/2005/8/layout/radial3"/>
    <dgm:cxn modelId="{E3163288-4340-4D9F-8A7E-4A1760807C64}" srcId="{FC2BE4CC-2B20-4CBD-8405-A161506B3164}" destId="{CC39997A-3B8E-4129-B836-4ABB7C694DD8}" srcOrd="2" destOrd="0" parTransId="{EC8F0253-A1F6-4275-96B7-4C0EF451E7F2}" sibTransId="{D35F0C8E-3B7E-44D1-AFFA-0D245D2535EB}"/>
    <dgm:cxn modelId="{95F0D52C-D64E-4D54-B708-D42C4C41E84A}" type="presOf" srcId="{CC39997A-3B8E-4129-B836-4ABB7C694DD8}" destId="{55F2D3EA-3719-4B15-8BA6-16ADA147B06C}" srcOrd="0" destOrd="0" presId="urn:microsoft.com/office/officeart/2005/8/layout/radial3"/>
    <dgm:cxn modelId="{C0C39AA1-0406-4B77-86BF-014378E58AAE}" srcId="{FC2BE4CC-2B20-4CBD-8405-A161506B3164}" destId="{0FA45C70-F5A5-41D3-9250-D507378D1B19}" srcOrd="3" destOrd="0" parTransId="{2C16D0EE-818E-496B-A66A-2FA9EDDFE1E8}" sibTransId="{80B24C1A-E687-4EE8-9C8F-A7C4A4CE5024}"/>
    <dgm:cxn modelId="{93A28357-842D-4A89-B1B2-0F13D16178E8}" type="presOf" srcId="{E1905300-167D-4E48-BCB4-C69820E7D130}" destId="{287F0A9C-D218-4405-9FEB-D69E9A3B6BBE}" srcOrd="0" destOrd="0" presId="urn:microsoft.com/office/officeart/2005/8/layout/radial3"/>
    <dgm:cxn modelId="{946CD017-2292-4DCD-A3BA-F952809716A7}" type="presParOf" srcId="{B01E6093-DB31-49A7-9E97-55FF1AD7D6DB}" destId="{255A5389-92A3-46CD-9A24-EC5034869FE8}" srcOrd="0" destOrd="0" presId="urn:microsoft.com/office/officeart/2005/8/layout/radial3"/>
    <dgm:cxn modelId="{E5A086C4-9415-4A27-88FE-D2756DA7BD82}" type="presParOf" srcId="{255A5389-92A3-46CD-9A24-EC5034869FE8}" destId="{774E1213-AF4B-4CBF-9942-F579E841C500}" srcOrd="0" destOrd="0" presId="urn:microsoft.com/office/officeart/2005/8/layout/radial3"/>
    <dgm:cxn modelId="{3F521B1B-EA59-40C4-9C59-C3C7FA64BEC9}" type="presParOf" srcId="{255A5389-92A3-46CD-9A24-EC5034869FE8}" destId="{E4A4B7CD-2863-4A6C-8608-66B2CC9B6F38}" srcOrd="1" destOrd="0" presId="urn:microsoft.com/office/officeart/2005/8/layout/radial3"/>
    <dgm:cxn modelId="{694C8B8F-B144-4189-ADF2-91D1389796F4}" type="presParOf" srcId="{255A5389-92A3-46CD-9A24-EC5034869FE8}" destId="{287F0A9C-D218-4405-9FEB-D69E9A3B6BBE}" srcOrd="2" destOrd="0" presId="urn:microsoft.com/office/officeart/2005/8/layout/radial3"/>
    <dgm:cxn modelId="{9C49A0D3-EA46-447B-B9C3-5269BAB87D63}" type="presParOf" srcId="{255A5389-92A3-46CD-9A24-EC5034869FE8}" destId="{55F2D3EA-3719-4B15-8BA6-16ADA147B06C}" srcOrd="3" destOrd="0" presId="urn:microsoft.com/office/officeart/2005/8/layout/radial3"/>
    <dgm:cxn modelId="{71B2280D-BC94-487B-836E-0277D16FC7A5}" type="presParOf" srcId="{255A5389-92A3-46CD-9A24-EC5034869FE8}" destId="{C895A963-59B4-49B8-868E-68DDBA13B0FA}" srcOrd="4" destOrd="0" presId="urn:microsoft.com/office/officeart/2005/8/layout/radial3"/>
    <dgm:cxn modelId="{78C65E3E-A322-422F-8A28-4622B17621A7}" type="presParOf" srcId="{255A5389-92A3-46CD-9A24-EC5034869FE8}" destId="{B9532D21-8AA3-4915-B6A6-D2FBB76B2C25}" srcOrd="5"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38CFBE-1E36-4E2E-B174-7962E86F7EE1}" type="doc">
      <dgm:prSet loTypeId="urn:microsoft.com/office/officeart/2005/8/layout/hList6" loCatId="list" qsTypeId="urn:microsoft.com/office/officeart/2005/8/quickstyle/3d3" qsCatId="3D" csTypeId="urn:microsoft.com/office/officeart/2005/8/colors/accent2_5" csCatId="accent2" phldr="1"/>
      <dgm:spPr/>
      <dgm:t>
        <a:bodyPr/>
        <a:lstStyle/>
        <a:p>
          <a:endParaRPr lang="fr-FR"/>
        </a:p>
      </dgm:t>
    </dgm:pt>
    <dgm:pt modelId="{B9EF820B-47C2-454E-A07D-FB5C7A72C0D2}">
      <dgm:prSet phldrT="[Texte]"/>
      <dgm:spPr/>
      <dgm:t>
        <a:bodyPr/>
        <a:lstStyle/>
        <a:p>
          <a:r>
            <a:rPr lang="fr-FR" dirty="0" smtClean="0"/>
            <a:t>La forme des bâtiments primitifs et indigènes résultent moins des désirs individuels que les desseins et les désirs du groupe unifié pour un environnement idéal</a:t>
          </a:r>
          <a:endParaRPr lang="fr-FR" dirty="0"/>
        </a:p>
      </dgm:t>
    </dgm:pt>
    <dgm:pt modelId="{9DC9467B-AF50-4FED-945C-BD5DE37836A6}" type="parTrans" cxnId="{8BFA592D-B559-49C9-93CE-E8023FB770F1}">
      <dgm:prSet/>
      <dgm:spPr/>
      <dgm:t>
        <a:bodyPr/>
        <a:lstStyle/>
        <a:p>
          <a:endParaRPr lang="fr-FR"/>
        </a:p>
      </dgm:t>
    </dgm:pt>
    <dgm:pt modelId="{8245ECA1-ECEF-4C3E-ACC2-3A23A2E216E3}" type="sibTrans" cxnId="{8BFA592D-B559-49C9-93CE-E8023FB770F1}">
      <dgm:prSet/>
      <dgm:spPr/>
      <dgm:t>
        <a:bodyPr/>
        <a:lstStyle/>
        <a:p>
          <a:endParaRPr lang="fr-FR"/>
        </a:p>
      </dgm:t>
    </dgm:pt>
    <dgm:pt modelId="{ECBDCA8E-6991-439C-A15B-1FA11FB8FABE}">
      <dgm:prSet phldrT="[Texte]"/>
      <dgm:spPr/>
      <dgm:t>
        <a:bodyPr/>
        <a:lstStyle/>
        <a:p>
          <a:r>
            <a:rPr lang="fr-FR" dirty="0" smtClean="0"/>
            <a:t>Ils ont une valeur symbolique</a:t>
          </a:r>
          <a:endParaRPr lang="fr-FR" dirty="0"/>
        </a:p>
      </dgm:t>
    </dgm:pt>
    <dgm:pt modelId="{B808BD62-8A02-4888-A227-8D95F22C42C8}" type="parTrans" cxnId="{6965A924-EBFA-4E18-A8BB-C932D1A45773}">
      <dgm:prSet/>
      <dgm:spPr/>
      <dgm:t>
        <a:bodyPr/>
        <a:lstStyle/>
        <a:p>
          <a:endParaRPr lang="fr-FR"/>
        </a:p>
      </dgm:t>
    </dgm:pt>
    <dgm:pt modelId="{F57D7900-11BF-41A3-9791-269036B6F469}" type="sibTrans" cxnId="{6965A924-EBFA-4E18-A8BB-C932D1A45773}">
      <dgm:prSet/>
      <dgm:spPr/>
      <dgm:t>
        <a:bodyPr/>
        <a:lstStyle/>
        <a:p>
          <a:endParaRPr lang="fr-FR"/>
        </a:p>
      </dgm:t>
    </dgm:pt>
    <dgm:pt modelId="{33D09FC1-40B0-49B4-9145-C3DAE5267BF8}">
      <dgm:prSet phldrT="[Texte]"/>
      <dgm:spPr/>
      <dgm:t>
        <a:bodyPr/>
        <a:lstStyle/>
        <a:p>
          <a:r>
            <a:rPr lang="fr-FR" dirty="0" smtClean="0"/>
            <a:t>Les symboles permettent à une culture de concrétiser ses idées et ses sentiments</a:t>
          </a:r>
          <a:endParaRPr lang="fr-FR" dirty="0"/>
        </a:p>
      </dgm:t>
    </dgm:pt>
    <dgm:pt modelId="{E1EC9FB6-F5F8-4619-BD3C-1FB464482C06}" type="parTrans" cxnId="{E808C1EF-8CDB-4DEA-8031-063D7F2BED9C}">
      <dgm:prSet/>
      <dgm:spPr/>
      <dgm:t>
        <a:bodyPr/>
        <a:lstStyle/>
        <a:p>
          <a:endParaRPr lang="fr-FR"/>
        </a:p>
      </dgm:t>
    </dgm:pt>
    <dgm:pt modelId="{F72DE300-4424-4E53-AD48-66A30CE8536A}" type="sibTrans" cxnId="{E808C1EF-8CDB-4DEA-8031-063D7F2BED9C}">
      <dgm:prSet/>
      <dgm:spPr/>
      <dgm:t>
        <a:bodyPr/>
        <a:lstStyle/>
        <a:p>
          <a:endParaRPr lang="fr-FR"/>
        </a:p>
      </dgm:t>
    </dgm:pt>
    <dgm:pt modelId="{2E7426C2-C989-4DD5-B294-7F8BE6217FFF}" type="pres">
      <dgm:prSet presAssocID="{5938CFBE-1E36-4E2E-B174-7962E86F7EE1}" presName="Name0" presStyleCnt="0">
        <dgm:presLayoutVars>
          <dgm:dir/>
          <dgm:resizeHandles val="exact"/>
        </dgm:presLayoutVars>
      </dgm:prSet>
      <dgm:spPr/>
      <dgm:t>
        <a:bodyPr/>
        <a:lstStyle/>
        <a:p>
          <a:endParaRPr lang="fr-FR"/>
        </a:p>
      </dgm:t>
    </dgm:pt>
    <dgm:pt modelId="{D34D976A-F818-4522-BE45-A42712FBFE17}" type="pres">
      <dgm:prSet presAssocID="{B9EF820B-47C2-454E-A07D-FB5C7A72C0D2}" presName="node" presStyleLbl="node1" presStyleIdx="0" presStyleCnt="3">
        <dgm:presLayoutVars>
          <dgm:bulletEnabled val="1"/>
        </dgm:presLayoutVars>
      </dgm:prSet>
      <dgm:spPr/>
      <dgm:t>
        <a:bodyPr/>
        <a:lstStyle/>
        <a:p>
          <a:endParaRPr lang="fr-FR"/>
        </a:p>
      </dgm:t>
    </dgm:pt>
    <dgm:pt modelId="{92D32EB6-3441-4462-B1C7-788C8156F202}" type="pres">
      <dgm:prSet presAssocID="{8245ECA1-ECEF-4C3E-ACC2-3A23A2E216E3}" presName="sibTrans" presStyleCnt="0"/>
      <dgm:spPr/>
      <dgm:t>
        <a:bodyPr/>
        <a:lstStyle/>
        <a:p>
          <a:endParaRPr lang="fr-FR"/>
        </a:p>
      </dgm:t>
    </dgm:pt>
    <dgm:pt modelId="{895117EB-7212-4F48-992F-36A66023EF9A}" type="pres">
      <dgm:prSet presAssocID="{ECBDCA8E-6991-439C-A15B-1FA11FB8FABE}" presName="node" presStyleLbl="node1" presStyleIdx="1" presStyleCnt="3">
        <dgm:presLayoutVars>
          <dgm:bulletEnabled val="1"/>
        </dgm:presLayoutVars>
      </dgm:prSet>
      <dgm:spPr/>
      <dgm:t>
        <a:bodyPr/>
        <a:lstStyle/>
        <a:p>
          <a:endParaRPr lang="fr-FR"/>
        </a:p>
      </dgm:t>
    </dgm:pt>
    <dgm:pt modelId="{976A22A3-CBC3-4143-880D-E5F17B8B1982}" type="pres">
      <dgm:prSet presAssocID="{F57D7900-11BF-41A3-9791-269036B6F469}" presName="sibTrans" presStyleCnt="0"/>
      <dgm:spPr/>
      <dgm:t>
        <a:bodyPr/>
        <a:lstStyle/>
        <a:p>
          <a:endParaRPr lang="fr-FR"/>
        </a:p>
      </dgm:t>
    </dgm:pt>
    <dgm:pt modelId="{5F85FEF9-9C32-48A8-98FD-E2AC225666C8}" type="pres">
      <dgm:prSet presAssocID="{33D09FC1-40B0-49B4-9145-C3DAE5267BF8}" presName="node" presStyleLbl="node1" presStyleIdx="2" presStyleCnt="3">
        <dgm:presLayoutVars>
          <dgm:bulletEnabled val="1"/>
        </dgm:presLayoutVars>
      </dgm:prSet>
      <dgm:spPr/>
      <dgm:t>
        <a:bodyPr/>
        <a:lstStyle/>
        <a:p>
          <a:endParaRPr lang="fr-FR"/>
        </a:p>
      </dgm:t>
    </dgm:pt>
  </dgm:ptLst>
  <dgm:cxnLst>
    <dgm:cxn modelId="{E808C1EF-8CDB-4DEA-8031-063D7F2BED9C}" srcId="{5938CFBE-1E36-4E2E-B174-7962E86F7EE1}" destId="{33D09FC1-40B0-49B4-9145-C3DAE5267BF8}" srcOrd="2" destOrd="0" parTransId="{E1EC9FB6-F5F8-4619-BD3C-1FB464482C06}" sibTransId="{F72DE300-4424-4E53-AD48-66A30CE8536A}"/>
    <dgm:cxn modelId="{DA928AD4-8AEF-458C-9DD2-B0D193A2F318}" type="presOf" srcId="{ECBDCA8E-6991-439C-A15B-1FA11FB8FABE}" destId="{895117EB-7212-4F48-992F-36A66023EF9A}" srcOrd="0" destOrd="0" presId="urn:microsoft.com/office/officeart/2005/8/layout/hList6"/>
    <dgm:cxn modelId="{6965A924-EBFA-4E18-A8BB-C932D1A45773}" srcId="{5938CFBE-1E36-4E2E-B174-7962E86F7EE1}" destId="{ECBDCA8E-6991-439C-A15B-1FA11FB8FABE}" srcOrd="1" destOrd="0" parTransId="{B808BD62-8A02-4888-A227-8D95F22C42C8}" sibTransId="{F57D7900-11BF-41A3-9791-269036B6F469}"/>
    <dgm:cxn modelId="{0A2FEC7E-C69B-4827-9EB3-C9910AE55E0B}" type="presOf" srcId="{5938CFBE-1E36-4E2E-B174-7962E86F7EE1}" destId="{2E7426C2-C989-4DD5-B294-7F8BE6217FFF}" srcOrd="0" destOrd="0" presId="urn:microsoft.com/office/officeart/2005/8/layout/hList6"/>
    <dgm:cxn modelId="{47F0C1FD-BF87-478A-86A6-FC1F7B76350B}" type="presOf" srcId="{B9EF820B-47C2-454E-A07D-FB5C7A72C0D2}" destId="{D34D976A-F818-4522-BE45-A42712FBFE17}" srcOrd="0" destOrd="0" presId="urn:microsoft.com/office/officeart/2005/8/layout/hList6"/>
    <dgm:cxn modelId="{5DDD4BE8-2E75-4AC7-B4F4-C94516E1ABB1}" type="presOf" srcId="{33D09FC1-40B0-49B4-9145-C3DAE5267BF8}" destId="{5F85FEF9-9C32-48A8-98FD-E2AC225666C8}" srcOrd="0" destOrd="0" presId="urn:microsoft.com/office/officeart/2005/8/layout/hList6"/>
    <dgm:cxn modelId="{8BFA592D-B559-49C9-93CE-E8023FB770F1}" srcId="{5938CFBE-1E36-4E2E-B174-7962E86F7EE1}" destId="{B9EF820B-47C2-454E-A07D-FB5C7A72C0D2}" srcOrd="0" destOrd="0" parTransId="{9DC9467B-AF50-4FED-945C-BD5DE37836A6}" sibTransId="{8245ECA1-ECEF-4C3E-ACC2-3A23A2E216E3}"/>
    <dgm:cxn modelId="{4FE1A0F8-4A78-4C25-8C57-CB55FE76BF1B}" type="presParOf" srcId="{2E7426C2-C989-4DD5-B294-7F8BE6217FFF}" destId="{D34D976A-F818-4522-BE45-A42712FBFE17}" srcOrd="0" destOrd="0" presId="urn:microsoft.com/office/officeart/2005/8/layout/hList6"/>
    <dgm:cxn modelId="{16803867-6A1C-425B-B20E-A868DB0A0BAB}" type="presParOf" srcId="{2E7426C2-C989-4DD5-B294-7F8BE6217FFF}" destId="{92D32EB6-3441-4462-B1C7-788C8156F202}" srcOrd="1" destOrd="0" presId="urn:microsoft.com/office/officeart/2005/8/layout/hList6"/>
    <dgm:cxn modelId="{A0FA7905-631D-4AD8-97E1-C637F6C3747A}" type="presParOf" srcId="{2E7426C2-C989-4DD5-B294-7F8BE6217FFF}" destId="{895117EB-7212-4F48-992F-36A66023EF9A}" srcOrd="2" destOrd="0" presId="urn:microsoft.com/office/officeart/2005/8/layout/hList6"/>
    <dgm:cxn modelId="{D1593099-1C0B-4C90-838E-17B042DF7E10}" type="presParOf" srcId="{2E7426C2-C989-4DD5-B294-7F8BE6217FFF}" destId="{976A22A3-CBC3-4143-880D-E5F17B8B1982}" srcOrd="3" destOrd="0" presId="urn:microsoft.com/office/officeart/2005/8/layout/hList6"/>
    <dgm:cxn modelId="{0B64705E-0F77-4E3A-A3B0-3640CB3C3A78}" type="presParOf" srcId="{2E7426C2-C989-4DD5-B294-7F8BE6217FFF}" destId="{5F85FEF9-9C32-48A8-98FD-E2AC225666C8}"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892327-163E-43CE-8EB3-B9D42A7C61B5}" type="doc">
      <dgm:prSet loTypeId="urn:microsoft.com/office/officeart/2005/8/layout/radial4" loCatId="relationship" qsTypeId="urn:microsoft.com/office/officeart/2005/8/quickstyle/3d3" qsCatId="3D" csTypeId="urn:microsoft.com/office/officeart/2005/8/colors/colorful4" csCatId="colorful" phldr="1"/>
      <dgm:spPr/>
      <dgm:t>
        <a:bodyPr/>
        <a:lstStyle/>
        <a:p>
          <a:endParaRPr lang="fr-FR"/>
        </a:p>
      </dgm:t>
    </dgm:pt>
    <dgm:pt modelId="{358308F9-0242-40B4-A93C-CC42F2FC69FB}">
      <dgm:prSet phldrT="[Texte]"/>
      <dgm:spPr/>
      <dgm:t>
        <a:bodyPr/>
        <a:lstStyle/>
        <a:p>
          <a:r>
            <a:rPr lang="fr-FR" dirty="0" smtClean="0">
              <a:solidFill>
                <a:schemeClr val="tx1"/>
              </a:solidFill>
            </a:rPr>
            <a:t>Genre de vie</a:t>
          </a:r>
          <a:endParaRPr lang="fr-FR" dirty="0">
            <a:solidFill>
              <a:schemeClr val="tx1"/>
            </a:solidFill>
          </a:endParaRPr>
        </a:p>
      </dgm:t>
    </dgm:pt>
    <dgm:pt modelId="{4F339BE0-A783-441D-8F5C-136373455FC3}" type="parTrans" cxnId="{DD96C723-AB4E-433A-86C1-E04298FB3666}">
      <dgm:prSet/>
      <dgm:spPr/>
      <dgm:t>
        <a:bodyPr/>
        <a:lstStyle/>
        <a:p>
          <a:endParaRPr lang="fr-FR">
            <a:solidFill>
              <a:schemeClr val="tx1"/>
            </a:solidFill>
          </a:endParaRPr>
        </a:p>
      </dgm:t>
    </dgm:pt>
    <dgm:pt modelId="{2FD9CCB8-AD3F-4955-B3FC-695E6550991E}" type="sibTrans" cxnId="{DD96C723-AB4E-433A-86C1-E04298FB3666}">
      <dgm:prSet/>
      <dgm:spPr/>
      <dgm:t>
        <a:bodyPr/>
        <a:lstStyle/>
        <a:p>
          <a:endParaRPr lang="fr-FR">
            <a:solidFill>
              <a:schemeClr val="tx1"/>
            </a:solidFill>
          </a:endParaRPr>
        </a:p>
      </dgm:t>
    </dgm:pt>
    <dgm:pt modelId="{4C5E98A8-F403-4F51-9F82-AF6D154C548A}">
      <dgm:prSet phldrT="[Texte]"/>
      <dgm:spPr/>
      <dgm:t>
        <a:bodyPr/>
        <a:lstStyle/>
        <a:p>
          <a:r>
            <a:rPr lang="fr-FR" dirty="0" smtClean="0">
              <a:solidFill>
                <a:schemeClr val="tx1"/>
              </a:solidFill>
            </a:rPr>
            <a:t>Conception du monde</a:t>
          </a:r>
          <a:endParaRPr lang="fr-FR" dirty="0">
            <a:solidFill>
              <a:schemeClr val="tx1"/>
            </a:solidFill>
          </a:endParaRPr>
        </a:p>
      </dgm:t>
    </dgm:pt>
    <dgm:pt modelId="{47960D2C-3E66-46E8-BC9E-322600F39950}" type="parTrans" cxnId="{9DD5FE40-B38D-4665-8C5C-DB4EBA63A1AC}">
      <dgm:prSet/>
      <dgm:spPr/>
      <dgm:t>
        <a:bodyPr/>
        <a:lstStyle/>
        <a:p>
          <a:endParaRPr lang="fr-FR">
            <a:solidFill>
              <a:schemeClr val="tx1"/>
            </a:solidFill>
          </a:endParaRPr>
        </a:p>
      </dgm:t>
    </dgm:pt>
    <dgm:pt modelId="{3A7A105C-5722-4401-B836-506EA24E8E67}" type="sibTrans" cxnId="{9DD5FE40-B38D-4665-8C5C-DB4EBA63A1AC}">
      <dgm:prSet/>
      <dgm:spPr/>
      <dgm:t>
        <a:bodyPr/>
        <a:lstStyle/>
        <a:p>
          <a:endParaRPr lang="fr-FR">
            <a:solidFill>
              <a:schemeClr val="tx1"/>
            </a:solidFill>
          </a:endParaRPr>
        </a:p>
      </dgm:t>
    </dgm:pt>
    <dgm:pt modelId="{69AC38A7-154B-49B3-907C-4AA95238FB88}">
      <dgm:prSet phldrT="[Texte]"/>
      <dgm:spPr/>
      <dgm:t>
        <a:bodyPr/>
        <a:lstStyle/>
        <a:p>
          <a:r>
            <a:rPr lang="fr-FR" dirty="0" smtClean="0">
              <a:solidFill>
                <a:schemeClr val="tx1"/>
              </a:solidFill>
            </a:rPr>
            <a:t>Culture</a:t>
          </a:r>
        </a:p>
        <a:p>
          <a:r>
            <a:rPr lang="fr-FR" dirty="0" smtClean="0">
              <a:solidFill>
                <a:schemeClr val="tx1"/>
              </a:solidFill>
            </a:rPr>
            <a:t>Idées et institutions qui ont une force de convention pour un peuple</a:t>
          </a:r>
          <a:endParaRPr lang="fr-FR" dirty="0">
            <a:solidFill>
              <a:schemeClr val="tx1"/>
            </a:solidFill>
          </a:endParaRPr>
        </a:p>
      </dgm:t>
    </dgm:pt>
    <dgm:pt modelId="{3CE4EB98-06BF-4B1C-AC51-A2A75B1D73A5}" type="parTrans" cxnId="{69520782-133A-48A2-99AF-15D68CDFB8EC}">
      <dgm:prSet/>
      <dgm:spPr/>
      <dgm:t>
        <a:bodyPr/>
        <a:lstStyle/>
        <a:p>
          <a:endParaRPr lang="fr-FR">
            <a:solidFill>
              <a:schemeClr val="tx1"/>
            </a:solidFill>
          </a:endParaRPr>
        </a:p>
      </dgm:t>
    </dgm:pt>
    <dgm:pt modelId="{01C7A210-1FDC-40C1-8F4D-344985B39D78}" type="sibTrans" cxnId="{69520782-133A-48A2-99AF-15D68CDFB8EC}">
      <dgm:prSet/>
      <dgm:spPr/>
      <dgm:t>
        <a:bodyPr/>
        <a:lstStyle/>
        <a:p>
          <a:endParaRPr lang="fr-FR">
            <a:solidFill>
              <a:schemeClr val="tx1"/>
            </a:solidFill>
          </a:endParaRPr>
        </a:p>
      </dgm:t>
    </dgm:pt>
    <dgm:pt modelId="{2E8FFA54-A166-48A7-8BAF-B2D05453B2D7}">
      <dgm:prSet phldrT="[Texte]"/>
      <dgm:spPr/>
      <dgm:t>
        <a:bodyPr/>
        <a:lstStyle/>
        <a:p>
          <a:r>
            <a:rPr lang="fr-FR" dirty="0" smtClean="0">
              <a:solidFill>
                <a:schemeClr val="tx1"/>
              </a:solidFill>
            </a:rPr>
            <a:t>Ethos:</a:t>
          </a:r>
        </a:p>
        <a:p>
          <a:r>
            <a:rPr lang="fr-FR" dirty="0" smtClean="0">
              <a:solidFill>
                <a:schemeClr val="tx1"/>
              </a:solidFill>
            </a:rPr>
            <a:t>Conception de </a:t>
          </a:r>
        </a:p>
        <a:p>
          <a:r>
            <a:rPr lang="fr-FR" dirty="0" smtClean="0">
              <a:solidFill>
                <a:schemeClr val="tx1"/>
              </a:solidFill>
            </a:rPr>
            <a:t>soi-même</a:t>
          </a:r>
          <a:endParaRPr lang="fr-FR" dirty="0">
            <a:solidFill>
              <a:schemeClr val="tx1"/>
            </a:solidFill>
          </a:endParaRPr>
        </a:p>
      </dgm:t>
    </dgm:pt>
    <dgm:pt modelId="{5AC8B991-ECEA-4995-9D5B-17ADCB80EBD9}" type="parTrans" cxnId="{B9EAF997-3D9A-4797-9241-86C578AC0166}">
      <dgm:prSet/>
      <dgm:spPr/>
      <dgm:t>
        <a:bodyPr/>
        <a:lstStyle/>
        <a:p>
          <a:endParaRPr lang="fr-FR">
            <a:solidFill>
              <a:schemeClr val="tx1"/>
            </a:solidFill>
          </a:endParaRPr>
        </a:p>
      </dgm:t>
    </dgm:pt>
    <dgm:pt modelId="{17A252B0-B6D1-4BDA-AAA9-B8951A765462}" type="sibTrans" cxnId="{B9EAF997-3D9A-4797-9241-86C578AC0166}">
      <dgm:prSet/>
      <dgm:spPr/>
      <dgm:t>
        <a:bodyPr/>
        <a:lstStyle/>
        <a:p>
          <a:endParaRPr lang="fr-FR">
            <a:solidFill>
              <a:schemeClr val="tx1"/>
            </a:solidFill>
          </a:endParaRPr>
        </a:p>
      </dgm:t>
    </dgm:pt>
    <dgm:pt modelId="{05190D81-4391-4E19-9218-6C409580C685}">
      <dgm:prSet/>
      <dgm:spPr/>
      <dgm:t>
        <a:bodyPr/>
        <a:lstStyle/>
        <a:p>
          <a:r>
            <a:rPr lang="fr-FR" dirty="0" smtClean="0">
              <a:solidFill>
                <a:schemeClr val="tx1"/>
              </a:solidFill>
            </a:rPr>
            <a:t>Caractère national: personnalité d’un peuple</a:t>
          </a:r>
          <a:endParaRPr lang="fr-FR" dirty="0">
            <a:solidFill>
              <a:schemeClr val="tx1"/>
            </a:solidFill>
          </a:endParaRPr>
        </a:p>
      </dgm:t>
    </dgm:pt>
    <dgm:pt modelId="{C8CAE464-6D2A-4F76-8A90-BD67BBE0F61E}" type="parTrans" cxnId="{237366F4-A408-4189-9667-38547F1B2A94}">
      <dgm:prSet/>
      <dgm:spPr/>
      <dgm:t>
        <a:bodyPr/>
        <a:lstStyle/>
        <a:p>
          <a:endParaRPr lang="fr-FR">
            <a:solidFill>
              <a:schemeClr val="tx1"/>
            </a:solidFill>
          </a:endParaRPr>
        </a:p>
      </dgm:t>
    </dgm:pt>
    <dgm:pt modelId="{AE942A18-EF05-4D11-B09D-BD4339FE53F5}" type="sibTrans" cxnId="{237366F4-A408-4189-9667-38547F1B2A94}">
      <dgm:prSet/>
      <dgm:spPr/>
      <dgm:t>
        <a:bodyPr/>
        <a:lstStyle/>
        <a:p>
          <a:endParaRPr lang="fr-FR">
            <a:solidFill>
              <a:schemeClr val="tx1"/>
            </a:solidFill>
          </a:endParaRPr>
        </a:p>
      </dgm:t>
    </dgm:pt>
    <dgm:pt modelId="{223C2B12-FB08-4FBB-9032-1C2F15FC4F8B}" type="pres">
      <dgm:prSet presAssocID="{0E892327-163E-43CE-8EB3-B9D42A7C61B5}" presName="cycle" presStyleCnt="0">
        <dgm:presLayoutVars>
          <dgm:chMax val="1"/>
          <dgm:dir/>
          <dgm:animLvl val="ctr"/>
          <dgm:resizeHandles val="exact"/>
        </dgm:presLayoutVars>
      </dgm:prSet>
      <dgm:spPr/>
      <dgm:t>
        <a:bodyPr/>
        <a:lstStyle/>
        <a:p>
          <a:endParaRPr lang="fr-FR"/>
        </a:p>
      </dgm:t>
    </dgm:pt>
    <dgm:pt modelId="{67E3D2F2-1FB8-446F-A453-66FC0013CDDD}" type="pres">
      <dgm:prSet presAssocID="{358308F9-0242-40B4-A93C-CC42F2FC69FB}" presName="centerShape" presStyleLbl="node0" presStyleIdx="0" presStyleCnt="1"/>
      <dgm:spPr/>
      <dgm:t>
        <a:bodyPr/>
        <a:lstStyle/>
        <a:p>
          <a:endParaRPr lang="fr-FR"/>
        </a:p>
      </dgm:t>
    </dgm:pt>
    <dgm:pt modelId="{515E43B0-220E-493E-9DB4-B91C9C3BA1A6}" type="pres">
      <dgm:prSet presAssocID="{47960D2C-3E66-46E8-BC9E-322600F39950}" presName="parTrans" presStyleLbl="bgSibTrans2D1" presStyleIdx="0" presStyleCnt="4"/>
      <dgm:spPr/>
      <dgm:t>
        <a:bodyPr/>
        <a:lstStyle/>
        <a:p>
          <a:endParaRPr lang="fr-FR"/>
        </a:p>
      </dgm:t>
    </dgm:pt>
    <dgm:pt modelId="{B818C5A9-72A3-4A08-8AD3-013E234617AF}" type="pres">
      <dgm:prSet presAssocID="{4C5E98A8-F403-4F51-9F82-AF6D154C548A}" presName="node" presStyleLbl="node1" presStyleIdx="0" presStyleCnt="4">
        <dgm:presLayoutVars>
          <dgm:bulletEnabled val="1"/>
        </dgm:presLayoutVars>
      </dgm:prSet>
      <dgm:spPr/>
      <dgm:t>
        <a:bodyPr/>
        <a:lstStyle/>
        <a:p>
          <a:endParaRPr lang="fr-FR"/>
        </a:p>
      </dgm:t>
    </dgm:pt>
    <dgm:pt modelId="{31CE7AAD-0931-4C4C-8011-DBDE55DD879D}" type="pres">
      <dgm:prSet presAssocID="{C8CAE464-6D2A-4F76-8A90-BD67BBE0F61E}" presName="parTrans" presStyleLbl="bgSibTrans2D1" presStyleIdx="1" presStyleCnt="4"/>
      <dgm:spPr/>
      <dgm:t>
        <a:bodyPr/>
        <a:lstStyle/>
        <a:p>
          <a:endParaRPr lang="fr-FR"/>
        </a:p>
      </dgm:t>
    </dgm:pt>
    <dgm:pt modelId="{D15E0786-40EC-4323-BE4B-B73691957243}" type="pres">
      <dgm:prSet presAssocID="{05190D81-4391-4E19-9218-6C409580C685}" presName="node" presStyleLbl="node1" presStyleIdx="1" presStyleCnt="4">
        <dgm:presLayoutVars>
          <dgm:bulletEnabled val="1"/>
        </dgm:presLayoutVars>
      </dgm:prSet>
      <dgm:spPr/>
      <dgm:t>
        <a:bodyPr/>
        <a:lstStyle/>
        <a:p>
          <a:endParaRPr lang="fr-FR"/>
        </a:p>
      </dgm:t>
    </dgm:pt>
    <dgm:pt modelId="{34CF614C-408F-4CB3-9DB1-DF420CEBB454}" type="pres">
      <dgm:prSet presAssocID="{3CE4EB98-06BF-4B1C-AC51-A2A75B1D73A5}" presName="parTrans" presStyleLbl="bgSibTrans2D1" presStyleIdx="2" presStyleCnt="4"/>
      <dgm:spPr/>
      <dgm:t>
        <a:bodyPr/>
        <a:lstStyle/>
        <a:p>
          <a:endParaRPr lang="fr-FR"/>
        </a:p>
      </dgm:t>
    </dgm:pt>
    <dgm:pt modelId="{45A1E0A5-0191-4F43-9ED5-A6DB50D7D4C8}" type="pres">
      <dgm:prSet presAssocID="{69AC38A7-154B-49B3-907C-4AA95238FB88}" presName="node" presStyleLbl="node1" presStyleIdx="2" presStyleCnt="4">
        <dgm:presLayoutVars>
          <dgm:bulletEnabled val="1"/>
        </dgm:presLayoutVars>
      </dgm:prSet>
      <dgm:spPr/>
      <dgm:t>
        <a:bodyPr/>
        <a:lstStyle/>
        <a:p>
          <a:endParaRPr lang="fr-FR"/>
        </a:p>
      </dgm:t>
    </dgm:pt>
    <dgm:pt modelId="{B219F4E6-E144-4603-A39D-32FF1089FA51}" type="pres">
      <dgm:prSet presAssocID="{5AC8B991-ECEA-4995-9D5B-17ADCB80EBD9}" presName="parTrans" presStyleLbl="bgSibTrans2D1" presStyleIdx="3" presStyleCnt="4"/>
      <dgm:spPr/>
      <dgm:t>
        <a:bodyPr/>
        <a:lstStyle/>
        <a:p>
          <a:endParaRPr lang="fr-FR"/>
        </a:p>
      </dgm:t>
    </dgm:pt>
    <dgm:pt modelId="{CF015214-58CB-411A-89DC-CFA1016F5A87}" type="pres">
      <dgm:prSet presAssocID="{2E8FFA54-A166-48A7-8BAF-B2D05453B2D7}" presName="node" presStyleLbl="node1" presStyleIdx="3" presStyleCnt="4">
        <dgm:presLayoutVars>
          <dgm:bulletEnabled val="1"/>
        </dgm:presLayoutVars>
      </dgm:prSet>
      <dgm:spPr/>
      <dgm:t>
        <a:bodyPr/>
        <a:lstStyle/>
        <a:p>
          <a:endParaRPr lang="fr-FR"/>
        </a:p>
      </dgm:t>
    </dgm:pt>
  </dgm:ptLst>
  <dgm:cxnLst>
    <dgm:cxn modelId="{237366F4-A408-4189-9667-38547F1B2A94}" srcId="{358308F9-0242-40B4-A93C-CC42F2FC69FB}" destId="{05190D81-4391-4E19-9218-6C409580C685}" srcOrd="1" destOrd="0" parTransId="{C8CAE464-6D2A-4F76-8A90-BD67BBE0F61E}" sibTransId="{AE942A18-EF05-4D11-B09D-BD4339FE53F5}"/>
    <dgm:cxn modelId="{191ADEF6-3BC5-4100-942F-3F1E624976EE}" type="presOf" srcId="{C8CAE464-6D2A-4F76-8A90-BD67BBE0F61E}" destId="{31CE7AAD-0931-4C4C-8011-DBDE55DD879D}" srcOrd="0" destOrd="0" presId="urn:microsoft.com/office/officeart/2005/8/layout/radial4"/>
    <dgm:cxn modelId="{738D0E78-5663-44FE-9088-341CFB6C11B3}" type="presOf" srcId="{4C5E98A8-F403-4F51-9F82-AF6D154C548A}" destId="{B818C5A9-72A3-4A08-8AD3-013E234617AF}" srcOrd="0" destOrd="0" presId="urn:microsoft.com/office/officeart/2005/8/layout/radial4"/>
    <dgm:cxn modelId="{5619B363-CEA6-4358-9092-54B168217417}" type="presOf" srcId="{3CE4EB98-06BF-4B1C-AC51-A2A75B1D73A5}" destId="{34CF614C-408F-4CB3-9DB1-DF420CEBB454}" srcOrd="0" destOrd="0" presId="urn:microsoft.com/office/officeart/2005/8/layout/radial4"/>
    <dgm:cxn modelId="{032CD69E-CD09-4E71-8CFF-289B553B7717}" type="presOf" srcId="{5AC8B991-ECEA-4995-9D5B-17ADCB80EBD9}" destId="{B219F4E6-E144-4603-A39D-32FF1089FA51}" srcOrd="0" destOrd="0" presId="urn:microsoft.com/office/officeart/2005/8/layout/radial4"/>
    <dgm:cxn modelId="{9DD5FE40-B38D-4665-8C5C-DB4EBA63A1AC}" srcId="{358308F9-0242-40B4-A93C-CC42F2FC69FB}" destId="{4C5E98A8-F403-4F51-9F82-AF6D154C548A}" srcOrd="0" destOrd="0" parTransId="{47960D2C-3E66-46E8-BC9E-322600F39950}" sibTransId="{3A7A105C-5722-4401-B836-506EA24E8E67}"/>
    <dgm:cxn modelId="{DD96C723-AB4E-433A-86C1-E04298FB3666}" srcId="{0E892327-163E-43CE-8EB3-B9D42A7C61B5}" destId="{358308F9-0242-40B4-A93C-CC42F2FC69FB}" srcOrd="0" destOrd="0" parTransId="{4F339BE0-A783-441D-8F5C-136373455FC3}" sibTransId="{2FD9CCB8-AD3F-4955-B3FC-695E6550991E}"/>
    <dgm:cxn modelId="{6A746767-0BE9-4DB3-9B67-932FB6B615CE}" type="presOf" srcId="{358308F9-0242-40B4-A93C-CC42F2FC69FB}" destId="{67E3D2F2-1FB8-446F-A453-66FC0013CDDD}" srcOrd="0" destOrd="0" presId="urn:microsoft.com/office/officeart/2005/8/layout/radial4"/>
    <dgm:cxn modelId="{10E4C477-521E-44EF-B263-64CD69E11208}" type="presOf" srcId="{05190D81-4391-4E19-9218-6C409580C685}" destId="{D15E0786-40EC-4323-BE4B-B73691957243}" srcOrd="0" destOrd="0" presId="urn:microsoft.com/office/officeart/2005/8/layout/radial4"/>
    <dgm:cxn modelId="{B9EAF997-3D9A-4797-9241-86C578AC0166}" srcId="{358308F9-0242-40B4-A93C-CC42F2FC69FB}" destId="{2E8FFA54-A166-48A7-8BAF-B2D05453B2D7}" srcOrd="3" destOrd="0" parTransId="{5AC8B991-ECEA-4995-9D5B-17ADCB80EBD9}" sibTransId="{17A252B0-B6D1-4BDA-AAA9-B8951A765462}"/>
    <dgm:cxn modelId="{9EE23A4E-C420-4EBA-A424-07632E9E8E72}" type="presOf" srcId="{47960D2C-3E66-46E8-BC9E-322600F39950}" destId="{515E43B0-220E-493E-9DB4-B91C9C3BA1A6}" srcOrd="0" destOrd="0" presId="urn:microsoft.com/office/officeart/2005/8/layout/radial4"/>
    <dgm:cxn modelId="{C7FDA134-D7CF-47DA-96BD-7ACAECBC2439}" type="presOf" srcId="{69AC38A7-154B-49B3-907C-4AA95238FB88}" destId="{45A1E0A5-0191-4F43-9ED5-A6DB50D7D4C8}" srcOrd="0" destOrd="0" presId="urn:microsoft.com/office/officeart/2005/8/layout/radial4"/>
    <dgm:cxn modelId="{C3B4DCF9-AC25-4532-944C-991971222490}" type="presOf" srcId="{2E8FFA54-A166-48A7-8BAF-B2D05453B2D7}" destId="{CF015214-58CB-411A-89DC-CFA1016F5A87}" srcOrd="0" destOrd="0" presId="urn:microsoft.com/office/officeart/2005/8/layout/radial4"/>
    <dgm:cxn modelId="{69520782-133A-48A2-99AF-15D68CDFB8EC}" srcId="{358308F9-0242-40B4-A93C-CC42F2FC69FB}" destId="{69AC38A7-154B-49B3-907C-4AA95238FB88}" srcOrd="2" destOrd="0" parTransId="{3CE4EB98-06BF-4B1C-AC51-A2A75B1D73A5}" sibTransId="{01C7A210-1FDC-40C1-8F4D-344985B39D78}"/>
    <dgm:cxn modelId="{36A5CD4B-C121-4472-A6CA-CD0F7014F08B}" type="presOf" srcId="{0E892327-163E-43CE-8EB3-B9D42A7C61B5}" destId="{223C2B12-FB08-4FBB-9032-1C2F15FC4F8B}" srcOrd="0" destOrd="0" presId="urn:microsoft.com/office/officeart/2005/8/layout/radial4"/>
    <dgm:cxn modelId="{D52618C6-714E-4369-903B-5CBC54EDB85A}" type="presParOf" srcId="{223C2B12-FB08-4FBB-9032-1C2F15FC4F8B}" destId="{67E3D2F2-1FB8-446F-A453-66FC0013CDDD}" srcOrd="0" destOrd="0" presId="urn:microsoft.com/office/officeart/2005/8/layout/radial4"/>
    <dgm:cxn modelId="{CD5CBA36-B332-423F-A771-6CA4DC66CA95}" type="presParOf" srcId="{223C2B12-FB08-4FBB-9032-1C2F15FC4F8B}" destId="{515E43B0-220E-493E-9DB4-B91C9C3BA1A6}" srcOrd="1" destOrd="0" presId="urn:microsoft.com/office/officeart/2005/8/layout/radial4"/>
    <dgm:cxn modelId="{C7AB118F-8C1A-4110-8C07-DE482B1DA79F}" type="presParOf" srcId="{223C2B12-FB08-4FBB-9032-1C2F15FC4F8B}" destId="{B818C5A9-72A3-4A08-8AD3-013E234617AF}" srcOrd="2" destOrd="0" presId="urn:microsoft.com/office/officeart/2005/8/layout/radial4"/>
    <dgm:cxn modelId="{742AA467-3B39-4C61-A97B-16D210066131}" type="presParOf" srcId="{223C2B12-FB08-4FBB-9032-1C2F15FC4F8B}" destId="{31CE7AAD-0931-4C4C-8011-DBDE55DD879D}" srcOrd="3" destOrd="0" presId="urn:microsoft.com/office/officeart/2005/8/layout/radial4"/>
    <dgm:cxn modelId="{0A005C89-8ED7-4EBF-A4D5-78AA17DFB344}" type="presParOf" srcId="{223C2B12-FB08-4FBB-9032-1C2F15FC4F8B}" destId="{D15E0786-40EC-4323-BE4B-B73691957243}" srcOrd="4" destOrd="0" presId="urn:microsoft.com/office/officeart/2005/8/layout/radial4"/>
    <dgm:cxn modelId="{71ACDF50-3ADB-4E49-A0F6-572B08B0D4F3}" type="presParOf" srcId="{223C2B12-FB08-4FBB-9032-1C2F15FC4F8B}" destId="{34CF614C-408F-4CB3-9DB1-DF420CEBB454}" srcOrd="5" destOrd="0" presId="urn:microsoft.com/office/officeart/2005/8/layout/radial4"/>
    <dgm:cxn modelId="{BCD431B2-7034-4DA5-9EAE-10DE1FB13869}" type="presParOf" srcId="{223C2B12-FB08-4FBB-9032-1C2F15FC4F8B}" destId="{45A1E0A5-0191-4F43-9ED5-A6DB50D7D4C8}" srcOrd="6" destOrd="0" presId="urn:microsoft.com/office/officeart/2005/8/layout/radial4"/>
    <dgm:cxn modelId="{7432F524-1384-4C66-A440-C3BF7058FCEE}" type="presParOf" srcId="{223C2B12-FB08-4FBB-9032-1C2F15FC4F8B}" destId="{B219F4E6-E144-4603-A39D-32FF1089FA51}" srcOrd="7" destOrd="0" presId="urn:microsoft.com/office/officeart/2005/8/layout/radial4"/>
    <dgm:cxn modelId="{CC8A791E-EA88-4690-A8B9-9F0A86E85984}" type="presParOf" srcId="{223C2B12-FB08-4FBB-9032-1C2F15FC4F8B}" destId="{CF015214-58CB-411A-89DC-CFA1016F5A87}" srcOrd="8"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3B670A-FF5B-47CB-BF8B-18C15C60F7CF}" type="doc">
      <dgm:prSet loTypeId="urn:microsoft.com/office/officeart/2005/8/layout/hierarchy2" loCatId="hierarchy" qsTypeId="urn:microsoft.com/office/officeart/2005/8/quickstyle/simple1" qsCatId="simple" csTypeId="urn:microsoft.com/office/officeart/2005/8/colors/accent2_5" csCatId="accent2" phldr="1"/>
      <dgm:spPr/>
      <dgm:t>
        <a:bodyPr/>
        <a:lstStyle/>
        <a:p>
          <a:endParaRPr lang="fr-FR"/>
        </a:p>
      </dgm:t>
    </dgm:pt>
    <dgm:pt modelId="{B33769DE-CBB0-4A34-AE7E-782CCE381C74}">
      <dgm:prSet phldrT="[Texte]"/>
      <dgm:spPr/>
      <dgm:t>
        <a:bodyPr/>
        <a:lstStyle/>
        <a:p>
          <a:r>
            <a:rPr lang="fr-FR" dirty="0" smtClean="0"/>
            <a:t>Mode de vie</a:t>
          </a:r>
          <a:endParaRPr lang="fr-FR" dirty="0"/>
        </a:p>
      </dgm:t>
    </dgm:pt>
    <dgm:pt modelId="{01025F01-98B5-47D5-A597-904A8D4688A8}" type="parTrans" cxnId="{4C3FE8DF-53CD-452E-97F6-45B9B54E9E56}">
      <dgm:prSet/>
      <dgm:spPr/>
      <dgm:t>
        <a:bodyPr/>
        <a:lstStyle/>
        <a:p>
          <a:endParaRPr lang="fr-FR"/>
        </a:p>
      </dgm:t>
    </dgm:pt>
    <dgm:pt modelId="{285F8928-9E03-4519-9515-0F2FCAE9AD51}" type="sibTrans" cxnId="{4C3FE8DF-53CD-452E-97F6-45B9B54E9E56}">
      <dgm:prSet/>
      <dgm:spPr/>
      <dgm:t>
        <a:bodyPr/>
        <a:lstStyle/>
        <a:p>
          <a:endParaRPr lang="fr-FR"/>
        </a:p>
      </dgm:t>
    </dgm:pt>
    <dgm:pt modelId="{6723C199-A5FE-4271-BB74-91402BF9CC88}">
      <dgm:prSet phldrT="[Texte]"/>
      <dgm:spPr/>
      <dgm:t>
        <a:bodyPr/>
        <a:lstStyle/>
        <a:p>
          <a:r>
            <a:rPr lang="fr-FR" dirty="0" smtClean="0"/>
            <a:t>Certains besoins fondamentaux</a:t>
          </a:r>
          <a:endParaRPr lang="fr-FR" dirty="0"/>
        </a:p>
      </dgm:t>
    </dgm:pt>
    <dgm:pt modelId="{F786D160-CCD5-403C-97D3-13BB57DBF796}" type="parTrans" cxnId="{B379DCC7-E9B3-4E02-9C20-9920C779E049}">
      <dgm:prSet/>
      <dgm:spPr/>
      <dgm:t>
        <a:bodyPr/>
        <a:lstStyle/>
        <a:p>
          <a:endParaRPr lang="fr-FR"/>
        </a:p>
      </dgm:t>
    </dgm:pt>
    <dgm:pt modelId="{5DC098F3-3962-451E-8E29-147CD0D654A1}" type="sibTrans" cxnId="{B379DCC7-E9B3-4E02-9C20-9920C779E049}">
      <dgm:prSet/>
      <dgm:spPr/>
      <dgm:t>
        <a:bodyPr/>
        <a:lstStyle/>
        <a:p>
          <a:endParaRPr lang="fr-FR"/>
        </a:p>
      </dgm:t>
    </dgm:pt>
    <dgm:pt modelId="{1C1E09E1-01D2-4104-8C60-823C08C880AE}">
      <dgm:prSet phldrT="[Texte]"/>
      <dgm:spPr>
        <a:solidFill>
          <a:schemeClr val="accent1">
            <a:lumMod val="75000"/>
            <a:alpha val="70000"/>
          </a:schemeClr>
        </a:solidFill>
      </dgm:spPr>
      <dgm:t>
        <a:bodyPr/>
        <a:lstStyle/>
        <a:p>
          <a:r>
            <a:rPr lang="fr-FR" dirty="0" smtClean="0"/>
            <a:t>La famille</a:t>
          </a:r>
          <a:endParaRPr lang="fr-FR" dirty="0"/>
        </a:p>
      </dgm:t>
    </dgm:pt>
    <dgm:pt modelId="{0244D693-0C59-4A52-8780-20D184813058}" type="parTrans" cxnId="{BDFE579D-027C-4446-8F3A-366D8DEC1E93}">
      <dgm:prSet/>
      <dgm:spPr/>
      <dgm:t>
        <a:bodyPr/>
        <a:lstStyle/>
        <a:p>
          <a:endParaRPr lang="fr-FR"/>
        </a:p>
      </dgm:t>
    </dgm:pt>
    <dgm:pt modelId="{A0C75A17-B718-4592-B79E-971C15F0300A}" type="sibTrans" cxnId="{BDFE579D-027C-4446-8F3A-366D8DEC1E93}">
      <dgm:prSet/>
      <dgm:spPr/>
      <dgm:t>
        <a:bodyPr/>
        <a:lstStyle/>
        <a:p>
          <a:endParaRPr lang="fr-FR"/>
        </a:p>
      </dgm:t>
    </dgm:pt>
    <dgm:pt modelId="{021B4112-3E5E-4EB8-81BD-B7940B35FAC3}">
      <dgm:prSet/>
      <dgm:spPr/>
      <dgm:t>
        <a:bodyPr/>
        <a:lstStyle/>
        <a:p>
          <a:r>
            <a:rPr lang="fr-FR" dirty="0" smtClean="0"/>
            <a:t>La place de la femme</a:t>
          </a:r>
          <a:endParaRPr lang="fr-FR" dirty="0"/>
        </a:p>
      </dgm:t>
    </dgm:pt>
    <dgm:pt modelId="{399B699B-FE6A-4502-B3F4-FA30292D6FD8}" type="parTrans" cxnId="{CCE618AE-9B66-4F8B-B243-8E53817715F5}">
      <dgm:prSet/>
      <dgm:spPr/>
      <dgm:t>
        <a:bodyPr/>
        <a:lstStyle/>
        <a:p>
          <a:endParaRPr lang="fr-FR"/>
        </a:p>
      </dgm:t>
    </dgm:pt>
    <dgm:pt modelId="{E7CA90F7-290E-4CAD-9754-F2EBDA152BAF}" type="sibTrans" cxnId="{CCE618AE-9B66-4F8B-B243-8E53817715F5}">
      <dgm:prSet/>
      <dgm:spPr/>
      <dgm:t>
        <a:bodyPr/>
        <a:lstStyle/>
        <a:p>
          <a:endParaRPr lang="fr-FR"/>
        </a:p>
      </dgm:t>
    </dgm:pt>
    <dgm:pt modelId="{11789ED2-6F9B-4292-842B-1F9DA964BB95}">
      <dgm:prSet/>
      <dgm:spPr>
        <a:solidFill>
          <a:srgbClr val="FF0000">
            <a:alpha val="70000"/>
          </a:srgbClr>
        </a:solidFill>
        <a:ln>
          <a:noFill/>
        </a:ln>
        <a:effectLst/>
        <a:scene3d>
          <a:camera prst="orthographicFront">
            <a:rot lat="0" lon="0" rev="0"/>
          </a:camera>
          <a:lightRig rig="contrasting" dir="t">
            <a:rot lat="0" lon="0" rev="7800000"/>
          </a:lightRig>
        </a:scene3d>
        <a:sp3d>
          <a:bevelT w="139700" h="139700"/>
        </a:sp3d>
      </dgm:spPr>
      <dgm:t>
        <a:bodyPr/>
        <a:lstStyle/>
        <a:p>
          <a:r>
            <a:rPr lang="fr-FR" dirty="0" smtClean="0">
              <a:solidFill>
                <a:sysClr val="windowText" lastClr="000000"/>
              </a:solidFill>
            </a:rPr>
            <a:t>L’intimité</a:t>
          </a:r>
          <a:endParaRPr lang="fr-FR" dirty="0">
            <a:solidFill>
              <a:sysClr val="windowText" lastClr="000000"/>
            </a:solidFill>
          </a:endParaRPr>
        </a:p>
      </dgm:t>
    </dgm:pt>
    <dgm:pt modelId="{892C714E-CDD5-4EC2-91DB-ED4648B563E6}" type="parTrans" cxnId="{51381419-5955-4305-AD9F-45E7C3D2567E}">
      <dgm:prSet/>
      <dgm:spPr/>
      <dgm:t>
        <a:bodyPr/>
        <a:lstStyle/>
        <a:p>
          <a:endParaRPr lang="fr-FR"/>
        </a:p>
      </dgm:t>
    </dgm:pt>
    <dgm:pt modelId="{5F5D3F00-D376-4E62-8082-C878AF73C200}" type="sibTrans" cxnId="{51381419-5955-4305-AD9F-45E7C3D2567E}">
      <dgm:prSet/>
      <dgm:spPr/>
      <dgm:t>
        <a:bodyPr/>
        <a:lstStyle/>
        <a:p>
          <a:endParaRPr lang="fr-FR"/>
        </a:p>
      </dgm:t>
    </dgm:pt>
    <dgm:pt modelId="{B6E33DB6-0430-4F25-BA86-9627E2C30432}">
      <dgm:prSet/>
      <dgm:spPr>
        <a:solidFill>
          <a:schemeClr val="accent1">
            <a:lumMod val="75000"/>
            <a:alpha val="70000"/>
          </a:schemeClr>
        </a:solidFill>
      </dgm:spPr>
      <dgm:t>
        <a:bodyPr/>
        <a:lstStyle/>
        <a:p>
          <a:r>
            <a:rPr lang="fr-FR" dirty="0" smtClean="0"/>
            <a:t>Les relations sociales</a:t>
          </a:r>
          <a:endParaRPr lang="fr-FR" dirty="0"/>
        </a:p>
      </dgm:t>
    </dgm:pt>
    <dgm:pt modelId="{78E3F9A3-E151-4AD1-A2D6-F29614471624}" type="parTrans" cxnId="{74E29661-31F7-4ACC-AF5E-83914C6AE223}">
      <dgm:prSet/>
      <dgm:spPr/>
      <dgm:t>
        <a:bodyPr/>
        <a:lstStyle/>
        <a:p>
          <a:endParaRPr lang="fr-FR"/>
        </a:p>
      </dgm:t>
    </dgm:pt>
    <dgm:pt modelId="{F7876DD4-0DD0-4E69-B704-F324E8FB14BE}" type="sibTrans" cxnId="{74E29661-31F7-4ACC-AF5E-83914C6AE223}">
      <dgm:prSet/>
      <dgm:spPr/>
      <dgm:t>
        <a:bodyPr/>
        <a:lstStyle/>
        <a:p>
          <a:endParaRPr lang="fr-FR"/>
        </a:p>
      </dgm:t>
    </dgm:pt>
    <dgm:pt modelId="{95890089-13F4-42A9-9E29-1B7621BC9EF7}" type="pres">
      <dgm:prSet presAssocID="{8F3B670A-FF5B-47CB-BF8B-18C15C60F7CF}" presName="diagram" presStyleCnt="0">
        <dgm:presLayoutVars>
          <dgm:chPref val="1"/>
          <dgm:dir/>
          <dgm:animOne val="branch"/>
          <dgm:animLvl val="lvl"/>
          <dgm:resizeHandles val="exact"/>
        </dgm:presLayoutVars>
      </dgm:prSet>
      <dgm:spPr/>
      <dgm:t>
        <a:bodyPr/>
        <a:lstStyle/>
        <a:p>
          <a:endParaRPr lang="fr-FR"/>
        </a:p>
      </dgm:t>
    </dgm:pt>
    <dgm:pt modelId="{AE475FC3-BF7F-4C73-862C-ACBECA86D051}" type="pres">
      <dgm:prSet presAssocID="{B33769DE-CBB0-4A34-AE7E-782CCE381C74}" presName="root1" presStyleCnt="0"/>
      <dgm:spPr/>
    </dgm:pt>
    <dgm:pt modelId="{9AD06E29-9BF6-420C-B6E7-609DCECE5344}" type="pres">
      <dgm:prSet presAssocID="{B33769DE-CBB0-4A34-AE7E-782CCE381C74}" presName="LevelOneTextNode" presStyleLbl="node0" presStyleIdx="0" presStyleCnt="1">
        <dgm:presLayoutVars>
          <dgm:chPref val="3"/>
        </dgm:presLayoutVars>
      </dgm:prSet>
      <dgm:spPr/>
      <dgm:t>
        <a:bodyPr/>
        <a:lstStyle/>
        <a:p>
          <a:endParaRPr lang="fr-FR"/>
        </a:p>
      </dgm:t>
    </dgm:pt>
    <dgm:pt modelId="{AD07D58B-942F-4DAE-92E9-E8298D933680}" type="pres">
      <dgm:prSet presAssocID="{B33769DE-CBB0-4A34-AE7E-782CCE381C74}" presName="level2hierChild" presStyleCnt="0"/>
      <dgm:spPr/>
    </dgm:pt>
    <dgm:pt modelId="{65742340-1002-45E1-A9E2-B26F266514E1}" type="pres">
      <dgm:prSet presAssocID="{F786D160-CCD5-403C-97D3-13BB57DBF796}" presName="conn2-1" presStyleLbl="parChTrans1D2" presStyleIdx="0" presStyleCnt="5"/>
      <dgm:spPr/>
      <dgm:t>
        <a:bodyPr/>
        <a:lstStyle/>
        <a:p>
          <a:endParaRPr lang="fr-FR"/>
        </a:p>
      </dgm:t>
    </dgm:pt>
    <dgm:pt modelId="{050CFDB8-85AD-4869-AF45-4C03FD8C458B}" type="pres">
      <dgm:prSet presAssocID="{F786D160-CCD5-403C-97D3-13BB57DBF796}" presName="connTx" presStyleLbl="parChTrans1D2" presStyleIdx="0" presStyleCnt="5"/>
      <dgm:spPr/>
      <dgm:t>
        <a:bodyPr/>
        <a:lstStyle/>
        <a:p>
          <a:endParaRPr lang="fr-FR"/>
        </a:p>
      </dgm:t>
    </dgm:pt>
    <dgm:pt modelId="{B31B5CB2-BA4A-4FAB-B037-930C3DCE9E51}" type="pres">
      <dgm:prSet presAssocID="{6723C199-A5FE-4271-BB74-91402BF9CC88}" presName="root2" presStyleCnt="0"/>
      <dgm:spPr/>
    </dgm:pt>
    <dgm:pt modelId="{A09EB6E8-0C01-40C9-BEC0-A7EA8966444E}" type="pres">
      <dgm:prSet presAssocID="{6723C199-A5FE-4271-BB74-91402BF9CC88}" presName="LevelTwoTextNode" presStyleLbl="node2" presStyleIdx="0" presStyleCnt="5">
        <dgm:presLayoutVars>
          <dgm:chPref val="3"/>
        </dgm:presLayoutVars>
      </dgm:prSet>
      <dgm:spPr/>
      <dgm:t>
        <a:bodyPr/>
        <a:lstStyle/>
        <a:p>
          <a:endParaRPr lang="fr-FR"/>
        </a:p>
      </dgm:t>
    </dgm:pt>
    <dgm:pt modelId="{AAFE8832-8873-4721-B5A7-805FE7648CD7}" type="pres">
      <dgm:prSet presAssocID="{6723C199-A5FE-4271-BB74-91402BF9CC88}" presName="level3hierChild" presStyleCnt="0"/>
      <dgm:spPr/>
    </dgm:pt>
    <dgm:pt modelId="{3A3A08F9-CB35-4A6A-BC90-29221448D366}" type="pres">
      <dgm:prSet presAssocID="{78E3F9A3-E151-4AD1-A2D6-F29614471624}" presName="conn2-1" presStyleLbl="parChTrans1D2" presStyleIdx="1" presStyleCnt="5"/>
      <dgm:spPr/>
      <dgm:t>
        <a:bodyPr/>
        <a:lstStyle/>
        <a:p>
          <a:endParaRPr lang="fr-FR"/>
        </a:p>
      </dgm:t>
    </dgm:pt>
    <dgm:pt modelId="{F76E9589-EF46-45B5-B11C-F8F7E1AC7770}" type="pres">
      <dgm:prSet presAssocID="{78E3F9A3-E151-4AD1-A2D6-F29614471624}" presName="connTx" presStyleLbl="parChTrans1D2" presStyleIdx="1" presStyleCnt="5"/>
      <dgm:spPr/>
      <dgm:t>
        <a:bodyPr/>
        <a:lstStyle/>
        <a:p>
          <a:endParaRPr lang="fr-FR"/>
        </a:p>
      </dgm:t>
    </dgm:pt>
    <dgm:pt modelId="{7F4969F5-2422-41AB-8A82-BC8D0613F313}" type="pres">
      <dgm:prSet presAssocID="{B6E33DB6-0430-4F25-BA86-9627E2C30432}" presName="root2" presStyleCnt="0"/>
      <dgm:spPr/>
    </dgm:pt>
    <dgm:pt modelId="{BD3E1EB9-982F-48DE-9DBC-F20594B4A6DC}" type="pres">
      <dgm:prSet presAssocID="{B6E33DB6-0430-4F25-BA86-9627E2C30432}" presName="LevelTwoTextNode" presStyleLbl="node2" presStyleIdx="1" presStyleCnt="5">
        <dgm:presLayoutVars>
          <dgm:chPref val="3"/>
        </dgm:presLayoutVars>
      </dgm:prSet>
      <dgm:spPr/>
      <dgm:t>
        <a:bodyPr/>
        <a:lstStyle/>
        <a:p>
          <a:endParaRPr lang="fr-FR"/>
        </a:p>
      </dgm:t>
    </dgm:pt>
    <dgm:pt modelId="{413B5A77-0429-4E3B-80C6-F7E5421F4AE7}" type="pres">
      <dgm:prSet presAssocID="{B6E33DB6-0430-4F25-BA86-9627E2C30432}" presName="level3hierChild" presStyleCnt="0"/>
      <dgm:spPr/>
    </dgm:pt>
    <dgm:pt modelId="{1FDDDB64-A15D-41AE-A7DA-5982812F0419}" type="pres">
      <dgm:prSet presAssocID="{892C714E-CDD5-4EC2-91DB-ED4648B563E6}" presName="conn2-1" presStyleLbl="parChTrans1D2" presStyleIdx="2" presStyleCnt="5"/>
      <dgm:spPr/>
      <dgm:t>
        <a:bodyPr/>
        <a:lstStyle/>
        <a:p>
          <a:endParaRPr lang="fr-FR"/>
        </a:p>
      </dgm:t>
    </dgm:pt>
    <dgm:pt modelId="{CBCB9C4E-DB28-44D4-BA88-6921D313C8F7}" type="pres">
      <dgm:prSet presAssocID="{892C714E-CDD5-4EC2-91DB-ED4648B563E6}" presName="connTx" presStyleLbl="parChTrans1D2" presStyleIdx="2" presStyleCnt="5"/>
      <dgm:spPr/>
      <dgm:t>
        <a:bodyPr/>
        <a:lstStyle/>
        <a:p>
          <a:endParaRPr lang="fr-FR"/>
        </a:p>
      </dgm:t>
    </dgm:pt>
    <dgm:pt modelId="{3134AA25-BDA9-4EB9-BC7B-F9B1B7E0308B}" type="pres">
      <dgm:prSet presAssocID="{11789ED2-6F9B-4292-842B-1F9DA964BB95}" presName="root2" presStyleCnt="0"/>
      <dgm:spPr/>
    </dgm:pt>
    <dgm:pt modelId="{F16E1294-D9DF-4346-94DE-3D52FA6DDC80}" type="pres">
      <dgm:prSet presAssocID="{11789ED2-6F9B-4292-842B-1F9DA964BB95}" presName="LevelTwoTextNode" presStyleLbl="node2" presStyleIdx="2" presStyleCnt="5" custLinFactNeighborX="39078" custLinFactNeighborY="850">
        <dgm:presLayoutVars>
          <dgm:chPref val="3"/>
        </dgm:presLayoutVars>
      </dgm:prSet>
      <dgm:spPr/>
      <dgm:t>
        <a:bodyPr/>
        <a:lstStyle/>
        <a:p>
          <a:endParaRPr lang="fr-FR"/>
        </a:p>
      </dgm:t>
    </dgm:pt>
    <dgm:pt modelId="{701F5931-877E-4846-8CA7-D1FDAC9338FD}" type="pres">
      <dgm:prSet presAssocID="{11789ED2-6F9B-4292-842B-1F9DA964BB95}" presName="level3hierChild" presStyleCnt="0"/>
      <dgm:spPr/>
    </dgm:pt>
    <dgm:pt modelId="{9D9142BA-6318-466F-A397-FAC7E87A5B48}" type="pres">
      <dgm:prSet presAssocID="{0244D693-0C59-4A52-8780-20D184813058}" presName="conn2-1" presStyleLbl="parChTrans1D2" presStyleIdx="3" presStyleCnt="5"/>
      <dgm:spPr/>
      <dgm:t>
        <a:bodyPr/>
        <a:lstStyle/>
        <a:p>
          <a:endParaRPr lang="fr-FR"/>
        </a:p>
      </dgm:t>
    </dgm:pt>
    <dgm:pt modelId="{A4C4F3CD-7569-4F9E-9B40-9AE8DEBEDD9A}" type="pres">
      <dgm:prSet presAssocID="{0244D693-0C59-4A52-8780-20D184813058}" presName="connTx" presStyleLbl="parChTrans1D2" presStyleIdx="3" presStyleCnt="5"/>
      <dgm:spPr/>
      <dgm:t>
        <a:bodyPr/>
        <a:lstStyle/>
        <a:p>
          <a:endParaRPr lang="fr-FR"/>
        </a:p>
      </dgm:t>
    </dgm:pt>
    <dgm:pt modelId="{9018E6C6-77F8-4394-A095-B6275A0E833A}" type="pres">
      <dgm:prSet presAssocID="{1C1E09E1-01D2-4104-8C60-823C08C880AE}" presName="root2" presStyleCnt="0"/>
      <dgm:spPr/>
    </dgm:pt>
    <dgm:pt modelId="{523F0153-D3FB-4C97-9713-FAF38642FC73}" type="pres">
      <dgm:prSet presAssocID="{1C1E09E1-01D2-4104-8C60-823C08C880AE}" presName="LevelTwoTextNode" presStyleLbl="node2" presStyleIdx="3" presStyleCnt="5">
        <dgm:presLayoutVars>
          <dgm:chPref val="3"/>
        </dgm:presLayoutVars>
      </dgm:prSet>
      <dgm:spPr/>
      <dgm:t>
        <a:bodyPr/>
        <a:lstStyle/>
        <a:p>
          <a:endParaRPr lang="fr-FR"/>
        </a:p>
      </dgm:t>
    </dgm:pt>
    <dgm:pt modelId="{F756BD93-A19B-4ABC-978B-C63A70E85241}" type="pres">
      <dgm:prSet presAssocID="{1C1E09E1-01D2-4104-8C60-823C08C880AE}" presName="level3hierChild" presStyleCnt="0"/>
      <dgm:spPr/>
    </dgm:pt>
    <dgm:pt modelId="{EDC9F19C-AE5B-4FF1-BACF-27D4599C45C8}" type="pres">
      <dgm:prSet presAssocID="{399B699B-FE6A-4502-B3F4-FA30292D6FD8}" presName="conn2-1" presStyleLbl="parChTrans1D2" presStyleIdx="4" presStyleCnt="5"/>
      <dgm:spPr/>
      <dgm:t>
        <a:bodyPr/>
        <a:lstStyle/>
        <a:p>
          <a:endParaRPr lang="fr-FR"/>
        </a:p>
      </dgm:t>
    </dgm:pt>
    <dgm:pt modelId="{1B725B3D-52A4-470C-8CF2-D76019F9136C}" type="pres">
      <dgm:prSet presAssocID="{399B699B-FE6A-4502-B3F4-FA30292D6FD8}" presName="connTx" presStyleLbl="parChTrans1D2" presStyleIdx="4" presStyleCnt="5"/>
      <dgm:spPr/>
      <dgm:t>
        <a:bodyPr/>
        <a:lstStyle/>
        <a:p>
          <a:endParaRPr lang="fr-FR"/>
        </a:p>
      </dgm:t>
    </dgm:pt>
    <dgm:pt modelId="{0B298FAA-1C11-4ECD-B227-7115D6B00333}" type="pres">
      <dgm:prSet presAssocID="{021B4112-3E5E-4EB8-81BD-B7940B35FAC3}" presName="root2" presStyleCnt="0"/>
      <dgm:spPr/>
    </dgm:pt>
    <dgm:pt modelId="{2432877A-9CDB-4802-A32F-9B99D3CE7869}" type="pres">
      <dgm:prSet presAssocID="{021B4112-3E5E-4EB8-81BD-B7940B35FAC3}" presName="LevelTwoTextNode" presStyleLbl="node2" presStyleIdx="4" presStyleCnt="5">
        <dgm:presLayoutVars>
          <dgm:chPref val="3"/>
        </dgm:presLayoutVars>
      </dgm:prSet>
      <dgm:spPr/>
      <dgm:t>
        <a:bodyPr/>
        <a:lstStyle/>
        <a:p>
          <a:endParaRPr lang="fr-FR"/>
        </a:p>
      </dgm:t>
    </dgm:pt>
    <dgm:pt modelId="{5F00B5A7-A331-4916-B51F-4001B9B19CBB}" type="pres">
      <dgm:prSet presAssocID="{021B4112-3E5E-4EB8-81BD-B7940B35FAC3}" presName="level3hierChild" presStyleCnt="0"/>
      <dgm:spPr/>
    </dgm:pt>
  </dgm:ptLst>
  <dgm:cxnLst>
    <dgm:cxn modelId="{4F97D71F-3B90-4583-BDDC-0B052A06C85D}" type="presOf" srcId="{1C1E09E1-01D2-4104-8C60-823C08C880AE}" destId="{523F0153-D3FB-4C97-9713-FAF38642FC73}" srcOrd="0" destOrd="0" presId="urn:microsoft.com/office/officeart/2005/8/layout/hierarchy2"/>
    <dgm:cxn modelId="{5ABE0D86-0B5E-4D76-82DD-C12C3C5FEDF0}" type="presOf" srcId="{0244D693-0C59-4A52-8780-20D184813058}" destId="{9D9142BA-6318-466F-A397-FAC7E87A5B48}" srcOrd="0" destOrd="0" presId="urn:microsoft.com/office/officeart/2005/8/layout/hierarchy2"/>
    <dgm:cxn modelId="{F0735E8A-5B5D-45D9-A61B-FE6381D5DC41}" type="presOf" srcId="{021B4112-3E5E-4EB8-81BD-B7940B35FAC3}" destId="{2432877A-9CDB-4802-A32F-9B99D3CE7869}" srcOrd="0" destOrd="0" presId="urn:microsoft.com/office/officeart/2005/8/layout/hierarchy2"/>
    <dgm:cxn modelId="{AD75256D-5BE5-4F7B-B48A-EAA361097C93}" type="presOf" srcId="{F786D160-CCD5-403C-97D3-13BB57DBF796}" destId="{050CFDB8-85AD-4869-AF45-4C03FD8C458B}" srcOrd="1" destOrd="0" presId="urn:microsoft.com/office/officeart/2005/8/layout/hierarchy2"/>
    <dgm:cxn modelId="{EA9165F6-3968-4D99-9684-91663C6569D9}" type="presOf" srcId="{8F3B670A-FF5B-47CB-BF8B-18C15C60F7CF}" destId="{95890089-13F4-42A9-9E29-1B7621BC9EF7}" srcOrd="0" destOrd="0" presId="urn:microsoft.com/office/officeart/2005/8/layout/hierarchy2"/>
    <dgm:cxn modelId="{BDFE579D-027C-4446-8F3A-366D8DEC1E93}" srcId="{B33769DE-CBB0-4A34-AE7E-782CCE381C74}" destId="{1C1E09E1-01D2-4104-8C60-823C08C880AE}" srcOrd="3" destOrd="0" parTransId="{0244D693-0C59-4A52-8780-20D184813058}" sibTransId="{A0C75A17-B718-4592-B79E-971C15F0300A}"/>
    <dgm:cxn modelId="{D45426BE-6B12-4D59-A2A4-9B48D520EF37}" type="presOf" srcId="{399B699B-FE6A-4502-B3F4-FA30292D6FD8}" destId="{EDC9F19C-AE5B-4FF1-BACF-27D4599C45C8}" srcOrd="0" destOrd="0" presId="urn:microsoft.com/office/officeart/2005/8/layout/hierarchy2"/>
    <dgm:cxn modelId="{CCE618AE-9B66-4F8B-B243-8E53817715F5}" srcId="{B33769DE-CBB0-4A34-AE7E-782CCE381C74}" destId="{021B4112-3E5E-4EB8-81BD-B7940B35FAC3}" srcOrd="4" destOrd="0" parTransId="{399B699B-FE6A-4502-B3F4-FA30292D6FD8}" sibTransId="{E7CA90F7-290E-4CAD-9754-F2EBDA152BAF}"/>
    <dgm:cxn modelId="{19CE7FAE-5B29-4CC1-AACD-1CBB3439AA1C}" type="presOf" srcId="{0244D693-0C59-4A52-8780-20D184813058}" destId="{A4C4F3CD-7569-4F9E-9B40-9AE8DEBEDD9A}" srcOrd="1" destOrd="0" presId="urn:microsoft.com/office/officeart/2005/8/layout/hierarchy2"/>
    <dgm:cxn modelId="{D973DDF5-40A9-4B85-A364-689DDE941AA2}" type="presOf" srcId="{11789ED2-6F9B-4292-842B-1F9DA964BB95}" destId="{F16E1294-D9DF-4346-94DE-3D52FA6DDC80}" srcOrd="0" destOrd="0" presId="urn:microsoft.com/office/officeart/2005/8/layout/hierarchy2"/>
    <dgm:cxn modelId="{B379DCC7-E9B3-4E02-9C20-9920C779E049}" srcId="{B33769DE-CBB0-4A34-AE7E-782CCE381C74}" destId="{6723C199-A5FE-4271-BB74-91402BF9CC88}" srcOrd="0" destOrd="0" parTransId="{F786D160-CCD5-403C-97D3-13BB57DBF796}" sibTransId="{5DC098F3-3962-451E-8E29-147CD0D654A1}"/>
    <dgm:cxn modelId="{CF935799-240E-4811-BFC5-005B83A347A8}" type="presOf" srcId="{B33769DE-CBB0-4A34-AE7E-782CCE381C74}" destId="{9AD06E29-9BF6-420C-B6E7-609DCECE5344}" srcOrd="0" destOrd="0" presId="urn:microsoft.com/office/officeart/2005/8/layout/hierarchy2"/>
    <dgm:cxn modelId="{74E29661-31F7-4ACC-AF5E-83914C6AE223}" srcId="{B33769DE-CBB0-4A34-AE7E-782CCE381C74}" destId="{B6E33DB6-0430-4F25-BA86-9627E2C30432}" srcOrd="1" destOrd="0" parTransId="{78E3F9A3-E151-4AD1-A2D6-F29614471624}" sibTransId="{F7876DD4-0DD0-4E69-B704-F324E8FB14BE}"/>
    <dgm:cxn modelId="{BA13CF4A-CDAA-40A4-8173-52D87CB934A7}" type="presOf" srcId="{892C714E-CDD5-4EC2-91DB-ED4648B563E6}" destId="{CBCB9C4E-DB28-44D4-BA88-6921D313C8F7}" srcOrd="1" destOrd="0" presId="urn:microsoft.com/office/officeart/2005/8/layout/hierarchy2"/>
    <dgm:cxn modelId="{FF466B56-2033-4AAD-9D3D-C357C02D4E64}" type="presOf" srcId="{6723C199-A5FE-4271-BB74-91402BF9CC88}" destId="{A09EB6E8-0C01-40C9-BEC0-A7EA8966444E}" srcOrd="0" destOrd="0" presId="urn:microsoft.com/office/officeart/2005/8/layout/hierarchy2"/>
    <dgm:cxn modelId="{0F106F5F-9AA4-46B2-9055-32EB2AE52F11}" type="presOf" srcId="{78E3F9A3-E151-4AD1-A2D6-F29614471624}" destId="{F76E9589-EF46-45B5-B11C-F8F7E1AC7770}" srcOrd="1" destOrd="0" presId="urn:microsoft.com/office/officeart/2005/8/layout/hierarchy2"/>
    <dgm:cxn modelId="{4C3FE8DF-53CD-452E-97F6-45B9B54E9E56}" srcId="{8F3B670A-FF5B-47CB-BF8B-18C15C60F7CF}" destId="{B33769DE-CBB0-4A34-AE7E-782CCE381C74}" srcOrd="0" destOrd="0" parTransId="{01025F01-98B5-47D5-A597-904A8D4688A8}" sibTransId="{285F8928-9E03-4519-9515-0F2FCAE9AD51}"/>
    <dgm:cxn modelId="{F96FD070-24FC-4A2E-B996-8C2EAB9E07A7}" type="presOf" srcId="{78E3F9A3-E151-4AD1-A2D6-F29614471624}" destId="{3A3A08F9-CB35-4A6A-BC90-29221448D366}" srcOrd="0" destOrd="0" presId="urn:microsoft.com/office/officeart/2005/8/layout/hierarchy2"/>
    <dgm:cxn modelId="{68CAF380-5CDC-40EB-9E55-C8F04D65882F}" type="presOf" srcId="{F786D160-CCD5-403C-97D3-13BB57DBF796}" destId="{65742340-1002-45E1-A9E2-B26F266514E1}" srcOrd="0" destOrd="0" presId="urn:microsoft.com/office/officeart/2005/8/layout/hierarchy2"/>
    <dgm:cxn modelId="{716A2ED6-D879-43B0-AE18-C59F640B0F41}" type="presOf" srcId="{399B699B-FE6A-4502-B3F4-FA30292D6FD8}" destId="{1B725B3D-52A4-470C-8CF2-D76019F9136C}" srcOrd="1" destOrd="0" presId="urn:microsoft.com/office/officeart/2005/8/layout/hierarchy2"/>
    <dgm:cxn modelId="{51381419-5955-4305-AD9F-45E7C3D2567E}" srcId="{B33769DE-CBB0-4A34-AE7E-782CCE381C74}" destId="{11789ED2-6F9B-4292-842B-1F9DA964BB95}" srcOrd="2" destOrd="0" parTransId="{892C714E-CDD5-4EC2-91DB-ED4648B563E6}" sibTransId="{5F5D3F00-D376-4E62-8082-C878AF73C200}"/>
    <dgm:cxn modelId="{ACD481A9-BA59-41C5-8ECD-FCB61A3244F3}" type="presOf" srcId="{892C714E-CDD5-4EC2-91DB-ED4648B563E6}" destId="{1FDDDB64-A15D-41AE-A7DA-5982812F0419}" srcOrd="0" destOrd="0" presId="urn:microsoft.com/office/officeart/2005/8/layout/hierarchy2"/>
    <dgm:cxn modelId="{655901C3-63F5-4DF5-B6FA-BAD5B45A10A4}" type="presOf" srcId="{B6E33DB6-0430-4F25-BA86-9627E2C30432}" destId="{BD3E1EB9-982F-48DE-9DBC-F20594B4A6DC}" srcOrd="0" destOrd="0" presId="urn:microsoft.com/office/officeart/2005/8/layout/hierarchy2"/>
    <dgm:cxn modelId="{20F361F0-B8DD-4D1E-A7AA-A358BC3B9D64}" type="presParOf" srcId="{95890089-13F4-42A9-9E29-1B7621BC9EF7}" destId="{AE475FC3-BF7F-4C73-862C-ACBECA86D051}" srcOrd="0" destOrd="0" presId="urn:microsoft.com/office/officeart/2005/8/layout/hierarchy2"/>
    <dgm:cxn modelId="{AE876F48-F64C-4609-8781-6C27B6A658A5}" type="presParOf" srcId="{AE475FC3-BF7F-4C73-862C-ACBECA86D051}" destId="{9AD06E29-9BF6-420C-B6E7-609DCECE5344}" srcOrd="0" destOrd="0" presId="urn:microsoft.com/office/officeart/2005/8/layout/hierarchy2"/>
    <dgm:cxn modelId="{2F9B1A72-99CE-4093-8E02-241B6E5F899F}" type="presParOf" srcId="{AE475FC3-BF7F-4C73-862C-ACBECA86D051}" destId="{AD07D58B-942F-4DAE-92E9-E8298D933680}" srcOrd="1" destOrd="0" presId="urn:microsoft.com/office/officeart/2005/8/layout/hierarchy2"/>
    <dgm:cxn modelId="{83B9FEAE-D1E1-46E3-AF3D-2488341B441D}" type="presParOf" srcId="{AD07D58B-942F-4DAE-92E9-E8298D933680}" destId="{65742340-1002-45E1-A9E2-B26F266514E1}" srcOrd="0" destOrd="0" presId="urn:microsoft.com/office/officeart/2005/8/layout/hierarchy2"/>
    <dgm:cxn modelId="{3AA30412-55B2-46A6-8685-5CD39CCC7A31}" type="presParOf" srcId="{65742340-1002-45E1-A9E2-B26F266514E1}" destId="{050CFDB8-85AD-4869-AF45-4C03FD8C458B}" srcOrd="0" destOrd="0" presId="urn:microsoft.com/office/officeart/2005/8/layout/hierarchy2"/>
    <dgm:cxn modelId="{EB475343-DE70-4873-B520-A6FE212D42D9}" type="presParOf" srcId="{AD07D58B-942F-4DAE-92E9-E8298D933680}" destId="{B31B5CB2-BA4A-4FAB-B037-930C3DCE9E51}" srcOrd="1" destOrd="0" presId="urn:microsoft.com/office/officeart/2005/8/layout/hierarchy2"/>
    <dgm:cxn modelId="{78B6535A-168C-4D98-804B-90B7CCCEF020}" type="presParOf" srcId="{B31B5CB2-BA4A-4FAB-B037-930C3DCE9E51}" destId="{A09EB6E8-0C01-40C9-BEC0-A7EA8966444E}" srcOrd="0" destOrd="0" presId="urn:microsoft.com/office/officeart/2005/8/layout/hierarchy2"/>
    <dgm:cxn modelId="{B9E34D38-2C37-4CD3-9593-53342AA4250B}" type="presParOf" srcId="{B31B5CB2-BA4A-4FAB-B037-930C3DCE9E51}" destId="{AAFE8832-8873-4721-B5A7-805FE7648CD7}" srcOrd="1" destOrd="0" presId="urn:microsoft.com/office/officeart/2005/8/layout/hierarchy2"/>
    <dgm:cxn modelId="{3310EABA-8860-480A-937D-ED4BD427B2A9}" type="presParOf" srcId="{AD07D58B-942F-4DAE-92E9-E8298D933680}" destId="{3A3A08F9-CB35-4A6A-BC90-29221448D366}" srcOrd="2" destOrd="0" presId="urn:microsoft.com/office/officeart/2005/8/layout/hierarchy2"/>
    <dgm:cxn modelId="{009C5C61-637E-4AE3-8702-37FB17DF4A3A}" type="presParOf" srcId="{3A3A08F9-CB35-4A6A-BC90-29221448D366}" destId="{F76E9589-EF46-45B5-B11C-F8F7E1AC7770}" srcOrd="0" destOrd="0" presId="urn:microsoft.com/office/officeart/2005/8/layout/hierarchy2"/>
    <dgm:cxn modelId="{C81117BA-52E4-4A4A-B356-39520FECE3EE}" type="presParOf" srcId="{AD07D58B-942F-4DAE-92E9-E8298D933680}" destId="{7F4969F5-2422-41AB-8A82-BC8D0613F313}" srcOrd="3" destOrd="0" presId="urn:microsoft.com/office/officeart/2005/8/layout/hierarchy2"/>
    <dgm:cxn modelId="{E41D7D8D-FC27-453F-9B3C-C49654FC5C45}" type="presParOf" srcId="{7F4969F5-2422-41AB-8A82-BC8D0613F313}" destId="{BD3E1EB9-982F-48DE-9DBC-F20594B4A6DC}" srcOrd="0" destOrd="0" presId="urn:microsoft.com/office/officeart/2005/8/layout/hierarchy2"/>
    <dgm:cxn modelId="{3A33BFB5-42D3-4CF2-8E81-78122E58C74D}" type="presParOf" srcId="{7F4969F5-2422-41AB-8A82-BC8D0613F313}" destId="{413B5A77-0429-4E3B-80C6-F7E5421F4AE7}" srcOrd="1" destOrd="0" presId="urn:microsoft.com/office/officeart/2005/8/layout/hierarchy2"/>
    <dgm:cxn modelId="{2C274844-A52F-4FC0-8471-5F6191A82212}" type="presParOf" srcId="{AD07D58B-942F-4DAE-92E9-E8298D933680}" destId="{1FDDDB64-A15D-41AE-A7DA-5982812F0419}" srcOrd="4" destOrd="0" presId="urn:microsoft.com/office/officeart/2005/8/layout/hierarchy2"/>
    <dgm:cxn modelId="{F9D86FBA-B70B-40E2-B3C2-385A17A38664}" type="presParOf" srcId="{1FDDDB64-A15D-41AE-A7DA-5982812F0419}" destId="{CBCB9C4E-DB28-44D4-BA88-6921D313C8F7}" srcOrd="0" destOrd="0" presId="urn:microsoft.com/office/officeart/2005/8/layout/hierarchy2"/>
    <dgm:cxn modelId="{188A0402-E68A-44AB-8CA5-8158148852F1}" type="presParOf" srcId="{AD07D58B-942F-4DAE-92E9-E8298D933680}" destId="{3134AA25-BDA9-4EB9-BC7B-F9B1B7E0308B}" srcOrd="5" destOrd="0" presId="urn:microsoft.com/office/officeart/2005/8/layout/hierarchy2"/>
    <dgm:cxn modelId="{AC53FE5B-4AC2-431C-9926-58AC577C7EF1}" type="presParOf" srcId="{3134AA25-BDA9-4EB9-BC7B-F9B1B7E0308B}" destId="{F16E1294-D9DF-4346-94DE-3D52FA6DDC80}" srcOrd="0" destOrd="0" presId="urn:microsoft.com/office/officeart/2005/8/layout/hierarchy2"/>
    <dgm:cxn modelId="{22A67F42-9431-4CC5-922D-B1DB35B356B1}" type="presParOf" srcId="{3134AA25-BDA9-4EB9-BC7B-F9B1B7E0308B}" destId="{701F5931-877E-4846-8CA7-D1FDAC9338FD}" srcOrd="1" destOrd="0" presId="urn:microsoft.com/office/officeart/2005/8/layout/hierarchy2"/>
    <dgm:cxn modelId="{43D5C81B-B6C8-43A3-975E-4E93018BB52A}" type="presParOf" srcId="{AD07D58B-942F-4DAE-92E9-E8298D933680}" destId="{9D9142BA-6318-466F-A397-FAC7E87A5B48}" srcOrd="6" destOrd="0" presId="urn:microsoft.com/office/officeart/2005/8/layout/hierarchy2"/>
    <dgm:cxn modelId="{3DF446E6-6D09-4651-8CFD-89756BA24F8B}" type="presParOf" srcId="{9D9142BA-6318-466F-A397-FAC7E87A5B48}" destId="{A4C4F3CD-7569-4F9E-9B40-9AE8DEBEDD9A}" srcOrd="0" destOrd="0" presId="urn:microsoft.com/office/officeart/2005/8/layout/hierarchy2"/>
    <dgm:cxn modelId="{438B9141-E54E-4424-B150-10117E6E274E}" type="presParOf" srcId="{AD07D58B-942F-4DAE-92E9-E8298D933680}" destId="{9018E6C6-77F8-4394-A095-B6275A0E833A}" srcOrd="7" destOrd="0" presId="urn:microsoft.com/office/officeart/2005/8/layout/hierarchy2"/>
    <dgm:cxn modelId="{FCBFAA1F-F16C-423C-A0AA-CDB9F99522DB}" type="presParOf" srcId="{9018E6C6-77F8-4394-A095-B6275A0E833A}" destId="{523F0153-D3FB-4C97-9713-FAF38642FC73}" srcOrd="0" destOrd="0" presId="urn:microsoft.com/office/officeart/2005/8/layout/hierarchy2"/>
    <dgm:cxn modelId="{1B07ADF1-215A-45A0-94CC-F311A729A3E2}" type="presParOf" srcId="{9018E6C6-77F8-4394-A095-B6275A0E833A}" destId="{F756BD93-A19B-4ABC-978B-C63A70E85241}" srcOrd="1" destOrd="0" presId="urn:microsoft.com/office/officeart/2005/8/layout/hierarchy2"/>
    <dgm:cxn modelId="{F60A8D39-32F3-4AFE-9BEE-B3EFD0FD11C1}" type="presParOf" srcId="{AD07D58B-942F-4DAE-92E9-E8298D933680}" destId="{EDC9F19C-AE5B-4FF1-BACF-27D4599C45C8}" srcOrd="8" destOrd="0" presId="urn:microsoft.com/office/officeart/2005/8/layout/hierarchy2"/>
    <dgm:cxn modelId="{F66A8A7C-99E8-43A7-A844-55C6922BF5F4}" type="presParOf" srcId="{EDC9F19C-AE5B-4FF1-BACF-27D4599C45C8}" destId="{1B725B3D-52A4-470C-8CF2-D76019F9136C}" srcOrd="0" destOrd="0" presId="urn:microsoft.com/office/officeart/2005/8/layout/hierarchy2"/>
    <dgm:cxn modelId="{E572DD20-658B-4DA3-9730-D66731A5DD90}" type="presParOf" srcId="{AD07D58B-942F-4DAE-92E9-E8298D933680}" destId="{0B298FAA-1C11-4ECD-B227-7115D6B00333}" srcOrd="9" destOrd="0" presId="urn:microsoft.com/office/officeart/2005/8/layout/hierarchy2"/>
    <dgm:cxn modelId="{FFC82B96-D149-46A0-A96A-451CF95F19F2}" type="presParOf" srcId="{0B298FAA-1C11-4ECD-B227-7115D6B00333}" destId="{2432877A-9CDB-4802-A32F-9B99D3CE7869}" srcOrd="0" destOrd="0" presId="urn:microsoft.com/office/officeart/2005/8/layout/hierarchy2"/>
    <dgm:cxn modelId="{F601C2F4-609E-4EDF-A7A4-69190D61DC69}" type="presParOf" srcId="{0B298FAA-1C11-4ECD-B227-7115D6B00333}" destId="{5F00B5A7-A331-4916-B51F-4001B9B19CBB}"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94954D-2E12-4067-9045-E0062376684B}">
      <dsp:nvSpPr>
        <dsp:cNvPr id="0" name=""/>
        <dsp:cNvSpPr/>
      </dsp:nvSpPr>
      <dsp:spPr>
        <a:xfrm>
          <a:off x="0" y="2706087"/>
          <a:ext cx="1567080" cy="783540"/>
        </a:xfrm>
        <a:prstGeom prst="roundRect">
          <a:avLst>
            <a:gd name="adj" fmla="val 10000"/>
          </a:avLst>
        </a:prstGeom>
        <a:solidFill>
          <a:schemeClr val="accent2">
            <a:hueOff val="0"/>
            <a:satOff val="0"/>
            <a:lumOff val="0"/>
            <a:alphaOff val="0"/>
          </a:schemeClr>
        </a:solidFill>
        <a:ln>
          <a:noFill/>
        </a:ln>
        <a:effectLst>
          <a:outerShdw blurRad="39000" dist="25400" dir="5400000" rotWithShape="0">
            <a:schemeClr val="accent2">
              <a:hueOff val="0"/>
              <a:satOff val="0"/>
              <a:lumOff val="0"/>
              <a:alphaOff val="0"/>
              <a:shade val="33000"/>
              <a:alpha val="83000"/>
            </a:scheme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sp3d extrusionH="28000" prstMaterial="matte"/>
        </a:bodyPr>
        <a:lstStyle/>
        <a:p>
          <a:pPr lvl="0" algn="ctr" defTabSz="800100">
            <a:lnSpc>
              <a:spcPct val="90000"/>
            </a:lnSpc>
            <a:spcBef>
              <a:spcPct val="0"/>
            </a:spcBef>
            <a:spcAft>
              <a:spcPct val="35000"/>
            </a:spcAft>
          </a:pPr>
          <a:r>
            <a:rPr lang="fr-FR" sz="1800" kern="1200" dirty="0" smtClean="0"/>
            <a:t>Forme de la maison</a:t>
          </a:r>
          <a:endParaRPr lang="fr-FR" sz="1800" kern="1200" dirty="0"/>
        </a:p>
      </dsp:txBody>
      <dsp:txXfrm>
        <a:off x="0" y="2706087"/>
        <a:ext cx="1567080" cy="783540"/>
      </dsp:txXfrm>
    </dsp:sp>
    <dsp:sp modelId="{1DD26D0F-70E7-48B8-ABFD-E11F1ACB7D6A}">
      <dsp:nvSpPr>
        <dsp:cNvPr id="0" name=""/>
        <dsp:cNvSpPr/>
      </dsp:nvSpPr>
      <dsp:spPr>
        <a:xfrm rot="17294094">
          <a:off x="588267" y="1733431"/>
          <a:ext cx="2849168" cy="22763"/>
        </a:xfrm>
        <a:custGeom>
          <a:avLst/>
          <a:gdLst/>
          <a:ahLst/>
          <a:cxnLst/>
          <a:rect l="0" t="0" r="0" b="0"/>
          <a:pathLst>
            <a:path>
              <a:moveTo>
                <a:pt x="0" y="11381"/>
              </a:moveTo>
              <a:lnTo>
                <a:pt x="2849168" y="11381"/>
              </a:lnTo>
            </a:path>
          </a:pathLst>
        </a:custGeom>
        <a:noFill/>
        <a:ln w="40000" cap="flat" cmpd="sng" algn="ctr">
          <a:solidFill>
            <a:schemeClr val="accent2">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fr-FR" sz="1000" kern="1200"/>
        </a:p>
      </dsp:txBody>
      <dsp:txXfrm rot="17294094">
        <a:off x="1941622" y="1673584"/>
        <a:ext cx="142458" cy="142458"/>
      </dsp:txXfrm>
    </dsp:sp>
    <dsp:sp modelId="{FB983EA3-72B8-4A9C-86A9-FCE148D15AF0}">
      <dsp:nvSpPr>
        <dsp:cNvPr id="0" name=""/>
        <dsp:cNvSpPr/>
      </dsp:nvSpPr>
      <dsp:spPr>
        <a:xfrm>
          <a:off x="2458623" y="0"/>
          <a:ext cx="1567080" cy="783540"/>
        </a:xfrm>
        <a:prstGeom prst="roundRect">
          <a:avLst>
            <a:gd name="adj" fmla="val 10000"/>
          </a:avLst>
        </a:prstGeom>
        <a:solidFill>
          <a:schemeClr val="accent2">
            <a:hueOff val="0"/>
            <a:satOff val="0"/>
            <a:lumOff val="0"/>
            <a:alphaOff val="0"/>
          </a:schemeClr>
        </a:solidFill>
        <a:ln>
          <a:noFill/>
        </a:ln>
        <a:effectLst>
          <a:outerShdw blurRad="39000" dist="25400" dir="5400000" rotWithShape="0">
            <a:schemeClr val="accent2">
              <a:hueOff val="0"/>
              <a:satOff val="0"/>
              <a:lumOff val="0"/>
              <a:alphaOff val="0"/>
              <a:shade val="33000"/>
              <a:alpha val="83000"/>
            </a:scheme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sp3d extrusionH="28000" prstMaterial="matte"/>
        </a:bodyPr>
        <a:lstStyle/>
        <a:p>
          <a:pPr lvl="0" algn="ctr" defTabSz="800100">
            <a:lnSpc>
              <a:spcPct val="90000"/>
            </a:lnSpc>
            <a:spcBef>
              <a:spcPct val="0"/>
            </a:spcBef>
            <a:spcAft>
              <a:spcPct val="35000"/>
            </a:spcAft>
          </a:pPr>
          <a:r>
            <a:rPr lang="fr-FR" sz="1800" kern="1200" dirty="0" smtClean="0"/>
            <a:t>Le climat </a:t>
          </a:r>
          <a:endParaRPr lang="fr-FR" sz="1800" kern="1200" dirty="0"/>
        </a:p>
      </dsp:txBody>
      <dsp:txXfrm>
        <a:off x="2458623" y="0"/>
        <a:ext cx="1567080" cy="783540"/>
      </dsp:txXfrm>
    </dsp:sp>
    <dsp:sp modelId="{FA3F692F-4F75-44C0-A127-DE986EA71DC5}">
      <dsp:nvSpPr>
        <dsp:cNvPr id="0" name=""/>
        <dsp:cNvSpPr/>
      </dsp:nvSpPr>
      <dsp:spPr>
        <a:xfrm rot="19100910">
          <a:off x="1148277" y="1985460"/>
          <a:ext cx="3313325" cy="22763"/>
        </a:xfrm>
        <a:custGeom>
          <a:avLst/>
          <a:gdLst/>
          <a:ahLst/>
          <a:cxnLst/>
          <a:rect l="0" t="0" r="0" b="0"/>
          <a:pathLst>
            <a:path>
              <a:moveTo>
                <a:pt x="0" y="11381"/>
              </a:moveTo>
              <a:lnTo>
                <a:pt x="3313325" y="11381"/>
              </a:lnTo>
            </a:path>
          </a:pathLst>
        </a:custGeom>
        <a:noFill/>
        <a:ln w="40000" cap="flat" cmpd="sng" algn="ctr">
          <a:solidFill>
            <a:schemeClr val="accent2">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fr-FR" sz="1200" kern="1200"/>
        </a:p>
      </dsp:txBody>
      <dsp:txXfrm rot="19100910">
        <a:off x="2722107" y="1914009"/>
        <a:ext cx="165666" cy="165666"/>
      </dsp:txXfrm>
    </dsp:sp>
    <dsp:sp modelId="{78AC7F9C-38FF-4F95-A576-D760E170449D}">
      <dsp:nvSpPr>
        <dsp:cNvPr id="0" name=""/>
        <dsp:cNvSpPr/>
      </dsp:nvSpPr>
      <dsp:spPr>
        <a:xfrm>
          <a:off x="4042800" y="504057"/>
          <a:ext cx="1567080" cy="783540"/>
        </a:xfrm>
        <a:prstGeom prst="roundRect">
          <a:avLst>
            <a:gd name="adj" fmla="val 10000"/>
          </a:avLst>
        </a:prstGeom>
        <a:solidFill>
          <a:schemeClr val="accent2">
            <a:hueOff val="0"/>
            <a:satOff val="0"/>
            <a:lumOff val="0"/>
            <a:alphaOff val="0"/>
          </a:schemeClr>
        </a:solidFill>
        <a:ln>
          <a:noFill/>
        </a:ln>
        <a:effectLst>
          <a:outerShdw blurRad="39000" dist="25400" dir="5400000" rotWithShape="0">
            <a:schemeClr val="accent2">
              <a:hueOff val="0"/>
              <a:satOff val="0"/>
              <a:lumOff val="0"/>
              <a:alphaOff val="0"/>
              <a:shade val="33000"/>
              <a:alpha val="83000"/>
            </a:scheme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sp3d extrusionH="28000" prstMaterial="matte"/>
        </a:bodyPr>
        <a:lstStyle/>
        <a:p>
          <a:pPr lvl="0" algn="ctr" defTabSz="800100">
            <a:lnSpc>
              <a:spcPct val="90000"/>
            </a:lnSpc>
            <a:spcBef>
              <a:spcPct val="0"/>
            </a:spcBef>
            <a:spcAft>
              <a:spcPct val="35000"/>
            </a:spcAft>
          </a:pPr>
          <a:r>
            <a:rPr lang="fr-FR" sz="1800" kern="1200" dirty="0" smtClean="0"/>
            <a:t>Besoin d’un abri</a:t>
          </a:r>
          <a:endParaRPr lang="fr-FR" sz="1800" kern="1200" dirty="0"/>
        </a:p>
      </dsp:txBody>
      <dsp:txXfrm>
        <a:off x="4042800" y="504057"/>
        <a:ext cx="1567080" cy="783540"/>
      </dsp:txXfrm>
    </dsp:sp>
    <dsp:sp modelId="{907376A4-A0FA-4BB8-8FE5-EB0D671D6C2E}">
      <dsp:nvSpPr>
        <dsp:cNvPr id="0" name=""/>
        <dsp:cNvSpPr/>
      </dsp:nvSpPr>
      <dsp:spPr>
        <a:xfrm rot="20371821">
          <a:off x="1478797" y="2597527"/>
          <a:ext cx="2796300" cy="22763"/>
        </a:xfrm>
        <a:custGeom>
          <a:avLst/>
          <a:gdLst/>
          <a:ahLst/>
          <a:cxnLst/>
          <a:rect l="0" t="0" r="0" b="0"/>
          <a:pathLst>
            <a:path>
              <a:moveTo>
                <a:pt x="0" y="11381"/>
              </a:moveTo>
              <a:lnTo>
                <a:pt x="2796300" y="11381"/>
              </a:lnTo>
            </a:path>
          </a:pathLst>
        </a:custGeom>
        <a:noFill/>
        <a:ln w="40000" cap="flat" cmpd="sng" algn="ctr">
          <a:solidFill>
            <a:schemeClr val="accent2">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fr-FR" sz="1000" kern="1200"/>
        </a:p>
      </dsp:txBody>
      <dsp:txXfrm rot="20371821">
        <a:off x="2807040" y="2539001"/>
        <a:ext cx="139815" cy="139815"/>
      </dsp:txXfrm>
    </dsp:sp>
    <dsp:sp modelId="{04C36830-DA1B-462B-BE3D-578D44A25870}">
      <dsp:nvSpPr>
        <dsp:cNvPr id="0" name=""/>
        <dsp:cNvSpPr/>
      </dsp:nvSpPr>
      <dsp:spPr>
        <a:xfrm>
          <a:off x="4186815" y="1728190"/>
          <a:ext cx="1567080" cy="783540"/>
        </a:xfrm>
        <a:prstGeom prst="roundRect">
          <a:avLst>
            <a:gd name="adj" fmla="val 10000"/>
          </a:avLst>
        </a:prstGeom>
        <a:solidFill>
          <a:schemeClr val="accent2">
            <a:hueOff val="0"/>
            <a:satOff val="0"/>
            <a:lumOff val="0"/>
            <a:alphaOff val="0"/>
          </a:schemeClr>
        </a:solidFill>
        <a:ln>
          <a:noFill/>
        </a:ln>
        <a:effectLst>
          <a:outerShdw blurRad="39000" dist="25400" dir="5400000" rotWithShape="0">
            <a:schemeClr val="accent2">
              <a:hueOff val="0"/>
              <a:satOff val="0"/>
              <a:lumOff val="0"/>
              <a:alphaOff val="0"/>
              <a:shade val="33000"/>
              <a:alpha val="83000"/>
            </a:scheme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sp3d extrusionH="28000" prstMaterial="matte"/>
        </a:bodyPr>
        <a:lstStyle/>
        <a:p>
          <a:pPr lvl="0" algn="ctr" defTabSz="800100">
            <a:lnSpc>
              <a:spcPct val="90000"/>
            </a:lnSpc>
            <a:spcBef>
              <a:spcPct val="0"/>
            </a:spcBef>
            <a:spcAft>
              <a:spcPct val="35000"/>
            </a:spcAft>
          </a:pPr>
          <a:r>
            <a:rPr lang="fr-FR" sz="1800" kern="1200" dirty="0" smtClean="0"/>
            <a:t>Les matériaux</a:t>
          </a:r>
          <a:endParaRPr lang="fr-FR" sz="1800" kern="1200" dirty="0"/>
        </a:p>
      </dsp:txBody>
      <dsp:txXfrm>
        <a:off x="4186815" y="1728190"/>
        <a:ext cx="1567080" cy="783540"/>
      </dsp:txXfrm>
    </dsp:sp>
    <dsp:sp modelId="{1E29C5DE-DA35-4A44-93A6-33173CC84DCE}">
      <dsp:nvSpPr>
        <dsp:cNvPr id="0" name=""/>
        <dsp:cNvSpPr/>
      </dsp:nvSpPr>
      <dsp:spPr>
        <a:xfrm rot="21197089">
          <a:off x="1551068" y="2813552"/>
          <a:ext cx="4667979" cy="22763"/>
        </a:xfrm>
        <a:custGeom>
          <a:avLst/>
          <a:gdLst/>
          <a:ahLst/>
          <a:cxnLst/>
          <a:rect l="0" t="0" r="0" b="0"/>
          <a:pathLst>
            <a:path>
              <a:moveTo>
                <a:pt x="0" y="11381"/>
              </a:moveTo>
              <a:lnTo>
                <a:pt x="4667979" y="11381"/>
              </a:lnTo>
            </a:path>
          </a:pathLst>
        </a:custGeom>
        <a:noFill/>
        <a:ln w="40000" cap="flat" cmpd="sng" algn="ctr">
          <a:solidFill>
            <a:schemeClr val="accent2">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55650">
            <a:lnSpc>
              <a:spcPct val="90000"/>
            </a:lnSpc>
            <a:spcBef>
              <a:spcPct val="0"/>
            </a:spcBef>
            <a:spcAft>
              <a:spcPct val="35000"/>
            </a:spcAft>
          </a:pPr>
          <a:endParaRPr lang="fr-FR" sz="1700" kern="1200"/>
        </a:p>
      </dsp:txBody>
      <dsp:txXfrm rot="21197089">
        <a:off x="3768358" y="2708235"/>
        <a:ext cx="233398" cy="233398"/>
      </dsp:txXfrm>
    </dsp:sp>
    <dsp:sp modelId="{0528C513-AF57-4F48-BE35-916936DFA276}">
      <dsp:nvSpPr>
        <dsp:cNvPr id="0" name=""/>
        <dsp:cNvSpPr/>
      </dsp:nvSpPr>
      <dsp:spPr>
        <a:xfrm>
          <a:off x="6203036" y="2160242"/>
          <a:ext cx="1567080" cy="783540"/>
        </a:xfrm>
        <a:prstGeom prst="roundRect">
          <a:avLst>
            <a:gd name="adj" fmla="val 10000"/>
          </a:avLst>
        </a:prstGeom>
        <a:solidFill>
          <a:schemeClr val="accent2">
            <a:hueOff val="0"/>
            <a:satOff val="0"/>
            <a:lumOff val="0"/>
            <a:alphaOff val="0"/>
          </a:schemeClr>
        </a:solidFill>
        <a:ln>
          <a:noFill/>
        </a:ln>
        <a:effectLst>
          <a:outerShdw blurRad="39000" dist="25400" dir="5400000" rotWithShape="0">
            <a:schemeClr val="accent2">
              <a:hueOff val="0"/>
              <a:satOff val="0"/>
              <a:lumOff val="0"/>
              <a:alphaOff val="0"/>
              <a:shade val="33000"/>
              <a:alpha val="83000"/>
            </a:scheme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sp3d extrusionH="28000" prstMaterial="matte"/>
        </a:bodyPr>
        <a:lstStyle/>
        <a:p>
          <a:pPr lvl="0" algn="ctr" defTabSz="800100">
            <a:lnSpc>
              <a:spcPct val="90000"/>
            </a:lnSpc>
            <a:spcBef>
              <a:spcPct val="0"/>
            </a:spcBef>
            <a:spcAft>
              <a:spcPct val="35000"/>
            </a:spcAft>
          </a:pPr>
          <a:r>
            <a:rPr lang="fr-FR" sz="1800" kern="1200" dirty="0" smtClean="0"/>
            <a:t>Les techniques de construction</a:t>
          </a:r>
          <a:endParaRPr lang="fr-FR" sz="1800" kern="1200" dirty="0"/>
        </a:p>
      </dsp:txBody>
      <dsp:txXfrm>
        <a:off x="6203036" y="2160242"/>
        <a:ext cx="1567080" cy="783540"/>
      </dsp:txXfrm>
    </dsp:sp>
    <dsp:sp modelId="{41656F16-9178-4741-ADA8-F4C0FE0D2ABB}">
      <dsp:nvSpPr>
        <dsp:cNvPr id="0" name=""/>
        <dsp:cNvSpPr/>
      </dsp:nvSpPr>
      <dsp:spPr>
        <a:xfrm rot="617039">
          <a:off x="1546281" y="3317608"/>
          <a:ext cx="2589325" cy="22763"/>
        </a:xfrm>
        <a:custGeom>
          <a:avLst/>
          <a:gdLst/>
          <a:ahLst/>
          <a:cxnLst/>
          <a:rect l="0" t="0" r="0" b="0"/>
          <a:pathLst>
            <a:path>
              <a:moveTo>
                <a:pt x="0" y="11381"/>
              </a:moveTo>
              <a:lnTo>
                <a:pt x="2589325" y="11381"/>
              </a:lnTo>
            </a:path>
          </a:pathLst>
        </a:custGeom>
        <a:noFill/>
        <a:ln w="40000" cap="flat" cmpd="sng" algn="ctr">
          <a:solidFill>
            <a:schemeClr val="accent2">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fr-FR" sz="900" kern="1200"/>
        </a:p>
      </dsp:txBody>
      <dsp:txXfrm rot="617039">
        <a:off x="2776210" y="3264256"/>
        <a:ext cx="129466" cy="129466"/>
      </dsp:txXfrm>
    </dsp:sp>
    <dsp:sp modelId="{C3DF0992-E833-4D78-AA11-3A2EC1725CD8}">
      <dsp:nvSpPr>
        <dsp:cNvPr id="0" name=""/>
        <dsp:cNvSpPr/>
      </dsp:nvSpPr>
      <dsp:spPr>
        <a:xfrm>
          <a:off x="4114808" y="3168352"/>
          <a:ext cx="1567080" cy="783540"/>
        </a:xfrm>
        <a:prstGeom prst="roundRect">
          <a:avLst>
            <a:gd name="adj" fmla="val 10000"/>
          </a:avLst>
        </a:prstGeom>
        <a:solidFill>
          <a:schemeClr val="accent2">
            <a:hueOff val="0"/>
            <a:satOff val="0"/>
            <a:lumOff val="0"/>
            <a:alphaOff val="0"/>
          </a:schemeClr>
        </a:solidFill>
        <a:ln>
          <a:noFill/>
        </a:ln>
        <a:effectLst>
          <a:outerShdw blurRad="39000" dist="25400" dir="5400000" rotWithShape="0">
            <a:schemeClr val="accent2">
              <a:hueOff val="0"/>
              <a:satOff val="0"/>
              <a:lumOff val="0"/>
              <a:alphaOff val="0"/>
              <a:shade val="33000"/>
              <a:alpha val="83000"/>
            </a:scheme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sp3d extrusionH="28000" prstMaterial="matte"/>
        </a:bodyPr>
        <a:lstStyle/>
        <a:p>
          <a:pPr lvl="0" algn="ctr" defTabSz="800100">
            <a:lnSpc>
              <a:spcPct val="90000"/>
            </a:lnSpc>
            <a:spcBef>
              <a:spcPct val="0"/>
            </a:spcBef>
            <a:spcAft>
              <a:spcPct val="35000"/>
            </a:spcAft>
          </a:pPr>
          <a:r>
            <a:rPr lang="fr-FR" sz="1800" kern="1200" dirty="0" smtClean="0"/>
            <a:t>Le site</a:t>
          </a:r>
          <a:endParaRPr lang="fr-FR" sz="1800" kern="1200" dirty="0"/>
        </a:p>
      </dsp:txBody>
      <dsp:txXfrm>
        <a:off x="4114808" y="3168352"/>
        <a:ext cx="1567080" cy="783540"/>
      </dsp:txXfrm>
    </dsp:sp>
    <dsp:sp modelId="{56A1B854-7B4E-4837-A1DF-B2FB342E4B98}">
      <dsp:nvSpPr>
        <dsp:cNvPr id="0" name=""/>
        <dsp:cNvSpPr/>
      </dsp:nvSpPr>
      <dsp:spPr>
        <a:xfrm rot="1680838">
          <a:off x="1383682" y="3821663"/>
          <a:ext cx="3130545" cy="22763"/>
        </a:xfrm>
        <a:custGeom>
          <a:avLst/>
          <a:gdLst/>
          <a:ahLst/>
          <a:cxnLst/>
          <a:rect l="0" t="0" r="0" b="0"/>
          <a:pathLst>
            <a:path>
              <a:moveTo>
                <a:pt x="0" y="11381"/>
              </a:moveTo>
              <a:lnTo>
                <a:pt x="3130545" y="11381"/>
              </a:lnTo>
            </a:path>
          </a:pathLst>
        </a:custGeom>
        <a:noFill/>
        <a:ln w="40000" cap="flat" cmpd="sng" algn="ctr">
          <a:solidFill>
            <a:schemeClr val="accent2">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fr-FR" sz="1100" kern="1200"/>
        </a:p>
      </dsp:txBody>
      <dsp:txXfrm rot="1680838">
        <a:off x="2870691" y="3754781"/>
        <a:ext cx="156527" cy="156527"/>
      </dsp:txXfrm>
    </dsp:sp>
    <dsp:sp modelId="{4CD2ECE1-74C3-426E-85BA-E9F2FDC3CF6F}">
      <dsp:nvSpPr>
        <dsp:cNvPr id="0" name=""/>
        <dsp:cNvSpPr/>
      </dsp:nvSpPr>
      <dsp:spPr>
        <a:xfrm>
          <a:off x="4330830" y="4176463"/>
          <a:ext cx="1567080" cy="783540"/>
        </a:xfrm>
        <a:prstGeom prst="roundRect">
          <a:avLst>
            <a:gd name="adj" fmla="val 10000"/>
          </a:avLst>
        </a:prstGeom>
        <a:solidFill>
          <a:schemeClr val="accent1">
            <a:lumMod val="75000"/>
          </a:schemeClr>
        </a:solidFill>
        <a:ln>
          <a:noFill/>
        </a:ln>
        <a:effectLst>
          <a:outerShdw blurRad="39000" dist="25400" dir="5400000" rotWithShape="0">
            <a:schemeClr val="accent2">
              <a:hueOff val="0"/>
              <a:satOff val="0"/>
              <a:lumOff val="0"/>
              <a:alphaOff val="0"/>
              <a:shade val="33000"/>
              <a:alpha val="83000"/>
            </a:scheme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sp3d extrusionH="28000" prstMaterial="matte"/>
        </a:bodyPr>
        <a:lstStyle/>
        <a:p>
          <a:pPr lvl="0" algn="ctr" defTabSz="800100">
            <a:lnSpc>
              <a:spcPct val="90000"/>
            </a:lnSpc>
            <a:spcBef>
              <a:spcPct val="0"/>
            </a:spcBef>
            <a:spcAft>
              <a:spcPct val="35000"/>
            </a:spcAft>
          </a:pPr>
          <a:r>
            <a:rPr lang="fr-FR" sz="1800" kern="1200" dirty="0" smtClean="0"/>
            <a:t>Les aspects socioculturels</a:t>
          </a:r>
          <a:endParaRPr lang="fr-FR" sz="1800" kern="1200" dirty="0"/>
        </a:p>
      </dsp:txBody>
      <dsp:txXfrm>
        <a:off x="4330830" y="4176463"/>
        <a:ext cx="1567080" cy="783540"/>
      </dsp:txXfrm>
    </dsp:sp>
    <dsp:sp modelId="{4CE6548F-E20B-44D4-8F06-8B4AFE66B25B}">
      <dsp:nvSpPr>
        <dsp:cNvPr id="0" name=""/>
        <dsp:cNvSpPr/>
      </dsp:nvSpPr>
      <dsp:spPr>
        <a:xfrm rot="4138632">
          <a:off x="641529" y="4433733"/>
          <a:ext cx="2886658" cy="22763"/>
        </a:xfrm>
        <a:custGeom>
          <a:avLst/>
          <a:gdLst/>
          <a:ahLst/>
          <a:cxnLst/>
          <a:rect l="0" t="0" r="0" b="0"/>
          <a:pathLst>
            <a:path>
              <a:moveTo>
                <a:pt x="0" y="11381"/>
              </a:moveTo>
              <a:lnTo>
                <a:pt x="2886658" y="11381"/>
              </a:lnTo>
            </a:path>
          </a:pathLst>
        </a:custGeom>
        <a:noFill/>
        <a:ln w="40000" cap="flat" cmpd="sng" algn="ctr">
          <a:solidFill>
            <a:schemeClr val="accent2">
              <a:shade val="60000"/>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fr-FR" sz="1000" kern="1200"/>
        </a:p>
      </dsp:txBody>
      <dsp:txXfrm rot="4138632">
        <a:off x="2012692" y="4372949"/>
        <a:ext cx="144332" cy="144332"/>
      </dsp:txXfrm>
    </dsp:sp>
    <dsp:sp modelId="{6A78BFA4-E658-4BDD-A7EF-6C82830B1565}">
      <dsp:nvSpPr>
        <dsp:cNvPr id="0" name=""/>
        <dsp:cNvSpPr/>
      </dsp:nvSpPr>
      <dsp:spPr>
        <a:xfrm>
          <a:off x="2602638" y="5400603"/>
          <a:ext cx="1567080" cy="783540"/>
        </a:xfrm>
        <a:prstGeom prst="roundRect">
          <a:avLst>
            <a:gd name="adj" fmla="val 10000"/>
          </a:avLst>
        </a:prstGeom>
        <a:solidFill>
          <a:schemeClr val="accent2">
            <a:hueOff val="0"/>
            <a:satOff val="0"/>
            <a:lumOff val="0"/>
            <a:alphaOff val="0"/>
          </a:schemeClr>
        </a:solidFill>
        <a:ln>
          <a:noFill/>
        </a:ln>
        <a:effectLst>
          <a:outerShdw blurRad="39000" dist="25400" dir="5400000" rotWithShape="0">
            <a:schemeClr val="accent2">
              <a:hueOff val="0"/>
              <a:satOff val="0"/>
              <a:lumOff val="0"/>
              <a:alphaOff val="0"/>
              <a:shade val="33000"/>
              <a:alpha val="83000"/>
            </a:scheme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sp3d extrusionH="28000" prstMaterial="matte"/>
        </a:bodyPr>
        <a:lstStyle/>
        <a:p>
          <a:pPr lvl="0" algn="ctr" defTabSz="800100">
            <a:lnSpc>
              <a:spcPct val="90000"/>
            </a:lnSpc>
            <a:spcBef>
              <a:spcPct val="0"/>
            </a:spcBef>
            <a:spcAft>
              <a:spcPct val="35000"/>
            </a:spcAft>
          </a:pPr>
          <a:r>
            <a:rPr lang="fr-FR" sz="1800" kern="1200" dirty="0" smtClean="0"/>
            <a:t>Économiques</a:t>
          </a:r>
          <a:endParaRPr lang="fr-FR" sz="1800" kern="1200" dirty="0"/>
        </a:p>
      </dsp:txBody>
      <dsp:txXfrm>
        <a:off x="2602638" y="5400603"/>
        <a:ext cx="1567080" cy="7835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CF409E-21D0-4B84-BDEA-4A3D9EF86E21}">
      <dsp:nvSpPr>
        <dsp:cNvPr id="0" name=""/>
        <dsp:cNvSpPr/>
      </dsp:nvSpPr>
      <dsp:spPr>
        <a:xfrm>
          <a:off x="589441" y="0"/>
          <a:ext cx="6680333" cy="5835675"/>
        </a:xfrm>
        <a:prstGeom prst="rightArrow">
          <a:avLst/>
        </a:prstGeom>
        <a:solidFill>
          <a:schemeClr val="accent2">
            <a:tint val="40000"/>
            <a:hueOff val="0"/>
            <a:satOff val="0"/>
            <a:lumOff val="0"/>
            <a:alphaOff val="0"/>
          </a:schemeClr>
        </a:solidFill>
        <a:ln w="1143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98F9ABE-9C02-4C83-A34C-F7A96A6B14EA}">
      <dsp:nvSpPr>
        <dsp:cNvPr id="0" name=""/>
        <dsp:cNvSpPr/>
      </dsp:nvSpPr>
      <dsp:spPr>
        <a:xfrm>
          <a:off x="266323" y="1750702"/>
          <a:ext cx="2357764" cy="2334270"/>
        </a:xfrm>
        <a:prstGeom prst="roundRect">
          <a:avLst/>
        </a:prstGeom>
        <a:solidFill>
          <a:schemeClr val="accent2">
            <a:hueOff val="0"/>
            <a:satOff val="0"/>
            <a:lumOff val="0"/>
            <a:alphaOff val="0"/>
          </a:schemeClr>
        </a:solidFill>
        <a:ln>
          <a:noFill/>
        </a:ln>
        <a:effectLst>
          <a:outerShdw blurRad="39000" dist="25400" dir="5400000" rotWithShape="0">
            <a:schemeClr val="accent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smtClean="0"/>
            <a:t>Le menhir premier acte de bâtir</a:t>
          </a:r>
          <a:endParaRPr lang="fr-FR" sz="2800" kern="1200" dirty="0"/>
        </a:p>
      </dsp:txBody>
      <dsp:txXfrm>
        <a:off x="266323" y="1750702"/>
        <a:ext cx="2357764" cy="2334270"/>
      </dsp:txXfrm>
    </dsp:sp>
    <dsp:sp modelId="{26F1ABE0-1A63-4EA6-90EE-AC9586706B13}">
      <dsp:nvSpPr>
        <dsp:cNvPr id="0" name=""/>
        <dsp:cNvSpPr/>
      </dsp:nvSpPr>
      <dsp:spPr>
        <a:xfrm>
          <a:off x="2750725" y="1750702"/>
          <a:ext cx="2357764" cy="2334270"/>
        </a:xfrm>
        <a:prstGeom prst="roundRect">
          <a:avLst/>
        </a:prstGeom>
        <a:solidFill>
          <a:schemeClr val="accent2">
            <a:hueOff val="0"/>
            <a:satOff val="0"/>
            <a:lumOff val="0"/>
            <a:alphaOff val="0"/>
          </a:schemeClr>
        </a:solidFill>
        <a:ln>
          <a:noFill/>
        </a:ln>
        <a:effectLst>
          <a:outerShdw blurRad="39000" dist="25400" dir="5400000" rotWithShape="0">
            <a:schemeClr val="accent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smtClean="0"/>
            <a:t>Un abri?</a:t>
          </a:r>
          <a:endParaRPr lang="fr-FR" sz="2800" kern="1200" dirty="0"/>
        </a:p>
      </dsp:txBody>
      <dsp:txXfrm>
        <a:off x="2750725" y="1750702"/>
        <a:ext cx="2357764" cy="2334270"/>
      </dsp:txXfrm>
    </dsp:sp>
    <dsp:sp modelId="{8851976E-40D3-4817-B05A-5542349D96BB}">
      <dsp:nvSpPr>
        <dsp:cNvPr id="0" name=""/>
        <dsp:cNvSpPr/>
      </dsp:nvSpPr>
      <dsp:spPr>
        <a:xfrm>
          <a:off x="5235128" y="1750702"/>
          <a:ext cx="2357764" cy="2334270"/>
        </a:xfrm>
        <a:prstGeom prst="roundRect">
          <a:avLst/>
        </a:prstGeom>
        <a:solidFill>
          <a:schemeClr val="accent2">
            <a:hueOff val="0"/>
            <a:satOff val="0"/>
            <a:lumOff val="0"/>
            <a:alphaOff val="0"/>
          </a:schemeClr>
        </a:solidFill>
        <a:ln>
          <a:noFill/>
        </a:ln>
        <a:effectLst>
          <a:outerShdw blurRad="39000" dist="25400" dir="5400000" rotWithShape="0">
            <a:schemeClr val="accent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kern="1200" dirty="0" smtClean="0"/>
            <a:t>Quelle explication impliquant les aspects matériels?</a:t>
          </a:r>
          <a:endParaRPr lang="fr-FR" sz="2800" kern="1200" dirty="0"/>
        </a:p>
      </dsp:txBody>
      <dsp:txXfrm>
        <a:off x="5235128" y="1750702"/>
        <a:ext cx="2357764" cy="233427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4E1213-AF4B-4CBF-9942-F579E841C500}">
      <dsp:nvSpPr>
        <dsp:cNvPr id="0" name=""/>
        <dsp:cNvSpPr/>
      </dsp:nvSpPr>
      <dsp:spPr>
        <a:xfrm>
          <a:off x="1941173" y="1448029"/>
          <a:ext cx="3356652" cy="3356652"/>
        </a:xfrm>
        <a:prstGeom prst="ellipse">
          <a:avLst/>
        </a:prstGeom>
        <a:solidFill>
          <a:schemeClr val="accent2">
            <a:alpha val="50000"/>
            <a:hueOff val="0"/>
            <a:satOff val="0"/>
            <a:lumOff val="0"/>
            <a:alphaOff val="0"/>
          </a:schemeClr>
        </a:solidFill>
        <a:ln>
          <a:noFill/>
        </a:ln>
        <a:effectLst>
          <a:outerShdw blurRad="50800" dist="25000" dir="5400000" rotWithShape="0">
            <a:schemeClr val="accent2">
              <a:alpha val="50000"/>
              <a:hueOff val="0"/>
              <a:satOff val="0"/>
              <a:lumOff val="0"/>
              <a:alphaOff val="0"/>
              <a:shade val="30000"/>
              <a:satMod val="150000"/>
              <a:alpha val="3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L’environnement recherché traduit de nombreuses forces socioculturelles </a:t>
          </a:r>
          <a:endParaRPr lang="fr-FR" sz="2400" kern="1200" dirty="0"/>
        </a:p>
      </dsp:txBody>
      <dsp:txXfrm>
        <a:off x="1941173" y="1448029"/>
        <a:ext cx="3356652" cy="3356652"/>
      </dsp:txXfrm>
    </dsp:sp>
    <dsp:sp modelId="{E4A4B7CD-2863-4A6C-8608-66B2CC9B6F38}">
      <dsp:nvSpPr>
        <dsp:cNvPr id="0" name=""/>
        <dsp:cNvSpPr/>
      </dsp:nvSpPr>
      <dsp:spPr>
        <a:xfrm>
          <a:off x="2780336" y="103560"/>
          <a:ext cx="1678326" cy="1678326"/>
        </a:xfrm>
        <a:prstGeom prst="ellipse">
          <a:avLst/>
        </a:prstGeom>
        <a:solidFill>
          <a:schemeClr val="accent2">
            <a:alpha val="50000"/>
            <a:hueOff val="0"/>
            <a:satOff val="0"/>
            <a:lumOff val="0"/>
            <a:alphaOff val="0"/>
          </a:schemeClr>
        </a:solidFill>
        <a:ln>
          <a:noFill/>
        </a:ln>
        <a:effectLst>
          <a:outerShdw blurRad="50800" dist="25000" dir="5400000" rotWithShape="0">
            <a:schemeClr val="accent2">
              <a:alpha val="50000"/>
              <a:hueOff val="0"/>
              <a:satOff val="0"/>
              <a:lumOff val="0"/>
              <a:alphaOff val="0"/>
              <a:shade val="30000"/>
              <a:satMod val="150000"/>
              <a:alpha val="3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L</a:t>
          </a:r>
          <a:r>
            <a:rPr lang="fr-FR" sz="1300" b="1" kern="1200" dirty="0" smtClean="0"/>
            <a:t>a structure de la famille</a:t>
          </a:r>
          <a:endParaRPr lang="fr-FR" sz="1300" b="1" kern="1200" dirty="0"/>
        </a:p>
      </dsp:txBody>
      <dsp:txXfrm>
        <a:off x="2780336" y="103560"/>
        <a:ext cx="1678326" cy="1678326"/>
      </dsp:txXfrm>
    </dsp:sp>
    <dsp:sp modelId="{287F0A9C-D218-4405-9FEB-D69E9A3B6BBE}">
      <dsp:nvSpPr>
        <dsp:cNvPr id="0" name=""/>
        <dsp:cNvSpPr/>
      </dsp:nvSpPr>
      <dsp:spPr>
        <a:xfrm>
          <a:off x="4857094" y="1612413"/>
          <a:ext cx="1678326" cy="1678326"/>
        </a:xfrm>
        <a:prstGeom prst="ellipse">
          <a:avLst/>
        </a:prstGeom>
        <a:solidFill>
          <a:schemeClr val="accent2">
            <a:alpha val="50000"/>
            <a:hueOff val="0"/>
            <a:satOff val="0"/>
            <a:lumOff val="0"/>
            <a:alphaOff val="0"/>
          </a:schemeClr>
        </a:solidFill>
        <a:ln>
          <a:noFill/>
        </a:ln>
        <a:effectLst>
          <a:outerShdw blurRad="50800" dist="25000" dir="5400000" rotWithShape="0">
            <a:schemeClr val="accent2">
              <a:alpha val="50000"/>
              <a:hueOff val="0"/>
              <a:satOff val="0"/>
              <a:lumOff val="0"/>
              <a:alphaOff val="0"/>
              <a:shade val="30000"/>
              <a:satMod val="150000"/>
              <a:alpha val="3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smtClean="0"/>
            <a:t>La structure du clan</a:t>
          </a:r>
          <a:endParaRPr lang="fr-FR" sz="1300" b="1" kern="1200" dirty="0"/>
        </a:p>
      </dsp:txBody>
      <dsp:txXfrm>
        <a:off x="4857094" y="1612413"/>
        <a:ext cx="1678326" cy="1678326"/>
      </dsp:txXfrm>
    </dsp:sp>
    <dsp:sp modelId="{55F2D3EA-3719-4B15-8BA6-16ADA147B06C}">
      <dsp:nvSpPr>
        <dsp:cNvPr id="0" name=""/>
        <dsp:cNvSpPr/>
      </dsp:nvSpPr>
      <dsp:spPr>
        <a:xfrm>
          <a:off x="4063843" y="4053787"/>
          <a:ext cx="1678326" cy="1678326"/>
        </a:xfrm>
        <a:prstGeom prst="ellipse">
          <a:avLst/>
        </a:prstGeom>
        <a:solidFill>
          <a:schemeClr val="accent2">
            <a:alpha val="50000"/>
            <a:hueOff val="0"/>
            <a:satOff val="0"/>
            <a:lumOff val="0"/>
            <a:alphaOff val="0"/>
          </a:schemeClr>
        </a:solidFill>
        <a:ln>
          <a:noFill/>
        </a:ln>
        <a:effectLst>
          <a:outerShdw blurRad="50800" dist="25000" dir="5400000" rotWithShape="0">
            <a:schemeClr val="accent2">
              <a:alpha val="50000"/>
              <a:hueOff val="0"/>
              <a:satOff val="0"/>
              <a:lumOff val="0"/>
              <a:alphaOff val="0"/>
              <a:shade val="30000"/>
              <a:satMod val="150000"/>
              <a:alpha val="3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smtClean="0"/>
            <a:t>L’organisation sociale</a:t>
          </a:r>
          <a:endParaRPr lang="fr-FR" sz="1300" b="1" kern="1200" dirty="0"/>
        </a:p>
      </dsp:txBody>
      <dsp:txXfrm>
        <a:off x="4063843" y="4053787"/>
        <a:ext cx="1678326" cy="1678326"/>
      </dsp:txXfrm>
    </dsp:sp>
    <dsp:sp modelId="{C895A963-59B4-49B8-868E-68DDBA13B0FA}">
      <dsp:nvSpPr>
        <dsp:cNvPr id="0" name=""/>
        <dsp:cNvSpPr/>
      </dsp:nvSpPr>
      <dsp:spPr>
        <a:xfrm>
          <a:off x="1496830" y="4053787"/>
          <a:ext cx="1678326" cy="1678326"/>
        </a:xfrm>
        <a:prstGeom prst="ellipse">
          <a:avLst/>
        </a:prstGeom>
        <a:solidFill>
          <a:schemeClr val="accent2">
            <a:alpha val="50000"/>
            <a:hueOff val="0"/>
            <a:satOff val="0"/>
            <a:lumOff val="0"/>
            <a:alphaOff val="0"/>
          </a:schemeClr>
        </a:solidFill>
        <a:ln>
          <a:noFill/>
        </a:ln>
        <a:effectLst>
          <a:outerShdw blurRad="50800" dist="25000" dir="5400000" rotWithShape="0">
            <a:schemeClr val="accent2">
              <a:alpha val="50000"/>
              <a:hueOff val="0"/>
              <a:satOff val="0"/>
              <a:lumOff val="0"/>
              <a:alphaOff val="0"/>
              <a:shade val="30000"/>
              <a:satMod val="150000"/>
              <a:alpha val="3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smtClean="0"/>
            <a:t>La manière de gagner de quoi vivre </a:t>
          </a:r>
          <a:endParaRPr lang="fr-FR" sz="1300" b="1" kern="1200" dirty="0"/>
        </a:p>
      </dsp:txBody>
      <dsp:txXfrm>
        <a:off x="1496830" y="4053787"/>
        <a:ext cx="1678326" cy="1678326"/>
      </dsp:txXfrm>
    </dsp:sp>
    <dsp:sp modelId="{B9532D21-8AA3-4915-B6A6-D2FBB76B2C25}">
      <dsp:nvSpPr>
        <dsp:cNvPr id="0" name=""/>
        <dsp:cNvSpPr/>
      </dsp:nvSpPr>
      <dsp:spPr>
        <a:xfrm>
          <a:off x="703579" y="1612413"/>
          <a:ext cx="1678326" cy="1678326"/>
        </a:xfrm>
        <a:prstGeom prst="ellipse">
          <a:avLst/>
        </a:prstGeom>
        <a:solidFill>
          <a:schemeClr val="accent2">
            <a:alpha val="50000"/>
            <a:hueOff val="0"/>
            <a:satOff val="0"/>
            <a:lumOff val="0"/>
            <a:alphaOff val="0"/>
          </a:schemeClr>
        </a:solidFill>
        <a:ln>
          <a:noFill/>
        </a:ln>
        <a:effectLst>
          <a:outerShdw blurRad="50800" dist="25000" dir="5400000" rotWithShape="0">
            <a:schemeClr val="accent2">
              <a:alpha val="50000"/>
              <a:hueOff val="0"/>
              <a:satOff val="0"/>
              <a:lumOff val="0"/>
              <a:alphaOff val="0"/>
              <a:shade val="30000"/>
              <a:satMod val="150000"/>
              <a:alpha val="3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b="1" kern="1200" dirty="0" smtClean="0"/>
            <a:t>Les relations sociales entre les individus</a:t>
          </a:r>
          <a:endParaRPr lang="fr-FR" sz="1300" b="1" kern="1200" dirty="0"/>
        </a:p>
      </dsp:txBody>
      <dsp:txXfrm>
        <a:off x="703579" y="1612413"/>
        <a:ext cx="1678326" cy="167832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4D976A-F818-4522-BE45-A42712FBFE17}">
      <dsp:nvSpPr>
        <dsp:cNvPr id="0" name=""/>
        <dsp:cNvSpPr/>
      </dsp:nvSpPr>
      <dsp:spPr>
        <a:xfrm rot="16200000">
          <a:off x="-1408146" y="1409030"/>
          <a:ext cx="5115595" cy="2297534"/>
        </a:xfrm>
        <a:prstGeom prst="flowChartManualOperation">
          <a:avLst/>
        </a:prstGeom>
        <a:solidFill>
          <a:schemeClr val="accent2">
            <a:alpha val="90000"/>
            <a:hueOff val="0"/>
            <a:satOff val="0"/>
            <a:lumOff val="0"/>
            <a:alphaOff val="0"/>
          </a:schemeClr>
        </a:solidFill>
        <a:ln>
          <a:noFill/>
        </a:ln>
        <a:effectLst>
          <a:outerShdw blurRad="39000" dist="25400" dir="5400000" rotWithShape="0">
            <a:schemeClr val="accent2">
              <a:alpha val="90000"/>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0" tIns="0" rIns="122907" bIns="0" numCol="1" spcCol="1270" anchor="ctr" anchorCtr="0">
          <a:noAutofit/>
        </a:bodyPr>
        <a:lstStyle/>
        <a:p>
          <a:pPr lvl="0" algn="ctr" defTabSz="844550">
            <a:lnSpc>
              <a:spcPct val="90000"/>
            </a:lnSpc>
            <a:spcBef>
              <a:spcPct val="0"/>
            </a:spcBef>
            <a:spcAft>
              <a:spcPct val="35000"/>
            </a:spcAft>
          </a:pPr>
          <a:r>
            <a:rPr lang="fr-FR" sz="1900" kern="1200" dirty="0" smtClean="0"/>
            <a:t>La forme des bâtiments primitifs et indigènes résultent moins des désirs individuels que les desseins et les désirs du groupe unifié pour un environnement idéal</a:t>
          </a:r>
          <a:endParaRPr lang="fr-FR" sz="1900" kern="1200" dirty="0"/>
        </a:p>
      </dsp:txBody>
      <dsp:txXfrm rot="16200000">
        <a:off x="-1408146" y="1409030"/>
        <a:ext cx="5115595" cy="2297534"/>
      </dsp:txXfrm>
    </dsp:sp>
    <dsp:sp modelId="{895117EB-7212-4F48-992F-36A66023EF9A}">
      <dsp:nvSpPr>
        <dsp:cNvPr id="0" name=""/>
        <dsp:cNvSpPr/>
      </dsp:nvSpPr>
      <dsp:spPr>
        <a:xfrm rot="16200000">
          <a:off x="1061702" y="1409030"/>
          <a:ext cx="5115595" cy="2297534"/>
        </a:xfrm>
        <a:prstGeom prst="flowChartManualOperation">
          <a:avLst/>
        </a:prstGeom>
        <a:solidFill>
          <a:schemeClr val="accent2">
            <a:alpha val="90000"/>
            <a:hueOff val="0"/>
            <a:satOff val="0"/>
            <a:lumOff val="0"/>
            <a:alphaOff val="-20000"/>
          </a:schemeClr>
        </a:solidFill>
        <a:ln>
          <a:noFill/>
        </a:ln>
        <a:effectLst>
          <a:outerShdw blurRad="39000" dist="25400" dir="5400000" rotWithShape="0">
            <a:schemeClr val="accent2">
              <a:alpha val="90000"/>
              <a:hueOff val="0"/>
              <a:satOff val="0"/>
              <a:lumOff val="0"/>
              <a:alphaOff val="-2000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0" tIns="0" rIns="122907" bIns="0" numCol="1" spcCol="1270" anchor="ctr" anchorCtr="0">
          <a:noAutofit/>
        </a:bodyPr>
        <a:lstStyle/>
        <a:p>
          <a:pPr lvl="0" algn="ctr" defTabSz="844550">
            <a:lnSpc>
              <a:spcPct val="90000"/>
            </a:lnSpc>
            <a:spcBef>
              <a:spcPct val="0"/>
            </a:spcBef>
            <a:spcAft>
              <a:spcPct val="35000"/>
            </a:spcAft>
          </a:pPr>
          <a:r>
            <a:rPr lang="fr-FR" sz="1900" kern="1200" dirty="0" smtClean="0"/>
            <a:t>Ils ont une valeur symbolique</a:t>
          </a:r>
          <a:endParaRPr lang="fr-FR" sz="1900" kern="1200" dirty="0"/>
        </a:p>
      </dsp:txBody>
      <dsp:txXfrm rot="16200000">
        <a:off x="1061702" y="1409030"/>
        <a:ext cx="5115595" cy="2297534"/>
      </dsp:txXfrm>
    </dsp:sp>
    <dsp:sp modelId="{5F85FEF9-9C32-48A8-98FD-E2AC225666C8}">
      <dsp:nvSpPr>
        <dsp:cNvPr id="0" name=""/>
        <dsp:cNvSpPr/>
      </dsp:nvSpPr>
      <dsp:spPr>
        <a:xfrm rot="16200000">
          <a:off x="3531551" y="1409030"/>
          <a:ext cx="5115595" cy="2297534"/>
        </a:xfrm>
        <a:prstGeom prst="flowChartManualOperation">
          <a:avLst/>
        </a:prstGeom>
        <a:solidFill>
          <a:schemeClr val="accent2">
            <a:alpha val="90000"/>
            <a:hueOff val="0"/>
            <a:satOff val="0"/>
            <a:lumOff val="0"/>
            <a:alphaOff val="-40000"/>
          </a:schemeClr>
        </a:solidFill>
        <a:ln>
          <a:noFill/>
        </a:ln>
        <a:effectLst>
          <a:outerShdw blurRad="39000" dist="25400" dir="5400000" rotWithShape="0">
            <a:schemeClr val="accent2">
              <a:alpha val="90000"/>
              <a:hueOff val="0"/>
              <a:satOff val="0"/>
              <a:lumOff val="0"/>
              <a:alphaOff val="-4000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0" tIns="0" rIns="122907" bIns="0" numCol="1" spcCol="1270" anchor="ctr" anchorCtr="0">
          <a:noAutofit/>
        </a:bodyPr>
        <a:lstStyle/>
        <a:p>
          <a:pPr lvl="0" algn="ctr" defTabSz="844550">
            <a:lnSpc>
              <a:spcPct val="90000"/>
            </a:lnSpc>
            <a:spcBef>
              <a:spcPct val="0"/>
            </a:spcBef>
            <a:spcAft>
              <a:spcPct val="35000"/>
            </a:spcAft>
          </a:pPr>
          <a:r>
            <a:rPr lang="fr-FR" sz="1900" kern="1200" dirty="0" smtClean="0"/>
            <a:t>Les symboles permettent à une culture de concrétiser ses idées et ses sentiments</a:t>
          </a:r>
          <a:endParaRPr lang="fr-FR" sz="1900" kern="1200" dirty="0"/>
        </a:p>
      </dsp:txBody>
      <dsp:txXfrm rot="16200000">
        <a:off x="3531551" y="1409030"/>
        <a:ext cx="5115595" cy="229753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E3D2F2-1FB8-446F-A453-66FC0013CDDD}">
      <dsp:nvSpPr>
        <dsp:cNvPr id="0" name=""/>
        <dsp:cNvSpPr/>
      </dsp:nvSpPr>
      <dsp:spPr>
        <a:xfrm>
          <a:off x="2704268" y="1916771"/>
          <a:ext cx="1830463" cy="1830463"/>
        </a:xfrm>
        <a:prstGeom prst="ellipse">
          <a:avLst/>
        </a:prstGeom>
        <a:solidFill>
          <a:schemeClr val="accent3">
            <a:hueOff val="0"/>
            <a:satOff val="0"/>
            <a:lumOff val="0"/>
            <a:alphaOff val="0"/>
          </a:schemeClr>
        </a:solidFill>
        <a:ln>
          <a:noFill/>
        </a:ln>
        <a:effectLst>
          <a:outerShdw blurRad="50800" dist="25000" dir="5400000" rotWithShape="0">
            <a:schemeClr val="accent3">
              <a:hueOff val="0"/>
              <a:satOff val="0"/>
              <a:lumOff val="0"/>
              <a:alphaOff val="0"/>
              <a:shade val="30000"/>
              <a:satMod val="150000"/>
              <a:alpha val="3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fr-FR" sz="3600" kern="1200" dirty="0" smtClean="0">
              <a:solidFill>
                <a:schemeClr val="tx1"/>
              </a:solidFill>
            </a:rPr>
            <a:t>Genre de vie</a:t>
          </a:r>
          <a:endParaRPr lang="fr-FR" sz="3600" kern="1200" dirty="0">
            <a:solidFill>
              <a:schemeClr val="tx1"/>
            </a:solidFill>
          </a:endParaRPr>
        </a:p>
      </dsp:txBody>
      <dsp:txXfrm>
        <a:off x="2704268" y="1916771"/>
        <a:ext cx="1830463" cy="1830463"/>
      </dsp:txXfrm>
    </dsp:sp>
    <dsp:sp modelId="{515E43B0-220E-493E-9DB4-B91C9C3BA1A6}">
      <dsp:nvSpPr>
        <dsp:cNvPr id="0" name=""/>
        <dsp:cNvSpPr/>
      </dsp:nvSpPr>
      <dsp:spPr>
        <a:xfrm rot="11700000">
          <a:off x="1320242" y="2137532"/>
          <a:ext cx="1361852" cy="521681"/>
        </a:xfrm>
        <a:prstGeom prst="lef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818C5A9-72A3-4A08-8AD3-013E234617AF}">
      <dsp:nvSpPr>
        <dsp:cNvPr id="0" name=""/>
        <dsp:cNvSpPr/>
      </dsp:nvSpPr>
      <dsp:spPr>
        <a:xfrm>
          <a:off x="473974" y="1526560"/>
          <a:ext cx="1738939" cy="1391151"/>
        </a:xfrm>
        <a:prstGeom prst="roundRect">
          <a:avLst>
            <a:gd name="adj" fmla="val 10000"/>
          </a:avLst>
        </a:prstGeom>
        <a:solidFill>
          <a:schemeClr val="accent4">
            <a:hueOff val="0"/>
            <a:satOff val="0"/>
            <a:lumOff val="0"/>
            <a:alphaOff val="0"/>
          </a:schemeClr>
        </a:solidFill>
        <a:ln>
          <a:noFill/>
        </a:ln>
        <a:effectLst>
          <a:outerShdw blurRad="39000" dist="25400" dir="5400000" rotWithShape="0">
            <a:schemeClr val="accent4">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fr-FR" sz="1400" kern="1200" dirty="0" smtClean="0">
              <a:solidFill>
                <a:schemeClr val="tx1"/>
              </a:solidFill>
            </a:rPr>
            <a:t>Conception du monde</a:t>
          </a:r>
          <a:endParaRPr lang="fr-FR" sz="1400" kern="1200" dirty="0">
            <a:solidFill>
              <a:schemeClr val="tx1"/>
            </a:solidFill>
          </a:endParaRPr>
        </a:p>
      </dsp:txBody>
      <dsp:txXfrm>
        <a:off x="473974" y="1526560"/>
        <a:ext cx="1738939" cy="1391151"/>
      </dsp:txXfrm>
    </dsp:sp>
    <dsp:sp modelId="{31CE7AAD-0931-4C4C-8011-DBDE55DD879D}">
      <dsp:nvSpPr>
        <dsp:cNvPr id="0" name=""/>
        <dsp:cNvSpPr/>
      </dsp:nvSpPr>
      <dsp:spPr>
        <a:xfrm rot="14700000">
          <a:off x="2230510" y="1052716"/>
          <a:ext cx="1361852" cy="521681"/>
        </a:xfrm>
        <a:prstGeom prst="leftArrow">
          <a:avLst>
            <a:gd name="adj1" fmla="val 60000"/>
            <a:gd name="adj2" fmla="val 50000"/>
          </a:avLst>
        </a:prstGeom>
        <a:solidFill>
          <a:schemeClr val="accent4">
            <a:hueOff val="3470783"/>
            <a:satOff val="-19734"/>
            <a:lumOff val="634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15E0786-40EC-4323-BE4B-B73691957243}">
      <dsp:nvSpPr>
        <dsp:cNvPr id="0" name=""/>
        <dsp:cNvSpPr/>
      </dsp:nvSpPr>
      <dsp:spPr>
        <a:xfrm>
          <a:off x="1754195" y="852"/>
          <a:ext cx="1738939" cy="1391151"/>
        </a:xfrm>
        <a:prstGeom prst="roundRect">
          <a:avLst>
            <a:gd name="adj" fmla="val 10000"/>
          </a:avLst>
        </a:prstGeom>
        <a:solidFill>
          <a:schemeClr val="accent4">
            <a:hueOff val="3470783"/>
            <a:satOff val="-19734"/>
            <a:lumOff val="6340"/>
            <a:alphaOff val="0"/>
          </a:schemeClr>
        </a:solidFill>
        <a:ln>
          <a:noFill/>
        </a:ln>
        <a:effectLst>
          <a:outerShdw blurRad="39000" dist="25400" dir="5400000" rotWithShape="0">
            <a:schemeClr val="accent4">
              <a:hueOff val="3470783"/>
              <a:satOff val="-19734"/>
              <a:lumOff val="634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fr-FR" sz="1400" kern="1200" dirty="0" smtClean="0">
              <a:solidFill>
                <a:schemeClr val="tx1"/>
              </a:solidFill>
            </a:rPr>
            <a:t>Caractère national: personnalité d’un peuple</a:t>
          </a:r>
          <a:endParaRPr lang="fr-FR" sz="1400" kern="1200" dirty="0">
            <a:solidFill>
              <a:schemeClr val="tx1"/>
            </a:solidFill>
          </a:endParaRPr>
        </a:p>
      </dsp:txBody>
      <dsp:txXfrm>
        <a:off x="1754195" y="852"/>
        <a:ext cx="1738939" cy="1391151"/>
      </dsp:txXfrm>
    </dsp:sp>
    <dsp:sp modelId="{34CF614C-408F-4CB3-9DB1-DF420CEBB454}">
      <dsp:nvSpPr>
        <dsp:cNvPr id="0" name=""/>
        <dsp:cNvSpPr/>
      </dsp:nvSpPr>
      <dsp:spPr>
        <a:xfrm rot="17700000">
          <a:off x="3646636" y="1052716"/>
          <a:ext cx="1361852" cy="521681"/>
        </a:xfrm>
        <a:prstGeom prst="leftArrow">
          <a:avLst>
            <a:gd name="adj1" fmla="val 60000"/>
            <a:gd name="adj2" fmla="val 50000"/>
          </a:avLst>
        </a:prstGeom>
        <a:solidFill>
          <a:schemeClr val="accent4">
            <a:hueOff val="6941566"/>
            <a:satOff val="-39468"/>
            <a:lumOff val="1268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5A1E0A5-0191-4F43-9ED5-A6DB50D7D4C8}">
      <dsp:nvSpPr>
        <dsp:cNvPr id="0" name=""/>
        <dsp:cNvSpPr/>
      </dsp:nvSpPr>
      <dsp:spPr>
        <a:xfrm>
          <a:off x="3745864" y="852"/>
          <a:ext cx="1738939" cy="1391151"/>
        </a:xfrm>
        <a:prstGeom prst="roundRect">
          <a:avLst>
            <a:gd name="adj" fmla="val 10000"/>
          </a:avLst>
        </a:prstGeom>
        <a:solidFill>
          <a:schemeClr val="accent4">
            <a:hueOff val="6941566"/>
            <a:satOff val="-39468"/>
            <a:lumOff val="12680"/>
            <a:alphaOff val="0"/>
          </a:schemeClr>
        </a:solidFill>
        <a:ln>
          <a:noFill/>
        </a:ln>
        <a:effectLst>
          <a:outerShdw blurRad="39000" dist="25400" dir="5400000" rotWithShape="0">
            <a:schemeClr val="accent4">
              <a:hueOff val="6941566"/>
              <a:satOff val="-39468"/>
              <a:lumOff val="1268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fr-FR" sz="1400" kern="1200" dirty="0" smtClean="0">
              <a:solidFill>
                <a:schemeClr val="tx1"/>
              </a:solidFill>
            </a:rPr>
            <a:t>Culture</a:t>
          </a:r>
        </a:p>
        <a:p>
          <a:pPr lvl="0" algn="ctr" defTabSz="622300">
            <a:lnSpc>
              <a:spcPct val="90000"/>
            </a:lnSpc>
            <a:spcBef>
              <a:spcPct val="0"/>
            </a:spcBef>
            <a:spcAft>
              <a:spcPct val="35000"/>
            </a:spcAft>
          </a:pPr>
          <a:r>
            <a:rPr lang="fr-FR" sz="1400" kern="1200" dirty="0" smtClean="0">
              <a:solidFill>
                <a:schemeClr val="tx1"/>
              </a:solidFill>
            </a:rPr>
            <a:t>Idées et institutions qui ont une force de convention pour un peuple</a:t>
          </a:r>
          <a:endParaRPr lang="fr-FR" sz="1400" kern="1200" dirty="0">
            <a:solidFill>
              <a:schemeClr val="tx1"/>
            </a:solidFill>
          </a:endParaRPr>
        </a:p>
      </dsp:txBody>
      <dsp:txXfrm>
        <a:off x="3745864" y="852"/>
        <a:ext cx="1738939" cy="1391151"/>
      </dsp:txXfrm>
    </dsp:sp>
    <dsp:sp modelId="{B219F4E6-E144-4603-A39D-32FF1089FA51}">
      <dsp:nvSpPr>
        <dsp:cNvPr id="0" name=""/>
        <dsp:cNvSpPr/>
      </dsp:nvSpPr>
      <dsp:spPr>
        <a:xfrm rot="20700000">
          <a:off x="4556904" y="2137532"/>
          <a:ext cx="1361852" cy="521681"/>
        </a:xfrm>
        <a:prstGeom prst="leftArrow">
          <a:avLst>
            <a:gd name="adj1" fmla="val 60000"/>
            <a:gd name="adj2" fmla="val 50000"/>
          </a:avLst>
        </a:prstGeom>
        <a:solidFill>
          <a:schemeClr val="accent4">
            <a:hueOff val="10412348"/>
            <a:satOff val="-59202"/>
            <a:lumOff val="1902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F015214-58CB-411A-89DC-CFA1016F5A87}">
      <dsp:nvSpPr>
        <dsp:cNvPr id="0" name=""/>
        <dsp:cNvSpPr/>
      </dsp:nvSpPr>
      <dsp:spPr>
        <a:xfrm>
          <a:off x="5026085" y="1526560"/>
          <a:ext cx="1738939" cy="1391151"/>
        </a:xfrm>
        <a:prstGeom prst="roundRect">
          <a:avLst>
            <a:gd name="adj" fmla="val 10000"/>
          </a:avLst>
        </a:prstGeom>
        <a:solidFill>
          <a:schemeClr val="accent4">
            <a:hueOff val="10412348"/>
            <a:satOff val="-59202"/>
            <a:lumOff val="19020"/>
            <a:alphaOff val="0"/>
          </a:schemeClr>
        </a:solidFill>
        <a:ln>
          <a:noFill/>
        </a:ln>
        <a:effectLst>
          <a:outerShdw blurRad="39000" dist="25400" dir="5400000" rotWithShape="0">
            <a:schemeClr val="accent4">
              <a:hueOff val="10412348"/>
              <a:satOff val="-59202"/>
              <a:lumOff val="1902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fr-FR" sz="1400" kern="1200" dirty="0" smtClean="0">
              <a:solidFill>
                <a:schemeClr val="tx1"/>
              </a:solidFill>
            </a:rPr>
            <a:t>Ethos:</a:t>
          </a:r>
        </a:p>
        <a:p>
          <a:pPr lvl="0" algn="ctr" defTabSz="622300">
            <a:lnSpc>
              <a:spcPct val="90000"/>
            </a:lnSpc>
            <a:spcBef>
              <a:spcPct val="0"/>
            </a:spcBef>
            <a:spcAft>
              <a:spcPct val="35000"/>
            </a:spcAft>
          </a:pPr>
          <a:r>
            <a:rPr lang="fr-FR" sz="1400" kern="1200" dirty="0" smtClean="0">
              <a:solidFill>
                <a:schemeClr val="tx1"/>
              </a:solidFill>
            </a:rPr>
            <a:t>Conception de </a:t>
          </a:r>
        </a:p>
        <a:p>
          <a:pPr lvl="0" algn="ctr" defTabSz="622300">
            <a:lnSpc>
              <a:spcPct val="90000"/>
            </a:lnSpc>
            <a:spcBef>
              <a:spcPct val="0"/>
            </a:spcBef>
            <a:spcAft>
              <a:spcPct val="35000"/>
            </a:spcAft>
          </a:pPr>
          <a:r>
            <a:rPr lang="fr-FR" sz="1400" kern="1200" dirty="0" smtClean="0">
              <a:solidFill>
                <a:schemeClr val="tx1"/>
              </a:solidFill>
            </a:rPr>
            <a:t>soi-même</a:t>
          </a:r>
          <a:endParaRPr lang="fr-FR" sz="1400" kern="1200" dirty="0">
            <a:solidFill>
              <a:schemeClr val="tx1"/>
            </a:solidFill>
          </a:endParaRPr>
        </a:p>
      </dsp:txBody>
      <dsp:txXfrm>
        <a:off x="5026085" y="1526560"/>
        <a:ext cx="1738939" cy="139115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C1C3A3-D2DB-4E25-8DE5-F8A02DAA9ADD}" type="datetimeFigureOut">
              <a:rPr lang="fr-FR" smtClean="0"/>
              <a:pPr/>
              <a:t>07/05/2023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D38426-B4AF-4BCE-8CDF-4449F3AAD3FA}"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2D38426-B4AF-4BCE-8CDF-4449F3AAD3FA}" type="slidenum">
              <a:rPr lang="fr-FR" smtClean="0"/>
              <a:pPr/>
              <a:t>32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Cliquez pour modifier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A309A6D-C09C-4548-B29A-6CF363A7E532}" type="datetimeFigureOut">
              <a:rPr lang="fr-FR" smtClean="0"/>
              <a:pPr/>
              <a:t>07/05/2023</a:t>
            </a:fld>
            <a:endParaRPr lang="fr-BE"/>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BE"/>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07/05/2023</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AA309A6D-C09C-4548-B29A-6CF363A7E532}" type="datetimeFigureOut">
              <a:rPr lang="fr-FR" smtClean="0"/>
              <a:pPr/>
              <a:t>07/05/2023</a:t>
            </a:fld>
            <a:endParaRPr lang="fr-BE"/>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fr-BE"/>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pPr/>
              <a:t>07/05/2023</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A309A6D-C09C-4548-B29A-6CF363A7E532}" type="datetimeFigureOut">
              <a:rPr lang="fr-FR" smtClean="0"/>
              <a:pPr/>
              <a:t>07/05/2023</a:t>
            </a:fld>
            <a:endParaRPr lang="fr-BE"/>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BE"/>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pPr/>
              <a:t>07/05/2023</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pPr/>
              <a:t>07/05/2023</a:t>
            </a:fld>
            <a:endParaRPr lang="fr-BE"/>
          </a:p>
        </p:txBody>
      </p:sp>
      <p:sp>
        <p:nvSpPr>
          <p:cNvPr id="8" name="Espace réservé du pied de page 7"/>
          <p:cNvSpPr>
            <a:spLocks noGrp="1"/>
          </p:cNvSpPr>
          <p:nvPr>
            <p:ph type="ftr" sz="quarter" idx="11"/>
          </p:nvPr>
        </p:nvSpPr>
        <p:spPr/>
        <p:txBody>
          <a:bodyPr/>
          <a:lstStyle>
            <a:extLst/>
          </a:lstStyle>
          <a:p>
            <a:endParaRPr lang="fr-BE"/>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AA309A6D-C09C-4548-B29A-6CF363A7E532}" type="datetimeFigureOut">
              <a:rPr lang="fr-FR" smtClean="0"/>
              <a:pPr/>
              <a:t>07/05/2023</a:t>
            </a:fld>
            <a:endParaRPr lang="fr-BE"/>
          </a:p>
        </p:txBody>
      </p:sp>
      <p:sp>
        <p:nvSpPr>
          <p:cNvPr id="4" name="Espace réservé du pied de page 3"/>
          <p:cNvSpPr>
            <a:spLocks noGrp="1"/>
          </p:cNvSpPr>
          <p:nvPr>
            <p:ph type="ftr" sz="quarter" idx="11"/>
          </p:nvPr>
        </p:nvSpPr>
        <p:spPr/>
        <p:txBody>
          <a:bodyPr/>
          <a:lstStyle>
            <a:extLst/>
          </a:lstStyle>
          <a:p>
            <a:endParaRPr lang="fr-BE"/>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AA309A6D-C09C-4548-B29A-6CF363A7E532}" type="datetimeFigureOut">
              <a:rPr lang="fr-FR" smtClean="0"/>
              <a:pPr/>
              <a:t>07/05/2023</a:t>
            </a:fld>
            <a:endParaRPr lang="fr-BE"/>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BE"/>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pPr/>
              <a:t>07/05/2023</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Cliquez pour modifier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pPr/>
              <a:t>07/05/2023</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Cliquez pour modifier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A309A6D-C09C-4548-B29A-6CF363A7E532}" type="datetimeFigureOut">
              <a:rPr lang="fr-FR" smtClean="0"/>
              <a:pPr/>
              <a:t>07/05/2023</a:t>
            </a:fld>
            <a:endParaRPr lang="fr-BE"/>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BE"/>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hyperlink" Target="http://www.flickr.com/photos/qalli/2976971045/"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hyperlink" Target="http://www.flickr.com/photos/davidbarrena/"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764704"/>
            <a:ext cx="8424936" cy="1470025"/>
          </a:xfrm>
        </p:spPr>
        <p:txBody>
          <a:bodyPr>
            <a:noAutofit/>
          </a:bodyPr>
          <a:lstStyle/>
          <a:p>
            <a:pPr algn="ctr"/>
            <a:r>
              <a:rPr lang="fr-FR" sz="4800" dirty="0" smtClean="0"/>
              <a:t>L’habitation :</a:t>
            </a:r>
            <a:br>
              <a:rPr lang="fr-FR" sz="4800" dirty="0" smtClean="0"/>
            </a:br>
            <a:r>
              <a:rPr lang="fr-FR" sz="4800" dirty="0" smtClean="0"/>
              <a:t>mode de vie et pratiques socioculturelles</a:t>
            </a:r>
            <a:endParaRPr lang="fr-FR" sz="4800" dirty="0"/>
          </a:p>
        </p:txBody>
      </p:sp>
      <p:sp>
        <p:nvSpPr>
          <p:cNvPr id="3" name="Sous-titre 2"/>
          <p:cNvSpPr>
            <a:spLocks noGrp="1"/>
          </p:cNvSpPr>
          <p:nvPr>
            <p:ph type="subTitle" idx="1"/>
          </p:nvPr>
        </p:nvSpPr>
        <p:spPr>
          <a:xfrm>
            <a:off x="2771800" y="2780928"/>
            <a:ext cx="6120680" cy="3600400"/>
          </a:xfrm>
        </p:spPr>
        <p:txBody>
          <a:bodyPr>
            <a:normAutofit/>
          </a:bodyPr>
          <a:lstStyle/>
          <a:p>
            <a:pPr algn="ctr"/>
            <a:r>
              <a:rPr lang="fr-FR" b="1" dirty="0" smtClean="0"/>
              <a:t>2</a:t>
            </a:r>
            <a:r>
              <a:rPr lang="fr-FR" b="1" baseline="30000" dirty="0" smtClean="0"/>
              <a:t>ème</a:t>
            </a:r>
            <a:r>
              <a:rPr lang="fr-FR" b="1" dirty="0" smtClean="0"/>
              <a:t> année architecture LMD</a:t>
            </a:r>
          </a:p>
          <a:p>
            <a:pPr algn="ctr"/>
            <a:r>
              <a:rPr lang="fr-FR" u="sng" dirty="0" smtClean="0"/>
              <a:t>Module: théorie du projet</a:t>
            </a:r>
          </a:p>
          <a:p>
            <a:pPr algn="ctr"/>
            <a:r>
              <a:rPr lang="fr-FR" u="sng" dirty="0" smtClean="0"/>
              <a:t>Semestre:2</a:t>
            </a:r>
            <a:endParaRPr lang="fr-FR" u="sng" dirty="0" smtClean="0"/>
          </a:p>
          <a:p>
            <a:pPr algn="ctr"/>
            <a:endParaRPr lang="fr-FR" dirty="0" smtClean="0"/>
          </a:p>
          <a:p>
            <a:pPr algn="ctr"/>
            <a:r>
              <a:rPr lang="fr-FR" sz="1400" dirty="0" smtClean="0"/>
              <a:t>Mme Mounia OUARI </a:t>
            </a:r>
          </a:p>
          <a:p>
            <a:pPr algn="ctr"/>
            <a:r>
              <a:rPr lang="fr-FR" sz="1400" dirty="0" smtClean="0"/>
              <a:t>Maitre assistante</a:t>
            </a:r>
          </a:p>
          <a:p>
            <a:pPr algn="ctr"/>
            <a:r>
              <a:rPr lang="fr-FR" sz="1400" dirty="0" smtClean="0"/>
              <a:t>Département d’architecture, faculté des sciences et de la technologie</a:t>
            </a:r>
          </a:p>
          <a:p>
            <a:pPr algn="ctr"/>
            <a:r>
              <a:rPr lang="fr-FR" sz="1400" dirty="0" smtClean="0"/>
              <a:t>Université Mohammed </a:t>
            </a:r>
            <a:r>
              <a:rPr lang="fr-FR" sz="1400" dirty="0" smtClean="0"/>
              <a:t>1-</a:t>
            </a:r>
            <a:r>
              <a:rPr lang="fr-FR" sz="1400" dirty="0" err="1" smtClean="0"/>
              <a:t>Seddik</a:t>
            </a:r>
            <a:r>
              <a:rPr lang="fr-FR" sz="1400" dirty="0" smtClean="0"/>
              <a:t> </a:t>
            </a:r>
            <a:r>
              <a:rPr lang="fr-FR" sz="1400" dirty="0" smtClean="0"/>
              <a:t>BENYAHIA de JIJEL</a:t>
            </a:r>
          </a:p>
          <a:p>
            <a:pPr algn="ctr"/>
            <a:r>
              <a:rPr lang="fr-FR" sz="1400" dirty="0" smtClean="0"/>
              <a:t>2022-2023</a:t>
            </a:r>
            <a:endParaRPr lang="fr-FR" sz="1400" dirty="0" smtClean="0"/>
          </a:p>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67544" y="332656"/>
          <a:ext cx="7239000" cy="5115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755576" y="5805264"/>
            <a:ext cx="6912768" cy="646331"/>
          </a:xfrm>
          <a:prstGeom prst="rect">
            <a:avLst/>
          </a:prstGeom>
          <a:noFill/>
        </p:spPr>
        <p:txBody>
          <a:bodyPr wrap="square" rtlCol="0">
            <a:spAutoFit/>
          </a:bodyPr>
          <a:lstStyle/>
          <a:p>
            <a:r>
              <a:rPr lang="fr-FR" dirty="0" smtClean="0"/>
              <a:t>En même temps les formes des habitations sont influencés et modifiés par les facteurs citer précédemment.</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96752"/>
            <a:ext cx="7239000" cy="1143000"/>
          </a:xfrm>
        </p:spPr>
        <p:txBody>
          <a:bodyPr>
            <a:noAutofit/>
          </a:bodyPr>
          <a:lstStyle/>
          <a:p>
            <a:pPr algn="ctr"/>
            <a:r>
              <a:rPr lang="fr-FR" sz="2800" dirty="0" smtClean="0"/>
              <a:t>Tout ces aspects peuvent changer selon le contexte spatial et temporel qu’on peut appeler « mode de vie » ou « genre de vie »comme </a:t>
            </a:r>
            <a:br>
              <a:rPr lang="fr-FR" sz="2800" dirty="0" smtClean="0"/>
            </a:br>
            <a:r>
              <a:rPr lang="fr-FR" sz="2800" dirty="0" smtClean="0"/>
              <a:t>MAX SCORE préfère l’appeler </a:t>
            </a:r>
            <a:endParaRPr lang="fr-FR" sz="2800" dirty="0"/>
          </a:p>
        </p:txBody>
      </p:sp>
      <p:graphicFrame>
        <p:nvGraphicFramePr>
          <p:cNvPr id="4" name="Espace réservé du contenu 3"/>
          <p:cNvGraphicFramePr>
            <a:graphicFrameLocks noGrp="1"/>
          </p:cNvGraphicFramePr>
          <p:nvPr>
            <p:ph idx="1"/>
          </p:nvPr>
        </p:nvGraphicFramePr>
        <p:xfrm>
          <a:off x="457200" y="2708275"/>
          <a:ext cx="7239000" cy="3748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1596792"/>
          </a:xfrm>
        </p:spPr>
        <p:txBody>
          <a:bodyPr>
            <a:normAutofit/>
          </a:bodyPr>
          <a:lstStyle/>
          <a:p>
            <a:pPr algn="ctr"/>
            <a:r>
              <a:rPr lang="fr-FR" sz="3200" dirty="0" smtClean="0"/>
              <a:t>Exemples pour montrer la force de l’aspect socioculturel dans l’habitation:</a:t>
            </a:r>
            <a:endParaRPr lang="fr-FR" sz="3200" dirty="0"/>
          </a:p>
        </p:txBody>
      </p:sp>
      <p:sp>
        <p:nvSpPr>
          <p:cNvPr id="3" name="Espace réservé du contenu 2"/>
          <p:cNvSpPr>
            <a:spLocks noGrp="1"/>
          </p:cNvSpPr>
          <p:nvPr>
            <p:ph idx="1"/>
          </p:nvPr>
        </p:nvSpPr>
        <p:spPr>
          <a:xfrm>
            <a:off x="457200" y="1988840"/>
            <a:ext cx="7239000" cy="4466896"/>
          </a:xfrm>
        </p:spPr>
        <p:txBody>
          <a:bodyPr>
            <a:normAutofit/>
          </a:bodyPr>
          <a:lstStyle/>
          <a:p>
            <a:r>
              <a:rPr lang="fr-FR" dirty="0" smtClean="0"/>
              <a:t>Aspect culturel peut être étayé à travers le symbolisme ,par exemple le cérémonial dans différente culture témoigne de l’importance accordé au symbolisme, il coute en travail, en biens et en argent, il souligne la solidarité de la communauté qui représente un modèle idéal du mécanisme social, ceci se reflètent dans les attitudes envers les biens, un terrain ou une maison n’ont pas simplement une valeur économiques ils sont également chargés de valeur symbolique.</a:t>
            </a: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7239000" cy="4392488"/>
          </a:xfrm>
        </p:spPr>
        <p:txBody>
          <a:bodyPr/>
          <a:lstStyle/>
          <a:p>
            <a:r>
              <a:rPr lang="fr-FR" dirty="0" smtClean="0"/>
              <a:t>Aussi à l’intérieur de la maison des attitudes symbolique rendent compte de la prédominance de la distribution symbolique de l’espace dans la maison.</a:t>
            </a:r>
          </a:p>
          <a:p>
            <a:r>
              <a:rPr lang="fr-FR" dirty="0" smtClean="0"/>
              <a:t> prenant l’exemple du repas dans le schéma médiéval impliquant une position hiérarchique autour de la table.</a:t>
            </a:r>
            <a:endParaRPr lang="fr-FR" dirty="0"/>
          </a:p>
        </p:txBody>
      </p:sp>
      <p:sp>
        <p:nvSpPr>
          <p:cNvPr id="5" name="ZoneTexte 4"/>
          <p:cNvSpPr txBox="1"/>
          <p:nvPr/>
        </p:nvSpPr>
        <p:spPr>
          <a:xfrm>
            <a:off x="971600" y="5157192"/>
            <a:ext cx="2808312" cy="369332"/>
          </a:xfrm>
          <a:prstGeom prst="rect">
            <a:avLst/>
          </a:prstGeom>
          <a:noFill/>
        </p:spPr>
        <p:txBody>
          <a:bodyPr wrap="square" rtlCol="0">
            <a:spAutoFit/>
          </a:bodyPr>
          <a:lstStyle/>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Coin du bon dieu</a:t>
            </a:r>
            <a:br>
              <a:rPr lang="fr-FR" dirty="0" smtClean="0"/>
            </a:br>
            <a:endParaRPr lang="fr-FR" dirty="0"/>
          </a:p>
        </p:txBody>
      </p:sp>
      <p:pic>
        <p:nvPicPr>
          <p:cNvPr id="3074" name="Picture 2" descr="C:\Users\OUARI MOUNIA\Pictures\Desktop\photo\SDC10226.JPG"/>
          <p:cNvPicPr>
            <a:picLocks noGrp="1" noChangeAspect="1" noChangeArrowheads="1"/>
          </p:cNvPicPr>
          <p:nvPr>
            <p:ph idx="1"/>
          </p:nvPr>
        </p:nvPicPr>
        <p:blipFill>
          <a:blip r:embed="rId2" cstate="print">
            <a:lum bright="30000" contrast="40000"/>
          </a:blip>
          <a:srcRect t="21194" b="23834"/>
          <a:stretch>
            <a:fillRect/>
          </a:stretch>
        </p:blipFill>
        <p:spPr bwMode="auto">
          <a:xfrm>
            <a:off x="179512" y="836712"/>
            <a:ext cx="9081988" cy="3744416"/>
          </a:xfrm>
          <a:prstGeom prst="rect">
            <a:avLst/>
          </a:prstGeom>
          <a:noFill/>
        </p:spPr>
      </p:pic>
      <p:sp>
        <p:nvSpPr>
          <p:cNvPr id="5" name="ZoneTexte 4"/>
          <p:cNvSpPr txBox="1"/>
          <p:nvPr/>
        </p:nvSpPr>
        <p:spPr>
          <a:xfrm>
            <a:off x="179512" y="4653136"/>
            <a:ext cx="7992888" cy="2031325"/>
          </a:xfrm>
          <a:prstGeom prst="rect">
            <a:avLst/>
          </a:prstGeom>
          <a:noFill/>
        </p:spPr>
        <p:txBody>
          <a:bodyPr wrap="square" rtlCol="0">
            <a:spAutoFit/>
          </a:bodyPr>
          <a:lstStyle/>
          <a:p>
            <a:pPr algn="ctr"/>
            <a:r>
              <a:rPr lang="fr-FR" dirty="0" smtClean="0">
                <a:solidFill>
                  <a:srgbClr val="FF0000"/>
                </a:solidFill>
              </a:rPr>
              <a:t>La prédominance de coin ou de cotés sacrés est presque universelle.</a:t>
            </a:r>
          </a:p>
          <a:p>
            <a:pPr>
              <a:buFont typeface="Wingdings" pitchFamily="2" charset="2"/>
              <a:buChar char="q"/>
            </a:pPr>
            <a:r>
              <a:rPr lang="fr-FR" dirty="0" smtClean="0"/>
              <a:t>Les iles FIDJI le mur Est réservé aux chefs.</a:t>
            </a:r>
          </a:p>
          <a:p>
            <a:pPr>
              <a:buFont typeface="Wingdings" pitchFamily="2" charset="2"/>
              <a:buChar char="q"/>
            </a:pPr>
            <a:r>
              <a:rPr lang="fr-FR" dirty="0" smtClean="0"/>
              <a:t>En chine le coin nord-ouest est sacré.</a:t>
            </a:r>
          </a:p>
          <a:p>
            <a:pPr>
              <a:buFont typeface="Wingdings" pitchFamily="2" charset="2"/>
              <a:buChar char="q"/>
            </a:pPr>
            <a:r>
              <a:rPr lang="fr-FR" dirty="0" smtClean="0"/>
              <a:t>La yourte mongole est divisé en quarte parties : le coté droit est réservé au couple.</a:t>
            </a:r>
          </a:p>
          <a:p>
            <a:pPr>
              <a:buFont typeface="Wingdings" pitchFamily="2" charset="2"/>
              <a:buChar char="q"/>
            </a:pPr>
            <a:r>
              <a:rPr lang="fr-FR" dirty="0" smtClean="0"/>
              <a:t>L’entrée de la tente touareg est toujours dirigée vers le sud, les hommes à l’Est et les femmes à l’Ouest.</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2028840"/>
          </a:xfrm>
        </p:spPr>
        <p:txBody>
          <a:bodyPr>
            <a:noAutofit/>
          </a:bodyPr>
          <a:lstStyle/>
          <a:p>
            <a:pPr algn="ctr"/>
            <a:r>
              <a:rPr lang="fr-FR" sz="2800" dirty="0" smtClean="0"/>
              <a:t>La religion n’est pas une caractéristique universelle mais un choix culturel intéressant pour étudier les forces conduisant a la nature symbolique du bâtiment</a:t>
            </a:r>
            <a:endParaRPr lang="fr-FR" sz="2800" dirty="0"/>
          </a:p>
        </p:txBody>
      </p:sp>
      <p:pic>
        <p:nvPicPr>
          <p:cNvPr id="4098" name="Picture 2" descr="C:\Users\OUARI MOUNIA\Pictures\Desktop\photo\SDC10225.JPG"/>
          <p:cNvPicPr>
            <a:picLocks noGrp="1" noChangeAspect="1" noChangeArrowheads="1"/>
          </p:cNvPicPr>
          <p:nvPr>
            <p:ph idx="1"/>
          </p:nvPr>
        </p:nvPicPr>
        <p:blipFill>
          <a:blip r:embed="rId2" cstate="print">
            <a:lum bright="30000" contrast="40000"/>
          </a:blip>
          <a:srcRect t="2004"/>
          <a:stretch>
            <a:fillRect/>
          </a:stretch>
        </p:blipFill>
        <p:spPr bwMode="auto">
          <a:xfrm>
            <a:off x="1674283" y="2564904"/>
            <a:ext cx="5294702" cy="389145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OUARI MOUNIA\Pictures\Desktop\photo\SDC10229.JPG"/>
          <p:cNvPicPr>
            <a:picLocks noGrp="1" noChangeAspect="1" noChangeArrowheads="1"/>
          </p:cNvPicPr>
          <p:nvPr>
            <p:ph idx="1"/>
          </p:nvPr>
        </p:nvPicPr>
        <p:blipFill>
          <a:blip r:embed="rId2" cstate="print">
            <a:lum bright="30000" contrast="40000"/>
          </a:blip>
          <a:srcRect l="47636" r="3215"/>
          <a:stretch>
            <a:fillRect/>
          </a:stretch>
        </p:blipFill>
        <p:spPr bwMode="auto">
          <a:xfrm rot="5400000">
            <a:off x="2000338" y="-48011"/>
            <a:ext cx="4733285" cy="722281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OUARI MOUNIA\Pictures\Desktop\photo\SDC10229.JPG"/>
          <p:cNvPicPr>
            <a:picLocks noGrp="1" noChangeAspect="1" noChangeArrowheads="1"/>
          </p:cNvPicPr>
          <p:nvPr>
            <p:ph idx="1"/>
          </p:nvPr>
        </p:nvPicPr>
        <p:blipFill>
          <a:blip r:embed="rId2" cstate="print">
            <a:lum bright="30000" contrast="40000"/>
          </a:blip>
          <a:srcRect r="50433"/>
          <a:stretch>
            <a:fillRect/>
          </a:stretch>
        </p:blipFill>
        <p:spPr bwMode="auto">
          <a:xfrm rot="5400000">
            <a:off x="2432396" y="-480067"/>
            <a:ext cx="4571264" cy="69167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OUARI MOUNIA\Pictures\Desktop\photo\SDC10227.JPG"/>
          <p:cNvPicPr>
            <a:picLocks noGrp="1" noChangeAspect="1" noChangeArrowheads="1"/>
          </p:cNvPicPr>
          <p:nvPr>
            <p:ph idx="1"/>
          </p:nvPr>
        </p:nvPicPr>
        <p:blipFill>
          <a:blip r:embed="rId2" cstate="print">
            <a:lum bright="20000" contrast="40000"/>
          </a:blip>
          <a:srcRect t="19708" b="8977"/>
          <a:stretch>
            <a:fillRect/>
          </a:stretch>
        </p:blipFill>
        <p:spPr bwMode="auto">
          <a:xfrm>
            <a:off x="467544" y="1268760"/>
            <a:ext cx="8481617" cy="453650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OUARI MOUNIA\Pictures\Desktop\photo\SDC10228.JPG"/>
          <p:cNvPicPr>
            <a:picLocks noGrp="1" noChangeAspect="1" noChangeArrowheads="1"/>
          </p:cNvPicPr>
          <p:nvPr>
            <p:ph idx="1"/>
          </p:nvPr>
        </p:nvPicPr>
        <p:blipFill>
          <a:blip r:embed="rId2" cstate="print">
            <a:lum bright="20000" contrast="40000"/>
          </a:blip>
          <a:srcRect l="17550" r="16707" b="8977"/>
          <a:stretch>
            <a:fillRect/>
          </a:stretch>
        </p:blipFill>
        <p:spPr bwMode="auto">
          <a:xfrm>
            <a:off x="2267744" y="332656"/>
            <a:ext cx="5832648" cy="6056553"/>
          </a:xfrm>
          <a:prstGeom prst="rect">
            <a:avLst/>
          </a:prstGeom>
          <a:noFill/>
        </p:spPr>
      </p:pic>
      <p:sp>
        <p:nvSpPr>
          <p:cNvPr id="2" name="Titre 1"/>
          <p:cNvSpPr>
            <a:spLocks noGrp="1"/>
          </p:cNvSpPr>
          <p:nvPr>
            <p:ph type="title"/>
          </p:nvPr>
        </p:nvSpPr>
        <p:spPr>
          <a:xfrm>
            <a:off x="395536" y="3068960"/>
            <a:ext cx="3610744" cy="1584176"/>
          </a:xfrm>
        </p:spPr>
        <p:txBody>
          <a:bodyPr vert="horz">
            <a:normAutofit/>
          </a:bodyPr>
          <a:lstStyle/>
          <a:p>
            <a:r>
              <a:rPr lang="fr-FR" dirty="0" smtClean="0"/>
              <a:t>la structure de  la famille</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Théorie sur la forme de la maison</a:t>
            </a:r>
            <a:endParaRPr lang="fr-FR" dirty="0"/>
          </a:p>
        </p:txBody>
      </p:sp>
      <p:sp>
        <p:nvSpPr>
          <p:cNvPr id="3" name="Espace réservé du contenu 2"/>
          <p:cNvSpPr>
            <a:spLocks noGrp="1"/>
          </p:cNvSpPr>
          <p:nvPr>
            <p:ph idx="1"/>
          </p:nvPr>
        </p:nvSpPr>
        <p:spPr/>
        <p:txBody>
          <a:bodyPr/>
          <a:lstStyle/>
          <a:p>
            <a:r>
              <a:rPr lang="fr-FR" dirty="0" smtClean="0"/>
              <a:t>L’énumération et le classement des formes de maisons ne nous ont pas enseigné grand-chose sur le processus de création de leur forme, à travers le temps plusieurs tentatives d’explication ont été faite sur les forces qui créent la forme de l’habitation. </a:t>
            </a:r>
          </a:p>
          <a:p>
            <a:r>
              <a:rPr lang="fr-FR" dirty="0" smtClean="0"/>
              <a:t>Principalement des explications impliquant les aspects matériels.</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Conclusion </a:t>
            </a:r>
            <a:endParaRPr lang="fr-FR" dirty="0"/>
          </a:p>
        </p:txBody>
      </p:sp>
      <p:sp>
        <p:nvSpPr>
          <p:cNvPr id="3" name="Espace réservé du contenu 2"/>
          <p:cNvSpPr>
            <a:spLocks noGrp="1"/>
          </p:cNvSpPr>
          <p:nvPr>
            <p:ph idx="1"/>
          </p:nvPr>
        </p:nvSpPr>
        <p:spPr/>
        <p:txBody>
          <a:bodyPr/>
          <a:lstStyle/>
          <a:p>
            <a:r>
              <a:rPr lang="fr-FR" dirty="0" smtClean="0"/>
              <a:t>Comme on vient de le voir beaucoup de facteurs régirent la forme de la maison et l’organisation de l’espace, impliquant des jugements de valeur, ce qui est donc culturelle et une culture peut insister sur un aspect alors que d’autre culture insiste sur un autre( besoins, religion,……)</a:t>
            </a:r>
          </a:p>
          <a:p>
            <a:r>
              <a:rPr lang="fr-FR" dirty="0" smtClean="0"/>
              <a:t>A présent la question est qu’es qui détermine le mode de vie de l’homme ou en d’autre terme quels sont les principaux besoins de la motivation humaine?</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692696"/>
          <a:ext cx="7239000" cy="5763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1812816"/>
          </a:xfrm>
        </p:spPr>
        <p:txBody>
          <a:bodyPr>
            <a:normAutofit fontScale="90000"/>
          </a:bodyPr>
          <a:lstStyle/>
          <a:p>
            <a:pPr algn="ctr"/>
            <a:r>
              <a:rPr lang="fr-FR" dirty="0" smtClean="0"/>
              <a:t> </a:t>
            </a:r>
            <a:br>
              <a:rPr lang="fr-FR" dirty="0" smtClean="0"/>
            </a:br>
            <a:r>
              <a:rPr lang="fr-FR" i="1" dirty="0" smtClean="0"/>
              <a:t>Les principaux besoins de la motivation humaine selon Abraham </a:t>
            </a:r>
            <a:r>
              <a:rPr lang="fr-FR" i="1" dirty="0" err="1" smtClean="0"/>
              <a:t>Maslow</a:t>
            </a:r>
            <a:r>
              <a:rPr lang="fr-FR" dirty="0" smtClean="0"/>
              <a:t/>
            </a:r>
            <a:br>
              <a:rPr lang="fr-FR" dirty="0" smtClean="0"/>
            </a:br>
            <a:endParaRPr lang="fr-FR" dirty="0"/>
          </a:p>
        </p:txBody>
      </p:sp>
      <p:pic>
        <p:nvPicPr>
          <p:cNvPr id="4" name="Espace réservé du contenu 3" descr="C:\Users\Smooky\Pictures\besoins.gif"/>
          <p:cNvPicPr>
            <a:picLocks noGrp="1"/>
          </p:cNvPicPr>
          <p:nvPr>
            <p:ph idx="1"/>
          </p:nvPr>
        </p:nvPicPr>
        <p:blipFill>
          <a:blip r:embed="rId2" cstate="print"/>
          <a:srcRect t="12026"/>
          <a:stretch>
            <a:fillRect/>
          </a:stretch>
        </p:blipFill>
        <p:spPr bwMode="auto">
          <a:xfrm>
            <a:off x="1835696" y="2132856"/>
            <a:ext cx="5188024" cy="444551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732696"/>
          </a:xfrm>
        </p:spPr>
        <p:txBody>
          <a:bodyPr>
            <a:normAutofit fontScale="90000"/>
          </a:bodyPr>
          <a:lstStyle/>
          <a:p>
            <a:r>
              <a:rPr lang="fr-FR" dirty="0" smtClean="0"/>
              <a:t>La variété du contrôle social :</a:t>
            </a:r>
            <a:br>
              <a:rPr lang="fr-FR" dirty="0" smtClean="0"/>
            </a:br>
            <a:endParaRPr lang="fr-FR" dirty="0"/>
          </a:p>
        </p:txBody>
      </p:sp>
      <p:sp>
        <p:nvSpPr>
          <p:cNvPr id="3" name="Espace réservé du contenu 2"/>
          <p:cNvSpPr>
            <a:spLocks noGrp="1"/>
          </p:cNvSpPr>
          <p:nvPr>
            <p:ph idx="1"/>
          </p:nvPr>
        </p:nvSpPr>
        <p:spPr>
          <a:xfrm>
            <a:off x="457200" y="762304"/>
            <a:ext cx="7859216" cy="5763040"/>
          </a:xfrm>
        </p:spPr>
        <p:txBody>
          <a:bodyPr>
            <a:normAutofit/>
          </a:bodyPr>
          <a:lstStyle/>
          <a:p>
            <a:r>
              <a:rPr lang="fr-FR" dirty="0" smtClean="0"/>
              <a:t>Le contrôle social est le processus par lequel l’individu est induit à se conformer aux normes de sa société ; il présente deux formes : la première est formelle et dépend de l’état, par exemple la police et les cours de justice, la deuxième forme est informelle et inclut les bavardages, les scandales, les plaisanteries, les insultes et les calomnies, et l’isolation  du groupe. Plusieurs théories de la sociologie et de l’anthropologie argumentent que  plus la société est large et complexe, moins effectif devient le contrôle social informel (Black, 1976 ; Schwartz, 1954).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Newman a également examiné la relation entre le contrôle social informel et la conception architecturale. Il affirme que certains éléments de la bâtisse </a:t>
            </a:r>
            <a:r>
              <a:rPr lang="fr-FR" i="1" dirty="0" smtClean="0"/>
              <a:t>:</a:t>
            </a:r>
          </a:p>
          <a:p>
            <a:r>
              <a:rPr lang="fr-FR" i="1" dirty="0" smtClean="0"/>
              <a:t> </a:t>
            </a:r>
            <a:r>
              <a:rPr lang="fr-FR" i="1" dirty="0" smtClean="0">
                <a:solidFill>
                  <a:srgbClr val="FF0000"/>
                </a:solidFill>
              </a:rPr>
              <a:t>la disposition, l’échelle, la conception</a:t>
            </a:r>
            <a:r>
              <a:rPr lang="fr-FR" dirty="0" smtClean="0">
                <a:solidFill>
                  <a:srgbClr val="FF0000"/>
                </a:solidFill>
              </a:rPr>
              <a:t> </a:t>
            </a:r>
            <a:r>
              <a:rPr lang="fr-FR" dirty="0" smtClean="0"/>
              <a:t>créent les tissus sociaux de la communauté et adoptent la surveillance informelle (1973)</a:t>
            </a:r>
          </a:p>
          <a:p>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20688"/>
            <a:ext cx="7239000" cy="648072"/>
          </a:xfrm>
        </p:spPr>
        <p:txBody>
          <a:bodyPr>
            <a:normAutofit fontScale="90000"/>
          </a:bodyPr>
          <a:lstStyle/>
          <a:p>
            <a:r>
              <a:rPr lang="fr-FR" i="1" dirty="0" smtClean="0"/>
              <a:t>L’espace défendable, Newman</a:t>
            </a:r>
            <a:r>
              <a:rPr lang="fr-FR" dirty="0" smtClean="0"/>
              <a:t/>
            </a:r>
            <a:br>
              <a:rPr lang="fr-FR" dirty="0" smtClean="0"/>
            </a:br>
            <a:endParaRPr lang="fr-FR" dirty="0"/>
          </a:p>
        </p:txBody>
      </p:sp>
      <p:sp>
        <p:nvSpPr>
          <p:cNvPr id="3" name="Espace réservé du contenu 2"/>
          <p:cNvSpPr>
            <a:spLocks noGrp="1"/>
          </p:cNvSpPr>
          <p:nvPr>
            <p:ph idx="1"/>
          </p:nvPr>
        </p:nvSpPr>
        <p:spPr>
          <a:xfrm>
            <a:off x="179512" y="836712"/>
            <a:ext cx="4896544" cy="5619024"/>
          </a:xfrm>
        </p:spPr>
        <p:txBody>
          <a:bodyPr>
            <a:normAutofit/>
          </a:bodyPr>
          <a:lstStyle/>
          <a:p>
            <a:endParaRPr lang="fr-FR" dirty="0"/>
          </a:p>
        </p:txBody>
      </p:sp>
      <p:pic>
        <p:nvPicPr>
          <p:cNvPr id="4" name="Image 3" descr="_Pic29"/>
          <p:cNvPicPr/>
          <p:nvPr/>
        </p:nvPicPr>
        <p:blipFill>
          <a:blip r:embed="rId2" cstate="print"/>
          <a:srcRect l="28099" t="37778" r="18018" b="36607"/>
          <a:stretch>
            <a:fillRect/>
          </a:stretch>
        </p:blipFill>
        <p:spPr bwMode="auto">
          <a:xfrm>
            <a:off x="539552" y="764704"/>
            <a:ext cx="8383860" cy="547260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60648"/>
            <a:ext cx="8280920" cy="6597352"/>
          </a:xfrm>
        </p:spPr>
        <p:txBody>
          <a:bodyPr>
            <a:normAutofit fontScale="92500" lnSpcReduction="10000"/>
          </a:bodyPr>
          <a:lstStyle/>
          <a:p>
            <a:r>
              <a:rPr lang="fr-FR" dirty="0" smtClean="0"/>
              <a:t>A travers la conception l’architecte peut créer des réseaux sociaux informels et un système social dans lequel les gens se sentent responsables du territoire dans lequel ils vivent et ils agiront ensemble pour le défendre, chose qui va combattre le crime.    </a:t>
            </a:r>
            <a:r>
              <a:rPr lang="fr-FR" i="1" dirty="0" smtClean="0">
                <a:solidFill>
                  <a:srgbClr val="FF0000"/>
                </a:solidFill>
              </a:rPr>
              <a:t>Pour l’architecture, afin de créer ce sens de responsabilité territoriale, il faut définir l’espace d’une manière claire </a:t>
            </a:r>
            <a:r>
              <a:rPr lang="fr-FR" dirty="0" smtClean="0"/>
              <a:t>en groupant les unités d’habitation ensemble, e</a:t>
            </a:r>
            <a:r>
              <a:rPr lang="fr-FR" i="1" dirty="0" smtClean="0">
                <a:solidFill>
                  <a:srgbClr val="FF0000"/>
                </a:solidFill>
              </a:rPr>
              <a:t>n assurant la surveillance visuelle de l’espace public et la démarcation symbolique et physique de l’espace</a:t>
            </a:r>
            <a:r>
              <a:rPr lang="fr-FR" dirty="0" smtClean="0"/>
              <a:t>. Newman a trouvé que l’habitat avec beaucoup « </a:t>
            </a:r>
            <a:r>
              <a:rPr lang="fr-FR" dirty="0" err="1" smtClean="0"/>
              <a:t>defensible</a:t>
            </a:r>
            <a:r>
              <a:rPr lang="fr-FR" dirty="0" smtClean="0"/>
              <a:t> </a:t>
            </a:r>
            <a:r>
              <a:rPr lang="fr-FR" dirty="0" err="1" smtClean="0"/>
              <a:t>space</a:t>
            </a:r>
            <a:r>
              <a:rPr lang="fr-FR" dirty="0" smtClean="0"/>
              <a:t> » présentait un taux de criminalité beaucoup moins élevé .La conception est nécessaire mais elle n’est pas suffisante pour produire un espace défendable, les  résidants doivent se sentirent responsables, qu’ils soient membres d’un groupe et qu’ils aient le droit et la responsabilité d’exercer le contrôle dans ce territoire (Irwin Altman, Abraham </a:t>
            </a:r>
            <a:r>
              <a:rPr lang="fr-FR" dirty="0" err="1" smtClean="0"/>
              <a:t>Wandersman</a:t>
            </a:r>
            <a:r>
              <a:rPr lang="fr-FR" dirty="0" smtClean="0"/>
              <a:t>, 1987).</a:t>
            </a:r>
          </a:p>
          <a:p>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7239000" cy="1143000"/>
          </a:xfrm>
        </p:spPr>
        <p:txBody>
          <a:bodyPr>
            <a:normAutofit fontScale="90000"/>
          </a:bodyPr>
          <a:lstStyle/>
          <a:p>
            <a:r>
              <a:rPr lang="fr-FR" dirty="0" smtClean="0"/>
              <a:t>Mécanisme de régulation du comportement social</a:t>
            </a:r>
            <a:endParaRPr lang="fr-FR" dirty="0"/>
          </a:p>
        </p:txBody>
      </p:sp>
      <p:sp>
        <p:nvSpPr>
          <p:cNvPr id="3" name="Espace réservé du contenu 2"/>
          <p:cNvSpPr>
            <a:spLocks noGrp="1"/>
          </p:cNvSpPr>
          <p:nvPr>
            <p:ph idx="1"/>
          </p:nvPr>
        </p:nvSpPr>
        <p:spPr>
          <a:xfrm>
            <a:off x="179512" y="1268760"/>
            <a:ext cx="7920880" cy="5589240"/>
          </a:xfrm>
        </p:spPr>
        <p:txBody>
          <a:bodyPr>
            <a:normAutofit fontScale="92500" lnSpcReduction="10000"/>
          </a:bodyPr>
          <a:lstStyle/>
          <a:p>
            <a:r>
              <a:rPr lang="fr-FR" b="1" dirty="0" smtClean="0"/>
              <a:t>  Le comportement humain dans l’espace :</a:t>
            </a:r>
          </a:p>
          <a:p>
            <a:r>
              <a:rPr lang="fr-FR" dirty="0" smtClean="0"/>
              <a:t>Irwin Altman propose quatre dimensions pour le comportement  social en relation avec l’environnement physique et examine comment les gens utilisent l’environnement au cours de leur interaction sociale en termes de  </a:t>
            </a:r>
            <a:r>
              <a:rPr lang="fr-FR" i="1" dirty="0" smtClean="0">
                <a:solidFill>
                  <a:srgbClr val="FF0000"/>
                </a:solidFill>
              </a:rPr>
              <a:t>foule, d’intimité, de territorialité, et d’espace personnel.</a:t>
            </a:r>
          </a:p>
          <a:p>
            <a:r>
              <a:rPr lang="fr-FR" dirty="0" smtClean="0"/>
              <a:t>Il propose une idée principale selon laquelle l’intimité est un concept central qui joue le rôle d’une colle qui lie les quatre concepts cités précédemment. Il propose que l’intimité est un processus régulateur central à travers lequel une personne ou un groupe se fait plus ou moins accessible et ouvert envers les autres, et l’espace personnel et le comportement territorial sont des mécanismes établis pour atteindre le niveau désiré d’intimité.</a:t>
            </a:r>
          </a:p>
          <a:p>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16632"/>
            <a:ext cx="8424936" cy="732696"/>
          </a:xfrm>
        </p:spPr>
        <p:txBody>
          <a:bodyPr>
            <a:normAutofit fontScale="90000"/>
          </a:bodyPr>
          <a:lstStyle/>
          <a:p>
            <a:r>
              <a:rPr lang="fr-FR" i="1" dirty="0" smtClean="0"/>
              <a:t> </a:t>
            </a:r>
            <a:r>
              <a:rPr lang="fr-FR" dirty="0" smtClean="0"/>
              <a:t/>
            </a:r>
            <a:br>
              <a:rPr lang="fr-FR" dirty="0" smtClean="0"/>
            </a:br>
            <a:r>
              <a:rPr lang="fr-FR" i="1" dirty="0" smtClean="0"/>
              <a:t>Type d’intimité, : Al-</a:t>
            </a:r>
            <a:r>
              <a:rPr lang="fr-FR" i="1" dirty="0" err="1" smtClean="0"/>
              <a:t>Kodmany</a:t>
            </a:r>
            <a:r>
              <a:rPr lang="fr-FR" i="1" dirty="0" smtClean="0"/>
              <a:t>, 2 000</a:t>
            </a:r>
            <a:endParaRPr lang="fr-FR" dirty="0"/>
          </a:p>
        </p:txBody>
      </p:sp>
      <p:pic>
        <p:nvPicPr>
          <p:cNvPr id="4" name="Espace réservé du contenu 3" descr="_Pic30"/>
          <p:cNvPicPr>
            <a:picLocks noGrp="1"/>
          </p:cNvPicPr>
          <p:nvPr>
            <p:ph idx="1"/>
          </p:nvPr>
        </p:nvPicPr>
        <p:blipFill>
          <a:blip r:embed="rId2" cstate="print"/>
          <a:srcRect l="19566" t="32484" r="47279" b="27994"/>
          <a:stretch>
            <a:fillRect/>
          </a:stretch>
        </p:blipFill>
        <p:spPr bwMode="auto">
          <a:xfrm>
            <a:off x="611560" y="1008112"/>
            <a:ext cx="7488832" cy="5877272"/>
          </a:xfrm>
          <a:prstGeom prst="rect">
            <a:avLst/>
          </a:prstGeom>
          <a:noFill/>
          <a:ln w="9525">
            <a:noFill/>
            <a:miter lim="800000"/>
            <a:headEnd/>
            <a:tailEnd/>
          </a:ln>
        </p:spPr>
      </p:pic>
      <p:sp>
        <p:nvSpPr>
          <p:cNvPr id="6" name="ZoneTexte 5"/>
          <p:cNvSpPr txBox="1"/>
          <p:nvPr/>
        </p:nvSpPr>
        <p:spPr>
          <a:xfrm>
            <a:off x="395536" y="1844824"/>
            <a:ext cx="3528392" cy="369332"/>
          </a:xfrm>
          <a:prstGeom prst="rect">
            <a:avLst/>
          </a:prstGeom>
          <a:noFill/>
        </p:spPr>
        <p:txBody>
          <a:bodyPr wrap="square" rtlCol="0">
            <a:spAutoFit/>
          </a:bodyPr>
          <a:lstStyle/>
          <a:p>
            <a:r>
              <a:rPr lang="fr-FR" b="1" dirty="0" smtClean="0"/>
              <a:t>   </a:t>
            </a: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588680"/>
          </a:xfrm>
        </p:spPr>
        <p:txBody>
          <a:bodyPr/>
          <a:lstStyle/>
          <a:p>
            <a:pPr algn="ctr"/>
            <a:r>
              <a:rPr lang="fr-FR" dirty="0" smtClean="0"/>
              <a:t>L’intimité :</a:t>
            </a:r>
            <a:endParaRPr lang="fr-FR" dirty="0"/>
          </a:p>
        </p:txBody>
      </p:sp>
      <p:sp>
        <p:nvSpPr>
          <p:cNvPr id="3" name="Espace réservé du contenu 2"/>
          <p:cNvSpPr>
            <a:spLocks noGrp="1"/>
          </p:cNvSpPr>
          <p:nvPr>
            <p:ph idx="1"/>
          </p:nvPr>
        </p:nvSpPr>
        <p:spPr>
          <a:xfrm>
            <a:off x="457200" y="764704"/>
            <a:ext cx="7715200" cy="5976664"/>
          </a:xfrm>
        </p:spPr>
        <p:txBody>
          <a:bodyPr>
            <a:normAutofit fontScale="92500" lnSpcReduction="10000"/>
          </a:bodyPr>
          <a:lstStyle/>
          <a:p>
            <a:pPr>
              <a:buNone/>
            </a:pPr>
            <a:r>
              <a:rPr lang="fr-FR" b="1" dirty="0" smtClean="0"/>
              <a:t/>
            </a:r>
            <a:br>
              <a:rPr lang="fr-FR" b="1" dirty="0" smtClean="0"/>
            </a:br>
            <a:r>
              <a:rPr lang="fr-FR" b="1" dirty="0" smtClean="0"/>
              <a:t> </a:t>
            </a:r>
            <a:r>
              <a:rPr lang="fr-FR" dirty="0" smtClean="0"/>
              <a:t>Selon Lang (1987: p 145), « les Définitions de l’intimité ont une chose en commun. Elles soulignent toutes l’habilité des individus ou des groupes à contrôler leurs interactions visuelles, auditives, olfactives avec les autres. »</a:t>
            </a:r>
          </a:p>
          <a:p>
            <a:pPr>
              <a:buNone/>
            </a:pPr>
            <a:r>
              <a:rPr lang="fr-FR" dirty="0" smtClean="0"/>
              <a:t> Par exemple, Amos </a:t>
            </a:r>
            <a:r>
              <a:rPr lang="fr-FR" dirty="0" err="1" smtClean="0"/>
              <a:t>Rapoport</a:t>
            </a:r>
            <a:r>
              <a:rPr lang="fr-FR" dirty="0" smtClean="0"/>
              <a:t> (1977) définit l’intimité comme étant «</a:t>
            </a:r>
            <a:r>
              <a:rPr lang="fr-FR" i="1" dirty="0" smtClean="0"/>
              <a:t>la capacité de contrôler les interactions, c'est-à-dire, éviter les interactions non désirées</a:t>
            </a:r>
            <a:r>
              <a:rPr lang="fr-FR" dirty="0" smtClean="0"/>
              <a:t> ». L’intimité ne devrait pas être considérée simplement comme le retrait physique d'une personne  dans une quête de solitude (Schwartz, 1968). </a:t>
            </a:r>
            <a:r>
              <a:rPr lang="fr-FR" dirty="0" err="1" smtClean="0"/>
              <a:t>Kupritz</a:t>
            </a:r>
            <a:r>
              <a:rPr lang="fr-FR" dirty="0" smtClean="0"/>
              <a:t> (2000) a  également déclaré que les définitions de l’intimité reflétant un comportement sociale soulignent l'un des trois thèmes centraux: </a:t>
            </a:r>
            <a:r>
              <a:rPr lang="fr-FR" i="1" dirty="0" smtClean="0">
                <a:solidFill>
                  <a:srgbClr val="FF0000"/>
                </a:solidFill>
              </a:rPr>
              <a:t>le retrait des personnes ;le contrôle de l'information et la réglementation de l’interaction.</a:t>
            </a:r>
            <a:endParaRPr lang="fr-FR" i="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260648"/>
          <a:ext cx="8363272" cy="6195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5508104" y="332656"/>
            <a:ext cx="2736304" cy="2031325"/>
          </a:xfrm>
          <a:prstGeom prst="rect">
            <a:avLst/>
          </a:prstGeom>
          <a:noFill/>
        </p:spPr>
        <p:txBody>
          <a:bodyPr wrap="square" rtlCol="0">
            <a:spAutoFit/>
          </a:bodyPr>
          <a:lstStyle/>
          <a:p>
            <a:r>
              <a:rPr lang="fr-FR" dirty="0" smtClean="0"/>
              <a:t>On peut reprocher à ces théories deux défauts:</a:t>
            </a:r>
          </a:p>
          <a:p>
            <a:r>
              <a:rPr lang="fr-FR" dirty="0" smtClean="0"/>
              <a:t>-le déterminisme physique.</a:t>
            </a:r>
          </a:p>
          <a:p>
            <a:r>
              <a:rPr lang="fr-FR" dirty="0" smtClean="0"/>
              <a:t>-et le faite d’attribuer la forme à une cause unique.</a:t>
            </a:r>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60648"/>
            <a:ext cx="8244408" cy="6336704"/>
          </a:xfrm>
        </p:spPr>
        <p:txBody>
          <a:bodyPr>
            <a:normAutofit fontScale="40000" lnSpcReduction="20000"/>
          </a:bodyPr>
          <a:lstStyle/>
          <a:p>
            <a:pPr>
              <a:buNone/>
            </a:pPr>
            <a:r>
              <a:rPr lang="fr-FR" dirty="0" smtClean="0"/>
              <a:t> </a:t>
            </a:r>
            <a:endParaRPr lang="fr-FR" sz="4500" b="1" dirty="0" smtClean="0">
              <a:latin typeface="Times New Roman" pitchFamily="18" charset="0"/>
              <a:cs typeface="Times New Roman" pitchFamily="18" charset="0"/>
            </a:endParaRPr>
          </a:p>
          <a:p>
            <a:pPr>
              <a:buNone/>
            </a:pPr>
            <a:r>
              <a:rPr lang="fr-FR" sz="4500" b="1" dirty="0" err="1" smtClean="0">
                <a:solidFill>
                  <a:srgbClr val="FF0000"/>
                </a:solidFill>
                <a:latin typeface="Times New Roman" pitchFamily="18" charset="0"/>
                <a:cs typeface="Times New Roman" pitchFamily="18" charset="0"/>
              </a:rPr>
              <a:t>Westin</a:t>
            </a:r>
            <a:r>
              <a:rPr lang="fr-FR" sz="4500" b="1" dirty="0" smtClean="0">
                <a:solidFill>
                  <a:srgbClr val="FF0000"/>
                </a:solidFill>
                <a:latin typeface="Times New Roman" pitchFamily="18" charset="0"/>
                <a:cs typeface="Times New Roman" pitchFamily="18" charset="0"/>
              </a:rPr>
              <a:t> (1970) a classé l’intimité en quatre types :</a:t>
            </a:r>
          </a:p>
          <a:p>
            <a:pPr lvl="0">
              <a:buNone/>
            </a:pPr>
            <a:r>
              <a:rPr lang="fr-FR" sz="4500" b="1" dirty="0" smtClean="0">
                <a:solidFill>
                  <a:srgbClr val="FF0000"/>
                </a:solidFill>
                <a:latin typeface="Times New Roman" pitchFamily="18" charset="0"/>
                <a:cs typeface="Times New Roman" pitchFamily="18" charset="0"/>
              </a:rPr>
              <a:t>La solitude</a:t>
            </a:r>
            <a:r>
              <a:rPr lang="fr-FR" sz="4500" b="1" dirty="0" smtClean="0">
                <a:latin typeface="Times New Roman" pitchFamily="18" charset="0"/>
                <a:cs typeface="Times New Roman" pitchFamily="18" charset="0"/>
              </a:rPr>
              <a:t> : se référant à l'état d'être libre de l'observation d'autrui,</a:t>
            </a:r>
          </a:p>
          <a:p>
            <a:pPr lvl="0">
              <a:buNone/>
            </a:pPr>
            <a:r>
              <a:rPr lang="fr-FR" sz="4500" b="1" dirty="0" smtClean="0">
                <a:solidFill>
                  <a:srgbClr val="FF0000"/>
                </a:solidFill>
                <a:latin typeface="Times New Roman" pitchFamily="18" charset="0"/>
                <a:cs typeface="Times New Roman" pitchFamily="18" charset="0"/>
              </a:rPr>
              <a:t>L'intimité</a:t>
            </a:r>
            <a:r>
              <a:rPr lang="fr-FR" sz="4500" b="1" dirty="0" smtClean="0">
                <a:latin typeface="Times New Roman" pitchFamily="18" charset="0"/>
                <a:cs typeface="Times New Roman" pitchFamily="18" charset="0"/>
              </a:rPr>
              <a:t> : une personne maintient les contacts intimes avec une autre personne ou un groupe, mais d'une manière libre de l'exposition à l'environnement public, l'état d'optimiser les relations interpersonnelles en minimisant les surveillances extérieures,</a:t>
            </a:r>
          </a:p>
          <a:p>
            <a:pPr lvl="0">
              <a:buNone/>
            </a:pPr>
            <a:r>
              <a:rPr lang="fr-FR" sz="4500" b="1" dirty="0" smtClean="0">
                <a:solidFill>
                  <a:srgbClr val="FF0000"/>
                </a:solidFill>
                <a:latin typeface="Times New Roman" pitchFamily="18" charset="0"/>
                <a:cs typeface="Times New Roman" pitchFamily="18" charset="0"/>
              </a:rPr>
              <a:t>L'anonymat </a:t>
            </a:r>
            <a:r>
              <a:rPr lang="fr-FR" sz="4500" b="1" dirty="0" smtClean="0">
                <a:latin typeface="Times New Roman" pitchFamily="18" charset="0"/>
                <a:cs typeface="Times New Roman" pitchFamily="18" charset="0"/>
              </a:rPr>
              <a:t>: le faite d'être inconnu dans un environnement public (la personne est entourée par d'autres, mais ne s'attend pas à être reconnue),</a:t>
            </a:r>
          </a:p>
          <a:p>
            <a:pPr lvl="0">
              <a:buNone/>
            </a:pPr>
            <a:r>
              <a:rPr lang="fr-FR" sz="4500" b="1" dirty="0" smtClean="0">
                <a:solidFill>
                  <a:srgbClr val="FF0000"/>
                </a:solidFill>
                <a:latin typeface="Times New Roman" pitchFamily="18" charset="0"/>
                <a:cs typeface="Times New Roman" pitchFamily="18" charset="0"/>
              </a:rPr>
              <a:t>Réservé</a:t>
            </a:r>
            <a:r>
              <a:rPr lang="fr-FR" sz="4500" b="1" dirty="0" smtClean="0">
                <a:latin typeface="Times New Roman" pitchFamily="18" charset="0"/>
                <a:cs typeface="Times New Roman" pitchFamily="18" charset="0"/>
              </a:rPr>
              <a:t> : la situation dans laquelle une personne qui emploie des barrières psychologiques pour contrôler les intrusions non désirées. </a:t>
            </a:r>
            <a:br>
              <a:rPr lang="fr-FR" sz="4500" b="1" dirty="0" smtClean="0">
                <a:latin typeface="Times New Roman" pitchFamily="18" charset="0"/>
                <a:cs typeface="Times New Roman" pitchFamily="18" charset="0"/>
              </a:rPr>
            </a:br>
            <a:r>
              <a:rPr lang="fr-FR" sz="4500" b="1" dirty="0" smtClean="0">
                <a:latin typeface="Times New Roman" pitchFamily="18" charset="0"/>
                <a:cs typeface="Times New Roman" pitchFamily="18" charset="0"/>
              </a:rPr>
              <a:t>En plus, Marshall (1974) et Pedersen (1990) ont ajouté deux types d’intimité à la fourchette établie par </a:t>
            </a:r>
            <a:r>
              <a:rPr lang="fr-FR" sz="4500" b="1" dirty="0" err="1" smtClean="0">
                <a:latin typeface="Times New Roman" pitchFamily="18" charset="0"/>
                <a:cs typeface="Times New Roman" pitchFamily="18" charset="0"/>
              </a:rPr>
              <a:t>Westin</a:t>
            </a:r>
            <a:r>
              <a:rPr lang="fr-FR" sz="4500" b="1" dirty="0" smtClean="0">
                <a:latin typeface="Times New Roman" pitchFamily="18" charset="0"/>
                <a:cs typeface="Times New Roman" pitchFamily="18" charset="0"/>
              </a:rPr>
              <a:t> ;</a:t>
            </a:r>
          </a:p>
          <a:p>
            <a:pPr lvl="0">
              <a:buNone/>
            </a:pPr>
            <a:r>
              <a:rPr lang="fr-FR" sz="4500" b="1" dirty="0" smtClean="0">
                <a:solidFill>
                  <a:srgbClr val="FF0000"/>
                </a:solidFill>
                <a:latin typeface="Times New Roman" pitchFamily="18" charset="0"/>
                <a:cs typeface="Times New Roman" pitchFamily="18" charset="0"/>
              </a:rPr>
              <a:t>non voisinant</a:t>
            </a:r>
            <a:r>
              <a:rPr lang="fr-FR" sz="4500" b="1" dirty="0" smtClean="0">
                <a:latin typeface="Times New Roman" pitchFamily="18" charset="0"/>
                <a:cs typeface="Times New Roman" pitchFamily="18" charset="0"/>
              </a:rPr>
              <a:t> : se réfère au dérangement régulier avec des contacts intimes, les connaissances, les amis et les voisins. C'est un résidant qui évite l'interaction avec les voisins afin de satisfaire les besoins de la vie privée,</a:t>
            </a:r>
          </a:p>
          <a:p>
            <a:pPr lvl="0">
              <a:buNone/>
            </a:pPr>
            <a:r>
              <a:rPr lang="fr-FR" sz="4500" b="1" dirty="0" smtClean="0">
                <a:solidFill>
                  <a:srgbClr val="FF0000"/>
                </a:solidFill>
                <a:latin typeface="Times New Roman" pitchFamily="18" charset="0"/>
                <a:cs typeface="Times New Roman" pitchFamily="18" charset="0"/>
              </a:rPr>
              <a:t>l’Isolement</a:t>
            </a:r>
            <a:r>
              <a:rPr lang="fr-FR" sz="4500" b="1" dirty="0" smtClean="0">
                <a:latin typeface="Times New Roman" pitchFamily="18" charset="0"/>
                <a:cs typeface="Times New Roman" pitchFamily="18" charset="0"/>
              </a:rPr>
              <a:t> : nécessite des mesures physiques à la fois auditive et visuelle pour supprimer la possibilité d'intrusion par les individus les plus proches. </a:t>
            </a:r>
            <a:br>
              <a:rPr lang="fr-FR" sz="4500" b="1" dirty="0" smtClean="0">
                <a:latin typeface="Times New Roman" pitchFamily="18" charset="0"/>
                <a:cs typeface="Times New Roman" pitchFamily="18" charset="0"/>
              </a:rPr>
            </a:br>
            <a:r>
              <a:rPr lang="fr-FR" sz="4500" b="1" dirty="0" smtClean="0">
                <a:latin typeface="Times New Roman" pitchFamily="18" charset="0"/>
                <a:cs typeface="Times New Roman" pitchFamily="18" charset="0"/>
              </a:rPr>
              <a:t>Selon Lang (1987: p 145), « </a:t>
            </a:r>
            <a:r>
              <a:rPr lang="fr-FR" sz="4500" b="1" i="1" dirty="0" smtClean="0">
                <a:latin typeface="Times New Roman" pitchFamily="18" charset="0"/>
                <a:cs typeface="Times New Roman" pitchFamily="18" charset="0"/>
              </a:rPr>
              <a:t>aussi </a:t>
            </a:r>
            <a:r>
              <a:rPr lang="fr-FR" sz="4500" b="1" i="1" dirty="0" err="1" smtClean="0">
                <a:latin typeface="Times New Roman" pitchFamily="18" charset="0"/>
                <a:cs typeface="Times New Roman" pitchFamily="18" charset="0"/>
              </a:rPr>
              <a:t>Westin</a:t>
            </a:r>
            <a:r>
              <a:rPr lang="fr-FR" sz="4500" b="1" i="1" dirty="0" smtClean="0">
                <a:latin typeface="Times New Roman" pitchFamily="18" charset="0"/>
                <a:cs typeface="Times New Roman" pitchFamily="18" charset="0"/>
              </a:rPr>
              <a:t> a identifié quatre objectifs servis par l’intimité: elle donne de l'autonomie personnelle, elle permet la libération des émotions, elle permet l'auto-évaluation, et elle limite et protège les communications. Ainsi, l’intimité est importante en termes de relation entre un individu ou un groupe et le reste de la société</a:t>
            </a:r>
            <a:r>
              <a:rPr lang="fr-FR" sz="4500" b="1" dirty="0" smtClean="0">
                <a:latin typeface="Times New Roman" pitchFamily="18" charset="0"/>
                <a:cs typeface="Times New Roman" pitchFamily="18" charset="0"/>
              </a:rPr>
              <a:t>. » </a:t>
            </a:r>
            <a:br>
              <a:rPr lang="fr-FR" sz="4500" b="1" dirty="0" smtClean="0">
                <a:latin typeface="Times New Roman" pitchFamily="18" charset="0"/>
                <a:cs typeface="Times New Roman" pitchFamily="18" charset="0"/>
              </a:rPr>
            </a:br>
            <a:endParaRPr lang="fr-FR" sz="4500" b="1"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7239000" cy="5691032"/>
          </a:xfrm>
        </p:spPr>
        <p:txBody>
          <a:bodyPr>
            <a:normAutofit fontScale="77500" lnSpcReduction="20000"/>
          </a:bodyPr>
          <a:lstStyle/>
          <a:p>
            <a:pPr lvl="0">
              <a:buNone/>
            </a:pPr>
            <a:r>
              <a:rPr lang="fr-FR" dirty="0" smtClean="0"/>
              <a:t>Altman (1976) a également défini l’intimité comme «un contrôle sélectif de l'accès à soi-même ou à un groupe ». Elle est aussi décrite comme un processus dynamique qui contrôle le changement de limites entre les individus et les autres. Elle est une force dynamique qui pousse les gens à se rapprocher ou non. Altman a conçu un modèle de régulation de l’intimité qui est utile. Il illustre le comportement environnemental (la territorialité et l'espace personnel), «les comportements verbaux et non verbaux», et «les pratiques culturelles en tant que mécanismes servant à réguler l’intimité» (</a:t>
            </a:r>
            <a:r>
              <a:rPr lang="fr-FR" dirty="0" err="1" smtClean="0"/>
              <a:t>Kupritz</a:t>
            </a:r>
            <a:r>
              <a:rPr lang="fr-FR" dirty="0" smtClean="0"/>
              <a:t>, 2000). </a:t>
            </a:r>
            <a:br>
              <a:rPr lang="fr-FR" dirty="0" smtClean="0"/>
            </a:br>
            <a:endParaRPr lang="fr-FR" dirty="0" smtClean="0"/>
          </a:p>
          <a:p>
            <a:pPr lvl="0">
              <a:buNone/>
            </a:pPr>
            <a:r>
              <a:rPr lang="fr-FR" dirty="0" smtClean="0"/>
              <a:t>La personnalisation des lieux a donc plusieurs buts: «  sécurité psychologique et esthétique ainsi que l'adaptation de l'environnement à répondre aux besoins des activités spécifiques. Mais  surtout,  la  personnalisation  marque  le  territoire » (Lang, 1987). </a:t>
            </a:r>
          </a:p>
          <a:p>
            <a:pPr>
              <a:buNone/>
            </a:pPr>
            <a:r>
              <a:rPr lang="fr-FR" dirty="0" err="1" smtClean="0"/>
              <a:t>Chermayeff</a:t>
            </a:r>
            <a:r>
              <a:rPr lang="fr-FR" dirty="0" smtClean="0"/>
              <a:t> et Alexander (1966) affirment que l’intimité est le plus important et critique problème à l'endroit où nous vivons.</a:t>
            </a:r>
          </a:p>
          <a:p>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32656"/>
            <a:ext cx="8676456" cy="792088"/>
          </a:xfrm>
        </p:spPr>
        <p:txBody>
          <a:bodyPr>
            <a:normAutofit/>
          </a:bodyPr>
          <a:lstStyle/>
          <a:p>
            <a:r>
              <a:rPr lang="fr-FR" i="1" dirty="0" smtClean="0"/>
              <a:t>Les régulateurs de l’intimité</a:t>
            </a:r>
            <a:endParaRPr lang="fr-FR" dirty="0"/>
          </a:p>
        </p:txBody>
      </p:sp>
      <p:pic>
        <p:nvPicPr>
          <p:cNvPr id="4" name="Espace réservé du contenu 3" descr="_Pic33"/>
          <p:cNvPicPr>
            <a:picLocks noGrp="1"/>
          </p:cNvPicPr>
          <p:nvPr>
            <p:ph idx="1"/>
          </p:nvPr>
        </p:nvPicPr>
        <p:blipFill>
          <a:blip r:embed="rId3" cstate="print"/>
          <a:srcRect l="18085" t="11678" r="11543" b="48952"/>
          <a:stretch>
            <a:fillRect/>
          </a:stretch>
        </p:blipFill>
        <p:spPr bwMode="auto">
          <a:xfrm>
            <a:off x="1416970" y="1628800"/>
            <a:ext cx="6179366" cy="4509644"/>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536" y="320040"/>
            <a:ext cx="8496944" cy="1596792"/>
          </a:xfrm>
        </p:spPr>
        <p:txBody>
          <a:bodyPr>
            <a:normAutofit fontScale="90000"/>
          </a:bodyPr>
          <a:lstStyle/>
          <a:p>
            <a:pPr algn="ctr"/>
            <a:r>
              <a:rPr lang="fr-FR" dirty="0" smtClean="0"/>
              <a:t/>
            </a:r>
            <a:br>
              <a:rPr lang="fr-FR" dirty="0" smtClean="0"/>
            </a:br>
            <a:r>
              <a:rPr lang="fr-FR" dirty="0" smtClean="0"/>
              <a:t> </a:t>
            </a:r>
            <a:br>
              <a:rPr lang="fr-FR" dirty="0" smtClean="0"/>
            </a:br>
            <a:r>
              <a:rPr lang="fr-FR" dirty="0" smtClean="0"/>
              <a:t> </a:t>
            </a:r>
            <a:br>
              <a:rPr lang="fr-FR" dirty="0" smtClean="0"/>
            </a:br>
            <a:r>
              <a:rPr lang="fr-FR" dirty="0" smtClean="0"/>
              <a:t>La territorialité</a:t>
            </a:r>
            <a:br>
              <a:rPr lang="fr-FR" dirty="0" smtClean="0"/>
            </a:br>
            <a:r>
              <a:rPr lang="fr-FR" dirty="0" smtClean="0"/>
              <a:t/>
            </a:r>
            <a:br>
              <a:rPr lang="fr-FR" dirty="0" smtClean="0"/>
            </a:br>
            <a:endParaRPr lang="fr-FR" dirty="0"/>
          </a:p>
        </p:txBody>
      </p:sp>
      <p:sp>
        <p:nvSpPr>
          <p:cNvPr id="3" name="Espace réservé du contenu 2"/>
          <p:cNvSpPr>
            <a:spLocks noGrp="1"/>
          </p:cNvSpPr>
          <p:nvPr>
            <p:ph idx="1"/>
          </p:nvPr>
        </p:nvSpPr>
        <p:spPr>
          <a:xfrm>
            <a:off x="179512" y="764704"/>
            <a:ext cx="8064896" cy="6093296"/>
          </a:xfrm>
        </p:spPr>
        <p:txBody>
          <a:bodyPr>
            <a:normAutofit fontScale="25000" lnSpcReduction="20000"/>
          </a:bodyPr>
          <a:lstStyle/>
          <a:p>
            <a:pPr>
              <a:buNone/>
            </a:pPr>
            <a:r>
              <a:rPr lang="fr-FR" dirty="0" smtClean="0"/>
              <a:t> </a:t>
            </a:r>
            <a:endParaRPr lang="fr-FR" sz="8000" dirty="0" smtClean="0"/>
          </a:p>
          <a:p>
            <a:pPr>
              <a:buNone/>
            </a:pPr>
            <a:r>
              <a:rPr lang="fr-FR" sz="8000" dirty="0" smtClean="0"/>
              <a:t>            Un certain nombre d'études contribuent à la compréhension de la territorialité. Elles se réfèrent à des limites qui sont utilisées pour faire valoir et défendre l'espace. Elle est symbolisée par la propriété, la possession et le contrôle par        les individus et les groupes). Selon Lang (1987), le comportement territorial s'explique par le contrôle de l'espace et la composante territoriale est associée à chacun des paramètres des comportements (Becker, 1982).</a:t>
            </a:r>
          </a:p>
          <a:p>
            <a:pPr>
              <a:buNone/>
            </a:pPr>
            <a:r>
              <a:rPr lang="fr-FR" sz="8000" dirty="0" smtClean="0"/>
              <a:t>La définition de A1tmans (1975) stipule que;</a:t>
            </a:r>
          </a:p>
          <a:p>
            <a:pPr>
              <a:buNone/>
            </a:pPr>
            <a:r>
              <a:rPr lang="fr-FR" sz="8000" dirty="0" smtClean="0"/>
              <a:t>« </a:t>
            </a:r>
            <a:r>
              <a:rPr lang="fr-FR" sz="8000" i="1" dirty="0" smtClean="0"/>
              <a:t>Le comportement territorial est un autre mécanisme de règlement-limite qui implique la personnalisation ou le marquage d'un lieu ou d’un objet et la communication qui est" détenue "par une personne ou un groupe. La personnalisation et la propriété sont conçues pour réguler les interactions sociales et aider à satisfaire les diverses motivations sociales et matérielles .La réponse défensive peut parfois se produire lorsque les limites territoriales sont violées ».</a:t>
            </a:r>
            <a:endParaRPr lang="fr-FR" sz="8000" dirty="0" smtClean="0"/>
          </a:p>
          <a:p>
            <a:pPr>
              <a:buNone/>
            </a:pPr>
            <a:r>
              <a:rPr lang="fr-FR" sz="8000" i="1" dirty="0" smtClean="0"/>
              <a:t> </a:t>
            </a:r>
            <a:endParaRPr lang="fr-FR" sz="8000" dirty="0" smtClean="0"/>
          </a:p>
          <a:p>
            <a:pPr>
              <a:buNone/>
            </a:pPr>
            <a:r>
              <a:rPr lang="fr-FR" sz="8000" dirty="0" smtClean="0"/>
              <a:t>La territorialité est un important organisateur de la vie humaine pour les communautés, groupes et individus. Elle facilite le processus social et permet l'exécution de certaines fonctions telles que la gestion de l'identité personnelle et de la réglementation des systèmes sociaux.</a:t>
            </a:r>
          </a:p>
          <a:p>
            <a:pPr>
              <a:buNone/>
            </a:pPr>
            <a:r>
              <a:rPr lang="fr-FR" sz="6400" dirty="0" smtClean="0"/>
              <a:t> </a:t>
            </a:r>
          </a:p>
          <a:p>
            <a:pPr>
              <a:buNone/>
            </a:pPr>
            <a:r>
              <a:rPr lang="fr-FR" dirty="0" smtClean="0"/>
              <a:t> </a:t>
            </a:r>
          </a:p>
          <a:p>
            <a:pPr>
              <a:buNone/>
            </a:pPr>
            <a:r>
              <a:rPr lang="fr-FR" dirty="0" smtClean="0"/>
              <a:t> </a:t>
            </a:r>
          </a:p>
          <a:p>
            <a:pPr>
              <a:buNone/>
            </a:pPr>
            <a:r>
              <a:rPr lang="fr-FR" dirty="0" smtClean="0"/>
              <a:t> </a:t>
            </a:r>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68144" y="2420888"/>
            <a:ext cx="3096344" cy="1800200"/>
          </a:xfrm>
        </p:spPr>
        <p:txBody>
          <a:bodyPr>
            <a:normAutofit/>
          </a:bodyPr>
          <a:lstStyle/>
          <a:p>
            <a:r>
              <a:rPr lang="fr-FR" dirty="0" smtClean="0"/>
              <a:t>Matériaux et forme </a:t>
            </a:r>
            <a:br>
              <a:rPr lang="fr-FR" dirty="0" smtClean="0"/>
            </a:br>
            <a:r>
              <a:rPr lang="fr-FR" dirty="0" smtClean="0"/>
              <a:t>de maison</a:t>
            </a:r>
            <a:endParaRPr lang="fr-FR" dirty="0"/>
          </a:p>
        </p:txBody>
      </p:sp>
      <p:pic>
        <p:nvPicPr>
          <p:cNvPr id="1026" name="Picture 2" descr="C:\Users\OUARI MOUNIA\Pictures\Desktop\photo\SDC10230.JPG"/>
          <p:cNvPicPr>
            <a:picLocks noGrp="1" noChangeAspect="1" noChangeArrowheads="1"/>
          </p:cNvPicPr>
          <p:nvPr>
            <p:ph idx="1"/>
          </p:nvPr>
        </p:nvPicPr>
        <p:blipFill>
          <a:blip r:embed="rId2" cstate="print">
            <a:lum bright="30000" contrast="40000"/>
          </a:blip>
          <a:srcRect l="10029" r="827"/>
          <a:stretch>
            <a:fillRect/>
          </a:stretch>
        </p:blipFill>
        <p:spPr bwMode="auto">
          <a:xfrm rot="5400000">
            <a:off x="42563" y="757637"/>
            <a:ext cx="6264696" cy="527071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620688"/>
          <a:ext cx="7859216" cy="583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620688"/>
            <a:ext cx="7516688" cy="842352"/>
          </a:xfrm>
        </p:spPr>
        <p:txBody>
          <a:bodyPr>
            <a:noAutofit/>
          </a:bodyPr>
          <a:lstStyle/>
          <a:p>
            <a:pPr algn="ctr"/>
            <a:r>
              <a:rPr lang="fr-FR" sz="2400" dirty="0" smtClean="0"/>
              <a:t>Le menhir est un édifice commémoratif ou votif mais en aucun cas un monument funéraire.</a:t>
            </a:r>
            <a:br>
              <a:rPr lang="fr-FR" sz="2400" dirty="0" smtClean="0"/>
            </a:br>
            <a:endParaRPr lang="fr-FR" sz="2400" dirty="0"/>
          </a:p>
        </p:txBody>
      </p:sp>
      <p:pic>
        <p:nvPicPr>
          <p:cNvPr id="4" name="Espace réservé du contenu 3" descr="Stonehenge"/>
          <p:cNvPicPr>
            <a:picLocks noGrp="1"/>
          </p:cNvPicPr>
          <p:nvPr>
            <p:ph idx="1"/>
          </p:nvPr>
        </p:nvPicPr>
        <p:blipFill>
          <a:blip r:embed="rId2" cstate="print"/>
          <a:srcRect/>
          <a:stretch>
            <a:fillRect/>
          </a:stretch>
        </p:blipFill>
        <p:spPr bwMode="auto">
          <a:xfrm>
            <a:off x="323528" y="1268760"/>
            <a:ext cx="8064896" cy="5256583"/>
          </a:xfrm>
          <a:prstGeom prst="rect">
            <a:avLst/>
          </a:prstGeom>
          <a:noFill/>
          <a:ln w="9525">
            <a:noFill/>
            <a:miter lim="800000"/>
            <a:headEnd/>
            <a:tailEnd/>
          </a:ln>
        </p:spPr>
      </p:pic>
      <p:sp>
        <p:nvSpPr>
          <p:cNvPr id="5" name="ZoneTexte 4"/>
          <p:cNvSpPr txBox="1"/>
          <p:nvPr/>
        </p:nvSpPr>
        <p:spPr>
          <a:xfrm>
            <a:off x="6012160" y="6021288"/>
            <a:ext cx="2736304" cy="646331"/>
          </a:xfrm>
          <a:prstGeom prst="rect">
            <a:avLst/>
          </a:prstGeom>
          <a:noFill/>
        </p:spPr>
        <p:txBody>
          <a:bodyPr wrap="square" rtlCol="0">
            <a:spAutoFit/>
          </a:bodyPr>
          <a:lstStyle/>
          <a:p>
            <a:r>
              <a:rPr lang="fr-FR" b="1" dirty="0" smtClean="0"/>
              <a:t>Stonehenge. By </a:t>
            </a:r>
            <a:r>
              <a:rPr lang="fr-FR" b="1" dirty="0" smtClean="0">
                <a:hlinkClick r:id="rId3"/>
              </a:rPr>
              <a:t>qalinx </a:t>
            </a:r>
            <a:r>
              <a:rPr lang="fr-FR" dirty="0" smtClean="0"/>
              <a:t>.</a:t>
            </a:r>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908720"/>
            <a:ext cx="7239000" cy="4846320"/>
          </a:xfrm>
        </p:spPr>
        <p:txBody>
          <a:bodyPr/>
          <a:lstStyle/>
          <a:p>
            <a:r>
              <a:rPr lang="fr-FR" dirty="0" smtClean="0"/>
              <a:t>Un bâtiment manifeste l’interaction de facteurs complexes et nombreux.</a:t>
            </a:r>
          </a:p>
          <a:p>
            <a:r>
              <a:rPr lang="fr-FR" dirty="0" smtClean="0"/>
              <a:t>La forme de la maison n’est pas simplement le résultat de forces physiques ou de tout autre facteur causal unique elle est la conséquence de toute une série de facteurs socioculturels. Mais la forme se trouve modifiée par les conditions climatiques.</a:t>
            </a:r>
          </a:p>
          <a:p>
            <a:r>
              <a:rPr lang="fr-FR" dirty="0" smtClean="0"/>
              <a:t>Ce qui décide de la forme de la maison et modèles les espaces et leurs relations, c’est la vision qu’un peuple a de la vie idéale.</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620688"/>
          <a:ext cx="7239000" cy="583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smtClean="0"/>
              <a:t>Importance de l’aspect socioculturels de l’habitation </a:t>
            </a:r>
            <a:endParaRPr lang="fr-FR" dirty="0"/>
          </a:p>
        </p:txBody>
      </p:sp>
      <p:pic>
        <p:nvPicPr>
          <p:cNvPr id="4" name="Espace réservé du contenu 3" descr="Alignements de Carnac"/>
          <p:cNvPicPr>
            <a:picLocks noGrp="1"/>
          </p:cNvPicPr>
          <p:nvPr>
            <p:ph idx="1"/>
          </p:nvPr>
        </p:nvPicPr>
        <p:blipFill>
          <a:blip r:embed="rId2" cstate="print"/>
          <a:srcRect/>
          <a:stretch>
            <a:fillRect/>
          </a:stretch>
        </p:blipFill>
        <p:spPr bwMode="auto">
          <a:xfrm>
            <a:off x="845608" y="1609725"/>
            <a:ext cx="5886632" cy="4195540"/>
          </a:xfrm>
          <a:prstGeom prst="rect">
            <a:avLst/>
          </a:prstGeom>
          <a:noFill/>
          <a:ln w="9525">
            <a:noFill/>
            <a:miter lim="800000"/>
            <a:headEnd/>
            <a:tailEnd/>
          </a:ln>
        </p:spPr>
      </p:pic>
      <p:sp>
        <p:nvSpPr>
          <p:cNvPr id="1025" name="Rectangle 1"/>
          <p:cNvSpPr>
            <a:spLocks noChangeArrowheads="1"/>
          </p:cNvSpPr>
          <p:nvPr/>
        </p:nvSpPr>
        <p:spPr bwMode="auto">
          <a:xfrm>
            <a:off x="2825087" y="6080611"/>
            <a:ext cx="385285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effectLst/>
                <a:latin typeface="Calibri" pitchFamily="34" charset="0"/>
                <a:ea typeface="Times New Roman" pitchFamily="18" charset="0"/>
                <a:cs typeface="Arial" pitchFamily="34" charset="0"/>
              </a:rPr>
              <a:t>Alignements de Carnac. By </a:t>
            </a:r>
            <a:r>
              <a:rPr kumimoji="0" lang="fr-FR" sz="1600" b="1" i="0" u="none" strike="noStrike" cap="none" normalizeH="0" baseline="0" dirty="0" smtClean="0">
                <a:ln>
                  <a:noFill/>
                </a:ln>
                <a:effectLst/>
                <a:latin typeface="Calibri" pitchFamily="34" charset="0"/>
                <a:ea typeface="Times New Roman" pitchFamily="18" charset="0"/>
                <a:cs typeface="Arial" pitchFamily="34" charset="0"/>
                <a:hlinkClick r:id="rId3"/>
              </a:rPr>
              <a:t>David </a:t>
            </a:r>
            <a:r>
              <a:rPr kumimoji="0" lang="fr-FR" sz="1600" b="1" i="0" u="none" strike="noStrike" cap="none" normalizeH="0" baseline="0" dirty="0" err="1" smtClean="0">
                <a:ln>
                  <a:noFill/>
                </a:ln>
                <a:effectLst/>
                <a:latin typeface="Calibri" pitchFamily="34" charset="0"/>
                <a:ea typeface="Times New Roman" pitchFamily="18" charset="0"/>
                <a:cs typeface="Arial" pitchFamily="34" charset="0"/>
                <a:hlinkClick r:id="rId3"/>
              </a:rPr>
              <a:t>Barrena</a:t>
            </a:r>
            <a:r>
              <a:rPr kumimoji="0" lang="fr-FR" sz="1600" b="1" i="0" u="none" strike="noStrike" cap="none" normalizeH="0" baseline="0" dirty="0" smtClean="0">
                <a:ln>
                  <a:noFill/>
                </a:ln>
                <a:effectLst/>
                <a:latin typeface="Calibri" pitchFamily="34" charset="0"/>
                <a:ea typeface="Times New Roman" pitchFamily="18" charset="0"/>
                <a:cs typeface="Arial" pitchFamily="34" charset="0"/>
              </a:rPr>
              <a:t> . </a:t>
            </a:r>
            <a:endParaRPr kumimoji="0" lang="fr-FR" sz="16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1363</TotalTime>
  <Words>934</Words>
  <Application>Microsoft Office PowerPoint</Application>
  <PresentationFormat>Affichage à l'écran (4:3)</PresentationFormat>
  <Paragraphs>115</Paragraphs>
  <Slides>33</Slides>
  <Notes>1</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Opulent</vt:lpstr>
      <vt:lpstr>L’habitation : mode de vie et pratiques socioculturelles</vt:lpstr>
      <vt:lpstr>Théorie sur la forme de la maison</vt:lpstr>
      <vt:lpstr>Diapositive 3</vt:lpstr>
      <vt:lpstr>Matériaux et forme  de maison</vt:lpstr>
      <vt:lpstr>Diapositive 5</vt:lpstr>
      <vt:lpstr>Le menhir est un édifice commémoratif ou votif mais en aucun cas un monument funéraire. </vt:lpstr>
      <vt:lpstr>Diapositive 7</vt:lpstr>
      <vt:lpstr>Diapositive 8</vt:lpstr>
      <vt:lpstr>Importance de l’aspect socioculturels de l’habitation </vt:lpstr>
      <vt:lpstr>Diapositive 10</vt:lpstr>
      <vt:lpstr>Tout ces aspects peuvent changer selon le contexte spatial et temporel qu’on peut appeler « mode de vie » ou « genre de vie »comme  MAX SCORE préfère l’appeler </vt:lpstr>
      <vt:lpstr>Exemples pour montrer la force de l’aspect socioculturel dans l’habitation:</vt:lpstr>
      <vt:lpstr>Diapositive 13</vt:lpstr>
      <vt:lpstr>Coin du bon dieu </vt:lpstr>
      <vt:lpstr>La religion n’est pas une caractéristique universelle mais un choix culturel intéressant pour étudier les forces conduisant a la nature symbolique du bâtiment</vt:lpstr>
      <vt:lpstr>Diapositive 16</vt:lpstr>
      <vt:lpstr>Diapositive 17</vt:lpstr>
      <vt:lpstr>Diapositive 18</vt:lpstr>
      <vt:lpstr>la structure de  la famille</vt:lpstr>
      <vt:lpstr>Conclusion </vt:lpstr>
      <vt:lpstr>Diapositive 21</vt:lpstr>
      <vt:lpstr>  Les principaux besoins de la motivation humaine selon Abraham Maslow </vt:lpstr>
      <vt:lpstr>La variété du contrôle social : </vt:lpstr>
      <vt:lpstr>Diapositive 24</vt:lpstr>
      <vt:lpstr>L’espace défendable, Newman </vt:lpstr>
      <vt:lpstr>Diapositive 26</vt:lpstr>
      <vt:lpstr>Mécanisme de régulation du comportement social</vt:lpstr>
      <vt:lpstr>  Type d’intimité, : Al-Kodmany, 2 000</vt:lpstr>
      <vt:lpstr>L’intimité :</vt:lpstr>
      <vt:lpstr>Diapositive 30</vt:lpstr>
      <vt:lpstr>Diapositive 31</vt:lpstr>
      <vt:lpstr>Les régulateurs de l’intimité</vt:lpstr>
      <vt:lpstr>     La territorialité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L’habitation :mode de vie et pratiques socioculturelles</dc:title>
  <dc:creator>OUARI MOUNIA</dc:creator>
  <cp:lastModifiedBy>afak</cp:lastModifiedBy>
  <cp:revision>67</cp:revision>
  <dcterms:created xsi:type="dcterms:W3CDTF">2011-10-30T14:47:47Z</dcterms:created>
  <dcterms:modified xsi:type="dcterms:W3CDTF">2023-05-07T21:08:55Z</dcterms:modified>
</cp:coreProperties>
</file>