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64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0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67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43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2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59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9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98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73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0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2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81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90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77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90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21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9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CFBA20-49AA-46C8-A529-3F6BC74BD4D4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8B4454-B335-4ADF-8034-7E22DD7AC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33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9EB1-E9F6-4E52-88D9-8C0635CAD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161061"/>
          </a:xfrm>
        </p:spPr>
        <p:txBody>
          <a:bodyPr>
            <a:normAutofit/>
          </a:bodyPr>
          <a:lstStyle/>
          <a:p>
            <a:r>
              <a:rPr lang="fr-F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C91EE-419A-48D1-9465-CAEAAC049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SEMIOLOGIE HÉMATOLOGIQUE</a:t>
            </a:r>
          </a:p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DR: B TABET</a:t>
            </a:r>
          </a:p>
        </p:txBody>
      </p:sp>
    </p:spTree>
    <p:extLst>
      <p:ext uri="{BB962C8B-B14F-4D97-AF65-F5344CB8AC3E}">
        <p14:creationId xmlns:p14="http://schemas.microsoft.com/office/powerpoint/2010/main" val="209768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39CF-BDC5-4348-BB74-F2292C02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1741"/>
            <a:ext cx="10364451" cy="1336894"/>
          </a:xfrm>
        </p:spPr>
        <p:txBody>
          <a:bodyPr/>
          <a:lstStyle/>
          <a:p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Purpura infectieux(fulminans)</a:t>
            </a:r>
            <a:endParaRPr lang="fr-FR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DE0A2-6721-4A2F-9422-1CB697AB1D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26943"/>
            <a:ext cx="10363826" cy="4820528"/>
          </a:xfrm>
        </p:spPr>
        <p:txBody>
          <a:bodyPr/>
          <a:lstStyle/>
          <a:p>
            <a:r>
              <a:rPr lang="fr-FR" dirty="0"/>
              <a:t>Se voit dans les tableaux de choc septiques</a:t>
            </a:r>
          </a:p>
          <a:p>
            <a:r>
              <a:rPr lang="fr-FR" dirty="0"/>
              <a:t>Germes responsables: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Méningocoque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Pneumocoque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Physiopathologie complexe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Adhérence endothélial importante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Alteration vasculaire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Thrombose vasculaire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Déficit en protéine C d’où la CIVD associée,</a:t>
            </a:r>
          </a:p>
        </p:txBody>
      </p:sp>
    </p:spTree>
    <p:extLst>
      <p:ext uri="{BB962C8B-B14F-4D97-AF65-F5344CB8AC3E}">
        <p14:creationId xmlns:p14="http://schemas.microsoft.com/office/powerpoint/2010/main" val="150030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A709-2288-46C9-923F-F3D71119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5" y="618517"/>
            <a:ext cx="10574841" cy="1139945"/>
          </a:xfrm>
        </p:spPr>
        <p:txBody>
          <a:bodyPr/>
          <a:lstStyle/>
          <a:p>
            <a:r>
              <a:rPr lang="fr-F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Purpura fulminans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0F1FCF-A38E-4FA2-A1E2-E007060C84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7" y="2214693"/>
            <a:ext cx="5509671" cy="357650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46B995E-3E9D-4A0E-8065-F8843136145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4692"/>
            <a:ext cx="5392615" cy="3576505"/>
          </a:xfrm>
        </p:spPr>
      </p:pic>
    </p:spTree>
    <p:extLst>
      <p:ext uri="{BB962C8B-B14F-4D97-AF65-F5344CB8AC3E}">
        <p14:creationId xmlns:p14="http://schemas.microsoft.com/office/powerpoint/2010/main" val="300752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1A1E-C899-4C80-B3F9-8BAEE78B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69606"/>
          </a:xfrm>
        </p:spPr>
        <p:txBody>
          <a:bodyPr/>
          <a:lstStyle/>
          <a:p>
            <a:r>
              <a:rPr lang="fr-FR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0566-07A1-43D8-A95B-1321247876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14732"/>
            <a:ext cx="10363826" cy="3976467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>
                <a:latin typeface="Calibri" panose="020F0502020204030204" pitchFamily="34" charset="0"/>
                <a:cs typeface="Calibri" panose="020F0502020204030204" pitchFamily="34" charset="0"/>
              </a:rPr>
              <a:t>Le terme purpura : </a:t>
            </a:r>
          </a:p>
          <a:p>
            <a:pPr marL="0" indent="0">
              <a:buNone/>
            </a:pPr>
            <a:endParaRPr lang="fr-F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vient du grec: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porphyra qui signifie un mollusque MARIN d'OU ON Extrait un pigment rogue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Lésions purpuriques: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Lésions hématiques circonscrite au niveau de la peau et les muqueuses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Elles ne s'effacent pas à la vitropression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F1B2-BE84-4505-8A4C-1319EDED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2205"/>
            <a:ext cx="10364451" cy="2116220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Physiopathologie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549D8-5D4F-4934-8F58-4BFBB55308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885071"/>
            <a:ext cx="10728960" cy="3962399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lésions purpuriques sont des extravasions du sans du secteur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Vasculaire au secteur tissulaire 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3 origines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Origine hématologique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Origine rhumatologique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Origine infectieuse</a:t>
            </a:r>
          </a:p>
        </p:txBody>
      </p:sp>
    </p:spTree>
    <p:extLst>
      <p:ext uri="{BB962C8B-B14F-4D97-AF65-F5344CB8AC3E}">
        <p14:creationId xmlns:p14="http://schemas.microsoft.com/office/powerpoint/2010/main" val="336415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4ACC-87A6-4B1E-9ADB-185A35D2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Origine hématologique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EA0A-7A87-4173-863D-801AB8E166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 agit de manifestations hémorragiques en rapport avec </a:t>
            </a:r>
          </a:p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Anomalie quantitative des plaquette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le purpura thrombopénique 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Anomalies qualitatives de plaquettes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le cas de thrombopathie </a:t>
            </a:r>
          </a:p>
        </p:txBody>
      </p:sp>
    </p:spTree>
    <p:extLst>
      <p:ext uri="{BB962C8B-B14F-4D97-AF65-F5344CB8AC3E}">
        <p14:creationId xmlns:p14="http://schemas.microsoft.com/office/powerpoint/2010/main" val="137811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172C9-72C2-41F8-A202-82CF6F9B24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48640"/>
            <a:ext cx="10363826" cy="5242559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manifestations hémorragiques sont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Purpura pétéchial: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Tâche rouge millimétrique rouges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Touches tous le corps voir même cavité buccale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typiquement caractéristique de la thrombopénie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Seuil hémorragique : 30000/mm3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Purpura ecchymotique: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Taches rouges larges sur le corps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Respecte la bouche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4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5208-7731-4861-9F94-86BE1304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Pétéchies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3F41277-345B-4125-BC25-F312FE0256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463800"/>
            <a:ext cx="4873474" cy="332739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0FD0CF-1175-407B-9765-0ACF25C43F6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25" y="2463799"/>
            <a:ext cx="5118100" cy="3327399"/>
          </a:xfrm>
        </p:spPr>
      </p:pic>
    </p:spTree>
    <p:extLst>
      <p:ext uri="{BB962C8B-B14F-4D97-AF65-F5344CB8AC3E}">
        <p14:creationId xmlns:p14="http://schemas.microsoft.com/office/powerpoint/2010/main" val="166250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42B5-67E9-4029-80E1-B8FB4903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Ecchymoses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DF003C-27C4-4324-9E7C-D5AA9C0114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6" y="2475914"/>
            <a:ext cx="5182225" cy="376356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C654CD-7F7C-4DDC-B918-126E99F51CB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4694"/>
            <a:ext cx="5182226" cy="4024789"/>
          </a:xfrm>
        </p:spPr>
      </p:pic>
    </p:spTree>
    <p:extLst>
      <p:ext uri="{BB962C8B-B14F-4D97-AF65-F5344CB8AC3E}">
        <p14:creationId xmlns:p14="http://schemas.microsoft.com/office/powerpoint/2010/main" val="341768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93B6-40FA-4060-AC82-BF4BF556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0455"/>
          </a:xfrm>
        </p:spPr>
        <p:txBody>
          <a:bodyPr/>
          <a:lstStyle/>
          <a:p>
            <a:r>
              <a:rPr lang="fr-F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Origine rhumatoïde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F675-FB36-4B0B-8D73-D940A35C52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59988"/>
            <a:ext cx="10363826" cy="41312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est en rapport avec une vascularite des petits vaisseaux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Dépôt de complexes immuns type  IGA sur la paroi vasculaire,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Cette vascularite se manifeste 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Cutané: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purpura infiltrant dit vasculaire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Digestif: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douleur abdominale ;saignement digestif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Rénal: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hématurie et protéinurie 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Articulaire 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arthrite </a:t>
            </a:r>
          </a:p>
        </p:txBody>
      </p:sp>
    </p:spTree>
    <p:extLst>
      <p:ext uri="{BB962C8B-B14F-4D97-AF65-F5344CB8AC3E}">
        <p14:creationId xmlns:p14="http://schemas.microsoft.com/office/powerpoint/2010/main" val="104603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126A-FF3D-4F31-99D5-08B011C6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24351"/>
          </a:xfrm>
        </p:spPr>
        <p:txBody>
          <a:bodyPr>
            <a:normAutofit/>
          </a:bodyPr>
          <a:lstStyle/>
          <a:p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Purpura vasculaire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3F8349-D6F9-41BE-BC62-D0A4CEEB8A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4" y="2214694"/>
            <a:ext cx="5314736" cy="342001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63D0FE7-60F0-41DD-B727-9E961B298A8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72" y="2214694"/>
            <a:ext cx="5314734" cy="3420018"/>
          </a:xfrm>
        </p:spPr>
      </p:pic>
    </p:spTree>
    <p:extLst>
      <p:ext uri="{BB962C8B-B14F-4D97-AF65-F5344CB8AC3E}">
        <p14:creationId xmlns:p14="http://schemas.microsoft.com/office/powerpoint/2010/main" val="96415584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456</TotalTime>
  <Words>236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Wingdings</vt:lpstr>
      <vt:lpstr>Droplet</vt:lpstr>
      <vt:lpstr>purpura</vt:lpstr>
      <vt:lpstr>définition</vt:lpstr>
      <vt:lpstr>Physiopathologie </vt:lpstr>
      <vt:lpstr>Origine hématologique </vt:lpstr>
      <vt:lpstr>PowerPoint Presentation</vt:lpstr>
      <vt:lpstr>Pétéchies </vt:lpstr>
      <vt:lpstr>Ecchymoses </vt:lpstr>
      <vt:lpstr>Origine rhumatoïde</vt:lpstr>
      <vt:lpstr>Purpura vasculaire</vt:lpstr>
      <vt:lpstr>Purpura infectieux(fulminans)</vt:lpstr>
      <vt:lpstr>Purpura fulminans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purpura</dc:title>
  <dc:creator>PC</dc:creator>
  <cp:lastModifiedBy>PC</cp:lastModifiedBy>
  <cp:revision>29</cp:revision>
  <dcterms:created xsi:type="dcterms:W3CDTF">2024-06-02T19:24:40Z</dcterms:created>
  <dcterms:modified xsi:type="dcterms:W3CDTF">2024-06-04T20:46:55Z</dcterms:modified>
</cp:coreProperties>
</file>