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1B99-676C-4D91-9ECF-50AFD6D138C6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6863-C33E-4CF4-8277-51D06BC8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3077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1B99-676C-4D91-9ECF-50AFD6D138C6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6863-C33E-4CF4-8277-51D06BC8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6845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1B99-676C-4D91-9ECF-50AFD6D138C6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6863-C33E-4CF4-8277-51D06BC8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3635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1B99-676C-4D91-9ECF-50AFD6D138C6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6863-C33E-4CF4-8277-51D06BC8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0451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1B99-676C-4D91-9ECF-50AFD6D138C6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6863-C33E-4CF4-8277-51D06BC8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235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1B99-676C-4D91-9ECF-50AFD6D138C6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6863-C33E-4CF4-8277-51D06BC8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003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1B99-676C-4D91-9ECF-50AFD6D138C6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6863-C33E-4CF4-8277-51D06BC8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894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1B99-676C-4D91-9ECF-50AFD6D138C6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6863-C33E-4CF4-8277-51D06BC8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251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1B99-676C-4D91-9ECF-50AFD6D138C6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6863-C33E-4CF4-8277-51D06BC8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792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1B99-676C-4D91-9ECF-50AFD6D138C6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6863-C33E-4CF4-8277-51D06BC8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966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1B99-676C-4D91-9ECF-50AFD6D138C6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6863-C33E-4CF4-8277-51D06BC8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840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41B99-676C-4D91-9ECF-50AFD6D138C6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96863-C33E-4CF4-8277-51D06BC8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66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5496" y="2232227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 err="1" smtClean="0"/>
              <a:t>Leaves</a:t>
            </a:r>
            <a:r>
              <a:rPr lang="fr-FR" b="1" dirty="0" smtClean="0"/>
              <a:t> </a:t>
            </a:r>
            <a:r>
              <a:rPr lang="fr-FR" b="1" dirty="0" err="1" smtClean="0"/>
              <a:t>morphology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82799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9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6091" t="26091" r="22887" b="20549"/>
          <a:stretch/>
        </p:blipFill>
        <p:spPr>
          <a:xfrm>
            <a:off x="338071" y="412124"/>
            <a:ext cx="7968802" cy="588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9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0402" t="25340" r="28311" b="32783"/>
          <a:stretch/>
        </p:blipFill>
        <p:spPr>
          <a:xfrm>
            <a:off x="291315" y="-167425"/>
            <a:ext cx="4779741" cy="47842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9050" t="25340" r="28591" b="22240"/>
          <a:stretch/>
        </p:blipFill>
        <p:spPr>
          <a:xfrm>
            <a:off x="4839236" y="141668"/>
            <a:ext cx="3873321" cy="284623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30634" t="24964" r="27113" b="21676"/>
          <a:stretch/>
        </p:blipFill>
        <p:spPr>
          <a:xfrm>
            <a:off x="5071056" y="3097089"/>
            <a:ext cx="38636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8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8564" y="2567078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 err="1" smtClean="0"/>
              <a:t>Leaf</a:t>
            </a:r>
            <a:r>
              <a:rPr lang="fr-FR" b="1" dirty="0" smtClean="0"/>
              <a:t> </a:t>
            </a:r>
            <a:r>
              <a:rPr lang="fr-FR" b="1" dirty="0" err="1" smtClean="0"/>
              <a:t>shapes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41274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3134" t="21958" r="2606" b="5142"/>
          <a:stretch/>
        </p:blipFill>
        <p:spPr>
          <a:xfrm>
            <a:off x="1" y="90153"/>
            <a:ext cx="9143999" cy="650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7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3662" t="14067" r="21937" b="14161"/>
          <a:stretch/>
        </p:blipFill>
        <p:spPr>
          <a:xfrm>
            <a:off x="-86931" y="0"/>
            <a:ext cx="5766515" cy="40053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5035" t="31164" r="18662" b="16041"/>
          <a:stretch/>
        </p:blipFill>
        <p:spPr>
          <a:xfrm>
            <a:off x="3530421" y="3239038"/>
            <a:ext cx="5613579" cy="361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5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6620" t="36989" r="19190" b="8149"/>
          <a:stretch/>
        </p:blipFill>
        <p:spPr>
          <a:xfrm>
            <a:off x="695459" y="0"/>
            <a:ext cx="4955147" cy="37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1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42075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err="1" smtClean="0"/>
              <a:t>Leaf</a:t>
            </a:r>
            <a:r>
              <a:rPr lang="fr-FR" dirty="0" smtClean="0"/>
              <a:t> </a:t>
            </a:r>
            <a:r>
              <a:rPr lang="fr-FR" dirty="0" err="1" smtClean="0"/>
              <a:t>margins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905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3134" t="22334" r="2290" b="12094"/>
          <a:stretch/>
        </p:blipFill>
        <p:spPr>
          <a:xfrm>
            <a:off x="96592" y="167426"/>
            <a:ext cx="8954036" cy="669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4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0352" t="11811" r="7781" b="6082"/>
          <a:stretch/>
        </p:blipFill>
        <p:spPr>
          <a:xfrm>
            <a:off x="144887" y="244699"/>
            <a:ext cx="874153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2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8" y="1"/>
            <a:ext cx="3735648" cy="47430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6619" t="21770" r="21620" b="9276"/>
          <a:stretch/>
        </p:blipFill>
        <p:spPr>
          <a:xfrm>
            <a:off x="4250028" y="1712891"/>
            <a:ext cx="4732986" cy="472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0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6619" t="20456" r="22782" b="10215"/>
          <a:stretch/>
        </p:blipFill>
        <p:spPr>
          <a:xfrm>
            <a:off x="0" y="0"/>
            <a:ext cx="4626735" cy="47523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6724" t="18952" r="19719" b="12658"/>
          <a:stretch/>
        </p:blipFill>
        <p:spPr>
          <a:xfrm>
            <a:off x="4433552" y="2170090"/>
            <a:ext cx="4710448" cy="46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5986" t="15194" r="20986" b="14913"/>
          <a:stretch/>
        </p:blipFill>
        <p:spPr>
          <a:xfrm>
            <a:off x="0" y="1"/>
            <a:ext cx="4848896" cy="47909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6303" t="15006" r="23944" b="15476"/>
          <a:stretch/>
        </p:blipFill>
        <p:spPr>
          <a:xfrm>
            <a:off x="4594537" y="2092818"/>
            <a:ext cx="4549463" cy="476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5986" t="14067" r="22148" b="19046"/>
          <a:stretch/>
        </p:blipFill>
        <p:spPr>
          <a:xfrm>
            <a:off x="1" y="1"/>
            <a:ext cx="4742645" cy="458487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6937" t="13502" r="29859" b="20550"/>
          <a:stretch/>
        </p:blipFill>
        <p:spPr>
          <a:xfrm>
            <a:off x="4829578" y="2292439"/>
            <a:ext cx="3950595" cy="452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6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6303" t="21207" r="20141" b="14348"/>
          <a:stretch/>
        </p:blipFill>
        <p:spPr>
          <a:xfrm>
            <a:off x="0" y="1"/>
            <a:ext cx="4897193" cy="44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4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6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7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7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0375" r="18625"/>
          <a:stretch/>
        </p:blipFill>
        <p:spPr>
          <a:xfrm>
            <a:off x="0" y="0"/>
            <a:ext cx="9031309" cy="56924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851" y="3155325"/>
            <a:ext cx="4124458" cy="370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3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6056" t="48938" r="34824" b="15101"/>
          <a:stretch/>
        </p:blipFill>
        <p:spPr>
          <a:xfrm>
            <a:off x="28978" y="140923"/>
            <a:ext cx="8847786" cy="38644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5598" t="7700" r="2923" b="3662"/>
          <a:stretch/>
        </p:blipFill>
        <p:spPr>
          <a:xfrm>
            <a:off x="28978" y="4005329"/>
            <a:ext cx="9002332" cy="282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24190" t="26091" r="22254" b="20925"/>
          <a:stretch/>
        </p:blipFill>
        <p:spPr>
          <a:xfrm>
            <a:off x="318753" y="373487"/>
            <a:ext cx="8693239" cy="604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6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24507" t="25904" r="22254" b="20549"/>
          <a:stretch/>
        </p:blipFill>
        <p:spPr>
          <a:xfrm>
            <a:off x="502275" y="489397"/>
            <a:ext cx="8123350" cy="595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7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2077" t="45255" r="40317" b="17919"/>
          <a:stretch/>
        </p:blipFill>
        <p:spPr>
          <a:xfrm>
            <a:off x="222161" y="656822"/>
            <a:ext cx="8731875" cy="551215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722772" y="4121239"/>
            <a:ext cx="1284668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بسيطة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360331" y="2650901"/>
            <a:ext cx="1284668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مركبة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569614" y="4636462"/>
            <a:ext cx="1284668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ريشية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619491" y="4490571"/>
            <a:ext cx="1284668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راحية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372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25986" t="24777" r="24577" b="25058"/>
          <a:stretch/>
        </p:blipFill>
        <p:spPr>
          <a:xfrm>
            <a:off x="0" y="231820"/>
            <a:ext cx="3950593" cy="41341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9855" t="2771" r="17737" b="3502"/>
          <a:stretch/>
        </p:blipFill>
        <p:spPr>
          <a:xfrm>
            <a:off x="3950594" y="618186"/>
            <a:ext cx="5193406" cy="578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7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6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Affichage à l'écran (4:3)</PresentationFormat>
  <Paragraphs>7</Paragraphs>
  <Slides>29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Leaves morphology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Leaf shapes</vt:lpstr>
      <vt:lpstr>Présentation PowerPoint</vt:lpstr>
      <vt:lpstr>Présentation PowerPoint</vt:lpstr>
      <vt:lpstr>Présentation PowerPoint</vt:lpstr>
      <vt:lpstr>Leaf margins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Leaves morphology</dc:title>
  <dc:creator>lenovo</dc:creator>
  <cp:lastModifiedBy>lenovo</cp:lastModifiedBy>
  <cp:revision>1</cp:revision>
  <dcterms:created xsi:type="dcterms:W3CDTF">2026-04-18T20:45:23Z</dcterms:created>
  <dcterms:modified xsi:type="dcterms:W3CDTF">2026-04-18T20:45:40Z</dcterms:modified>
</cp:coreProperties>
</file>