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63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7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55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06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62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885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96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62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190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334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680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56B40-81F1-4089-91C7-1487741EDF4F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6D6DD-7772-4625-BA79-04563E86C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47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r.wikipedia.org/wiki/M%C3%A2choir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Cephalaspidomorphi" TargetMode="External"/><Relationship Id="rId2" Type="http://schemas.openxmlformats.org/officeDocument/2006/relationships/hyperlink" Target="https://fr.wikipedia.org/wiki/World_Register_of_Marine_Speci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r.wikipedia.org/wiki/Myxin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fr-FR" b="0" i="0" dirty="0" smtClean="0">
                <a:effectLst/>
                <a:latin typeface="Linux Libertine"/>
              </a:rPr>
              <a:t>               </a:t>
            </a:r>
            <a:r>
              <a:rPr lang="fr-FR" sz="2500" b="1" dirty="0" smtClean="0">
                <a:solidFill>
                  <a:prstClr val="black"/>
                </a:solidFill>
                <a:ea typeface="+mn-ea"/>
                <a:cs typeface="+mn-cs"/>
              </a:rPr>
              <a:t>infra-embranchement1 </a:t>
            </a:r>
            <a:r>
              <a:rPr lang="fr-FR" sz="2500" b="1" dirty="0" err="1">
                <a:solidFill>
                  <a:prstClr val="black"/>
                </a:solidFill>
                <a:ea typeface="+mn-ea"/>
                <a:cs typeface="+mn-cs"/>
              </a:rPr>
              <a:t>Agnatha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420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i="0" dirty="0" err="1" smtClean="0">
                <a:solidFill>
                  <a:srgbClr val="202122"/>
                </a:solidFill>
                <a:effectLst/>
                <a:latin typeface="Arial"/>
              </a:rPr>
              <a:t>Agnatha</a:t>
            </a: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 du grec </a:t>
            </a:r>
            <a:r>
              <a:rPr lang="fr-FR" b="0" i="1" dirty="0" smtClean="0">
                <a:solidFill>
                  <a:srgbClr val="202122"/>
                </a:solidFill>
                <a:effectLst/>
                <a:latin typeface="Arial"/>
              </a:rPr>
              <a:t>a</a:t>
            </a: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, sans et </a:t>
            </a:r>
            <a:r>
              <a:rPr lang="fr-FR" b="0" i="0" dirty="0" err="1" smtClean="0">
                <a:solidFill>
                  <a:srgbClr val="202122"/>
                </a:solidFill>
                <a:effectLst/>
                <a:latin typeface="Arial"/>
              </a:rPr>
              <a:t>γνάθος</a:t>
            </a: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 / </a:t>
            </a:r>
            <a:r>
              <a:rPr lang="fr-FR" b="0" i="1" dirty="0" err="1" smtClean="0">
                <a:solidFill>
                  <a:srgbClr val="202122"/>
                </a:solidFill>
                <a:effectLst/>
                <a:latin typeface="Arial"/>
              </a:rPr>
              <a:t>gnathos</a:t>
            </a: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 mâchoire) </a:t>
            </a:r>
          </a:p>
          <a:p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dépourvus de </a:t>
            </a:r>
            <a:r>
              <a:rPr lang="fr-F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2" tooltip="Mâchoire"/>
              </a:rPr>
              <a:t>mâchoires</a:t>
            </a:r>
            <a:endParaRPr lang="fr-FR" b="0" i="0" u="none" strike="noStrike" dirty="0" smtClean="0">
              <a:solidFill>
                <a:srgbClr val="202122"/>
              </a:solidFill>
              <a:effectLst/>
              <a:latin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34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0" dirty="0" smtClean="0">
                <a:solidFill>
                  <a:srgbClr val="101418"/>
                </a:solidFill>
                <a:effectLst/>
                <a:latin typeface="Linux Libertine"/>
              </a:rPr>
              <a:t>Classification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2 classes:</a:t>
            </a:r>
          </a:p>
          <a:p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Selon </a:t>
            </a:r>
            <a:r>
              <a:rPr lang="fr-FR" b="0" i="1" u="sng" dirty="0" smtClean="0">
                <a:solidFill>
                  <a:srgbClr val="202122"/>
                </a:solidFill>
                <a:effectLst/>
                <a:latin typeface="Arial"/>
                <a:hlinkClick r:id="rId2"/>
              </a:rPr>
              <a:t>World </a:t>
            </a:r>
            <a:r>
              <a:rPr lang="fr-FR" b="0" i="1" u="sng" dirty="0" err="1" smtClean="0">
                <a:solidFill>
                  <a:srgbClr val="202122"/>
                </a:solidFill>
                <a:effectLst/>
                <a:latin typeface="Arial"/>
                <a:hlinkClick r:id="rId2"/>
              </a:rPr>
              <a:t>Register</a:t>
            </a:r>
            <a:r>
              <a:rPr lang="fr-FR" b="0" i="1" u="sng" dirty="0" smtClean="0">
                <a:solidFill>
                  <a:srgbClr val="202122"/>
                </a:solidFill>
                <a:effectLst/>
                <a:latin typeface="Arial"/>
                <a:hlinkClick r:id="rId2"/>
              </a:rPr>
              <a:t> of Marine </a:t>
            </a:r>
            <a:r>
              <a:rPr lang="fr-FR" b="0" i="1" u="sng" dirty="0" err="1" smtClean="0">
                <a:solidFill>
                  <a:srgbClr val="202122"/>
                </a:solidFill>
                <a:effectLst/>
                <a:latin typeface="Arial"/>
                <a:hlinkClick r:id="rId2"/>
              </a:rPr>
              <a:t>Species</a:t>
            </a: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 (4 février 2021):</a:t>
            </a:r>
          </a:p>
          <a:p>
            <a:pPr lvl="1">
              <a:buFont typeface="Arial"/>
              <a:buChar char="•"/>
            </a:pP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classe </a:t>
            </a:r>
            <a:r>
              <a:rPr lang="fr-FR" b="0" i="0" u="none" strike="noStrike" dirty="0" err="1" smtClean="0">
                <a:solidFill>
                  <a:srgbClr val="202122"/>
                </a:solidFill>
                <a:effectLst/>
                <a:latin typeface="Arial"/>
                <a:hlinkClick r:id="rId3" tooltip="Cephalaspidomorphi"/>
              </a:rPr>
              <a:t>Cephalaspidomorphi</a:t>
            </a:r>
            <a:endParaRPr lang="fr-FR" b="0" i="0" u="none" strike="noStrike" dirty="0" smtClean="0">
              <a:solidFill>
                <a:srgbClr val="202122"/>
              </a:solidFill>
              <a:effectLst/>
              <a:latin typeface="Arial"/>
            </a:endParaRPr>
          </a:p>
          <a:p>
            <a:pPr lvl="2">
              <a:buFont typeface="Arial"/>
              <a:buChar char="•"/>
            </a:pP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ordre des </a:t>
            </a:r>
            <a:r>
              <a:rPr lang="fr-FR" b="0" i="0" dirty="0" err="1" smtClean="0">
                <a:solidFill>
                  <a:srgbClr val="202122"/>
                </a:solidFill>
                <a:effectLst/>
                <a:latin typeface="Arial"/>
              </a:rPr>
              <a:t>Petromyzontiformes</a:t>
            </a:r>
            <a:endParaRPr lang="fr-FR" b="0" i="0" dirty="0" smtClean="0">
              <a:solidFill>
                <a:srgbClr val="202122"/>
              </a:solidFill>
              <a:effectLst/>
              <a:latin typeface="Arial"/>
            </a:endParaRPr>
          </a:p>
          <a:p>
            <a:pPr lvl="3">
              <a:buFont typeface="Arial"/>
              <a:buChar char="•"/>
            </a:pP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famille des </a:t>
            </a:r>
            <a:r>
              <a:rPr lang="fr-FR" b="0" i="0" dirty="0" err="1" smtClean="0">
                <a:solidFill>
                  <a:srgbClr val="202122"/>
                </a:solidFill>
                <a:effectLst/>
                <a:latin typeface="Arial"/>
              </a:rPr>
              <a:t>Petromyzontidae</a:t>
            </a: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 (Lamproie)</a:t>
            </a:r>
          </a:p>
          <a:p>
            <a:pPr lvl="1">
              <a:buFont typeface="Arial"/>
              <a:buChar char="•"/>
            </a:pP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classe </a:t>
            </a:r>
            <a:r>
              <a:rPr lang="fr-FR" b="0" i="0" u="none" strike="noStrike" dirty="0" err="1" smtClean="0">
                <a:solidFill>
                  <a:srgbClr val="202122"/>
                </a:solidFill>
                <a:effectLst/>
                <a:latin typeface="Arial"/>
                <a:hlinkClick r:id="rId4" tooltip="Myxini"/>
              </a:rPr>
              <a:t>Myxini</a:t>
            </a:r>
            <a:endParaRPr lang="fr-FR" b="0" i="0" u="none" strike="noStrike" dirty="0" smtClean="0">
              <a:solidFill>
                <a:srgbClr val="202122"/>
              </a:solidFill>
              <a:effectLst/>
              <a:latin typeface="Arial"/>
            </a:endParaRPr>
          </a:p>
          <a:p>
            <a:pPr lvl="2">
              <a:buFont typeface="Arial"/>
              <a:buChar char="•"/>
            </a:pP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ordre des </a:t>
            </a:r>
            <a:r>
              <a:rPr lang="fr-FR" b="0" i="0" dirty="0" err="1" smtClean="0">
                <a:solidFill>
                  <a:srgbClr val="202122"/>
                </a:solidFill>
                <a:effectLst/>
                <a:latin typeface="Arial"/>
              </a:rPr>
              <a:t>Myxiniformes</a:t>
            </a:r>
            <a:endParaRPr lang="fr-FR" b="0" i="0" dirty="0" smtClean="0">
              <a:solidFill>
                <a:srgbClr val="202122"/>
              </a:solidFill>
              <a:effectLst/>
              <a:latin typeface="Arial"/>
            </a:endParaRPr>
          </a:p>
          <a:p>
            <a:pPr lvl="3">
              <a:buFont typeface="Arial"/>
              <a:buChar char="•"/>
            </a:pP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famille des </a:t>
            </a:r>
            <a:r>
              <a:rPr lang="fr-FR" b="0" i="0" dirty="0" err="1" smtClean="0">
                <a:solidFill>
                  <a:srgbClr val="202122"/>
                </a:solidFill>
                <a:effectLst/>
                <a:latin typeface="Arial"/>
              </a:rPr>
              <a:t>Myxinidae</a:t>
            </a:r>
            <a:r>
              <a:rPr lang="fr-FR" b="0" i="0" dirty="0" smtClean="0">
                <a:solidFill>
                  <a:srgbClr val="202122"/>
                </a:solidFill>
                <a:effectLst/>
                <a:latin typeface="Arial"/>
              </a:rPr>
              <a:t> (Myxine)</a:t>
            </a:r>
          </a:p>
        </p:txBody>
      </p:sp>
    </p:spTree>
    <p:extLst>
      <p:ext uri="{BB962C8B-B14F-4D97-AF65-F5344CB8AC3E}">
        <p14:creationId xmlns:p14="http://schemas.microsoft.com/office/powerpoint/2010/main" val="1731362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20688"/>
            <a:ext cx="6046328" cy="4038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81102" y="5085184"/>
            <a:ext cx="3981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Lamproie de rivière (</a:t>
            </a:r>
            <a:r>
              <a:rPr lang="fr-FR" dirty="0" err="1" smtClean="0"/>
              <a:t>Lampetra</a:t>
            </a:r>
            <a:r>
              <a:rPr lang="fr-FR" dirty="0" smtClean="0"/>
              <a:t> </a:t>
            </a:r>
            <a:r>
              <a:rPr lang="fr-FR" dirty="0" err="1" smtClean="0"/>
              <a:t>fluviatilis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4527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</Words>
  <Application>Microsoft Office PowerPoint</Application>
  <PresentationFormat>Affichage à l'écran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               infra-embranchement1 Agnatha</vt:lpstr>
      <vt:lpstr>Description  </vt:lpstr>
      <vt:lpstr>Classification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infra-embranchement1 Agnatha</dc:title>
  <dc:creator>LENOVO</dc:creator>
  <cp:lastModifiedBy>LENOVO</cp:lastModifiedBy>
  <cp:revision>3</cp:revision>
  <dcterms:created xsi:type="dcterms:W3CDTF">2025-04-11T22:52:30Z</dcterms:created>
  <dcterms:modified xsi:type="dcterms:W3CDTF">2025-04-14T09:45:23Z</dcterms:modified>
</cp:coreProperties>
</file>