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49"/>
  </p:notesMasterIdLst>
  <p:sldIdLst>
    <p:sldId id="328" r:id="rId2"/>
    <p:sldId id="329" r:id="rId3"/>
    <p:sldId id="330" r:id="rId4"/>
    <p:sldId id="261" r:id="rId5"/>
    <p:sldId id="283" r:id="rId6"/>
    <p:sldId id="263" r:id="rId7"/>
    <p:sldId id="331" r:id="rId8"/>
    <p:sldId id="284" r:id="rId9"/>
    <p:sldId id="265" r:id="rId10"/>
    <p:sldId id="285" r:id="rId11"/>
    <p:sldId id="332" r:id="rId12"/>
    <p:sldId id="286" r:id="rId13"/>
    <p:sldId id="287" r:id="rId14"/>
    <p:sldId id="333" r:id="rId15"/>
    <p:sldId id="273" r:id="rId16"/>
    <p:sldId id="274" r:id="rId17"/>
    <p:sldId id="275" r:id="rId18"/>
    <p:sldId id="276" r:id="rId19"/>
    <p:sldId id="335" r:id="rId20"/>
    <p:sldId id="334" r:id="rId21"/>
    <p:sldId id="278" r:id="rId22"/>
    <p:sldId id="291" r:id="rId23"/>
    <p:sldId id="336" r:id="rId24"/>
    <p:sldId id="293" r:id="rId25"/>
    <p:sldId id="337" r:id="rId26"/>
    <p:sldId id="338" r:id="rId27"/>
    <p:sldId id="339" r:id="rId28"/>
    <p:sldId id="326" r:id="rId29"/>
    <p:sldId id="295" r:id="rId30"/>
    <p:sldId id="297" r:id="rId31"/>
    <p:sldId id="298" r:id="rId32"/>
    <p:sldId id="340" r:id="rId33"/>
    <p:sldId id="302" r:id="rId34"/>
    <p:sldId id="303" r:id="rId35"/>
    <p:sldId id="304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24" autoAdjust="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68" y="175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54FDD6-A93D-4A9C-95FE-F1E88B3FF6E8}" type="doc">
      <dgm:prSet loTypeId="urn:microsoft.com/office/officeart/2005/8/layout/vList5" loCatId="list" qsTypeId="urn:microsoft.com/office/officeart/2005/8/quickstyle/3d8" qsCatId="3D" csTypeId="urn:microsoft.com/office/officeart/2005/8/colors/colorful2" csCatId="colorful" phldr="1"/>
      <dgm:spPr/>
      <dgm:t>
        <a:bodyPr/>
        <a:lstStyle/>
        <a:p>
          <a:pPr rtl="1"/>
          <a:endParaRPr lang="ar-DZ"/>
        </a:p>
      </dgm:t>
    </dgm:pt>
    <dgm:pt modelId="{6EA93350-3D48-4035-BE38-8F3CF9A8BE25}">
      <dgm:prSet phldrT="[Texte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l" rtl="0"/>
          <a:endParaRPr lang="ar-DZ" b="1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gm:t>
    </dgm:pt>
    <dgm:pt modelId="{0BAB7EAC-F268-486F-9548-C743A11B5B26}" type="parTrans" cxnId="{A5848FB2-56F6-4E3A-8A6B-042EE5885075}">
      <dgm:prSet/>
      <dgm:spPr/>
      <dgm:t>
        <a:bodyPr/>
        <a:lstStyle/>
        <a:p>
          <a:pPr rtl="1"/>
          <a:endParaRPr lang="ar-DZ"/>
        </a:p>
      </dgm:t>
    </dgm:pt>
    <dgm:pt modelId="{0384E309-E91C-4FA0-88F4-A3335BBB5E18}" type="sibTrans" cxnId="{A5848FB2-56F6-4E3A-8A6B-042EE5885075}">
      <dgm:prSet/>
      <dgm:spPr/>
      <dgm:t>
        <a:bodyPr/>
        <a:lstStyle/>
        <a:p>
          <a:pPr rtl="1"/>
          <a:endParaRPr lang="ar-DZ"/>
        </a:p>
      </dgm:t>
    </dgm:pt>
    <dgm:pt modelId="{B13F32D8-0F53-4A22-9009-CBAF80021E0C}">
      <dgm:prSet phldrT="[Texte]" custT="1"/>
      <dgm:spPr/>
      <dgm:t>
        <a:bodyPr/>
        <a:lstStyle/>
        <a:p>
          <a:pPr algn="l" rtl="0"/>
          <a:r>
            <a:rPr lang="fr-FR" sz="2800" b="1" dirty="0" smtClean="0"/>
            <a:t>L’urine</a:t>
          </a:r>
          <a:endParaRPr lang="ar-DZ" sz="2800" b="1" dirty="0"/>
        </a:p>
      </dgm:t>
    </dgm:pt>
    <dgm:pt modelId="{1221A053-C8F7-46F6-ADCA-E4FA83B0F7E8}" type="parTrans" cxnId="{F592527D-1714-4B82-9544-83274CE2FD9C}">
      <dgm:prSet/>
      <dgm:spPr/>
      <dgm:t>
        <a:bodyPr/>
        <a:lstStyle/>
        <a:p>
          <a:pPr rtl="1"/>
          <a:endParaRPr lang="ar-DZ"/>
        </a:p>
      </dgm:t>
    </dgm:pt>
    <dgm:pt modelId="{F4C32F13-ACC3-4328-AF23-60AB46CC461E}" type="sibTrans" cxnId="{F592527D-1714-4B82-9544-83274CE2FD9C}">
      <dgm:prSet/>
      <dgm:spPr/>
      <dgm:t>
        <a:bodyPr/>
        <a:lstStyle/>
        <a:p>
          <a:pPr rtl="1"/>
          <a:endParaRPr lang="ar-DZ"/>
        </a:p>
      </dgm:t>
    </dgm:pt>
    <dgm:pt modelId="{0A2A9245-460C-44EA-AC35-07E45F996FC4}">
      <dgm:prSet phldrT="[Texte]" custT="1"/>
      <dgm:spPr/>
      <dgm:t>
        <a:bodyPr/>
        <a:lstStyle/>
        <a:p>
          <a:pPr algn="l" rtl="0"/>
          <a:r>
            <a:rPr lang="fr-FR" sz="2800" b="1" dirty="0" smtClean="0"/>
            <a:t>La bile</a:t>
          </a:r>
          <a:endParaRPr lang="ar-DZ" sz="2800" b="1" dirty="0"/>
        </a:p>
      </dgm:t>
    </dgm:pt>
    <dgm:pt modelId="{686350BA-01F6-4E72-B1DD-4157A506C9CA}" type="parTrans" cxnId="{9F5EBC24-70B1-4868-AE2C-CD3A4A136D4B}">
      <dgm:prSet/>
      <dgm:spPr/>
      <dgm:t>
        <a:bodyPr/>
        <a:lstStyle/>
        <a:p>
          <a:pPr rtl="1"/>
          <a:endParaRPr lang="ar-DZ"/>
        </a:p>
      </dgm:t>
    </dgm:pt>
    <dgm:pt modelId="{BCA053C4-D99B-4CA2-B3EE-E38441CAF130}" type="sibTrans" cxnId="{9F5EBC24-70B1-4868-AE2C-CD3A4A136D4B}">
      <dgm:prSet/>
      <dgm:spPr/>
      <dgm:t>
        <a:bodyPr/>
        <a:lstStyle/>
        <a:p>
          <a:pPr rtl="1"/>
          <a:endParaRPr lang="ar-DZ"/>
        </a:p>
      </dgm:t>
    </dgm:pt>
    <dgm:pt modelId="{E2C8E346-61A4-437C-AAB0-E1D006A5A0FA}">
      <dgm:prSet phldrT="[Texte]" custT="1"/>
      <dgm:spPr/>
      <dgm:t>
        <a:bodyPr/>
        <a:lstStyle/>
        <a:p>
          <a:pPr rtl="0"/>
          <a:r>
            <a:rPr lang="fr-FR" sz="2800" b="1" dirty="0" smtClean="0"/>
            <a:t>La sueur</a:t>
          </a:r>
          <a:endParaRPr lang="ar-DZ" sz="2800" b="1" dirty="0"/>
        </a:p>
      </dgm:t>
    </dgm:pt>
    <dgm:pt modelId="{77875921-41FF-418D-90B4-23C8B88AC54F}" type="parTrans" cxnId="{6C7D2F35-F292-4521-8217-23553502BD9F}">
      <dgm:prSet/>
      <dgm:spPr/>
      <dgm:t>
        <a:bodyPr/>
        <a:lstStyle/>
        <a:p>
          <a:pPr rtl="1"/>
          <a:endParaRPr lang="ar-DZ"/>
        </a:p>
      </dgm:t>
    </dgm:pt>
    <dgm:pt modelId="{F8E8F91B-FFFD-48B1-83B8-8CA7F9F666FA}" type="sibTrans" cxnId="{6C7D2F35-F292-4521-8217-23553502BD9F}">
      <dgm:prSet/>
      <dgm:spPr/>
      <dgm:t>
        <a:bodyPr/>
        <a:lstStyle/>
        <a:p>
          <a:pPr rtl="1"/>
          <a:endParaRPr lang="ar-DZ"/>
        </a:p>
      </dgm:t>
    </dgm:pt>
    <dgm:pt modelId="{EEB90519-6376-4234-A1DE-EBBAD78A1E2A}">
      <dgm:prSet phldrT="[Texte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algn="l" rtl="0"/>
          <a:endParaRPr lang="ar-DZ" dirty="0"/>
        </a:p>
      </dgm:t>
    </dgm:pt>
    <dgm:pt modelId="{63796AC5-E36F-48CB-A138-1FC034E6836E}" type="sibTrans" cxnId="{F2D8A263-B917-4B3D-AA2B-BB4988328CE4}">
      <dgm:prSet/>
      <dgm:spPr/>
      <dgm:t>
        <a:bodyPr/>
        <a:lstStyle/>
        <a:p>
          <a:pPr rtl="1"/>
          <a:endParaRPr lang="ar-DZ"/>
        </a:p>
      </dgm:t>
    </dgm:pt>
    <dgm:pt modelId="{2A04D7C5-C450-45AF-8E2C-19F7F78C678A}" type="parTrans" cxnId="{F2D8A263-B917-4B3D-AA2B-BB4988328CE4}">
      <dgm:prSet/>
      <dgm:spPr/>
      <dgm:t>
        <a:bodyPr/>
        <a:lstStyle/>
        <a:p>
          <a:pPr rtl="1"/>
          <a:endParaRPr lang="ar-DZ"/>
        </a:p>
      </dgm:t>
    </dgm:pt>
    <dgm:pt modelId="{57ECB054-9D85-434E-A4D7-9BD8991A61BB}">
      <dgm:prSet phldrT="[Texte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algn="l" rtl="0"/>
          <a:endParaRPr lang="ar-DZ" dirty="0"/>
        </a:p>
      </dgm:t>
    </dgm:pt>
    <dgm:pt modelId="{E62D8B17-3166-4BFD-8E1E-1E5013720875}" type="sibTrans" cxnId="{A9B5B1A0-4A8B-4627-88BF-712078A79799}">
      <dgm:prSet/>
      <dgm:spPr/>
      <dgm:t>
        <a:bodyPr/>
        <a:lstStyle/>
        <a:p>
          <a:pPr rtl="1"/>
          <a:endParaRPr lang="ar-DZ"/>
        </a:p>
      </dgm:t>
    </dgm:pt>
    <dgm:pt modelId="{C10B43C7-71D3-4A5E-9797-4551DFD00BA1}" type="parTrans" cxnId="{A9B5B1A0-4A8B-4627-88BF-712078A79799}">
      <dgm:prSet/>
      <dgm:spPr/>
      <dgm:t>
        <a:bodyPr/>
        <a:lstStyle/>
        <a:p>
          <a:pPr rtl="1"/>
          <a:endParaRPr lang="ar-DZ"/>
        </a:p>
      </dgm:t>
    </dgm:pt>
    <dgm:pt modelId="{A5E96CE0-DB2F-44EC-AD35-3B7DC2A2CE23}" type="pres">
      <dgm:prSet presAssocID="{9A54FDD6-A93D-4A9C-95FE-F1E88B3FF6E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903B48AD-C764-4204-ABC7-DE60D9C03F83}" type="pres">
      <dgm:prSet presAssocID="{6EA93350-3D48-4035-BE38-8F3CF9A8BE25}" presName="linNode" presStyleCnt="0"/>
      <dgm:spPr/>
      <dgm:t>
        <a:bodyPr/>
        <a:lstStyle/>
        <a:p>
          <a:pPr rtl="1"/>
          <a:endParaRPr lang="ar-DZ"/>
        </a:p>
      </dgm:t>
    </dgm:pt>
    <dgm:pt modelId="{3A4507BE-9C95-4B44-87A3-08715551FB1B}" type="pres">
      <dgm:prSet presAssocID="{6EA93350-3D48-4035-BE38-8F3CF9A8BE25}" presName="parentText" presStyleLbl="node1" presStyleIdx="0" presStyleCnt="3" custScaleX="61083" custScaleY="4635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0911782-8DBB-4DC3-9562-BCDFB3E83153}" type="pres">
      <dgm:prSet presAssocID="{6EA93350-3D48-4035-BE38-8F3CF9A8BE25}" presName="descendantText" presStyleLbl="alignAccFollowNode1" presStyleIdx="0" presStyleCnt="3" custScaleX="48107" custScaleY="44789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69A1D24D-673F-4E3A-A795-84338DD4270F}" type="pres">
      <dgm:prSet presAssocID="{0384E309-E91C-4FA0-88F4-A3335BBB5E18}" presName="sp" presStyleCnt="0"/>
      <dgm:spPr/>
      <dgm:t>
        <a:bodyPr/>
        <a:lstStyle/>
        <a:p>
          <a:pPr rtl="1"/>
          <a:endParaRPr lang="ar-DZ"/>
        </a:p>
      </dgm:t>
    </dgm:pt>
    <dgm:pt modelId="{3669BAF6-CCEB-43CE-BFE2-E11EA6E870D2}" type="pres">
      <dgm:prSet presAssocID="{57ECB054-9D85-434E-A4D7-9BD8991A61BB}" presName="linNode" presStyleCnt="0"/>
      <dgm:spPr/>
      <dgm:t>
        <a:bodyPr/>
        <a:lstStyle/>
        <a:p>
          <a:pPr rtl="1"/>
          <a:endParaRPr lang="ar-DZ"/>
        </a:p>
      </dgm:t>
    </dgm:pt>
    <dgm:pt modelId="{F2B75319-88FE-4E85-B32A-2FCA3D4BB0A8}" type="pres">
      <dgm:prSet presAssocID="{57ECB054-9D85-434E-A4D7-9BD8991A61BB}" presName="parentText" presStyleLbl="node1" presStyleIdx="1" presStyleCnt="3" custScaleX="69844" custScaleY="3659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3BBF5C52-DAEA-414F-A93F-2B6197AC0124}" type="pres">
      <dgm:prSet presAssocID="{57ECB054-9D85-434E-A4D7-9BD8991A61BB}" presName="descendantText" presStyleLbl="alignAccFollowNode1" presStyleIdx="1" presStyleCnt="3" custScaleX="44659" custScaleY="53858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3C2C94E0-7303-4B83-847B-03619E562212}" type="pres">
      <dgm:prSet presAssocID="{E62D8B17-3166-4BFD-8E1E-1E5013720875}" presName="sp" presStyleCnt="0"/>
      <dgm:spPr/>
      <dgm:t>
        <a:bodyPr/>
        <a:lstStyle/>
        <a:p>
          <a:pPr rtl="1"/>
          <a:endParaRPr lang="ar-DZ"/>
        </a:p>
      </dgm:t>
    </dgm:pt>
    <dgm:pt modelId="{F25FA6FA-04FF-40D4-8767-9806A2E4D615}" type="pres">
      <dgm:prSet presAssocID="{EEB90519-6376-4234-A1DE-EBBAD78A1E2A}" presName="linNode" presStyleCnt="0"/>
      <dgm:spPr/>
      <dgm:t>
        <a:bodyPr/>
        <a:lstStyle/>
        <a:p>
          <a:pPr rtl="1"/>
          <a:endParaRPr lang="ar-DZ"/>
        </a:p>
      </dgm:t>
    </dgm:pt>
    <dgm:pt modelId="{EF2B7FDE-3B02-43DB-A388-EECCC1C81A26}" type="pres">
      <dgm:prSet presAssocID="{EEB90519-6376-4234-A1DE-EBBAD78A1E2A}" presName="parentText" presStyleLbl="node1" presStyleIdx="2" presStyleCnt="3" custScaleX="66620" custScaleY="36387" custLinFactNeighborX="1719" custLinFactNeighborY="-5092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AEC4ADB-D7A1-4DF9-AF79-E79492B8BA64}" type="pres">
      <dgm:prSet presAssocID="{EEB90519-6376-4234-A1DE-EBBAD78A1E2A}" presName="descendantText" presStyleLbl="alignAccFollowNode1" presStyleIdx="2" presStyleCnt="3" custScaleX="49877" custScaleY="38216" custLinFactNeighborY="-6616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AF198366-382C-41CD-9271-23B3F88168BB}" type="presOf" srcId="{EEB90519-6376-4234-A1DE-EBBAD78A1E2A}" destId="{EF2B7FDE-3B02-43DB-A388-EECCC1C81A26}" srcOrd="0" destOrd="0" presId="urn:microsoft.com/office/officeart/2005/8/layout/vList5"/>
    <dgm:cxn modelId="{A5848FB2-56F6-4E3A-8A6B-042EE5885075}" srcId="{9A54FDD6-A93D-4A9C-95FE-F1E88B3FF6E8}" destId="{6EA93350-3D48-4035-BE38-8F3CF9A8BE25}" srcOrd="0" destOrd="0" parTransId="{0BAB7EAC-F268-486F-9548-C743A11B5B26}" sibTransId="{0384E309-E91C-4FA0-88F4-A3335BBB5E18}"/>
    <dgm:cxn modelId="{F592527D-1714-4B82-9544-83274CE2FD9C}" srcId="{6EA93350-3D48-4035-BE38-8F3CF9A8BE25}" destId="{B13F32D8-0F53-4A22-9009-CBAF80021E0C}" srcOrd="0" destOrd="0" parTransId="{1221A053-C8F7-46F6-ADCA-E4FA83B0F7E8}" sibTransId="{F4C32F13-ACC3-4328-AF23-60AB46CC461E}"/>
    <dgm:cxn modelId="{9BBFB544-BB3B-448B-85E6-B89D403FDEFB}" type="presOf" srcId="{9A54FDD6-A93D-4A9C-95FE-F1E88B3FF6E8}" destId="{A5E96CE0-DB2F-44EC-AD35-3B7DC2A2CE23}" srcOrd="0" destOrd="0" presId="urn:microsoft.com/office/officeart/2005/8/layout/vList5"/>
    <dgm:cxn modelId="{1F94B748-2C7E-44B7-8BE1-08B6BCA60939}" type="presOf" srcId="{0A2A9245-460C-44EA-AC35-07E45F996FC4}" destId="{3BBF5C52-DAEA-414F-A93F-2B6197AC0124}" srcOrd="0" destOrd="0" presId="urn:microsoft.com/office/officeart/2005/8/layout/vList5"/>
    <dgm:cxn modelId="{26141843-CC4A-4775-8444-10671AEB9DA7}" type="presOf" srcId="{B13F32D8-0F53-4A22-9009-CBAF80021E0C}" destId="{80911782-8DBB-4DC3-9562-BCDFB3E83153}" srcOrd="0" destOrd="0" presId="urn:microsoft.com/office/officeart/2005/8/layout/vList5"/>
    <dgm:cxn modelId="{9F5EBC24-70B1-4868-AE2C-CD3A4A136D4B}" srcId="{57ECB054-9D85-434E-A4D7-9BD8991A61BB}" destId="{0A2A9245-460C-44EA-AC35-07E45F996FC4}" srcOrd="0" destOrd="0" parTransId="{686350BA-01F6-4E72-B1DD-4157A506C9CA}" sibTransId="{BCA053C4-D99B-4CA2-B3EE-E38441CAF130}"/>
    <dgm:cxn modelId="{7926F29B-8CA6-4EA4-AA4D-31F9E9CAA7DE}" type="presOf" srcId="{E2C8E346-61A4-437C-AAB0-E1D006A5A0FA}" destId="{4AEC4ADB-D7A1-4DF9-AF79-E79492B8BA64}" srcOrd="0" destOrd="0" presId="urn:microsoft.com/office/officeart/2005/8/layout/vList5"/>
    <dgm:cxn modelId="{6C7D2F35-F292-4521-8217-23553502BD9F}" srcId="{EEB90519-6376-4234-A1DE-EBBAD78A1E2A}" destId="{E2C8E346-61A4-437C-AAB0-E1D006A5A0FA}" srcOrd="0" destOrd="0" parTransId="{77875921-41FF-418D-90B4-23C8B88AC54F}" sibTransId="{F8E8F91B-FFFD-48B1-83B8-8CA7F9F666FA}"/>
    <dgm:cxn modelId="{81A16AF3-EA41-4496-BCC3-2B4387378E0B}" type="presOf" srcId="{57ECB054-9D85-434E-A4D7-9BD8991A61BB}" destId="{F2B75319-88FE-4E85-B32A-2FCA3D4BB0A8}" srcOrd="0" destOrd="0" presId="urn:microsoft.com/office/officeart/2005/8/layout/vList5"/>
    <dgm:cxn modelId="{0CB3D6BB-E367-4F90-A650-3D2BF1BC48D9}" type="presOf" srcId="{6EA93350-3D48-4035-BE38-8F3CF9A8BE25}" destId="{3A4507BE-9C95-4B44-87A3-08715551FB1B}" srcOrd="0" destOrd="0" presId="urn:microsoft.com/office/officeart/2005/8/layout/vList5"/>
    <dgm:cxn modelId="{F2D8A263-B917-4B3D-AA2B-BB4988328CE4}" srcId="{9A54FDD6-A93D-4A9C-95FE-F1E88B3FF6E8}" destId="{EEB90519-6376-4234-A1DE-EBBAD78A1E2A}" srcOrd="2" destOrd="0" parTransId="{2A04D7C5-C450-45AF-8E2C-19F7F78C678A}" sibTransId="{63796AC5-E36F-48CB-A138-1FC034E6836E}"/>
    <dgm:cxn modelId="{A9B5B1A0-4A8B-4627-88BF-712078A79799}" srcId="{9A54FDD6-A93D-4A9C-95FE-F1E88B3FF6E8}" destId="{57ECB054-9D85-434E-A4D7-9BD8991A61BB}" srcOrd="1" destOrd="0" parTransId="{C10B43C7-71D3-4A5E-9797-4551DFD00BA1}" sibTransId="{E62D8B17-3166-4BFD-8E1E-1E5013720875}"/>
    <dgm:cxn modelId="{1650C627-06B6-4E19-9790-5AA3295B7B05}" type="presParOf" srcId="{A5E96CE0-DB2F-44EC-AD35-3B7DC2A2CE23}" destId="{903B48AD-C764-4204-ABC7-DE60D9C03F83}" srcOrd="0" destOrd="0" presId="urn:microsoft.com/office/officeart/2005/8/layout/vList5"/>
    <dgm:cxn modelId="{4106BC6B-0684-43E4-BBFB-E8FFD878B453}" type="presParOf" srcId="{903B48AD-C764-4204-ABC7-DE60D9C03F83}" destId="{3A4507BE-9C95-4B44-87A3-08715551FB1B}" srcOrd="0" destOrd="0" presId="urn:microsoft.com/office/officeart/2005/8/layout/vList5"/>
    <dgm:cxn modelId="{119D2574-2586-4251-8007-4F4BCB49C418}" type="presParOf" srcId="{903B48AD-C764-4204-ABC7-DE60D9C03F83}" destId="{80911782-8DBB-4DC3-9562-BCDFB3E83153}" srcOrd="1" destOrd="0" presId="urn:microsoft.com/office/officeart/2005/8/layout/vList5"/>
    <dgm:cxn modelId="{CD9F07BA-8905-4464-9CC4-C2C5EF6C967B}" type="presParOf" srcId="{A5E96CE0-DB2F-44EC-AD35-3B7DC2A2CE23}" destId="{69A1D24D-673F-4E3A-A795-84338DD4270F}" srcOrd="1" destOrd="0" presId="urn:microsoft.com/office/officeart/2005/8/layout/vList5"/>
    <dgm:cxn modelId="{B8E55B98-1D07-4FDC-927F-BA65C4E643AB}" type="presParOf" srcId="{A5E96CE0-DB2F-44EC-AD35-3B7DC2A2CE23}" destId="{3669BAF6-CCEB-43CE-BFE2-E11EA6E870D2}" srcOrd="2" destOrd="0" presId="urn:microsoft.com/office/officeart/2005/8/layout/vList5"/>
    <dgm:cxn modelId="{9265FB85-D47D-41CA-9658-70675EFE790F}" type="presParOf" srcId="{3669BAF6-CCEB-43CE-BFE2-E11EA6E870D2}" destId="{F2B75319-88FE-4E85-B32A-2FCA3D4BB0A8}" srcOrd="0" destOrd="0" presId="urn:microsoft.com/office/officeart/2005/8/layout/vList5"/>
    <dgm:cxn modelId="{F9851DB4-0F2C-4C9E-AD70-45B95E90D38A}" type="presParOf" srcId="{3669BAF6-CCEB-43CE-BFE2-E11EA6E870D2}" destId="{3BBF5C52-DAEA-414F-A93F-2B6197AC0124}" srcOrd="1" destOrd="0" presId="urn:microsoft.com/office/officeart/2005/8/layout/vList5"/>
    <dgm:cxn modelId="{96E056BB-E1A4-405B-A365-0F0CA2883D49}" type="presParOf" srcId="{A5E96CE0-DB2F-44EC-AD35-3B7DC2A2CE23}" destId="{3C2C94E0-7303-4B83-847B-03619E562212}" srcOrd="3" destOrd="0" presId="urn:microsoft.com/office/officeart/2005/8/layout/vList5"/>
    <dgm:cxn modelId="{95DD83AB-41B4-41F7-B346-83A1EACECB9D}" type="presParOf" srcId="{A5E96CE0-DB2F-44EC-AD35-3B7DC2A2CE23}" destId="{F25FA6FA-04FF-40D4-8767-9806A2E4D615}" srcOrd="4" destOrd="0" presId="urn:microsoft.com/office/officeart/2005/8/layout/vList5"/>
    <dgm:cxn modelId="{57B5B8F8-981B-4297-955E-11287BD0ED9B}" type="presParOf" srcId="{F25FA6FA-04FF-40D4-8767-9806A2E4D615}" destId="{EF2B7FDE-3B02-43DB-A388-EECCC1C81A26}" srcOrd="0" destOrd="0" presId="urn:microsoft.com/office/officeart/2005/8/layout/vList5"/>
    <dgm:cxn modelId="{DAB8D68A-83A5-40CA-8E5F-2C14F0BE1EBE}" type="presParOf" srcId="{F25FA6FA-04FF-40D4-8767-9806A2E4D615}" destId="{4AEC4ADB-D7A1-4DF9-AF79-E79492B8BA6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DDEBAF-9A11-4C9C-9E3A-7E6201600917}" type="doc">
      <dgm:prSet loTypeId="urn:microsoft.com/office/officeart/2005/8/layout/vList5" loCatId="list" qsTypeId="urn:microsoft.com/office/officeart/2005/8/quickstyle/3d8" qsCatId="3D" csTypeId="urn:microsoft.com/office/officeart/2005/8/colors/colorful5" csCatId="colorful" phldr="1"/>
      <dgm:spPr/>
      <dgm:t>
        <a:bodyPr/>
        <a:lstStyle/>
        <a:p>
          <a:pPr rtl="1"/>
          <a:endParaRPr lang="ar-DZ"/>
        </a:p>
      </dgm:t>
    </dgm:pt>
    <dgm:pt modelId="{99BDED53-4775-4C51-A5F7-6BFABD2FB10E}">
      <dgm:prSet phldrT="[Texte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l" rtl="0"/>
          <a:endParaRPr lang="ar-DZ" dirty="0"/>
        </a:p>
      </dgm:t>
    </dgm:pt>
    <dgm:pt modelId="{379C8031-29DC-4D2A-AD6C-FA5C22C4A3A3}" type="parTrans" cxnId="{085F8D2E-ED68-455B-97FF-DD21416FFEB0}">
      <dgm:prSet/>
      <dgm:spPr/>
      <dgm:t>
        <a:bodyPr/>
        <a:lstStyle/>
        <a:p>
          <a:pPr rtl="1"/>
          <a:endParaRPr lang="ar-DZ"/>
        </a:p>
      </dgm:t>
    </dgm:pt>
    <dgm:pt modelId="{0B48D145-FBBF-40FF-8155-91DA542EEE65}" type="sibTrans" cxnId="{085F8D2E-ED68-455B-97FF-DD21416FFEB0}">
      <dgm:prSet/>
      <dgm:spPr/>
      <dgm:t>
        <a:bodyPr/>
        <a:lstStyle/>
        <a:p>
          <a:pPr rtl="1"/>
          <a:endParaRPr lang="ar-DZ"/>
        </a:p>
      </dgm:t>
    </dgm:pt>
    <dgm:pt modelId="{F65BA182-3F12-4BA4-ABAD-4FA40BFAA15E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Le lait maternel</a:t>
          </a:r>
          <a:endParaRPr lang="ar-DZ" sz="2400" b="1" dirty="0"/>
        </a:p>
      </dgm:t>
    </dgm:pt>
    <dgm:pt modelId="{A3CE8A4F-B776-46EC-A966-44D22D5D12DD}" type="parTrans" cxnId="{748E5AFE-93C5-4F72-B3D1-DC68F8E5623D}">
      <dgm:prSet/>
      <dgm:spPr/>
      <dgm:t>
        <a:bodyPr/>
        <a:lstStyle/>
        <a:p>
          <a:pPr rtl="1"/>
          <a:endParaRPr lang="ar-DZ"/>
        </a:p>
      </dgm:t>
    </dgm:pt>
    <dgm:pt modelId="{CA17BD16-90D7-4506-A8D0-409BDA89F242}" type="sibTrans" cxnId="{748E5AFE-93C5-4F72-B3D1-DC68F8E5623D}">
      <dgm:prSet/>
      <dgm:spPr/>
      <dgm:t>
        <a:bodyPr/>
        <a:lstStyle/>
        <a:p>
          <a:pPr rtl="1"/>
          <a:endParaRPr lang="ar-DZ"/>
        </a:p>
      </dgm:t>
    </dgm:pt>
    <dgm:pt modelId="{27C6A601-33FF-4E25-AF2C-20B6D6F41838}">
      <dgm:prSet phldrT="[Texte]" custT="1"/>
      <dgm:spPr/>
      <dgm:t>
        <a:bodyPr/>
        <a:lstStyle/>
        <a:p>
          <a:pPr algn="l" rtl="0"/>
          <a:r>
            <a:rPr lang="fr-FR" sz="2400" b="1" dirty="0" smtClean="0">
              <a:latin typeface="+mn-lt"/>
            </a:rPr>
            <a:t>Sécrétions gastro-intestinales</a:t>
          </a:r>
          <a:endParaRPr lang="ar-DZ" sz="2400" b="1" dirty="0">
            <a:latin typeface="+mn-lt"/>
          </a:endParaRPr>
        </a:p>
      </dgm:t>
    </dgm:pt>
    <dgm:pt modelId="{F1A6FF49-1F61-4021-9E11-4F933F6D9B5D}" type="parTrans" cxnId="{DB8C1BBF-00F7-430A-BDE1-6BE068D501E9}">
      <dgm:prSet/>
      <dgm:spPr/>
      <dgm:t>
        <a:bodyPr/>
        <a:lstStyle/>
        <a:p>
          <a:pPr rtl="1"/>
          <a:endParaRPr lang="ar-DZ"/>
        </a:p>
      </dgm:t>
    </dgm:pt>
    <dgm:pt modelId="{EA90D126-EBBD-4E8E-9894-17076EAE07F6}" type="sibTrans" cxnId="{DB8C1BBF-00F7-430A-BDE1-6BE068D501E9}">
      <dgm:prSet/>
      <dgm:spPr/>
      <dgm:t>
        <a:bodyPr/>
        <a:lstStyle/>
        <a:p>
          <a:pPr rtl="1"/>
          <a:endParaRPr lang="ar-DZ"/>
        </a:p>
      </dgm:t>
    </dgm:pt>
    <dgm:pt modelId="{724C36D0-CDBE-4244-9D9E-57432590DB1F}">
      <dgm:prSet phldrT="[Texte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endParaRPr lang="ar-DZ" dirty="0"/>
        </a:p>
      </dgm:t>
    </dgm:pt>
    <dgm:pt modelId="{3D60CEBF-7ACF-4A86-8089-68F9067418E1}" type="parTrans" cxnId="{F14E205F-CF7F-4056-87EA-AC6C6CF5B15B}">
      <dgm:prSet/>
      <dgm:spPr/>
      <dgm:t>
        <a:bodyPr/>
        <a:lstStyle/>
        <a:p>
          <a:pPr rtl="1"/>
          <a:endParaRPr lang="ar-DZ"/>
        </a:p>
      </dgm:t>
    </dgm:pt>
    <dgm:pt modelId="{0FFFE94D-868D-46C4-958C-9B4EF5755AAF}" type="sibTrans" cxnId="{F14E205F-CF7F-4056-87EA-AC6C6CF5B15B}">
      <dgm:prSet/>
      <dgm:spPr/>
      <dgm:t>
        <a:bodyPr/>
        <a:lstStyle/>
        <a:p>
          <a:pPr rtl="1"/>
          <a:endParaRPr lang="ar-DZ"/>
        </a:p>
      </dgm:t>
    </dgm:pt>
    <dgm:pt modelId="{47BA5C3A-BDAD-4167-A85E-AA361BD06BEA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La salive</a:t>
          </a:r>
          <a:endParaRPr lang="ar-DZ" sz="2400" b="1" dirty="0"/>
        </a:p>
      </dgm:t>
    </dgm:pt>
    <dgm:pt modelId="{C31D0D04-9F83-4145-9A45-969E93CC0DA9}" type="parTrans" cxnId="{D4DD4A7F-17C6-403D-9620-671C8B7A6569}">
      <dgm:prSet/>
      <dgm:spPr/>
      <dgm:t>
        <a:bodyPr/>
        <a:lstStyle/>
        <a:p>
          <a:pPr rtl="1"/>
          <a:endParaRPr lang="ar-DZ"/>
        </a:p>
      </dgm:t>
    </dgm:pt>
    <dgm:pt modelId="{B1F47214-8235-4BAE-9876-A26F44F0C313}" type="sibTrans" cxnId="{D4DD4A7F-17C6-403D-9620-671C8B7A6569}">
      <dgm:prSet/>
      <dgm:spPr/>
      <dgm:t>
        <a:bodyPr/>
        <a:lstStyle/>
        <a:p>
          <a:pPr rtl="1"/>
          <a:endParaRPr lang="ar-DZ"/>
        </a:p>
      </dgm:t>
    </dgm:pt>
    <dgm:pt modelId="{7E28AE29-EE2F-4372-97FE-B41BE6D4FF19}">
      <dgm:prSet phldrT="[Texte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algn="l" rtl="0"/>
          <a:endParaRPr lang="ar-DZ" dirty="0"/>
        </a:p>
      </dgm:t>
    </dgm:pt>
    <dgm:pt modelId="{A666B426-224B-4FCF-BBC2-BF10E21E5077}" type="sibTrans" cxnId="{6827FFDF-5D8B-42E1-8C10-518034FDD619}">
      <dgm:prSet/>
      <dgm:spPr/>
      <dgm:t>
        <a:bodyPr/>
        <a:lstStyle/>
        <a:p>
          <a:pPr rtl="1"/>
          <a:endParaRPr lang="ar-DZ"/>
        </a:p>
      </dgm:t>
    </dgm:pt>
    <dgm:pt modelId="{6539B5F6-170A-40A2-B550-0EA10F6D5792}" type="parTrans" cxnId="{6827FFDF-5D8B-42E1-8C10-518034FDD619}">
      <dgm:prSet/>
      <dgm:spPr/>
      <dgm:t>
        <a:bodyPr/>
        <a:lstStyle/>
        <a:p>
          <a:pPr rtl="1"/>
          <a:endParaRPr lang="ar-DZ"/>
        </a:p>
      </dgm:t>
    </dgm:pt>
    <dgm:pt modelId="{A2555E93-6D49-458A-956D-F940996381B1}">
      <dgm:prSet phldrT="[Texte]" custT="1"/>
      <dgm:spPr/>
      <dgm:t>
        <a:bodyPr/>
        <a:lstStyle/>
        <a:p>
          <a:pPr algn="l" rtl="0"/>
          <a:r>
            <a:rPr lang="fr-FR" sz="2000" b="1" dirty="0" smtClean="0"/>
            <a:t>Air expiré</a:t>
          </a:r>
          <a:endParaRPr lang="ar-DZ" sz="2000" b="1" dirty="0"/>
        </a:p>
      </dgm:t>
    </dgm:pt>
    <dgm:pt modelId="{94523DC8-2D9D-46BA-A0E9-07D1F51F7D46}" type="parTrans" cxnId="{95190CC4-9151-4B0C-95D3-68A33F8A694D}">
      <dgm:prSet/>
      <dgm:spPr/>
      <dgm:t>
        <a:bodyPr/>
        <a:lstStyle/>
        <a:p>
          <a:pPr rtl="1"/>
          <a:endParaRPr lang="ar-DZ"/>
        </a:p>
      </dgm:t>
    </dgm:pt>
    <dgm:pt modelId="{19DCE521-2E0C-463A-B219-4C9A9E96777D}" type="sibTrans" cxnId="{95190CC4-9151-4B0C-95D3-68A33F8A694D}">
      <dgm:prSet/>
      <dgm:spPr/>
      <dgm:t>
        <a:bodyPr/>
        <a:lstStyle/>
        <a:p>
          <a:pPr rtl="1"/>
          <a:endParaRPr lang="ar-DZ"/>
        </a:p>
      </dgm:t>
    </dgm:pt>
    <dgm:pt modelId="{8F40E90E-DC97-40F8-A1CE-55E4C48893C3}">
      <dgm:prSet phldrT="[Texte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rtl="1"/>
          <a:endParaRPr lang="ar-DZ" dirty="0"/>
        </a:p>
      </dgm:t>
    </dgm:pt>
    <dgm:pt modelId="{27409603-26BB-474F-A3A7-4E45A7E0ECCB}" type="parTrans" cxnId="{100BAFAB-7718-4744-9050-6C4D73C5D334}">
      <dgm:prSet/>
      <dgm:spPr/>
      <dgm:t>
        <a:bodyPr/>
        <a:lstStyle/>
        <a:p>
          <a:pPr rtl="1"/>
          <a:endParaRPr lang="ar-DZ"/>
        </a:p>
      </dgm:t>
    </dgm:pt>
    <dgm:pt modelId="{2D31EE80-1AAB-46B7-AE6C-8B82C791D159}" type="sibTrans" cxnId="{100BAFAB-7718-4744-9050-6C4D73C5D334}">
      <dgm:prSet/>
      <dgm:spPr/>
      <dgm:t>
        <a:bodyPr/>
        <a:lstStyle/>
        <a:p>
          <a:pPr rtl="1"/>
          <a:endParaRPr lang="ar-DZ"/>
        </a:p>
      </dgm:t>
    </dgm:pt>
    <dgm:pt modelId="{01C79CD3-DE18-4118-BCCE-B8058ECDD510}" type="pres">
      <dgm:prSet presAssocID="{48DDEBAF-9A11-4C9C-9E3A-7E62016009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3A228822-F5F9-4458-AE3A-397600055D65}" type="pres">
      <dgm:prSet presAssocID="{99BDED53-4775-4C51-A5F7-6BFABD2FB10E}" presName="linNode" presStyleCnt="0"/>
      <dgm:spPr/>
      <dgm:t>
        <a:bodyPr/>
        <a:lstStyle/>
        <a:p>
          <a:pPr rtl="1"/>
          <a:endParaRPr lang="ar-DZ"/>
        </a:p>
      </dgm:t>
    </dgm:pt>
    <dgm:pt modelId="{51C3191F-AADE-4DD4-82E5-066093E93D64}" type="pres">
      <dgm:prSet presAssocID="{99BDED53-4775-4C51-A5F7-6BFABD2FB10E}" presName="parentText" presStyleLbl="node1" presStyleIdx="0" presStyleCnt="4" custScaleY="76337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98A6FFA-98DF-43FB-B242-14B461362467}" type="pres">
      <dgm:prSet presAssocID="{99BDED53-4775-4C51-A5F7-6BFABD2FB10E}" presName="descendantText" presStyleLbl="alignAccFollowNode1" presStyleIdx="0" presStyleCnt="4" custScaleX="60294" custScaleY="10104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9A853B7-54B8-4529-AD6E-6355C7E27C06}" type="pres">
      <dgm:prSet presAssocID="{0B48D145-FBBF-40FF-8155-91DA542EEE65}" presName="sp" presStyleCnt="0"/>
      <dgm:spPr/>
      <dgm:t>
        <a:bodyPr/>
        <a:lstStyle/>
        <a:p>
          <a:pPr rtl="1"/>
          <a:endParaRPr lang="ar-DZ"/>
        </a:p>
      </dgm:t>
    </dgm:pt>
    <dgm:pt modelId="{EC92C9B8-AF60-4DB8-B4CC-3DBA8206084E}" type="pres">
      <dgm:prSet presAssocID="{7E28AE29-EE2F-4372-97FE-B41BE6D4FF19}" presName="linNode" presStyleCnt="0"/>
      <dgm:spPr/>
      <dgm:t>
        <a:bodyPr/>
        <a:lstStyle/>
        <a:p>
          <a:pPr rtl="1"/>
          <a:endParaRPr lang="ar-DZ"/>
        </a:p>
      </dgm:t>
    </dgm:pt>
    <dgm:pt modelId="{F58F46B2-6596-4078-9CC4-FCE3C63F34FF}" type="pres">
      <dgm:prSet presAssocID="{7E28AE29-EE2F-4372-97FE-B41BE6D4FF19}" presName="parentText" presStyleLbl="node1" presStyleIdx="1" presStyleCnt="4" custScaleY="9170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5667D3B-13EB-4916-BED2-35B0A2335351}" type="pres">
      <dgm:prSet presAssocID="{7E28AE29-EE2F-4372-97FE-B41BE6D4FF19}" presName="descendantText" presStyleLbl="alignAccFollowNode1" presStyleIdx="1" presStyleCnt="4" custScaleX="6366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9F5FE14-17F1-4332-B123-06CB5B659441}" type="pres">
      <dgm:prSet presAssocID="{A666B426-224B-4FCF-BBC2-BF10E21E5077}" presName="sp" presStyleCnt="0"/>
      <dgm:spPr/>
      <dgm:t>
        <a:bodyPr/>
        <a:lstStyle/>
        <a:p>
          <a:pPr rtl="1"/>
          <a:endParaRPr lang="ar-DZ"/>
        </a:p>
      </dgm:t>
    </dgm:pt>
    <dgm:pt modelId="{B53F9366-717F-47BC-AE6E-30D5193A18F2}" type="pres">
      <dgm:prSet presAssocID="{724C36D0-CDBE-4244-9D9E-57432590DB1F}" presName="linNode" presStyleCnt="0"/>
      <dgm:spPr/>
      <dgm:t>
        <a:bodyPr/>
        <a:lstStyle/>
        <a:p>
          <a:pPr rtl="1"/>
          <a:endParaRPr lang="ar-DZ"/>
        </a:p>
      </dgm:t>
    </dgm:pt>
    <dgm:pt modelId="{37556AD1-4D96-4083-BF44-F2AAEA9C3059}" type="pres">
      <dgm:prSet presAssocID="{724C36D0-CDBE-4244-9D9E-57432590DB1F}" presName="parentText" presStyleLbl="node1" presStyleIdx="2" presStyleCnt="4" custScaleY="79872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7EB70F32-9364-43EB-9E61-29AB315BA09E}" type="pres">
      <dgm:prSet presAssocID="{724C36D0-CDBE-4244-9D9E-57432590DB1F}" presName="descendantText" presStyleLbl="alignAccFollowNode1" presStyleIdx="2" presStyleCnt="4" custScaleX="52762" custLinFactNeighborX="-136" custLinFactNeighborY="-565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EEE7741C-7DD3-4802-8F8F-428EA0292622}" type="pres">
      <dgm:prSet presAssocID="{0FFFE94D-868D-46C4-958C-9B4EF5755AAF}" presName="sp" presStyleCnt="0"/>
      <dgm:spPr/>
      <dgm:t>
        <a:bodyPr/>
        <a:lstStyle/>
        <a:p>
          <a:pPr rtl="1"/>
          <a:endParaRPr lang="ar-DZ"/>
        </a:p>
      </dgm:t>
    </dgm:pt>
    <dgm:pt modelId="{9AF52301-06B6-40BC-9A35-8E0F18FD3A56}" type="pres">
      <dgm:prSet presAssocID="{8F40E90E-DC97-40F8-A1CE-55E4C48893C3}" presName="linNode" presStyleCnt="0"/>
      <dgm:spPr/>
      <dgm:t>
        <a:bodyPr/>
        <a:lstStyle/>
        <a:p>
          <a:pPr rtl="1"/>
          <a:endParaRPr lang="ar-DZ"/>
        </a:p>
      </dgm:t>
    </dgm:pt>
    <dgm:pt modelId="{18C2C955-3182-4E3C-A6F5-CE04E76B7E11}" type="pres">
      <dgm:prSet presAssocID="{8F40E90E-DC97-40F8-A1CE-55E4C48893C3}" presName="parentText" presStyleLbl="node1" presStyleIdx="3" presStyleCnt="4" custScaleY="132541" custLinFactNeighborX="2023" custLinFactNeighborY="232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7144FB3-1ACB-4BCC-9472-ADA0A86AC708}" type="pres">
      <dgm:prSet presAssocID="{8F40E90E-DC97-40F8-A1CE-55E4C48893C3}" presName="descendantText" presStyleLbl="alignAccFollowNode1" presStyleIdx="3" presStyleCnt="4" custScaleX="56505" custLinFactNeighborX="3596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73F9CD78-48CD-43D0-893E-17C849AA4017}" type="presOf" srcId="{7E28AE29-EE2F-4372-97FE-B41BE6D4FF19}" destId="{F58F46B2-6596-4078-9CC4-FCE3C63F34FF}" srcOrd="0" destOrd="0" presId="urn:microsoft.com/office/officeart/2005/8/layout/vList5"/>
    <dgm:cxn modelId="{A7DFC0E4-D19C-4F37-A22F-55F7A0831100}" type="presOf" srcId="{8F40E90E-DC97-40F8-A1CE-55E4C48893C3}" destId="{18C2C955-3182-4E3C-A6F5-CE04E76B7E11}" srcOrd="0" destOrd="0" presId="urn:microsoft.com/office/officeart/2005/8/layout/vList5"/>
    <dgm:cxn modelId="{F14E205F-CF7F-4056-87EA-AC6C6CF5B15B}" srcId="{48DDEBAF-9A11-4C9C-9E3A-7E6201600917}" destId="{724C36D0-CDBE-4244-9D9E-57432590DB1F}" srcOrd="2" destOrd="0" parTransId="{3D60CEBF-7ACF-4A86-8089-68F9067418E1}" sibTransId="{0FFFE94D-868D-46C4-958C-9B4EF5755AAF}"/>
    <dgm:cxn modelId="{748E5AFE-93C5-4F72-B3D1-DC68F8E5623D}" srcId="{99BDED53-4775-4C51-A5F7-6BFABD2FB10E}" destId="{F65BA182-3F12-4BA4-ABAD-4FA40BFAA15E}" srcOrd="0" destOrd="0" parTransId="{A3CE8A4F-B776-46EC-A966-44D22D5D12DD}" sibTransId="{CA17BD16-90D7-4506-A8D0-409BDA89F242}"/>
    <dgm:cxn modelId="{7FC16D85-79B4-4A31-845E-58C1ECBFEA85}" type="presOf" srcId="{724C36D0-CDBE-4244-9D9E-57432590DB1F}" destId="{37556AD1-4D96-4083-BF44-F2AAEA9C3059}" srcOrd="0" destOrd="0" presId="urn:microsoft.com/office/officeart/2005/8/layout/vList5"/>
    <dgm:cxn modelId="{6D02785C-E821-4D32-B6DA-01EDDCA6D722}" type="presOf" srcId="{99BDED53-4775-4C51-A5F7-6BFABD2FB10E}" destId="{51C3191F-AADE-4DD4-82E5-066093E93D64}" srcOrd="0" destOrd="0" presId="urn:microsoft.com/office/officeart/2005/8/layout/vList5"/>
    <dgm:cxn modelId="{DB8C1BBF-00F7-430A-BDE1-6BE068D501E9}" srcId="{7E28AE29-EE2F-4372-97FE-B41BE6D4FF19}" destId="{27C6A601-33FF-4E25-AF2C-20B6D6F41838}" srcOrd="0" destOrd="0" parTransId="{F1A6FF49-1F61-4021-9E11-4F933F6D9B5D}" sibTransId="{EA90D126-EBBD-4E8E-9894-17076EAE07F6}"/>
    <dgm:cxn modelId="{E7735BB0-4C81-4466-A3A4-4EE13C992446}" type="presOf" srcId="{48DDEBAF-9A11-4C9C-9E3A-7E6201600917}" destId="{01C79CD3-DE18-4118-BCCE-B8058ECDD510}" srcOrd="0" destOrd="0" presId="urn:microsoft.com/office/officeart/2005/8/layout/vList5"/>
    <dgm:cxn modelId="{95190CC4-9151-4B0C-95D3-68A33F8A694D}" srcId="{8F40E90E-DC97-40F8-A1CE-55E4C48893C3}" destId="{A2555E93-6D49-458A-956D-F940996381B1}" srcOrd="0" destOrd="0" parTransId="{94523DC8-2D9D-46BA-A0E9-07D1F51F7D46}" sibTransId="{19DCE521-2E0C-463A-B219-4C9A9E96777D}"/>
    <dgm:cxn modelId="{6827FFDF-5D8B-42E1-8C10-518034FDD619}" srcId="{48DDEBAF-9A11-4C9C-9E3A-7E6201600917}" destId="{7E28AE29-EE2F-4372-97FE-B41BE6D4FF19}" srcOrd="1" destOrd="0" parTransId="{6539B5F6-170A-40A2-B550-0EA10F6D5792}" sibTransId="{A666B426-224B-4FCF-BBC2-BF10E21E5077}"/>
    <dgm:cxn modelId="{D4DD4A7F-17C6-403D-9620-671C8B7A6569}" srcId="{724C36D0-CDBE-4244-9D9E-57432590DB1F}" destId="{47BA5C3A-BDAD-4167-A85E-AA361BD06BEA}" srcOrd="0" destOrd="0" parTransId="{C31D0D04-9F83-4145-9A45-969E93CC0DA9}" sibTransId="{B1F47214-8235-4BAE-9876-A26F44F0C313}"/>
    <dgm:cxn modelId="{9C6ECD55-C280-435A-9A13-98DA9C58EBCB}" type="presOf" srcId="{A2555E93-6D49-458A-956D-F940996381B1}" destId="{87144FB3-1ACB-4BCC-9472-ADA0A86AC708}" srcOrd="0" destOrd="0" presId="urn:microsoft.com/office/officeart/2005/8/layout/vList5"/>
    <dgm:cxn modelId="{5AA3C20F-A1FF-4183-AAAA-AA6E7A634419}" type="presOf" srcId="{47BA5C3A-BDAD-4167-A85E-AA361BD06BEA}" destId="{7EB70F32-9364-43EB-9E61-29AB315BA09E}" srcOrd="0" destOrd="0" presId="urn:microsoft.com/office/officeart/2005/8/layout/vList5"/>
    <dgm:cxn modelId="{085F8D2E-ED68-455B-97FF-DD21416FFEB0}" srcId="{48DDEBAF-9A11-4C9C-9E3A-7E6201600917}" destId="{99BDED53-4775-4C51-A5F7-6BFABD2FB10E}" srcOrd="0" destOrd="0" parTransId="{379C8031-29DC-4D2A-AD6C-FA5C22C4A3A3}" sibTransId="{0B48D145-FBBF-40FF-8155-91DA542EEE65}"/>
    <dgm:cxn modelId="{A443E09A-2206-46D5-AD35-96111427BF0E}" type="presOf" srcId="{F65BA182-3F12-4BA4-ABAD-4FA40BFAA15E}" destId="{198A6FFA-98DF-43FB-B242-14B461362467}" srcOrd="0" destOrd="0" presId="urn:microsoft.com/office/officeart/2005/8/layout/vList5"/>
    <dgm:cxn modelId="{100BAFAB-7718-4744-9050-6C4D73C5D334}" srcId="{48DDEBAF-9A11-4C9C-9E3A-7E6201600917}" destId="{8F40E90E-DC97-40F8-A1CE-55E4C48893C3}" srcOrd="3" destOrd="0" parTransId="{27409603-26BB-474F-A3A7-4E45A7E0ECCB}" sibTransId="{2D31EE80-1AAB-46B7-AE6C-8B82C791D159}"/>
    <dgm:cxn modelId="{40124410-68F3-4551-8CBF-DBC000914858}" type="presOf" srcId="{27C6A601-33FF-4E25-AF2C-20B6D6F41838}" destId="{15667D3B-13EB-4916-BED2-35B0A2335351}" srcOrd="0" destOrd="0" presId="urn:microsoft.com/office/officeart/2005/8/layout/vList5"/>
    <dgm:cxn modelId="{0A3D52A1-86A1-4EF1-A12A-62AD70E7E337}" type="presParOf" srcId="{01C79CD3-DE18-4118-BCCE-B8058ECDD510}" destId="{3A228822-F5F9-4458-AE3A-397600055D65}" srcOrd="0" destOrd="0" presId="urn:microsoft.com/office/officeart/2005/8/layout/vList5"/>
    <dgm:cxn modelId="{C792F3BB-C9B5-4833-8434-081701B98A5A}" type="presParOf" srcId="{3A228822-F5F9-4458-AE3A-397600055D65}" destId="{51C3191F-AADE-4DD4-82E5-066093E93D64}" srcOrd="0" destOrd="0" presId="urn:microsoft.com/office/officeart/2005/8/layout/vList5"/>
    <dgm:cxn modelId="{E2C473E3-8689-4272-ACC6-58E06E6F4609}" type="presParOf" srcId="{3A228822-F5F9-4458-AE3A-397600055D65}" destId="{198A6FFA-98DF-43FB-B242-14B461362467}" srcOrd="1" destOrd="0" presId="urn:microsoft.com/office/officeart/2005/8/layout/vList5"/>
    <dgm:cxn modelId="{A89EB4B0-EF4E-461A-803E-213240CE3814}" type="presParOf" srcId="{01C79CD3-DE18-4118-BCCE-B8058ECDD510}" destId="{99A853B7-54B8-4529-AD6E-6355C7E27C06}" srcOrd="1" destOrd="0" presId="urn:microsoft.com/office/officeart/2005/8/layout/vList5"/>
    <dgm:cxn modelId="{D4B9307C-D3E0-4BF8-87D7-F67D48FB9F04}" type="presParOf" srcId="{01C79CD3-DE18-4118-BCCE-B8058ECDD510}" destId="{EC92C9B8-AF60-4DB8-B4CC-3DBA8206084E}" srcOrd="2" destOrd="0" presId="urn:microsoft.com/office/officeart/2005/8/layout/vList5"/>
    <dgm:cxn modelId="{DA5891E3-9471-42C5-AF65-0088581A716B}" type="presParOf" srcId="{EC92C9B8-AF60-4DB8-B4CC-3DBA8206084E}" destId="{F58F46B2-6596-4078-9CC4-FCE3C63F34FF}" srcOrd="0" destOrd="0" presId="urn:microsoft.com/office/officeart/2005/8/layout/vList5"/>
    <dgm:cxn modelId="{62912540-6751-4BD9-819E-D1AC1DA75529}" type="presParOf" srcId="{EC92C9B8-AF60-4DB8-B4CC-3DBA8206084E}" destId="{15667D3B-13EB-4916-BED2-35B0A2335351}" srcOrd="1" destOrd="0" presId="urn:microsoft.com/office/officeart/2005/8/layout/vList5"/>
    <dgm:cxn modelId="{97774AC4-51F2-4EFA-A759-2A3913A52678}" type="presParOf" srcId="{01C79CD3-DE18-4118-BCCE-B8058ECDD510}" destId="{19F5FE14-17F1-4332-B123-06CB5B659441}" srcOrd="3" destOrd="0" presId="urn:microsoft.com/office/officeart/2005/8/layout/vList5"/>
    <dgm:cxn modelId="{1D25FB8B-1602-48A7-82B7-93ED002A6DEA}" type="presParOf" srcId="{01C79CD3-DE18-4118-BCCE-B8058ECDD510}" destId="{B53F9366-717F-47BC-AE6E-30D5193A18F2}" srcOrd="4" destOrd="0" presId="urn:microsoft.com/office/officeart/2005/8/layout/vList5"/>
    <dgm:cxn modelId="{3E5FDBFB-0030-425C-8676-985664B6AD7F}" type="presParOf" srcId="{B53F9366-717F-47BC-AE6E-30D5193A18F2}" destId="{37556AD1-4D96-4083-BF44-F2AAEA9C3059}" srcOrd="0" destOrd="0" presId="urn:microsoft.com/office/officeart/2005/8/layout/vList5"/>
    <dgm:cxn modelId="{E933BFC1-C5A4-46F2-8D8D-DAD37062741D}" type="presParOf" srcId="{B53F9366-717F-47BC-AE6E-30D5193A18F2}" destId="{7EB70F32-9364-43EB-9E61-29AB315BA09E}" srcOrd="1" destOrd="0" presId="urn:microsoft.com/office/officeart/2005/8/layout/vList5"/>
    <dgm:cxn modelId="{164E02AB-E6A7-45A7-9BBC-72BD98855465}" type="presParOf" srcId="{01C79CD3-DE18-4118-BCCE-B8058ECDD510}" destId="{EEE7741C-7DD3-4802-8F8F-428EA0292622}" srcOrd="5" destOrd="0" presId="urn:microsoft.com/office/officeart/2005/8/layout/vList5"/>
    <dgm:cxn modelId="{BFC34D9A-8476-4F99-B542-DE1B89060BB6}" type="presParOf" srcId="{01C79CD3-DE18-4118-BCCE-B8058ECDD510}" destId="{9AF52301-06B6-40BC-9A35-8E0F18FD3A56}" srcOrd="6" destOrd="0" presId="urn:microsoft.com/office/officeart/2005/8/layout/vList5"/>
    <dgm:cxn modelId="{A9BB552B-265A-401A-AA61-3CC2B65BCDB1}" type="presParOf" srcId="{9AF52301-06B6-40BC-9A35-8E0F18FD3A56}" destId="{18C2C955-3182-4E3C-A6F5-CE04E76B7E11}" srcOrd="0" destOrd="0" presId="urn:microsoft.com/office/officeart/2005/8/layout/vList5"/>
    <dgm:cxn modelId="{B9A9683D-C0FD-479D-8392-5D5E10A4053F}" type="presParOf" srcId="{9AF52301-06B6-40BC-9A35-8E0F18FD3A56}" destId="{87144FB3-1ACB-4BCC-9472-ADA0A86AC7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6E04D3-8EFB-4D5A-BCB8-F9505CC5D980}" type="doc">
      <dgm:prSet loTypeId="urn:microsoft.com/office/officeart/2005/8/layout/venn1" loCatId="relationship" qsTypeId="urn:microsoft.com/office/officeart/2005/8/quickstyle/3d2" qsCatId="3D" csTypeId="urn:microsoft.com/office/officeart/2005/8/colors/colorful5" csCatId="colorful" phldr="1"/>
      <dgm:spPr/>
    </dgm:pt>
    <dgm:pt modelId="{57C9C2C0-CB80-4859-BA00-0E97BD9352D7}">
      <dgm:prSet phldrT="[Texte]" custT="1"/>
      <dgm:spPr/>
      <dgm:t>
        <a:bodyPr/>
        <a:lstStyle/>
        <a:p>
          <a:pPr algn="l" rtl="0"/>
          <a:r>
            <a: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La filtration </a:t>
          </a:r>
        </a:p>
        <a:p>
          <a:pPr algn="l" rtl="0"/>
          <a:r>
            <a: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glomérulaire</a:t>
          </a:r>
          <a:endParaRPr lang="ar-DZ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6C2066-0792-49B2-BB72-F66FB93D2E3C}" type="parTrans" cxnId="{F15C732E-0F51-49B2-9619-3052A7BCD5D9}">
      <dgm:prSet/>
      <dgm:spPr/>
      <dgm:t>
        <a:bodyPr/>
        <a:lstStyle/>
        <a:p>
          <a:pPr rtl="1"/>
          <a:endParaRPr lang="ar-DZ"/>
        </a:p>
      </dgm:t>
    </dgm:pt>
    <dgm:pt modelId="{D5C331E2-51CC-4DA2-813A-C4B03DC31DEF}" type="sibTrans" cxnId="{F15C732E-0F51-49B2-9619-3052A7BCD5D9}">
      <dgm:prSet/>
      <dgm:spPr/>
      <dgm:t>
        <a:bodyPr/>
        <a:lstStyle/>
        <a:p>
          <a:pPr rtl="1"/>
          <a:endParaRPr lang="ar-DZ"/>
        </a:p>
      </dgm:t>
    </dgm:pt>
    <dgm:pt modelId="{2B73B6DB-48E7-444D-BFA2-83379794F7AB}">
      <dgm:prSet phldrT="[Texte]" custT="1"/>
      <dgm:spPr/>
      <dgm:t>
        <a:bodyPr/>
        <a:lstStyle/>
        <a:p>
          <a:pPr algn="l" rtl="0"/>
          <a:r>
            <a:rPr lang="fr-FR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sécrétion</a:t>
          </a:r>
        </a:p>
        <a:p>
          <a:pPr algn="l" rtl="0"/>
          <a:r>
            <a:rPr lang="fr-FR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tubulaire</a:t>
          </a:r>
          <a:endParaRPr lang="ar-DZ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F3D113-7E10-4E6F-9124-ECEB7D747F74}" type="parTrans" cxnId="{F0061470-30DD-40A6-B3B3-912EE5331395}">
      <dgm:prSet/>
      <dgm:spPr/>
      <dgm:t>
        <a:bodyPr/>
        <a:lstStyle/>
        <a:p>
          <a:pPr rtl="1"/>
          <a:endParaRPr lang="ar-DZ"/>
        </a:p>
      </dgm:t>
    </dgm:pt>
    <dgm:pt modelId="{4DA75FC2-D041-48F3-9B43-5DB049A2659B}" type="sibTrans" cxnId="{F0061470-30DD-40A6-B3B3-912EE5331395}">
      <dgm:prSet/>
      <dgm:spPr/>
      <dgm:t>
        <a:bodyPr/>
        <a:lstStyle/>
        <a:p>
          <a:pPr rtl="1"/>
          <a:endParaRPr lang="ar-DZ"/>
        </a:p>
      </dgm:t>
    </dgm:pt>
    <dgm:pt modelId="{C63CF24E-1AA7-4CD7-981E-15A2DC0CBF38}">
      <dgm:prSet phldrT="[Texte]" custT="1"/>
      <dgm:spPr/>
      <dgm:t>
        <a:bodyPr/>
        <a:lstStyle/>
        <a:p>
          <a:pPr algn="l" rtl="0"/>
          <a:r>
            <a: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réabsorption</a:t>
          </a:r>
        </a:p>
        <a:p>
          <a:pPr algn="l" rtl="0"/>
          <a:r>
            <a: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tubulaire</a:t>
          </a:r>
          <a:endParaRPr lang="ar-DZ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1AEE85-D222-4911-A23D-650E2F578433}" type="parTrans" cxnId="{FF783929-7FF1-4032-BDC0-942933245D08}">
      <dgm:prSet/>
      <dgm:spPr/>
      <dgm:t>
        <a:bodyPr/>
        <a:lstStyle/>
        <a:p>
          <a:pPr rtl="1"/>
          <a:endParaRPr lang="ar-DZ"/>
        </a:p>
      </dgm:t>
    </dgm:pt>
    <dgm:pt modelId="{C3E1EF2B-09CB-4AB2-A405-52F6DE7AB563}" type="sibTrans" cxnId="{FF783929-7FF1-4032-BDC0-942933245D08}">
      <dgm:prSet/>
      <dgm:spPr/>
      <dgm:t>
        <a:bodyPr/>
        <a:lstStyle/>
        <a:p>
          <a:pPr rtl="1"/>
          <a:endParaRPr lang="ar-DZ"/>
        </a:p>
      </dgm:t>
    </dgm:pt>
    <dgm:pt modelId="{AC5274CA-7ACB-4DF7-974B-259B12E1D7DA}" type="pres">
      <dgm:prSet presAssocID="{CD6E04D3-8EFB-4D5A-BCB8-F9505CC5D980}" presName="compositeShape" presStyleCnt="0">
        <dgm:presLayoutVars>
          <dgm:chMax val="7"/>
          <dgm:dir/>
          <dgm:resizeHandles val="exact"/>
        </dgm:presLayoutVars>
      </dgm:prSet>
      <dgm:spPr/>
    </dgm:pt>
    <dgm:pt modelId="{BFC92C78-CECA-4D84-8601-A5FDDA8DAD7F}" type="pres">
      <dgm:prSet presAssocID="{57C9C2C0-CB80-4859-BA00-0E97BD9352D7}" presName="circ1" presStyleLbl="vennNode1" presStyleIdx="0" presStyleCnt="3" custScaleX="111902" custScaleY="92663"/>
      <dgm:spPr/>
      <dgm:t>
        <a:bodyPr/>
        <a:lstStyle/>
        <a:p>
          <a:pPr rtl="1"/>
          <a:endParaRPr lang="ar-DZ"/>
        </a:p>
      </dgm:t>
    </dgm:pt>
    <dgm:pt modelId="{0AD759FE-E0FC-4813-BF7F-7E37EA0104C9}" type="pres">
      <dgm:prSet presAssocID="{57C9C2C0-CB80-4859-BA00-0E97BD9352D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33388D06-5308-4F9C-8E2C-E8227CE2E055}" type="pres">
      <dgm:prSet presAssocID="{2B73B6DB-48E7-444D-BFA2-83379794F7AB}" presName="circ2" presStyleLbl="vennNode1" presStyleIdx="1" presStyleCnt="3" custScaleX="109660" custLinFactNeighborX="13951"/>
      <dgm:spPr/>
      <dgm:t>
        <a:bodyPr/>
        <a:lstStyle/>
        <a:p>
          <a:pPr rtl="1"/>
          <a:endParaRPr lang="ar-DZ"/>
        </a:p>
      </dgm:t>
    </dgm:pt>
    <dgm:pt modelId="{806539C2-5CF4-4A2E-A585-2D5A4B32F06E}" type="pres">
      <dgm:prSet presAssocID="{2B73B6DB-48E7-444D-BFA2-83379794F7A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5E122314-9E5B-40A0-84C7-DB708A16FA59}" type="pres">
      <dgm:prSet presAssocID="{C63CF24E-1AA7-4CD7-981E-15A2DC0CBF38}" presName="circ3" presStyleLbl="vennNode1" presStyleIdx="2" presStyleCnt="3" custScaleX="100483" custLinFactNeighborX="-124" custLinFactNeighborY="-1365"/>
      <dgm:spPr/>
      <dgm:t>
        <a:bodyPr/>
        <a:lstStyle/>
        <a:p>
          <a:pPr rtl="1"/>
          <a:endParaRPr lang="ar-DZ"/>
        </a:p>
      </dgm:t>
    </dgm:pt>
    <dgm:pt modelId="{D803F967-64D8-4276-B9FD-BDCEE59DB6D6}" type="pres">
      <dgm:prSet presAssocID="{C63CF24E-1AA7-4CD7-981E-15A2DC0CBF3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30691E2D-70DC-4AF1-8E93-9CBFBB9211E0}" type="presOf" srcId="{2B73B6DB-48E7-444D-BFA2-83379794F7AB}" destId="{806539C2-5CF4-4A2E-A585-2D5A4B32F06E}" srcOrd="1" destOrd="0" presId="urn:microsoft.com/office/officeart/2005/8/layout/venn1"/>
    <dgm:cxn modelId="{FD2AA39E-54D5-44D3-8448-DD117AF57C4A}" type="presOf" srcId="{57C9C2C0-CB80-4859-BA00-0E97BD9352D7}" destId="{BFC92C78-CECA-4D84-8601-A5FDDA8DAD7F}" srcOrd="0" destOrd="0" presId="urn:microsoft.com/office/officeart/2005/8/layout/venn1"/>
    <dgm:cxn modelId="{F0061470-30DD-40A6-B3B3-912EE5331395}" srcId="{CD6E04D3-8EFB-4D5A-BCB8-F9505CC5D980}" destId="{2B73B6DB-48E7-444D-BFA2-83379794F7AB}" srcOrd="1" destOrd="0" parTransId="{18F3D113-7E10-4E6F-9124-ECEB7D747F74}" sibTransId="{4DA75FC2-D041-48F3-9B43-5DB049A2659B}"/>
    <dgm:cxn modelId="{F8243E51-0A06-4A4F-80D2-C9DFF6013285}" type="presOf" srcId="{57C9C2C0-CB80-4859-BA00-0E97BD9352D7}" destId="{0AD759FE-E0FC-4813-BF7F-7E37EA0104C9}" srcOrd="1" destOrd="0" presId="urn:microsoft.com/office/officeart/2005/8/layout/venn1"/>
    <dgm:cxn modelId="{F15C732E-0F51-49B2-9619-3052A7BCD5D9}" srcId="{CD6E04D3-8EFB-4D5A-BCB8-F9505CC5D980}" destId="{57C9C2C0-CB80-4859-BA00-0E97BD9352D7}" srcOrd="0" destOrd="0" parTransId="{436C2066-0792-49B2-BB72-F66FB93D2E3C}" sibTransId="{D5C331E2-51CC-4DA2-813A-C4B03DC31DEF}"/>
    <dgm:cxn modelId="{B413A0BA-5A09-4688-8508-82E8DE25C20E}" type="presOf" srcId="{CD6E04D3-8EFB-4D5A-BCB8-F9505CC5D980}" destId="{AC5274CA-7ACB-4DF7-974B-259B12E1D7DA}" srcOrd="0" destOrd="0" presId="urn:microsoft.com/office/officeart/2005/8/layout/venn1"/>
    <dgm:cxn modelId="{B5016EC1-920A-49CA-B878-A55DC7023453}" type="presOf" srcId="{2B73B6DB-48E7-444D-BFA2-83379794F7AB}" destId="{33388D06-5308-4F9C-8E2C-E8227CE2E055}" srcOrd="0" destOrd="0" presId="urn:microsoft.com/office/officeart/2005/8/layout/venn1"/>
    <dgm:cxn modelId="{3C862A5D-4D3D-41CE-9654-B835BE787383}" type="presOf" srcId="{C63CF24E-1AA7-4CD7-981E-15A2DC0CBF38}" destId="{D803F967-64D8-4276-B9FD-BDCEE59DB6D6}" srcOrd="1" destOrd="0" presId="urn:microsoft.com/office/officeart/2005/8/layout/venn1"/>
    <dgm:cxn modelId="{FF783929-7FF1-4032-BDC0-942933245D08}" srcId="{CD6E04D3-8EFB-4D5A-BCB8-F9505CC5D980}" destId="{C63CF24E-1AA7-4CD7-981E-15A2DC0CBF38}" srcOrd="2" destOrd="0" parTransId="{5D1AEE85-D222-4911-A23D-650E2F578433}" sibTransId="{C3E1EF2B-09CB-4AB2-A405-52F6DE7AB563}"/>
    <dgm:cxn modelId="{2962BD6C-9A29-4C30-B327-1BBBCC2640AF}" type="presOf" srcId="{C63CF24E-1AA7-4CD7-981E-15A2DC0CBF38}" destId="{5E122314-9E5B-40A0-84C7-DB708A16FA59}" srcOrd="0" destOrd="0" presId="urn:microsoft.com/office/officeart/2005/8/layout/venn1"/>
    <dgm:cxn modelId="{A8D622E3-944A-4DB3-BA32-1E23C5A055D0}" type="presParOf" srcId="{AC5274CA-7ACB-4DF7-974B-259B12E1D7DA}" destId="{BFC92C78-CECA-4D84-8601-A5FDDA8DAD7F}" srcOrd="0" destOrd="0" presId="urn:microsoft.com/office/officeart/2005/8/layout/venn1"/>
    <dgm:cxn modelId="{83419AE6-C924-4872-8FAA-CD2913DC4BF3}" type="presParOf" srcId="{AC5274CA-7ACB-4DF7-974B-259B12E1D7DA}" destId="{0AD759FE-E0FC-4813-BF7F-7E37EA0104C9}" srcOrd="1" destOrd="0" presId="urn:microsoft.com/office/officeart/2005/8/layout/venn1"/>
    <dgm:cxn modelId="{47D30FA2-1B1B-4BB7-8EC5-F2AE9B4F6C78}" type="presParOf" srcId="{AC5274CA-7ACB-4DF7-974B-259B12E1D7DA}" destId="{33388D06-5308-4F9C-8E2C-E8227CE2E055}" srcOrd="2" destOrd="0" presId="urn:microsoft.com/office/officeart/2005/8/layout/venn1"/>
    <dgm:cxn modelId="{A655D1A5-9C3F-46B0-A78B-330A11A55465}" type="presParOf" srcId="{AC5274CA-7ACB-4DF7-974B-259B12E1D7DA}" destId="{806539C2-5CF4-4A2E-A585-2D5A4B32F06E}" srcOrd="3" destOrd="0" presId="urn:microsoft.com/office/officeart/2005/8/layout/venn1"/>
    <dgm:cxn modelId="{757DA9A2-F8BD-4FAE-BC4A-F62A257688B2}" type="presParOf" srcId="{AC5274CA-7ACB-4DF7-974B-259B12E1D7DA}" destId="{5E122314-9E5B-40A0-84C7-DB708A16FA59}" srcOrd="4" destOrd="0" presId="urn:microsoft.com/office/officeart/2005/8/layout/venn1"/>
    <dgm:cxn modelId="{60740A9A-EBF8-44EE-BA50-96E704A095F5}" type="presParOf" srcId="{AC5274CA-7ACB-4DF7-974B-259B12E1D7DA}" destId="{D803F967-64D8-4276-B9FD-BDCEE59DB6D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09D824-0B04-430B-8255-A1A16B537D3D}" type="doc">
      <dgm:prSet loTypeId="urn:microsoft.com/office/officeart/2005/8/layout/hProcess9" loCatId="process" qsTypeId="urn:microsoft.com/office/officeart/2005/8/quickstyle/3d5" qsCatId="3D" csTypeId="urn:microsoft.com/office/officeart/2005/8/colors/colorful1#1" csCatId="colorful" phldr="1"/>
      <dgm:spPr/>
    </dgm:pt>
    <dgm:pt modelId="{0F601003-A52F-40E4-B5D5-66ECB8392A2D}">
      <dgm:prSet phldrT="[Texte]" custT="1"/>
      <dgm:spPr/>
      <dgm:t>
        <a:bodyPr/>
        <a:lstStyle/>
        <a:p>
          <a:pPr algn="l" rtl="0"/>
          <a:r>
            <a:rPr lang="fr-FR" sz="3200" b="1" dirty="0" smtClean="0"/>
            <a:t>1</a:t>
          </a:r>
          <a:r>
            <a:rPr lang="fr-FR" sz="3200" b="1" baseline="30000" dirty="0" smtClean="0"/>
            <a:t>ére</a:t>
          </a:r>
          <a:r>
            <a:rPr lang="fr-FR" sz="3200" b="1" dirty="0" smtClean="0"/>
            <a:t>étape de production d’urine</a:t>
          </a:r>
          <a:endParaRPr lang="ar-DZ" sz="3200" b="1" dirty="0"/>
        </a:p>
      </dgm:t>
    </dgm:pt>
    <dgm:pt modelId="{EF6FB7D1-59C7-4978-BFD0-A59035BB07AE}" type="parTrans" cxnId="{6C8C86E5-CCDF-4D9F-8F36-6DDB248CBE57}">
      <dgm:prSet/>
      <dgm:spPr/>
    </dgm:pt>
    <dgm:pt modelId="{8271F6A5-CE75-4B1A-9C6A-5A66DD6DE244}" type="sibTrans" cxnId="{6C8C86E5-CCDF-4D9F-8F36-6DDB248CBE57}">
      <dgm:prSet/>
      <dgm:spPr/>
    </dgm:pt>
    <dgm:pt modelId="{DE6F4E05-0758-451B-ADC9-981916B72019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Passif</a:t>
          </a:r>
        </a:p>
        <a:p>
          <a:pPr algn="l" rtl="0"/>
          <a:r>
            <a:rPr lang="fr-FR" sz="2400" b="1" dirty="0" smtClean="0"/>
            <a:t>Non sélectif</a:t>
          </a:r>
        </a:p>
        <a:p>
          <a:pPr algn="l" rtl="0"/>
          <a:r>
            <a:rPr lang="fr-FR" sz="2400" b="1" dirty="0" smtClean="0"/>
            <a:t>Non métabolique</a:t>
          </a:r>
          <a:endParaRPr lang="ar-DZ" sz="2400" b="1" dirty="0"/>
        </a:p>
      </dgm:t>
    </dgm:pt>
    <dgm:pt modelId="{FD9B4701-C5FB-4856-9DFF-E37B3DC114A2}" type="parTrans" cxnId="{97E845E9-0FD1-47CF-9579-F0B2AC6DD29C}">
      <dgm:prSet/>
      <dgm:spPr/>
    </dgm:pt>
    <dgm:pt modelId="{1DB7BCB4-C358-493C-9591-B40C17489BF1}" type="sibTrans" cxnId="{97E845E9-0FD1-47CF-9579-F0B2AC6DD29C}">
      <dgm:prSet/>
      <dgm:spPr/>
    </dgm:pt>
    <dgm:pt modelId="{481C4CD3-8C7C-46F9-A01C-8BC6DA82AB03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Passages des constituants du plasma      à travers         la membrane glomérulaire</a:t>
          </a:r>
          <a:endParaRPr lang="ar-DZ" sz="2400" b="1" dirty="0"/>
        </a:p>
      </dgm:t>
    </dgm:pt>
    <dgm:pt modelId="{C4B31C68-9826-4212-95C0-A83A3AFAE86B}" type="parTrans" cxnId="{302E6865-CF83-4952-B9CF-978985AAE656}">
      <dgm:prSet/>
      <dgm:spPr/>
    </dgm:pt>
    <dgm:pt modelId="{342BC4CA-956C-45A3-B8AC-A36CCED242B6}" type="sibTrans" cxnId="{302E6865-CF83-4952-B9CF-978985AAE656}">
      <dgm:prSet/>
      <dgm:spPr/>
    </dgm:pt>
    <dgm:pt modelId="{B60C5AD0-991C-4693-A537-ADC254EEEEBF}" type="pres">
      <dgm:prSet presAssocID="{0009D824-0B04-430B-8255-A1A16B537D3D}" presName="CompostProcess" presStyleCnt="0">
        <dgm:presLayoutVars>
          <dgm:dir/>
          <dgm:resizeHandles val="exact"/>
        </dgm:presLayoutVars>
      </dgm:prSet>
      <dgm:spPr/>
    </dgm:pt>
    <dgm:pt modelId="{F247655C-C224-46AD-A8C2-A1FE61A2072E}" type="pres">
      <dgm:prSet presAssocID="{0009D824-0B04-430B-8255-A1A16B537D3D}" presName="arrow" presStyleLbl="bgShp" presStyleIdx="0" presStyleCnt="1"/>
      <dgm:spPr/>
    </dgm:pt>
    <dgm:pt modelId="{ACFEBA9E-1F25-4126-BCB5-AFB71EC5CE2D}" type="pres">
      <dgm:prSet presAssocID="{0009D824-0B04-430B-8255-A1A16B537D3D}" presName="linearProcess" presStyleCnt="0"/>
      <dgm:spPr/>
    </dgm:pt>
    <dgm:pt modelId="{B44DFB85-42F2-4CBD-9820-56791F3BAD6F}" type="pres">
      <dgm:prSet presAssocID="{0F601003-A52F-40E4-B5D5-66ECB8392A2D}" presName="textNode" presStyleLbl="node1" presStyleIdx="0" presStyleCnt="3" custScaleX="117307" custScaleY="64774" custLinFactNeighborX="33924" custLinFactNeighborY="4545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266F1206-28EB-4A44-B162-B585A3BBB877}" type="pres">
      <dgm:prSet presAssocID="{8271F6A5-CE75-4B1A-9C6A-5A66DD6DE244}" presName="sibTrans" presStyleCnt="0"/>
      <dgm:spPr/>
    </dgm:pt>
    <dgm:pt modelId="{54186B05-3BAF-45C4-9E9C-07E220EA1489}" type="pres">
      <dgm:prSet presAssocID="{DE6F4E05-0758-451B-ADC9-981916B72019}" presName="textNode" presStyleLbl="node1" presStyleIdx="1" presStyleCnt="3" custScaleX="119790" custScaleY="79546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29B9D71C-CB57-403C-8132-1C7C9DA3ADA0}" type="pres">
      <dgm:prSet presAssocID="{1DB7BCB4-C358-493C-9591-B40C17489BF1}" presName="sibTrans" presStyleCnt="0"/>
      <dgm:spPr/>
    </dgm:pt>
    <dgm:pt modelId="{BA62B0EB-E1BD-47FF-AF0F-6FFFDB534236}" type="pres">
      <dgm:prSet presAssocID="{481C4CD3-8C7C-46F9-A01C-8BC6DA82AB0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6C8C86E5-CCDF-4D9F-8F36-6DDB248CBE57}" srcId="{0009D824-0B04-430B-8255-A1A16B537D3D}" destId="{0F601003-A52F-40E4-B5D5-66ECB8392A2D}" srcOrd="0" destOrd="0" parTransId="{EF6FB7D1-59C7-4978-BFD0-A59035BB07AE}" sibTransId="{8271F6A5-CE75-4B1A-9C6A-5A66DD6DE244}"/>
    <dgm:cxn modelId="{260894E6-BB60-4461-98AB-27B358270413}" type="presOf" srcId="{481C4CD3-8C7C-46F9-A01C-8BC6DA82AB03}" destId="{BA62B0EB-E1BD-47FF-AF0F-6FFFDB534236}" srcOrd="0" destOrd="0" presId="urn:microsoft.com/office/officeart/2005/8/layout/hProcess9"/>
    <dgm:cxn modelId="{EE66209D-B4C1-4F13-B681-C755ECF6D1D1}" type="presOf" srcId="{DE6F4E05-0758-451B-ADC9-981916B72019}" destId="{54186B05-3BAF-45C4-9E9C-07E220EA1489}" srcOrd="0" destOrd="0" presId="urn:microsoft.com/office/officeart/2005/8/layout/hProcess9"/>
    <dgm:cxn modelId="{4844A942-6A21-417D-A8E8-B26BB8C7BD72}" type="presOf" srcId="{0009D824-0B04-430B-8255-A1A16B537D3D}" destId="{B60C5AD0-991C-4693-A537-ADC254EEEEBF}" srcOrd="0" destOrd="0" presId="urn:microsoft.com/office/officeart/2005/8/layout/hProcess9"/>
    <dgm:cxn modelId="{97E845E9-0FD1-47CF-9579-F0B2AC6DD29C}" srcId="{0009D824-0B04-430B-8255-A1A16B537D3D}" destId="{DE6F4E05-0758-451B-ADC9-981916B72019}" srcOrd="1" destOrd="0" parTransId="{FD9B4701-C5FB-4856-9DFF-E37B3DC114A2}" sibTransId="{1DB7BCB4-C358-493C-9591-B40C17489BF1}"/>
    <dgm:cxn modelId="{6C40A0B8-27CB-4765-B765-E235925ECF1B}" type="presOf" srcId="{0F601003-A52F-40E4-B5D5-66ECB8392A2D}" destId="{B44DFB85-42F2-4CBD-9820-56791F3BAD6F}" srcOrd="0" destOrd="0" presId="urn:microsoft.com/office/officeart/2005/8/layout/hProcess9"/>
    <dgm:cxn modelId="{302E6865-CF83-4952-B9CF-978985AAE656}" srcId="{0009D824-0B04-430B-8255-A1A16B537D3D}" destId="{481C4CD3-8C7C-46F9-A01C-8BC6DA82AB03}" srcOrd="2" destOrd="0" parTransId="{C4B31C68-9826-4212-95C0-A83A3AFAE86B}" sibTransId="{342BC4CA-956C-45A3-B8AC-A36CCED242B6}"/>
    <dgm:cxn modelId="{779B00AE-1875-4A86-960E-4554BE49C196}" type="presParOf" srcId="{B60C5AD0-991C-4693-A537-ADC254EEEEBF}" destId="{F247655C-C224-46AD-A8C2-A1FE61A2072E}" srcOrd="0" destOrd="0" presId="urn:microsoft.com/office/officeart/2005/8/layout/hProcess9"/>
    <dgm:cxn modelId="{FE3E8613-36D1-43D4-8E9C-E423580C3CB7}" type="presParOf" srcId="{B60C5AD0-991C-4693-A537-ADC254EEEEBF}" destId="{ACFEBA9E-1F25-4126-BCB5-AFB71EC5CE2D}" srcOrd="1" destOrd="0" presId="urn:microsoft.com/office/officeart/2005/8/layout/hProcess9"/>
    <dgm:cxn modelId="{1777F08B-A2F2-400C-A246-B2C7E3DCFD2E}" type="presParOf" srcId="{ACFEBA9E-1F25-4126-BCB5-AFB71EC5CE2D}" destId="{B44DFB85-42F2-4CBD-9820-56791F3BAD6F}" srcOrd="0" destOrd="0" presId="urn:microsoft.com/office/officeart/2005/8/layout/hProcess9"/>
    <dgm:cxn modelId="{39C969B8-42BF-4CEC-89C4-DDB7E71CAF65}" type="presParOf" srcId="{ACFEBA9E-1F25-4126-BCB5-AFB71EC5CE2D}" destId="{266F1206-28EB-4A44-B162-B585A3BBB877}" srcOrd="1" destOrd="0" presId="urn:microsoft.com/office/officeart/2005/8/layout/hProcess9"/>
    <dgm:cxn modelId="{694C62C8-6936-4982-9904-4BE9C9C758F7}" type="presParOf" srcId="{ACFEBA9E-1F25-4126-BCB5-AFB71EC5CE2D}" destId="{54186B05-3BAF-45C4-9E9C-07E220EA1489}" srcOrd="2" destOrd="0" presId="urn:microsoft.com/office/officeart/2005/8/layout/hProcess9"/>
    <dgm:cxn modelId="{70F4F6A4-E4EA-4869-9671-527D94D8B300}" type="presParOf" srcId="{ACFEBA9E-1F25-4126-BCB5-AFB71EC5CE2D}" destId="{29B9D71C-CB57-403C-8132-1C7C9DA3ADA0}" srcOrd="3" destOrd="0" presId="urn:microsoft.com/office/officeart/2005/8/layout/hProcess9"/>
    <dgm:cxn modelId="{508C9190-38B9-44A2-9291-ED091E61D778}" type="presParOf" srcId="{ACFEBA9E-1F25-4126-BCB5-AFB71EC5CE2D}" destId="{BA62B0EB-E1BD-47FF-AF0F-6FFFDB53423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3E1E65-5B9C-4FAD-B9D4-2B648973221E}" type="doc">
      <dgm:prSet loTypeId="urn:microsoft.com/office/officeart/2005/8/layout/radial2" loCatId="relationship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pPr rtl="1"/>
          <a:endParaRPr lang="ar-DZ"/>
        </a:p>
      </dgm:t>
    </dgm:pt>
    <dgm:pt modelId="{770639BC-EAF6-4C87-BD34-D5CFEC49413F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Processus passif</a:t>
          </a:r>
          <a:endParaRPr lang="ar-DZ" sz="2400" b="1" dirty="0"/>
        </a:p>
      </dgm:t>
    </dgm:pt>
    <dgm:pt modelId="{28788000-A7CA-4B6B-B400-F1A38954D2E7}" type="parTrans" cxnId="{F9A573AC-2AA5-4D85-8F94-BA5CBEEC8A69}">
      <dgm:prSet/>
      <dgm:spPr/>
      <dgm:t>
        <a:bodyPr/>
        <a:lstStyle/>
        <a:p>
          <a:pPr rtl="1"/>
          <a:endParaRPr lang="ar-DZ" dirty="0"/>
        </a:p>
      </dgm:t>
    </dgm:pt>
    <dgm:pt modelId="{7391C05D-5A10-4A5A-8A74-C8331381EC6A}" type="sibTrans" cxnId="{F9A573AC-2AA5-4D85-8F94-BA5CBEEC8A69}">
      <dgm:prSet/>
      <dgm:spPr/>
      <dgm:t>
        <a:bodyPr/>
        <a:lstStyle/>
        <a:p>
          <a:pPr rtl="1"/>
          <a:endParaRPr lang="ar-DZ"/>
        </a:p>
      </dgm:t>
    </dgm:pt>
    <dgm:pt modelId="{55AE8A74-EFBB-4E93-B5DD-7EBF10386F14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Selon le gradient de la pression</a:t>
          </a:r>
          <a:endParaRPr lang="ar-DZ" sz="2400" b="1" dirty="0"/>
        </a:p>
      </dgm:t>
    </dgm:pt>
    <dgm:pt modelId="{D21298F8-8FFC-476E-94F1-1967D62302FF}" type="parTrans" cxnId="{A45B8754-81B9-4A09-A94B-1685F252B5A2}">
      <dgm:prSet/>
      <dgm:spPr/>
      <dgm:t>
        <a:bodyPr/>
        <a:lstStyle/>
        <a:p>
          <a:pPr rtl="1"/>
          <a:endParaRPr lang="ar-DZ" dirty="0"/>
        </a:p>
      </dgm:t>
    </dgm:pt>
    <dgm:pt modelId="{25AC0B92-9FF3-441C-9BD4-FB263C08CC9A}" type="sibTrans" cxnId="{A45B8754-81B9-4A09-A94B-1685F252B5A2}">
      <dgm:prSet/>
      <dgm:spPr/>
      <dgm:t>
        <a:bodyPr/>
        <a:lstStyle/>
        <a:p>
          <a:pPr rtl="1"/>
          <a:endParaRPr lang="ar-DZ"/>
        </a:p>
      </dgm:t>
    </dgm:pt>
    <dgm:pt modelId="{EAD95C1B-FA4E-42B4-8555-C33D53324085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Pas d’Energie</a:t>
          </a:r>
          <a:endParaRPr lang="ar-DZ" sz="2400" b="1" dirty="0"/>
        </a:p>
      </dgm:t>
    </dgm:pt>
    <dgm:pt modelId="{51016C48-2E6C-41CF-B13A-5864D81E649A}" type="parTrans" cxnId="{197AE40D-B83B-4AE0-BB8E-95872AE660B3}">
      <dgm:prSet/>
      <dgm:spPr/>
      <dgm:t>
        <a:bodyPr/>
        <a:lstStyle/>
        <a:p>
          <a:pPr rtl="1"/>
          <a:endParaRPr lang="ar-DZ" dirty="0"/>
        </a:p>
      </dgm:t>
    </dgm:pt>
    <dgm:pt modelId="{DD366CC3-3788-43A8-918A-377620ABCBF3}" type="sibTrans" cxnId="{197AE40D-B83B-4AE0-BB8E-95872AE660B3}">
      <dgm:prSet/>
      <dgm:spPr/>
      <dgm:t>
        <a:bodyPr/>
        <a:lstStyle/>
        <a:p>
          <a:pPr rtl="1"/>
          <a:endParaRPr lang="ar-DZ"/>
        </a:p>
      </dgm:t>
    </dgm:pt>
    <dgm:pt modelId="{204FAC83-7504-4F01-BB4C-A57CD205A89E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Pas de transporteurs</a:t>
          </a:r>
          <a:endParaRPr lang="ar-DZ" sz="2400" b="1" dirty="0"/>
        </a:p>
      </dgm:t>
    </dgm:pt>
    <dgm:pt modelId="{88C48D4D-8216-40CB-BE56-D262DC654A52}" type="parTrans" cxnId="{4641AB87-07C2-4C95-A457-FF6774E6615A}">
      <dgm:prSet/>
      <dgm:spPr/>
      <dgm:t>
        <a:bodyPr/>
        <a:lstStyle/>
        <a:p>
          <a:pPr rtl="1"/>
          <a:endParaRPr lang="ar-DZ" dirty="0"/>
        </a:p>
      </dgm:t>
    </dgm:pt>
    <dgm:pt modelId="{FC0C14D1-4729-4E48-86C9-3B687E2BAECB}" type="sibTrans" cxnId="{4641AB87-07C2-4C95-A457-FF6774E6615A}">
      <dgm:prSet/>
      <dgm:spPr/>
      <dgm:t>
        <a:bodyPr/>
        <a:lstStyle/>
        <a:p>
          <a:pPr rtl="1"/>
          <a:endParaRPr lang="ar-DZ"/>
        </a:p>
      </dgm:t>
    </dgm:pt>
    <dgm:pt modelId="{4397FD7C-8EC3-4C62-8D26-A156376B9CD9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Pas de saturation</a:t>
          </a:r>
          <a:endParaRPr lang="ar-DZ" sz="2400" b="1" dirty="0"/>
        </a:p>
      </dgm:t>
    </dgm:pt>
    <dgm:pt modelId="{AD6A0AB9-4507-417F-B053-18FB97B01029}" type="parTrans" cxnId="{23F225FE-F3E1-4A12-8B81-4E8F5334B225}">
      <dgm:prSet/>
      <dgm:spPr/>
      <dgm:t>
        <a:bodyPr/>
        <a:lstStyle/>
        <a:p>
          <a:pPr rtl="1"/>
          <a:endParaRPr lang="ar-DZ" dirty="0"/>
        </a:p>
      </dgm:t>
    </dgm:pt>
    <dgm:pt modelId="{CABFCC75-0672-4728-9E3A-B4F39C0B9654}" type="sibTrans" cxnId="{23F225FE-F3E1-4A12-8B81-4E8F5334B225}">
      <dgm:prSet/>
      <dgm:spPr/>
      <dgm:t>
        <a:bodyPr/>
        <a:lstStyle/>
        <a:p>
          <a:pPr rtl="1"/>
          <a:endParaRPr lang="ar-DZ"/>
        </a:p>
      </dgm:t>
    </dgm:pt>
    <dgm:pt modelId="{49CC3C87-91AD-4A49-9330-7ED7E92461B4}">
      <dgm:prSet phldrT="[Texte]" custT="1"/>
      <dgm:spPr/>
      <dgm:t>
        <a:bodyPr/>
        <a:lstStyle/>
        <a:p>
          <a:pPr algn="l" rtl="0"/>
          <a:r>
            <a:rPr lang="fr-FR" sz="2400" b="1" dirty="0" smtClean="0"/>
            <a:t>Pas de compétition</a:t>
          </a:r>
          <a:endParaRPr lang="ar-DZ" sz="2400" b="1" dirty="0"/>
        </a:p>
      </dgm:t>
    </dgm:pt>
    <dgm:pt modelId="{0833D9C9-4AB0-42A5-88A6-C7BB0C121D93}" type="parTrans" cxnId="{18D09B7E-17B5-4147-A295-AC7084737327}">
      <dgm:prSet/>
      <dgm:spPr/>
      <dgm:t>
        <a:bodyPr/>
        <a:lstStyle/>
        <a:p>
          <a:pPr rtl="1"/>
          <a:endParaRPr lang="ar-DZ" dirty="0"/>
        </a:p>
      </dgm:t>
    </dgm:pt>
    <dgm:pt modelId="{8F9242EE-008C-4AFE-BAE0-EA3938D44930}" type="sibTrans" cxnId="{18D09B7E-17B5-4147-A295-AC7084737327}">
      <dgm:prSet/>
      <dgm:spPr/>
      <dgm:t>
        <a:bodyPr/>
        <a:lstStyle/>
        <a:p>
          <a:pPr rtl="1"/>
          <a:endParaRPr lang="ar-DZ"/>
        </a:p>
      </dgm:t>
    </dgm:pt>
    <dgm:pt modelId="{41D260C8-C155-4894-99AF-A6B7D983DAF0}" type="pres">
      <dgm:prSet presAssocID="{CD3E1E65-5B9C-4FAD-B9D4-2B648973221E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B7ABD563-BA03-4039-B45B-EEF6F02722F0}" type="pres">
      <dgm:prSet presAssocID="{CD3E1E65-5B9C-4FAD-B9D4-2B648973221E}" presName="cycle" presStyleCnt="0"/>
      <dgm:spPr/>
      <dgm:t>
        <a:bodyPr/>
        <a:lstStyle/>
        <a:p>
          <a:pPr rtl="1"/>
          <a:endParaRPr lang="ar-DZ"/>
        </a:p>
      </dgm:t>
    </dgm:pt>
    <dgm:pt modelId="{3D4317A6-94A4-4BCB-8A25-7A1E88365DF8}" type="pres">
      <dgm:prSet presAssocID="{CD3E1E65-5B9C-4FAD-B9D4-2B648973221E}" presName="centerShape" presStyleCnt="0"/>
      <dgm:spPr/>
      <dgm:t>
        <a:bodyPr/>
        <a:lstStyle/>
        <a:p>
          <a:pPr rtl="1"/>
          <a:endParaRPr lang="ar-DZ"/>
        </a:p>
      </dgm:t>
    </dgm:pt>
    <dgm:pt modelId="{1876E04F-0115-4D66-B5C1-78F7C856B278}" type="pres">
      <dgm:prSet presAssocID="{CD3E1E65-5B9C-4FAD-B9D4-2B648973221E}" presName="connSite" presStyleLbl="node1" presStyleIdx="0" presStyleCnt="7"/>
      <dgm:spPr/>
      <dgm:t>
        <a:bodyPr/>
        <a:lstStyle/>
        <a:p>
          <a:pPr rtl="1"/>
          <a:endParaRPr lang="ar-DZ"/>
        </a:p>
      </dgm:t>
    </dgm:pt>
    <dgm:pt modelId="{3525554F-52CB-42C3-9A4D-4616CCF4FC9E}" type="pres">
      <dgm:prSet presAssocID="{CD3E1E65-5B9C-4FAD-B9D4-2B648973221E}" presName="visible" presStyleLbl="node1" presStyleIdx="0" presStyleCnt="7" custScaleX="154524" custScaleY="192196" custLinFactNeighborX="-4963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ar-DZ"/>
        </a:p>
      </dgm:t>
    </dgm:pt>
    <dgm:pt modelId="{58CCFA6C-CB23-4C90-97FA-51208655EBB1}" type="pres">
      <dgm:prSet presAssocID="{28788000-A7CA-4B6B-B400-F1A38954D2E7}" presName="Name25" presStyleLbl="parChTrans1D1" presStyleIdx="0" presStyleCnt="6"/>
      <dgm:spPr/>
      <dgm:t>
        <a:bodyPr/>
        <a:lstStyle/>
        <a:p>
          <a:pPr rtl="1"/>
          <a:endParaRPr lang="ar-DZ"/>
        </a:p>
      </dgm:t>
    </dgm:pt>
    <dgm:pt modelId="{C5600CD5-0A17-4372-A610-5949F3C12DEA}" type="pres">
      <dgm:prSet presAssocID="{770639BC-EAF6-4C87-BD34-D5CFEC49413F}" presName="node" presStyleCnt="0"/>
      <dgm:spPr/>
      <dgm:t>
        <a:bodyPr/>
        <a:lstStyle/>
        <a:p>
          <a:pPr rtl="1"/>
          <a:endParaRPr lang="ar-DZ"/>
        </a:p>
      </dgm:t>
    </dgm:pt>
    <dgm:pt modelId="{871D0DB4-D826-4F2D-A8C5-F329E6C9F088}" type="pres">
      <dgm:prSet presAssocID="{770639BC-EAF6-4C87-BD34-D5CFEC49413F}" presName="parentNode" presStyleLbl="node1" presStyleIdx="1" presStyleCnt="7" custScaleX="327822" custLinFactX="8159" custLinFactNeighborX="10000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F70AA809-4965-4631-9FE6-9DB87A0F02FA}" type="pres">
      <dgm:prSet presAssocID="{770639BC-EAF6-4C87-BD34-D5CFEC49413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0E9B755B-BC45-4F8E-A96F-FABCC482AC5F}" type="pres">
      <dgm:prSet presAssocID="{D21298F8-8FFC-476E-94F1-1967D62302FF}" presName="Name25" presStyleLbl="parChTrans1D1" presStyleIdx="1" presStyleCnt="6"/>
      <dgm:spPr/>
      <dgm:t>
        <a:bodyPr/>
        <a:lstStyle/>
        <a:p>
          <a:pPr rtl="1"/>
          <a:endParaRPr lang="ar-DZ"/>
        </a:p>
      </dgm:t>
    </dgm:pt>
    <dgm:pt modelId="{EF6E906A-EB62-463D-9DFF-751997D8E7D5}" type="pres">
      <dgm:prSet presAssocID="{55AE8A74-EFBB-4E93-B5DD-7EBF10386F14}" presName="node" presStyleCnt="0"/>
      <dgm:spPr/>
      <dgm:t>
        <a:bodyPr/>
        <a:lstStyle/>
        <a:p>
          <a:pPr rtl="1"/>
          <a:endParaRPr lang="ar-DZ"/>
        </a:p>
      </dgm:t>
    </dgm:pt>
    <dgm:pt modelId="{A00F55CC-E614-49A8-B203-674E5211D20D}" type="pres">
      <dgm:prSet presAssocID="{55AE8A74-EFBB-4E93-B5DD-7EBF10386F14}" presName="parentNode" presStyleLbl="node1" presStyleIdx="2" presStyleCnt="7" custScaleX="293810" custScaleY="145938" custLinFactX="56814" custLinFactNeighborX="100000" custLinFactNeighborY="1732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5519162B-CA82-4F9D-87DC-726ECB68C2EA}" type="pres">
      <dgm:prSet presAssocID="{55AE8A74-EFBB-4E93-B5DD-7EBF10386F14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87F81CA-871D-4330-B789-B987168CE3CB}" type="pres">
      <dgm:prSet presAssocID="{51016C48-2E6C-41CF-B13A-5864D81E649A}" presName="Name25" presStyleLbl="parChTrans1D1" presStyleIdx="2" presStyleCnt="6"/>
      <dgm:spPr/>
      <dgm:t>
        <a:bodyPr/>
        <a:lstStyle/>
        <a:p>
          <a:pPr rtl="1"/>
          <a:endParaRPr lang="ar-DZ"/>
        </a:p>
      </dgm:t>
    </dgm:pt>
    <dgm:pt modelId="{922A420E-21DB-4CDF-9408-E7DE1E403CF5}" type="pres">
      <dgm:prSet presAssocID="{EAD95C1B-FA4E-42B4-8555-C33D53324085}" presName="node" presStyleCnt="0"/>
      <dgm:spPr/>
      <dgm:t>
        <a:bodyPr/>
        <a:lstStyle/>
        <a:p>
          <a:pPr rtl="1"/>
          <a:endParaRPr lang="ar-DZ"/>
        </a:p>
      </dgm:t>
    </dgm:pt>
    <dgm:pt modelId="{4062E379-A654-4FA4-AAD7-433A8E058F11}" type="pres">
      <dgm:prSet presAssocID="{EAD95C1B-FA4E-42B4-8555-C33D53324085}" presName="parentNode" presStyleLbl="node1" presStyleIdx="3" presStyleCnt="7" custScaleX="267503" custLinFactX="36243" custLinFactNeighborX="100000" custLinFactNeighborY="1124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2DE87A79-89C1-40ED-8A50-1D5BB3E41ADB}" type="pres">
      <dgm:prSet presAssocID="{EAD95C1B-FA4E-42B4-8555-C33D53324085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636D8F6C-F3DE-4F66-B3B0-2DE126821957}" type="pres">
      <dgm:prSet presAssocID="{88C48D4D-8216-40CB-BE56-D262DC654A52}" presName="Name25" presStyleLbl="parChTrans1D1" presStyleIdx="3" presStyleCnt="6"/>
      <dgm:spPr/>
      <dgm:t>
        <a:bodyPr/>
        <a:lstStyle/>
        <a:p>
          <a:pPr rtl="1"/>
          <a:endParaRPr lang="ar-DZ"/>
        </a:p>
      </dgm:t>
    </dgm:pt>
    <dgm:pt modelId="{957FD32C-D6E9-48F3-AC5F-436898919C0F}" type="pres">
      <dgm:prSet presAssocID="{204FAC83-7504-4F01-BB4C-A57CD205A89E}" presName="node" presStyleCnt="0"/>
      <dgm:spPr/>
      <dgm:t>
        <a:bodyPr/>
        <a:lstStyle/>
        <a:p>
          <a:pPr rtl="1"/>
          <a:endParaRPr lang="ar-DZ"/>
        </a:p>
      </dgm:t>
    </dgm:pt>
    <dgm:pt modelId="{48EA1C3B-7095-4CF7-AC0F-5154ECFF76DD}" type="pres">
      <dgm:prSet presAssocID="{204FAC83-7504-4F01-BB4C-A57CD205A89E}" presName="parentNode" presStyleLbl="node1" presStyleIdx="4" presStyleCnt="7" custScaleX="373781" custScaleY="136364" custLinFactX="28601" custLinFactNeighborX="10000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5044F5B9-2EF3-40BD-A477-0AED5BF4773B}" type="pres">
      <dgm:prSet presAssocID="{204FAC83-7504-4F01-BB4C-A57CD205A8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E3EEC4D9-F8B7-40C6-B7AC-94041DB4F045}" type="pres">
      <dgm:prSet presAssocID="{AD6A0AB9-4507-417F-B053-18FB97B01029}" presName="Name25" presStyleLbl="parChTrans1D1" presStyleIdx="4" presStyleCnt="6"/>
      <dgm:spPr/>
      <dgm:t>
        <a:bodyPr/>
        <a:lstStyle/>
        <a:p>
          <a:pPr rtl="1"/>
          <a:endParaRPr lang="ar-DZ"/>
        </a:p>
      </dgm:t>
    </dgm:pt>
    <dgm:pt modelId="{90462DAB-21B2-4BF8-874B-B605A021E134}" type="pres">
      <dgm:prSet presAssocID="{4397FD7C-8EC3-4C62-8D26-A156376B9CD9}" presName="node" presStyleCnt="0"/>
      <dgm:spPr/>
      <dgm:t>
        <a:bodyPr/>
        <a:lstStyle/>
        <a:p>
          <a:pPr rtl="1"/>
          <a:endParaRPr lang="ar-DZ"/>
        </a:p>
      </dgm:t>
    </dgm:pt>
    <dgm:pt modelId="{8CBDCC01-7A57-4C36-939E-2E4224496397}" type="pres">
      <dgm:prSet presAssocID="{4397FD7C-8EC3-4C62-8D26-A156376B9CD9}" presName="parentNode" presStyleLbl="node1" presStyleIdx="5" presStyleCnt="7" custScaleX="319626" custLinFactNeighborX="7313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3B33B37C-DF68-407B-8D8E-99BE448FE726}" type="pres">
      <dgm:prSet presAssocID="{4397FD7C-8EC3-4C62-8D26-A156376B9CD9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30FC1931-1D8E-4B9C-ACE8-98FA92A87280}" type="pres">
      <dgm:prSet presAssocID="{0833D9C9-4AB0-42A5-88A6-C7BB0C121D93}" presName="Name25" presStyleLbl="parChTrans1D1" presStyleIdx="5" presStyleCnt="6"/>
      <dgm:spPr/>
      <dgm:t>
        <a:bodyPr/>
        <a:lstStyle/>
        <a:p>
          <a:pPr rtl="1"/>
          <a:endParaRPr lang="ar-DZ"/>
        </a:p>
      </dgm:t>
    </dgm:pt>
    <dgm:pt modelId="{6F12DF6A-EB99-45A1-B25B-83A2FF2992EC}" type="pres">
      <dgm:prSet presAssocID="{49CC3C87-91AD-4A49-9330-7ED7E92461B4}" presName="node" presStyleCnt="0"/>
      <dgm:spPr/>
      <dgm:t>
        <a:bodyPr/>
        <a:lstStyle/>
        <a:p>
          <a:pPr rtl="1"/>
          <a:endParaRPr lang="ar-DZ"/>
        </a:p>
      </dgm:t>
    </dgm:pt>
    <dgm:pt modelId="{0F61AF26-A5CB-4584-B11C-27F17606A528}" type="pres">
      <dgm:prSet presAssocID="{49CC3C87-91AD-4A49-9330-7ED7E92461B4}" presName="parentNode" presStyleLbl="node1" presStyleIdx="6" presStyleCnt="7" custScaleX="350707" custLinFactNeighborX="7471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6C3E5D7-F805-4988-AADA-3D8C84DAD819}" type="pres">
      <dgm:prSet presAssocID="{49CC3C87-91AD-4A49-9330-7ED7E92461B4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18D09B7E-17B5-4147-A295-AC7084737327}" srcId="{CD3E1E65-5B9C-4FAD-B9D4-2B648973221E}" destId="{49CC3C87-91AD-4A49-9330-7ED7E92461B4}" srcOrd="5" destOrd="0" parTransId="{0833D9C9-4AB0-42A5-88A6-C7BB0C121D93}" sibTransId="{8F9242EE-008C-4AFE-BAE0-EA3938D44930}"/>
    <dgm:cxn modelId="{EE26CEE8-2708-4836-996C-413F8C8BE58E}" type="presOf" srcId="{28788000-A7CA-4B6B-B400-F1A38954D2E7}" destId="{58CCFA6C-CB23-4C90-97FA-51208655EBB1}" srcOrd="0" destOrd="0" presId="urn:microsoft.com/office/officeart/2005/8/layout/radial2"/>
    <dgm:cxn modelId="{E9F71D7F-3BFC-4581-A871-CDEBE9CF973E}" type="presOf" srcId="{204FAC83-7504-4F01-BB4C-A57CD205A89E}" destId="{48EA1C3B-7095-4CF7-AC0F-5154ECFF76DD}" srcOrd="0" destOrd="0" presId="urn:microsoft.com/office/officeart/2005/8/layout/radial2"/>
    <dgm:cxn modelId="{4E13014A-5489-4542-AB63-E91AD6BDC4F6}" type="presOf" srcId="{51016C48-2E6C-41CF-B13A-5864D81E649A}" destId="{987F81CA-871D-4330-B789-B987168CE3CB}" srcOrd="0" destOrd="0" presId="urn:microsoft.com/office/officeart/2005/8/layout/radial2"/>
    <dgm:cxn modelId="{F0E57EE3-5636-4F83-8553-2093C92290F6}" type="presOf" srcId="{D21298F8-8FFC-476E-94F1-1967D62302FF}" destId="{0E9B755B-BC45-4F8E-A96F-FABCC482AC5F}" srcOrd="0" destOrd="0" presId="urn:microsoft.com/office/officeart/2005/8/layout/radial2"/>
    <dgm:cxn modelId="{33F0592B-0164-44BC-B7C7-D0522C94CCB7}" type="presOf" srcId="{0833D9C9-4AB0-42A5-88A6-C7BB0C121D93}" destId="{30FC1931-1D8E-4B9C-ACE8-98FA92A87280}" srcOrd="0" destOrd="0" presId="urn:microsoft.com/office/officeart/2005/8/layout/radial2"/>
    <dgm:cxn modelId="{4641AB87-07C2-4C95-A457-FF6774E6615A}" srcId="{CD3E1E65-5B9C-4FAD-B9D4-2B648973221E}" destId="{204FAC83-7504-4F01-BB4C-A57CD205A89E}" srcOrd="3" destOrd="0" parTransId="{88C48D4D-8216-40CB-BE56-D262DC654A52}" sibTransId="{FC0C14D1-4729-4E48-86C9-3B687E2BAECB}"/>
    <dgm:cxn modelId="{B426906D-E19F-49D0-A45A-A0CA45AD6AA2}" type="presOf" srcId="{4397FD7C-8EC3-4C62-8D26-A156376B9CD9}" destId="{8CBDCC01-7A57-4C36-939E-2E4224496397}" srcOrd="0" destOrd="0" presId="urn:microsoft.com/office/officeart/2005/8/layout/radial2"/>
    <dgm:cxn modelId="{96E91BBF-78D5-4C7E-981A-0B2836158A4E}" type="presOf" srcId="{AD6A0AB9-4507-417F-B053-18FB97B01029}" destId="{E3EEC4D9-F8B7-40C6-B7AC-94041DB4F045}" srcOrd="0" destOrd="0" presId="urn:microsoft.com/office/officeart/2005/8/layout/radial2"/>
    <dgm:cxn modelId="{52C15AC6-2A3E-490A-8942-46893BB528B9}" type="presOf" srcId="{55AE8A74-EFBB-4E93-B5DD-7EBF10386F14}" destId="{A00F55CC-E614-49A8-B203-674E5211D20D}" srcOrd="0" destOrd="0" presId="urn:microsoft.com/office/officeart/2005/8/layout/radial2"/>
    <dgm:cxn modelId="{F9A573AC-2AA5-4D85-8F94-BA5CBEEC8A69}" srcId="{CD3E1E65-5B9C-4FAD-B9D4-2B648973221E}" destId="{770639BC-EAF6-4C87-BD34-D5CFEC49413F}" srcOrd="0" destOrd="0" parTransId="{28788000-A7CA-4B6B-B400-F1A38954D2E7}" sibTransId="{7391C05D-5A10-4A5A-8A74-C8331381EC6A}"/>
    <dgm:cxn modelId="{25B4A9FA-7E41-4361-B844-153C6421674D}" type="presOf" srcId="{EAD95C1B-FA4E-42B4-8555-C33D53324085}" destId="{4062E379-A654-4FA4-AAD7-433A8E058F11}" srcOrd="0" destOrd="0" presId="urn:microsoft.com/office/officeart/2005/8/layout/radial2"/>
    <dgm:cxn modelId="{5162C1FA-A2DE-48B2-A6D2-2F79F81C24E1}" type="presOf" srcId="{49CC3C87-91AD-4A49-9330-7ED7E92461B4}" destId="{0F61AF26-A5CB-4584-B11C-27F17606A528}" srcOrd="0" destOrd="0" presId="urn:microsoft.com/office/officeart/2005/8/layout/radial2"/>
    <dgm:cxn modelId="{11005065-DE7D-4D86-A89C-32260BBE1474}" type="presOf" srcId="{770639BC-EAF6-4C87-BD34-D5CFEC49413F}" destId="{871D0DB4-D826-4F2D-A8C5-F329E6C9F088}" srcOrd="0" destOrd="0" presId="urn:microsoft.com/office/officeart/2005/8/layout/radial2"/>
    <dgm:cxn modelId="{A45B8754-81B9-4A09-A94B-1685F252B5A2}" srcId="{CD3E1E65-5B9C-4FAD-B9D4-2B648973221E}" destId="{55AE8A74-EFBB-4E93-B5DD-7EBF10386F14}" srcOrd="1" destOrd="0" parTransId="{D21298F8-8FFC-476E-94F1-1967D62302FF}" sibTransId="{25AC0B92-9FF3-441C-9BD4-FB263C08CC9A}"/>
    <dgm:cxn modelId="{23F225FE-F3E1-4A12-8B81-4E8F5334B225}" srcId="{CD3E1E65-5B9C-4FAD-B9D4-2B648973221E}" destId="{4397FD7C-8EC3-4C62-8D26-A156376B9CD9}" srcOrd="4" destOrd="0" parTransId="{AD6A0AB9-4507-417F-B053-18FB97B01029}" sibTransId="{CABFCC75-0672-4728-9E3A-B4F39C0B9654}"/>
    <dgm:cxn modelId="{197AE40D-B83B-4AE0-BB8E-95872AE660B3}" srcId="{CD3E1E65-5B9C-4FAD-B9D4-2B648973221E}" destId="{EAD95C1B-FA4E-42B4-8555-C33D53324085}" srcOrd="2" destOrd="0" parTransId="{51016C48-2E6C-41CF-B13A-5864D81E649A}" sibTransId="{DD366CC3-3788-43A8-918A-377620ABCBF3}"/>
    <dgm:cxn modelId="{00B47DFD-070E-4FD9-A922-FB8825313CDE}" type="presOf" srcId="{CD3E1E65-5B9C-4FAD-B9D4-2B648973221E}" destId="{41D260C8-C155-4894-99AF-A6B7D983DAF0}" srcOrd="0" destOrd="0" presId="urn:microsoft.com/office/officeart/2005/8/layout/radial2"/>
    <dgm:cxn modelId="{8C608EB6-BB2A-46EB-A54A-9B977E5F9BB6}" type="presOf" srcId="{88C48D4D-8216-40CB-BE56-D262DC654A52}" destId="{636D8F6C-F3DE-4F66-B3B0-2DE126821957}" srcOrd="0" destOrd="0" presId="urn:microsoft.com/office/officeart/2005/8/layout/radial2"/>
    <dgm:cxn modelId="{CF12AC1B-FD37-47BE-A318-9C6D04BF1515}" type="presParOf" srcId="{41D260C8-C155-4894-99AF-A6B7D983DAF0}" destId="{B7ABD563-BA03-4039-B45B-EEF6F02722F0}" srcOrd="0" destOrd="0" presId="urn:microsoft.com/office/officeart/2005/8/layout/radial2"/>
    <dgm:cxn modelId="{32D9C309-603F-49F8-B648-2104E21A230C}" type="presParOf" srcId="{B7ABD563-BA03-4039-B45B-EEF6F02722F0}" destId="{3D4317A6-94A4-4BCB-8A25-7A1E88365DF8}" srcOrd="0" destOrd="0" presId="urn:microsoft.com/office/officeart/2005/8/layout/radial2"/>
    <dgm:cxn modelId="{5805E4B3-A28C-4B5C-A0E1-6EF2E7C2097B}" type="presParOf" srcId="{3D4317A6-94A4-4BCB-8A25-7A1E88365DF8}" destId="{1876E04F-0115-4D66-B5C1-78F7C856B278}" srcOrd="0" destOrd="0" presId="urn:microsoft.com/office/officeart/2005/8/layout/radial2"/>
    <dgm:cxn modelId="{44CA5219-7831-4A4D-9E49-B1DBBD2EB245}" type="presParOf" srcId="{3D4317A6-94A4-4BCB-8A25-7A1E88365DF8}" destId="{3525554F-52CB-42C3-9A4D-4616CCF4FC9E}" srcOrd="1" destOrd="0" presId="urn:microsoft.com/office/officeart/2005/8/layout/radial2"/>
    <dgm:cxn modelId="{A0727778-2308-4B91-AFCF-430D871ABCEB}" type="presParOf" srcId="{B7ABD563-BA03-4039-B45B-EEF6F02722F0}" destId="{58CCFA6C-CB23-4C90-97FA-51208655EBB1}" srcOrd="1" destOrd="0" presId="urn:microsoft.com/office/officeart/2005/8/layout/radial2"/>
    <dgm:cxn modelId="{A5536843-BD71-4191-8F01-2AFCDE791394}" type="presParOf" srcId="{B7ABD563-BA03-4039-B45B-EEF6F02722F0}" destId="{C5600CD5-0A17-4372-A610-5949F3C12DEA}" srcOrd="2" destOrd="0" presId="urn:microsoft.com/office/officeart/2005/8/layout/radial2"/>
    <dgm:cxn modelId="{D3FFCC9E-E9E4-4D21-AF59-E201FA7B9DEE}" type="presParOf" srcId="{C5600CD5-0A17-4372-A610-5949F3C12DEA}" destId="{871D0DB4-D826-4F2D-A8C5-F329E6C9F088}" srcOrd="0" destOrd="0" presId="urn:microsoft.com/office/officeart/2005/8/layout/radial2"/>
    <dgm:cxn modelId="{37FC6C4A-1668-4340-9F8E-007DD91AAAC4}" type="presParOf" srcId="{C5600CD5-0A17-4372-A610-5949F3C12DEA}" destId="{F70AA809-4965-4631-9FE6-9DB87A0F02FA}" srcOrd="1" destOrd="0" presId="urn:microsoft.com/office/officeart/2005/8/layout/radial2"/>
    <dgm:cxn modelId="{C3EE6F77-6C9F-49DB-BD2A-4F6702B5C530}" type="presParOf" srcId="{B7ABD563-BA03-4039-B45B-EEF6F02722F0}" destId="{0E9B755B-BC45-4F8E-A96F-FABCC482AC5F}" srcOrd="3" destOrd="0" presId="urn:microsoft.com/office/officeart/2005/8/layout/radial2"/>
    <dgm:cxn modelId="{B7AE23CC-1B16-4858-9A83-5E73F693CA20}" type="presParOf" srcId="{B7ABD563-BA03-4039-B45B-EEF6F02722F0}" destId="{EF6E906A-EB62-463D-9DFF-751997D8E7D5}" srcOrd="4" destOrd="0" presId="urn:microsoft.com/office/officeart/2005/8/layout/radial2"/>
    <dgm:cxn modelId="{E4593530-3B1E-4AB3-A4E0-15B0955F29EB}" type="presParOf" srcId="{EF6E906A-EB62-463D-9DFF-751997D8E7D5}" destId="{A00F55CC-E614-49A8-B203-674E5211D20D}" srcOrd="0" destOrd="0" presId="urn:microsoft.com/office/officeart/2005/8/layout/radial2"/>
    <dgm:cxn modelId="{2D672EB2-0E42-46C9-B6F9-320E3A634D81}" type="presParOf" srcId="{EF6E906A-EB62-463D-9DFF-751997D8E7D5}" destId="{5519162B-CA82-4F9D-87DC-726ECB68C2EA}" srcOrd="1" destOrd="0" presId="urn:microsoft.com/office/officeart/2005/8/layout/radial2"/>
    <dgm:cxn modelId="{C8E16614-DD3E-4552-A0A5-42E69C80D433}" type="presParOf" srcId="{B7ABD563-BA03-4039-B45B-EEF6F02722F0}" destId="{987F81CA-871D-4330-B789-B987168CE3CB}" srcOrd="5" destOrd="0" presId="urn:microsoft.com/office/officeart/2005/8/layout/radial2"/>
    <dgm:cxn modelId="{FEBBB501-862A-40E8-9B85-8309A4C1166C}" type="presParOf" srcId="{B7ABD563-BA03-4039-B45B-EEF6F02722F0}" destId="{922A420E-21DB-4CDF-9408-E7DE1E403CF5}" srcOrd="6" destOrd="0" presId="urn:microsoft.com/office/officeart/2005/8/layout/radial2"/>
    <dgm:cxn modelId="{9861F347-30EE-4318-8F00-F0ECC05EF30A}" type="presParOf" srcId="{922A420E-21DB-4CDF-9408-E7DE1E403CF5}" destId="{4062E379-A654-4FA4-AAD7-433A8E058F11}" srcOrd="0" destOrd="0" presId="urn:microsoft.com/office/officeart/2005/8/layout/radial2"/>
    <dgm:cxn modelId="{99B39290-7923-4A71-95B5-848CB2CB5A3C}" type="presParOf" srcId="{922A420E-21DB-4CDF-9408-E7DE1E403CF5}" destId="{2DE87A79-89C1-40ED-8A50-1D5BB3E41ADB}" srcOrd="1" destOrd="0" presId="urn:microsoft.com/office/officeart/2005/8/layout/radial2"/>
    <dgm:cxn modelId="{85C3C5B2-1722-4AF6-B35F-265FF72CD7BD}" type="presParOf" srcId="{B7ABD563-BA03-4039-B45B-EEF6F02722F0}" destId="{636D8F6C-F3DE-4F66-B3B0-2DE126821957}" srcOrd="7" destOrd="0" presId="urn:microsoft.com/office/officeart/2005/8/layout/radial2"/>
    <dgm:cxn modelId="{10F0F433-28F1-4B4A-B807-474E78C1FE09}" type="presParOf" srcId="{B7ABD563-BA03-4039-B45B-EEF6F02722F0}" destId="{957FD32C-D6E9-48F3-AC5F-436898919C0F}" srcOrd="8" destOrd="0" presId="urn:microsoft.com/office/officeart/2005/8/layout/radial2"/>
    <dgm:cxn modelId="{9D9DBEA2-9369-4DE6-9D74-A55A09A7D622}" type="presParOf" srcId="{957FD32C-D6E9-48F3-AC5F-436898919C0F}" destId="{48EA1C3B-7095-4CF7-AC0F-5154ECFF76DD}" srcOrd="0" destOrd="0" presId="urn:microsoft.com/office/officeart/2005/8/layout/radial2"/>
    <dgm:cxn modelId="{CF94B773-243D-49F4-AE2B-BABB6A4AEE96}" type="presParOf" srcId="{957FD32C-D6E9-48F3-AC5F-436898919C0F}" destId="{5044F5B9-2EF3-40BD-A477-0AED5BF4773B}" srcOrd="1" destOrd="0" presId="urn:microsoft.com/office/officeart/2005/8/layout/radial2"/>
    <dgm:cxn modelId="{0CFF80E3-F06D-49C2-B034-D07EBD239F0D}" type="presParOf" srcId="{B7ABD563-BA03-4039-B45B-EEF6F02722F0}" destId="{E3EEC4D9-F8B7-40C6-B7AC-94041DB4F045}" srcOrd="9" destOrd="0" presId="urn:microsoft.com/office/officeart/2005/8/layout/radial2"/>
    <dgm:cxn modelId="{F75B6246-4BBD-48B1-A62E-FB61C80E5301}" type="presParOf" srcId="{B7ABD563-BA03-4039-B45B-EEF6F02722F0}" destId="{90462DAB-21B2-4BF8-874B-B605A021E134}" srcOrd="10" destOrd="0" presId="urn:microsoft.com/office/officeart/2005/8/layout/radial2"/>
    <dgm:cxn modelId="{DCE5F18B-9325-46BB-A038-B41FCD3386FD}" type="presParOf" srcId="{90462DAB-21B2-4BF8-874B-B605A021E134}" destId="{8CBDCC01-7A57-4C36-939E-2E4224496397}" srcOrd="0" destOrd="0" presId="urn:microsoft.com/office/officeart/2005/8/layout/radial2"/>
    <dgm:cxn modelId="{D51EFE4D-AAFF-470A-BA6A-5F0993D81BDB}" type="presParOf" srcId="{90462DAB-21B2-4BF8-874B-B605A021E134}" destId="{3B33B37C-DF68-407B-8D8E-99BE448FE726}" srcOrd="1" destOrd="0" presId="urn:microsoft.com/office/officeart/2005/8/layout/radial2"/>
    <dgm:cxn modelId="{BD3A06B0-BDA3-4A50-8A55-9A7738FDBEF6}" type="presParOf" srcId="{B7ABD563-BA03-4039-B45B-EEF6F02722F0}" destId="{30FC1931-1D8E-4B9C-ACE8-98FA92A87280}" srcOrd="11" destOrd="0" presId="urn:microsoft.com/office/officeart/2005/8/layout/radial2"/>
    <dgm:cxn modelId="{CE72D18A-D62D-47BB-9923-8FD268E6DACF}" type="presParOf" srcId="{B7ABD563-BA03-4039-B45B-EEF6F02722F0}" destId="{6F12DF6A-EB99-45A1-B25B-83A2FF2992EC}" srcOrd="12" destOrd="0" presId="urn:microsoft.com/office/officeart/2005/8/layout/radial2"/>
    <dgm:cxn modelId="{2BEEA49B-E490-4861-B7B1-563A65BCE8CB}" type="presParOf" srcId="{6F12DF6A-EB99-45A1-B25B-83A2FF2992EC}" destId="{0F61AF26-A5CB-4584-B11C-27F17606A528}" srcOrd="0" destOrd="0" presId="urn:microsoft.com/office/officeart/2005/8/layout/radial2"/>
    <dgm:cxn modelId="{09C92CEC-4823-4100-807F-074F92BFCE28}" type="presParOf" srcId="{6F12DF6A-EB99-45A1-B25B-83A2FF2992EC}" destId="{A6C3E5D7-F805-4988-AADA-3D8C84DAD81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11782-8DBB-4DC3-9562-BCDFB3E83153}">
      <dsp:nvSpPr>
        <dsp:cNvPr id="0" name=""/>
        <dsp:cNvSpPr/>
      </dsp:nvSpPr>
      <dsp:spPr>
        <a:xfrm rot="5400000">
          <a:off x="3728913" y="-75887"/>
          <a:ext cx="1712874" cy="237542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tint val="40000"/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800" b="1" kern="1200" dirty="0" smtClean="0"/>
            <a:t>L’urine</a:t>
          </a:r>
          <a:endParaRPr lang="ar-DZ" sz="2800" b="1" kern="1200" dirty="0"/>
        </a:p>
      </dsp:txBody>
      <dsp:txXfrm rot="-5400000">
        <a:off x="3397638" y="339004"/>
        <a:ext cx="2291808" cy="1545642"/>
      </dsp:txXfrm>
    </dsp:sp>
    <dsp:sp modelId="{3A4507BE-9C95-4B44-87A3-08715551FB1B}">
      <dsp:nvSpPr>
        <dsp:cNvPr id="0" name=""/>
        <dsp:cNvSpPr/>
      </dsp:nvSpPr>
      <dsp:spPr>
        <a:xfrm>
          <a:off x="1701051" y="3871"/>
          <a:ext cx="1696586" cy="2215905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2700" b="1" kern="1200" cap="all" spc="0" dirty="0">
            <a:ln/>
            <a:solidFill>
              <a:schemeClr val="accent1"/>
            </a:solidFill>
            <a:effectLst>
              <a:outerShdw blurRad="19685" dist="12700" dir="5400000" algn="tl" rotWithShape="0">
                <a:schemeClr val="accent1">
                  <a:satMod val="130000"/>
                  <a:alpha val="60000"/>
                </a:schemeClr>
              </a:outerShdw>
              <a:reflection blurRad="10000" stA="55000" endPos="48000" dist="500" dir="5400000" sy="-100000" algn="bl" rotWithShape="0"/>
            </a:effectLst>
          </a:endParaRPr>
        </a:p>
      </dsp:txBody>
      <dsp:txXfrm>
        <a:off x="1783872" y="86692"/>
        <a:ext cx="1530944" cy="2050263"/>
      </dsp:txXfrm>
    </dsp:sp>
    <dsp:sp modelId="{3BBF5C52-DAEA-414F-A93F-2B6197AC0124}">
      <dsp:nvSpPr>
        <dsp:cNvPr id="0" name=""/>
        <dsp:cNvSpPr/>
      </dsp:nvSpPr>
      <dsp:spPr>
        <a:xfrm rot="5400000">
          <a:off x="3713709" y="2386063"/>
          <a:ext cx="2059701" cy="2205169"/>
        </a:xfrm>
        <a:prstGeom prst="round2SameRect">
          <a:avLst/>
        </a:prstGeom>
        <a:solidFill>
          <a:schemeClr val="accent2">
            <a:tint val="40000"/>
            <a:alpha val="90000"/>
            <a:hueOff val="-8279243"/>
            <a:satOff val="15273"/>
            <a:lumOff val="582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tint val="40000"/>
              <a:alpha val="90000"/>
              <a:hueOff val="-8279243"/>
              <a:satOff val="15273"/>
              <a:lumOff val="582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800" b="1" kern="1200" dirty="0" smtClean="0"/>
            <a:t>La bile</a:t>
          </a:r>
          <a:endParaRPr lang="ar-DZ" sz="2800" b="1" kern="1200" dirty="0"/>
        </a:p>
      </dsp:txBody>
      <dsp:txXfrm rot="-5400000">
        <a:off x="3640975" y="2559343"/>
        <a:ext cx="2104623" cy="1858609"/>
      </dsp:txXfrm>
    </dsp:sp>
    <dsp:sp modelId="{F2B75319-88FE-4E85-B32A-2FCA3D4BB0A8}">
      <dsp:nvSpPr>
        <dsp:cNvPr id="0" name=""/>
        <dsp:cNvSpPr/>
      </dsp:nvSpPr>
      <dsp:spPr>
        <a:xfrm>
          <a:off x="1701051" y="2613883"/>
          <a:ext cx="1939923" cy="1749530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2">
              <a:hueOff val="-8103780"/>
              <a:satOff val="16667"/>
              <a:lumOff val="-1274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3800" kern="1200" dirty="0"/>
        </a:p>
      </dsp:txBody>
      <dsp:txXfrm>
        <a:off x="1786456" y="2699288"/>
        <a:ext cx="1769113" cy="1578720"/>
      </dsp:txXfrm>
    </dsp:sp>
    <dsp:sp modelId="{4AEC4ADB-D7A1-4DF9-AF79-E79492B8BA64}">
      <dsp:nvSpPr>
        <dsp:cNvPr id="0" name=""/>
        <dsp:cNvSpPr/>
      </dsp:nvSpPr>
      <dsp:spPr>
        <a:xfrm rot="5400000">
          <a:off x="4052089" y="4142811"/>
          <a:ext cx="1461501" cy="2462823"/>
        </a:xfrm>
        <a:prstGeom prst="round2SameRect">
          <a:avLst/>
        </a:prstGeom>
        <a:solidFill>
          <a:schemeClr val="accent2">
            <a:tint val="40000"/>
            <a:alpha val="90000"/>
            <a:hueOff val="-16558486"/>
            <a:satOff val="30547"/>
            <a:lumOff val="1164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tint val="40000"/>
              <a:alpha val="90000"/>
              <a:hueOff val="-16558486"/>
              <a:satOff val="30547"/>
              <a:lumOff val="1164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800" b="1" kern="1200" dirty="0" smtClean="0"/>
            <a:t>La sueur</a:t>
          </a:r>
          <a:endParaRPr lang="ar-DZ" sz="2800" b="1" kern="1200" dirty="0"/>
        </a:p>
      </dsp:txBody>
      <dsp:txXfrm rot="-5400000">
        <a:off x="3551429" y="4714817"/>
        <a:ext cx="2391478" cy="1318811"/>
      </dsp:txXfrm>
    </dsp:sp>
    <dsp:sp modelId="{EF2B7FDE-3B02-43DB-A388-EECCC1C81A26}">
      <dsp:nvSpPr>
        <dsp:cNvPr id="0" name=""/>
        <dsp:cNvSpPr/>
      </dsp:nvSpPr>
      <dsp:spPr>
        <a:xfrm>
          <a:off x="1785932" y="4514100"/>
          <a:ext cx="1850376" cy="173944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2">
              <a:hueOff val="-16207560"/>
              <a:satOff val="33334"/>
              <a:lumOff val="-2549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3600" kern="1200" dirty="0"/>
        </a:p>
      </dsp:txBody>
      <dsp:txXfrm>
        <a:off x="1870845" y="4599013"/>
        <a:ext cx="1680550" cy="1569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8A6FFA-98DF-43FB-B242-14B461362467}">
      <dsp:nvSpPr>
        <dsp:cNvPr id="0" name=""/>
        <dsp:cNvSpPr/>
      </dsp:nvSpPr>
      <dsp:spPr>
        <a:xfrm rot="5400000">
          <a:off x="3440809" y="-512125"/>
          <a:ext cx="1341302" cy="237072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tint val="40000"/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b="1" kern="1200" dirty="0" smtClean="0"/>
            <a:t>Le lait maternel</a:t>
          </a:r>
          <a:endParaRPr lang="ar-DZ" sz="2400" b="1" kern="1200" dirty="0"/>
        </a:p>
      </dsp:txBody>
      <dsp:txXfrm rot="-5400000">
        <a:off x="2926097" y="68064"/>
        <a:ext cx="2305251" cy="1210348"/>
      </dsp:txXfrm>
    </dsp:sp>
    <dsp:sp modelId="{51C3191F-AADE-4DD4-82E5-066093E93D64}">
      <dsp:nvSpPr>
        <dsp:cNvPr id="0" name=""/>
        <dsp:cNvSpPr/>
      </dsp:nvSpPr>
      <dsp:spPr>
        <a:xfrm>
          <a:off x="714375" y="39906"/>
          <a:ext cx="2211720" cy="126666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4300" kern="1200" dirty="0"/>
        </a:p>
      </dsp:txBody>
      <dsp:txXfrm>
        <a:off x="776208" y="101739"/>
        <a:ext cx="2088054" cy="1142998"/>
      </dsp:txXfrm>
    </dsp:sp>
    <dsp:sp modelId="{15667D3B-13EB-4916-BED2-35B0A2335351}">
      <dsp:nvSpPr>
        <dsp:cNvPr id="0" name=""/>
        <dsp:cNvSpPr/>
      </dsp:nvSpPr>
      <dsp:spPr>
        <a:xfrm rot="5400000">
          <a:off x="3513972" y="936073"/>
          <a:ext cx="1327444" cy="2503195"/>
        </a:xfrm>
        <a:prstGeom prst="round2SameRect">
          <a:avLst/>
        </a:prstGeom>
        <a:solidFill>
          <a:schemeClr val="accent5">
            <a:tint val="40000"/>
            <a:alpha val="90000"/>
            <a:hueOff val="-6300594"/>
            <a:satOff val="16936"/>
            <a:lumOff val="621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tint val="40000"/>
              <a:alpha val="90000"/>
              <a:hueOff val="-6300594"/>
              <a:satOff val="16936"/>
              <a:lumOff val="621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b="1" kern="1200" dirty="0" smtClean="0">
              <a:latin typeface="+mn-lt"/>
            </a:rPr>
            <a:t>Sécrétions gastro-intestinales</a:t>
          </a:r>
          <a:endParaRPr lang="ar-DZ" sz="2400" b="1" kern="1200" dirty="0">
            <a:latin typeface="+mn-lt"/>
          </a:endParaRPr>
        </a:p>
      </dsp:txBody>
      <dsp:txXfrm rot="-5400000">
        <a:off x="2926097" y="1588748"/>
        <a:ext cx="2438395" cy="1197844"/>
      </dsp:txXfrm>
    </dsp:sp>
    <dsp:sp modelId="{F58F46B2-6596-4078-9CC4-FCE3C63F34FF}">
      <dsp:nvSpPr>
        <dsp:cNvPr id="0" name=""/>
        <dsp:cNvSpPr/>
      </dsp:nvSpPr>
      <dsp:spPr>
        <a:xfrm>
          <a:off x="714375" y="1426855"/>
          <a:ext cx="2211720" cy="1521632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5">
              <a:hueOff val="-6018599"/>
              <a:satOff val="14820"/>
              <a:lumOff val="-327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4300" kern="1200" dirty="0"/>
        </a:p>
      </dsp:txBody>
      <dsp:txXfrm>
        <a:off x="788655" y="1501135"/>
        <a:ext cx="2063160" cy="1373072"/>
      </dsp:txXfrm>
    </dsp:sp>
    <dsp:sp modelId="{7EB70F32-9364-43EB-9E61-29AB315BA09E}">
      <dsp:nvSpPr>
        <dsp:cNvPr id="0" name=""/>
        <dsp:cNvSpPr/>
      </dsp:nvSpPr>
      <dsp:spPr>
        <a:xfrm rot="5400000">
          <a:off x="3296653" y="2582834"/>
          <a:ext cx="1327444" cy="2074574"/>
        </a:xfrm>
        <a:prstGeom prst="round2SameRect">
          <a:avLst/>
        </a:prstGeom>
        <a:solidFill>
          <a:schemeClr val="accent5">
            <a:tint val="40000"/>
            <a:alpha val="90000"/>
            <a:hueOff val="-12601188"/>
            <a:satOff val="33873"/>
            <a:lumOff val="1242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tint val="40000"/>
              <a:alpha val="90000"/>
              <a:hueOff val="-12601188"/>
              <a:satOff val="33873"/>
              <a:lumOff val="1242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b="1" kern="1200" dirty="0" smtClean="0"/>
            <a:t>La salive</a:t>
          </a:r>
          <a:endParaRPr lang="ar-DZ" sz="2400" b="1" kern="1200" dirty="0"/>
        </a:p>
      </dsp:txBody>
      <dsp:txXfrm rot="-5400000">
        <a:off x="2923088" y="3021199"/>
        <a:ext cx="2009774" cy="1197844"/>
      </dsp:txXfrm>
    </dsp:sp>
    <dsp:sp modelId="{37556AD1-4D96-4083-BF44-F2AAEA9C3059}">
      <dsp:nvSpPr>
        <dsp:cNvPr id="0" name=""/>
        <dsp:cNvSpPr/>
      </dsp:nvSpPr>
      <dsp:spPr>
        <a:xfrm>
          <a:off x="714375" y="3032515"/>
          <a:ext cx="2211720" cy="1325320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5">
              <a:hueOff val="-12037199"/>
              <a:satOff val="29639"/>
              <a:lumOff val="-653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4300" kern="1200" dirty="0"/>
        </a:p>
      </dsp:txBody>
      <dsp:txXfrm>
        <a:off x="779072" y="3097212"/>
        <a:ext cx="2082326" cy="1195926"/>
      </dsp:txXfrm>
    </dsp:sp>
    <dsp:sp modelId="{87144FB3-1ACB-4BCC-9472-ADA0A86AC708}">
      <dsp:nvSpPr>
        <dsp:cNvPr id="0" name=""/>
        <dsp:cNvSpPr/>
      </dsp:nvSpPr>
      <dsp:spPr>
        <a:xfrm rot="5400000">
          <a:off x="3449458" y="4431704"/>
          <a:ext cx="1327444" cy="2219577"/>
        </a:xfrm>
        <a:prstGeom prst="round2SameRect">
          <a:avLst/>
        </a:prstGeom>
        <a:solidFill>
          <a:schemeClr val="accent5">
            <a:tint val="40000"/>
            <a:alpha val="90000"/>
            <a:hueOff val="-18901782"/>
            <a:satOff val="50809"/>
            <a:lumOff val="1863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tint val="40000"/>
              <a:alpha val="90000"/>
              <a:hueOff val="-18901782"/>
              <a:satOff val="50809"/>
              <a:lumOff val="1863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b="1" kern="1200" dirty="0" smtClean="0"/>
            <a:t>Air expiré</a:t>
          </a:r>
          <a:endParaRPr lang="ar-DZ" sz="2000" b="1" kern="1200" dirty="0"/>
        </a:p>
      </dsp:txBody>
      <dsp:txXfrm rot="-5400000">
        <a:off x="3003392" y="4942570"/>
        <a:ext cx="2154777" cy="1197844"/>
      </dsp:txXfrm>
    </dsp:sp>
    <dsp:sp modelId="{18C2C955-3182-4E3C-A6F5-CE04E76B7E11}">
      <dsp:nvSpPr>
        <dsp:cNvPr id="0" name=""/>
        <dsp:cNvSpPr/>
      </dsp:nvSpPr>
      <dsp:spPr>
        <a:xfrm>
          <a:off x="793841" y="4444449"/>
          <a:ext cx="2209560" cy="2199260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5">
              <a:hueOff val="-18055798"/>
              <a:satOff val="44459"/>
              <a:lumOff val="-980"/>
              <a:alphaOff val="0"/>
              <a:shade val="9000"/>
              <a:satMod val="105000"/>
              <a:alpha val="48000"/>
            </a:scheme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6500" kern="1200" dirty="0"/>
        </a:p>
      </dsp:txBody>
      <dsp:txXfrm>
        <a:off x="901200" y="4551808"/>
        <a:ext cx="1994842" cy="19845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92C78-CECA-4D84-8601-A5FDDA8DAD7F}">
      <dsp:nvSpPr>
        <dsp:cNvPr id="0" name=""/>
        <dsp:cNvSpPr/>
      </dsp:nvSpPr>
      <dsp:spPr>
        <a:xfrm>
          <a:off x="2060873" y="154484"/>
          <a:ext cx="4412687" cy="3654026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alpha val="5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alpha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La filtration 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glomérulaire</a:t>
          </a:r>
          <a:endParaRPr lang="ar-DZ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9231" y="793938"/>
        <a:ext cx="3235970" cy="1644311"/>
      </dsp:txXfrm>
    </dsp:sp>
    <dsp:sp modelId="{33388D06-5308-4F9C-8E2C-E8227CE2E055}">
      <dsp:nvSpPr>
        <dsp:cNvPr id="0" name=""/>
        <dsp:cNvSpPr/>
      </dsp:nvSpPr>
      <dsp:spPr>
        <a:xfrm>
          <a:off x="4078107" y="2474415"/>
          <a:ext cx="4324277" cy="394335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027899"/>
                <a:satOff val="22229"/>
                <a:lumOff val="-490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alpha val="50000"/>
                <a:hueOff val="-9027899"/>
                <a:satOff val="22229"/>
                <a:lumOff val="-490"/>
                <a:alphaOff val="0"/>
                <a:tint val="86000"/>
                <a:satMod val="115000"/>
              </a:schemeClr>
            </a:gs>
            <a:gs pos="100000">
              <a:schemeClr val="accent5">
                <a:alpha val="50000"/>
                <a:hueOff val="-9027899"/>
                <a:satOff val="22229"/>
                <a:lumOff val="-49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alpha val="50000"/>
              <a:hueOff val="-9027899"/>
              <a:satOff val="22229"/>
              <a:lumOff val="-49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sécrétion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tubulaire</a:t>
          </a:r>
          <a:endParaRPr lang="ar-DZ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00615" y="3493114"/>
        <a:ext cx="2594566" cy="2168842"/>
      </dsp:txXfrm>
    </dsp:sp>
    <dsp:sp modelId="{5E122314-9E5B-40A0-84C7-DB708A16FA59}">
      <dsp:nvSpPr>
        <dsp:cNvPr id="0" name=""/>
        <dsp:cNvSpPr/>
      </dsp:nvSpPr>
      <dsp:spPr>
        <a:xfrm>
          <a:off x="858237" y="2420589"/>
          <a:ext cx="3962396" cy="394335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18055798"/>
                <a:satOff val="44459"/>
                <a:lumOff val="-980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alpha val="50000"/>
                <a:hueOff val="-18055798"/>
                <a:satOff val="44459"/>
                <a:lumOff val="-980"/>
                <a:alphaOff val="0"/>
                <a:tint val="86000"/>
                <a:satMod val="115000"/>
              </a:schemeClr>
            </a:gs>
            <a:gs pos="100000">
              <a:schemeClr val="accent5">
                <a:alpha val="50000"/>
                <a:hueOff val="-18055798"/>
                <a:satOff val="44459"/>
                <a:lumOff val="-98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alpha val="50000"/>
              <a:hueOff val="-18055798"/>
              <a:satOff val="44459"/>
              <a:lumOff val="-98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réabsorption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tubulaire</a:t>
          </a:r>
          <a:endParaRPr lang="ar-DZ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31362" y="3439288"/>
        <a:ext cx="2377437" cy="21688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47655C-C224-46AD-A8C2-A1FE61A2072E}">
      <dsp:nvSpPr>
        <dsp:cNvPr id="0" name=""/>
        <dsp:cNvSpPr/>
      </dsp:nvSpPr>
      <dsp:spPr>
        <a:xfrm>
          <a:off x="653653" y="0"/>
          <a:ext cx="7408068" cy="62865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4DFB85-42F2-4CBD-9820-56791F3BAD6F}">
      <dsp:nvSpPr>
        <dsp:cNvPr id="0" name=""/>
        <dsp:cNvSpPr/>
      </dsp:nvSpPr>
      <dsp:spPr>
        <a:xfrm>
          <a:off x="93454" y="2443135"/>
          <a:ext cx="2850218" cy="162880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 smtClean="0"/>
            <a:t>1</a:t>
          </a:r>
          <a:r>
            <a:rPr lang="fr-FR" sz="3200" b="1" kern="1200" baseline="30000" dirty="0" smtClean="0"/>
            <a:t>ére</a:t>
          </a:r>
          <a:r>
            <a:rPr lang="fr-FR" sz="3200" b="1" kern="1200" dirty="0" smtClean="0"/>
            <a:t>étape de production d’urine</a:t>
          </a:r>
          <a:endParaRPr lang="ar-DZ" sz="3200" b="1" kern="1200" dirty="0"/>
        </a:p>
      </dsp:txBody>
      <dsp:txXfrm>
        <a:off x="172966" y="2522647"/>
        <a:ext cx="2691194" cy="1469783"/>
      </dsp:txXfrm>
    </dsp:sp>
    <dsp:sp modelId="{54186B05-3BAF-45C4-9E9C-07E220EA1489}">
      <dsp:nvSpPr>
        <dsp:cNvPr id="0" name=""/>
        <dsp:cNvSpPr/>
      </dsp:nvSpPr>
      <dsp:spPr>
        <a:xfrm>
          <a:off x="3112668" y="2143118"/>
          <a:ext cx="2910548" cy="200026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Passif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Non sélectif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Non métabolique</a:t>
          </a:r>
          <a:endParaRPr lang="ar-DZ" sz="2400" b="1" kern="1200" dirty="0"/>
        </a:p>
      </dsp:txBody>
      <dsp:txXfrm>
        <a:off x="3210313" y="2240763"/>
        <a:ext cx="2715258" cy="1804973"/>
      </dsp:txXfrm>
    </dsp:sp>
    <dsp:sp modelId="{BA62B0EB-E1BD-47FF-AF0F-6FFFDB534236}">
      <dsp:nvSpPr>
        <dsp:cNvPr id="0" name=""/>
        <dsp:cNvSpPr/>
      </dsp:nvSpPr>
      <dsp:spPr>
        <a:xfrm>
          <a:off x="6278975" y="1885950"/>
          <a:ext cx="2429708" cy="25146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Passages des constituants du plasma      à travers         la membrane glomérulaire</a:t>
          </a:r>
          <a:endParaRPr lang="ar-DZ" sz="2400" b="1" kern="1200" dirty="0"/>
        </a:p>
      </dsp:txBody>
      <dsp:txXfrm>
        <a:off x="6397584" y="2004559"/>
        <a:ext cx="2192490" cy="22773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C1931-1D8E-4B9C-ACE8-98FA92A87280}">
      <dsp:nvSpPr>
        <dsp:cNvPr id="0" name=""/>
        <dsp:cNvSpPr/>
      </dsp:nvSpPr>
      <dsp:spPr>
        <a:xfrm rot="2915650">
          <a:off x="1376323" y="4779093"/>
          <a:ext cx="2496092" cy="33618"/>
        </a:xfrm>
        <a:custGeom>
          <a:avLst/>
          <a:gdLst/>
          <a:ahLst/>
          <a:cxnLst/>
          <a:rect l="0" t="0" r="0" b="0"/>
          <a:pathLst>
            <a:path>
              <a:moveTo>
                <a:pt x="0" y="16809"/>
              </a:moveTo>
              <a:lnTo>
                <a:pt x="2496092" y="1680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EC4D9-F8B7-40C6-B7AC-94041DB4F045}">
      <dsp:nvSpPr>
        <dsp:cNvPr id="0" name=""/>
        <dsp:cNvSpPr/>
      </dsp:nvSpPr>
      <dsp:spPr>
        <a:xfrm rot="1751352">
          <a:off x="1715179" y="4171409"/>
          <a:ext cx="2320476" cy="33618"/>
        </a:xfrm>
        <a:custGeom>
          <a:avLst/>
          <a:gdLst/>
          <a:ahLst/>
          <a:cxnLst/>
          <a:rect l="0" t="0" r="0" b="0"/>
          <a:pathLst>
            <a:path>
              <a:moveTo>
                <a:pt x="0" y="16809"/>
              </a:moveTo>
              <a:lnTo>
                <a:pt x="2320476" y="1680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6D8F6C-F3DE-4F66-B3B0-2DE126821957}">
      <dsp:nvSpPr>
        <dsp:cNvPr id="0" name=""/>
        <dsp:cNvSpPr/>
      </dsp:nvSpPr>
      <dsp:spPr>
        <a:xfrm rot="522907">
          <a:off x="1850851" y="3540556"/>
          <a:ext cx="2020122" cy="33618"/>
        </a:xfrm>
        <a:custGeom>
          <a:avLst/>
          <a:gdLst/>
          <a:ahLst/>
          <a:cxnLst/>
          <a:rect l="0" t="0" r="0" b="0"/>
          <a:pathLst>
            <a:path>
              <a:moveTo>
                <a:pt x="0" y="16809"/>
              </a:moveTo>
              <a:lnTo>
                <a:pt x="2020122" y="1680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7F81CA-871D-4330-B789-B987168CE3CB}">
      <dsp:nvSpPr>
        <dsp:cNvPr id="0" name=""/>
        <dsp:cNvSpPr/>
      </dsp:nvSpPr>
      <dsp:spPr>
        <a:xfrm rot="21181260">
          <a:off x="1852785" y="3079657"/>
          <a:ext cx="2625977" cy="33618"/>
        </a:xfrm>
        <a:custGeom>
          <a:avLst/>
          <a:gdLst/>
          <a:ahLst/>
          <a:cxnLst/>
          <a:rect l="0" t="0" r="0" b="0"/>
          <a:pathLst>
            <a:path>
              <a:moveTo>
                <a:pt x="0" y="16809"/>
              </a:moveTo>
              <a:lnTo>
                <a:pt x="2625977" y="1680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9B755B-BC45-4F8E-A96F-FABCC482AC5F}">
      <dsp:nvSpPr>
        <dsp:cNvPr id="0" name=""/>
        <dsp:cNvSpPr/>
      </dsp:nvSpPr>
      <dsp:spPr>
        <a:xfrm rot="20262548">
          <a:off x="1761452" y="2571555"/>
          <a:ext cx="2704698" cy="33618"/>
        </a:xfrm>
        <a:custGeom>
          <a:avLst/>
          <a:gdLst/>
          <a:ahLst/>
          <a:cxnLst/>
          <a:rect l="0" t="0" r="0" b="0"/>
          <a:pathLst>
            <a:path>
              <a:moveTo>
                <a:pt x="0" y="16809"/>
              </a:moveTo>
              <a:lnTo>
                <a:pt x="2704698" y="1680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CCFA6C-CB23-4C90-97FA-51208655EBB1}">
      <dsp:nvSpPr>
        <dsp:cNvPr id="0" name=""/>
        <dsp:cNvSpPr/>
      </dsp:nvSpPr>
      <dsp:spPr>
        <a:xfrm rot="18898231">
          <a:off x="1472671" y="1827945"/>
          <a:ext cx="2654929" cy="33618"/>
        </a:xfrm>
        <a:custGeom>
          <a:avLst/>
          <a:gdLst/>
          <a:ahLst/>
          <a:cxnLst/>
          <a:rect l="0" t="0" r="0" b="0"/>
          <a:pathLst>
            <a:path>
              <a:moveTo>
                <a:pt x="0" y="16809"/>
              </a:moveTo>
              <a:lnTo>
                <a:pt x="2654929" y="1680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5554F-52CB-42C3-9A4D-4616CCF4FC9E}">
      <dsp:nvSpPr>
        <dsp:cNvPr id="0" name=""/>
        <dsp:cNvSpPr/>
      </dsp:nvSpPr>
      <dsp:spPr>
        <a:xfrm>
          <a:off x="0" y="1844807"/>
          <a:ext cx="2375068" cy="295409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71D0DB4-D826-4F2D-A8C5-F329E6C9F088}">
      <dsp:nvSpPr>
        <dsp:cNvPr id="0" name=""/>
        <dsp:cNvSpPr/>
      </dsp:nvSpPr>
      <dsp:spPr>
        <a:xfrm>
          <a:off x="2667331" y="3423"/>
          <a:ext cx="3023218" cy="922213"/>
        </a:xfrm>
        <a:prstGeom prst="ellipse">
          <a:avLst/>
        </a:prstGeom>
        <a:solidFill>
          <a:schemeClr val="accent5">
            <a:hueOff val="-3009300"/>
            <a:satOff val="7410"/>
            <a:lumOff val="-163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-3009300"/>
              <a:satOff val="7410"/>
              <a:lumOff val="-163"/>
              <a:alphaOff val="0"/>
              <a:shade val="9000"/>
              <a:satMod val="105000"/>
              <a:alpha val="4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Processus passif</a:t>
          </a:r>
          <a:endParaRPr lang="ar-DZ" sz="2400" b="1" kern="1200" dirty="0"/>
        </a:p>
      </dsp:txBody>
      <dsp:txXfrm>
        <a:off x="3110071" y="138478"/>
        <a:ext cx="2137738" cy="652103"/>
      </dsp:txXfrm>
    </dsp:sp>
    <dsp:sp modelId="{A00F55CC-E614-49A8-B203-674E5211D20D}">
      <dsp:nvSpPr>
        <dsp:cNvPr id="0" name=""/>
        <dsp:cNvSpPr/>
      </dsp:nvSpPr>
      <dsp:spPr>
        <a:xfrm>
          <a:off x="4055188" y="974137"/>
          <a:ext cx="2709555" cy="1345859"/>
        </a:xfrm>
        <a:prstGeom prst="ellipse">
          <a:avLst/>
        </a:prstGeom>
        <a:solidFill>
          <a:schemeClr val="accent5">
            <a:hueOff val="-6018599"/>
            <a:satOff val="14820"/>
            <a:lumOff val="-327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-6018599"/>
              <a:satOff val="14820"/>
              <a:lumOff val="-327"/>
              <a:alphaOff val="0"/>
              <a:shade val="9000"/>
              <a:satMod val="105000"/>
              <a:alpha val="4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Selon le gradient de la pression</a:t>
          </a:r>
          <a:endParaRPr lang="ar-DZ" sz="2400" b="1" kern="1200" dirty="0"/>
        </a:p>
      </dsp:txBody>
      <dsp:txXfrm>
        <a:off x="4451993" y="1171233"/>
        <a:ext cx="1915945" cy="951667"/>
      </dsp:txXfrm>
    </dsp:sp>
    <dsp:sp modelId="{4062E379-A654-4FA4-AAD7-433A8E058F11}">
      <dsp:nvSpPr>
        <dsp:cNvPr id="0" name=""/>
        <dsp:cNvSpPr/>
      </dsp:nvSpPr>
      <dsp:spPr>
        <a:xfrm>
          <a:off x="4407787" y="2332329"/>
          <a:ext cx="2466948" cy="922213"/>
        </a:xfrm>
        <a:prstGeom prst="ellipse">
          <a:avLst/>
        </a:prstGeom>
        <a:solidFill>
          <a:schemeClr val="accent5">
            <a:hueOff val="-9027899"/>
            <a:satOff val="22229"/>
            <a:lumOff val="-49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-9027899"/>
              <a:satOff val="22229"/>
              <a:lumOff val="-490"/>
              <a:alphaOff val="0"/>
              <a:shade val="9000"/>
              <a:satMod val="105000"/>
              <a:alpha val="4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Pas d’Energie</a:t>
          </a:r>
          <a:endParaRPr lang="ar-DZ" sz="2400" b="1" kern="1200" dirty="0"/>
        </a:p>
      </dsp:txBody>
      <dsp:txXfrm>
        <a:off x="4769063" y="2467384"/>
        <a:ext cx="1744396" cy="652103"/>
      </dsp:txXfrm>
    </dsp:sp>
    <dsp:sp modelId="{48EA1C3B-7095-4CF7-AC0F-5154ECFF76DD}">
      <dsp:nvSpPr>
        <dsp:cNvPr id="0" name=""/>
        <dsp:cNvSpPr/>
      </dsp:nvSpPr>
      <dsp:spPr>
        <a:xfrm>
          <a:off x="3724742" y="3325202"/>
          <a:ext cx="3447058" cy="1257567"/>
        </a:xfrm>
        <a:prstGeom prst="ellipse">
          <a:avLst/>
        </a:prstGeom>
        <a:solidFill>
          <a:schemeClr val="accent5">
            <a:hueOff val="-12037199"/>
            <a:satOff val="29639"/>
            <a:lumOff val="-653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-12037199"/>
              <a:satOff val="29639"/>
              <a:lumOff val="-653"/>
              <a:alphaOff val="0"/>
              <a:shade val="9000"/>
              <a:satMod val="105000"/>
              <a:alpha val="4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Pas de transporteurs</a:t>
          </a:r>
          <a:endParaRPr lang="ar-DZ" sz="2400" b="1" kern="1200" dirty="0"/>
        </a:p>
      </dsp:txBody>
      <dsp:txXfrm>
        <a:off x="4229552" y="3509368"/>
        <a:ext cx="2437438" cy="889235"/>
      </dsp:txXfrm>
    </dsp:sp>
    <dsp:sp modelId="{8CBDCC01-7A57-4C36-939E-2E4224496397}">
      <dsp:nvSpPr>
        <dsp:cNvPr id="0" name=""/>
        <dsp:cNvSpPr/>
      </dsp:nvSpPr>
      <dsp:spPr>
        <a:xfrm>
          <a:off x="3134671" y="4695263"/>
          <a:ext cx="2947634" cy="922213"/>
        </a:xfrm>
        <a:prstGeom prst="ellipse">
          <a:avLst/>
        </a:prstGeom>
        <a:solidFill>
          <a:schemeClr val="accent5">
            <a:hueOff val="-15046498"/>
            <a:satOff val="37049"/>
            <a:lumOff val="-817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-15046498"/>
              <a:satOff val="37049"/>
              <a:lumOff val="-817"/>
              <a:alphaOff val="0"/>
              <a:shade val="9000"/>
              <a:satMod val="105000"/>
              <a:alpha val="4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Pas de saturation</a:t>
          </a:r>
          <a:endParaRPr lang="ar-DZ" sz="2400" b="1" kern="1200" dirty="0"/>
        </a:p>
      </dsp:txBody>
      <dsp:txXfrm>
        <a:off x="3566342" y="4830318"/>
        <a:ext cx="2084292" cy="652103"/>
      </dsp:txXfrm>
    </dsp:sp>
    <dsp:sp modelId="{0F61AF26-A5CB-4584-B11C-27F17606A528}">
      <dsp:nvSpPr>
        <dsp:cNvPr id="0" name=""/>
        <dsp:cNvSpPr/>
      </dsp:nvSpPr>
      <dsp:spPr>
        <a:xfrm>
          <a:off x="2227009" y="5718072"/>
          <a:ext cx="3234267" cy="922213"/>
        </a:xfrm>
        <a:prstGeom prst="ellipse">
          <a:avLst/>
        </a:prstGeom>
        <a:solidFill>
          <a:schemeClr val="accent5">
            <a:hueOff val="-18055798"/>
            <a:satOff val="44459"/>
            <a:lumOff val="-98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-18055798"/>
              <a:satOff val="44459"/>
              <a:lumOff val="-980"/>
              <a:alphaOff val="0"/>
              <a:shade val="9000"/>
              <a:satMod val="105000"/>
              <a:alpha val="4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Pas de compétition</a:t>
          </a:r>
          <a:endParaRPr lang="ar-DZ" sz="2400" b="1" kern="1200" dirty="0"/>
        </a:p>
      </dsp:txBody>
      <dsp:txXfrm>
        <a:off x="2700656" y="5853127"/>
        <a:ext cx="2286973" cy="652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BD24EB5-3332-4064-8F03-E93CEBB34D19}" type="datetimeFigureOut">
              <a:rPr lang="ar-DZ" smtClean="0"/>
              <a:pPr/>
              <a:t>25-08-1445</a:t>
            </a:fld>
            <a:endParaRPr lang="a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DZ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61A29EF-2E7A-4CEE-90C4-FFD45CF5AE6A}" type="slidenum">
              <a:rPr lang="ar-DZ" smtClean="0"/>
              <a:pPr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855442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DZ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1A29EF-2E7A-4CEE-90C4-FFD45CF5AE6A}" type="slidenum">
              <a:rPr lang="ar-DZ" smtClean="0"/>
              <a:pPr/>
              <a:t>28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5859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dirty="0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D86300-3D85-4377-A2F1-B881EBDD88F2}" type="datetimeFigureOut">
              <a:rPr lang="ar-DZ" smtClean="0"/>
              <a:pPr/>
              <a:t>25-08-1445</a:t>
            </a:fld>
            <a:endParaRPr lang="ar-DZ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DZ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ECC096-E438-481A-8036-8741FD182508}" type="slidenum">
              <a:rPr lang="ar-DZ" smtClean="0"/>
              <a:pPr/>
              <a:t>‹#›</a:t>
            </a:fld>
            <a:endParaRPr lang="ar-DZ" dirty="0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edge/>
  </p:transition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8424936" cy="3035808"/>
          </a:xfrm>
        </p:spPr>
        <p:txBody>
          <a:bodyPr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54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  <a:t>PHARMACOCINETIQUE</a:t>
            </a:r>
            <a:b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  <a:t>CLINIQUE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337864" y="309996"/>
            <a:ext cx="47539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Faculté de médecine – A. Mira – </a:t>
            </a:r>
            <a:r>
              <a:rPr lang="fr-FR" sz="2000" b="1" dirty="0" err="1" smtClean="0"/>
              <a:t>Béjaia</a:t>
            </a:r>
            <a:endParaRPr lang="fr-FR" sz="2000" b="1" dirty="0" smtClean="0"/>
          </a:p>
          <a:p>
            <a:pPr algn="ctr"/>
            <a:r>
              <a:rPr lang="fr-FR" sz="2000" b="1" dirty="0" smtClean="0"/>
              <a:t>Module de Pharmacologie</a:t>
            </a:r>
          </a:p>
          <a:p>
            <a:pPr algn="ctr"/>
            <a:r>
              <a:rPr lang="fr-FR" sz="2000" b="1" dirty="0" smtClean="0"/>
              <a:t>Année universitaire : </a:t>
            </a:r>
            <a:r>
              <a:rPr lang="fr-FR" sz="2000" b="1" dirty="0" smtClean="0"/>
              <a:t>2023 </a:t>
            </a:r>
            <a:r>
              <a:rPr lang="fr-FR" sz="2000" b="1" dirty="0" smtClean="0"/>
              <a:t>- </a:t>
            </a:r>
            <a:r>
              <a:rPr lang="fr-FR" sz="2000" b="1" dirty="0" smtClean="0"/>
              <a:t>2024</a:t>
            </a:r>
            <a:endParaRPr lang="fr-FR" sz="2000" b="1" dirty="0"/>
          </a:p>
        </p:txBody>
      </p:sp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5940152" y="5013176"/>
            <a:ext cx="2915816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itchFamily="66" charset="0"/>
              </a:rPr>
              <a:t>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itchFamily="66" charset="0"/>
              </a:rPr>
              <a:t>Dr  A. BENIDIRI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0771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214313" y="357188"/>
          <a:ext cx="8715375" cy="628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80729"/>
            <a:ext cx="799288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0469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Autofit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fr-F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Résumé:</a:t>
            </a:r>
            <a:endParaRPr lang="ar-DZ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928662" y="214290"/>
          <a:ext cx="822960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305800" cy="1857388"/>
          </a:xfrm>
        </p:spPr>
        <p:txBody>
          <a:bodyPr>
            <a:normAutofit fontScale="90000"/>
            <a:scene3d>
              <a:camera prst="perspectiveRelaxedModerately"/>
              <a:lightRig rig="freezing" dir="t">
                <a:rot lat="0" lon="0" rev="5640000"/>
              </a:lightRig>
            </a:scene3d>
            <a:sp3d extrusionH="57150" prstMaterial="flat">
              <a:bevelT h="25400" prst="softRound"/>
              <a:contourClr>
                <a:schemeClr val="tx2"/>
              </a:contourClr>
            </a:sp3d>
          </a:bodyPr>
          <a:lstStyle/>
          <a:p>
            <a:r>
              <a:rPr lang="fr-FR" sz="6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sécrétion tubulaire</a:t>
            </a:r>
            <a:endParaRPr lang="ar-DZ" sz="6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6082" name="Picture 2" descr="http://img144.imageshack.us/img144/6449/rei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357430"/>
            <a:ext cx="6648450" cy="41814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08720"/>
            <a:ext cx="820891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850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-243408"/>
            <a:ext cx="8715436" cy="6357982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fr-FR" sz="2400" b="1" dirty="0" smtClean="0"/>
          </a:p>
          <a:p>
            <a:pPr algn="l" rtl="0">
              <a:buNone/>
            </a:pPr>
            <a:endParaRPr lang="fr-FR" sz="2400" b="1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r>
              <a:rPr lang="fr-FR" sz="2400" b="1" dirty="0" smtClean="0"/>
              <a:t>   2 substances </a:t>
            </a:r>
          </a:p>
          <a:p>
            <a:pPr algn="l" rtl="0">
              <a:buNone/>
            </a:pPr>
            <a:r>
              <a:rPr lang="fr-FR" sz="2400" b="1" dirty="0" smtClean="0"/>
              <a:t>                                                                               compétition                                                                                  </a:t>
            </a:r>
          </a:p>
          <a:p>
            <a:pPr algn="l" rtl="0">
              <a:buNone/>
            </a:pPr>
            <a:r>
              <a:rPr lang="fr-FR" sz="2400" b="1" dirty="0" smtClean="0"/>
              <a:t>affinité pour le même transporteur</a:t>
            </a:r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None/>
            </a:pPr>
            <a:r>
              <a:rPr lang="fr-FR" sz="2400" b="1" dirty="0" smtClean="0"/>
              <a:t>Ce type d’interaction peut être exploité pour prolonger </a:t>
            </a:r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None/>
            </a:pPr>
            <a:r>
              <a:rPr lang="fr-FR" sz="2400" b="1" dirty="0" smtClean="0"/>
              <a:t>l’effet </a:t>
            </a:r>
            <a:r>
              <a:rPr lang="fr-FR" sz="2400" b="1" dirty="0" smtClean="0"/>
              <a:t>thérapeutique d’1 mdt.</a:t>
            </a:r>
          </a:p>
          <a:p>
            <a:pPr algn="l" rtl="0">
              <a:buNone/>
            </a:pPr>
            <a:endParaRPr lang="fr-FR" sz="2400" b="1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endParaRPr lang="fr-FR" sz="2400" b="1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endParaRPr lang="ar-DZ" sz="2400" b="1" dirty="0">
              <a:solidFill>
                <a:schemeClr val="bg1"/>
              </a:solidFill>
            </a:endParaRPr>
          </a:p>
        </p:txBody>
      </p:sp>
      <p:sp>
        <p:nvSpPr>
          <p:cNvPr id="4" name="Accolade fermante 3"/>
          <p:cNvSpPr/>
          <p:nvPr/>
        </p:nvSpPr>
        <p:spPr>
          <a:xfrm>
            <a:off x="4857752" y="548680"/>
            <a:ext cx="1071570" cy="1643074"/>
          </a:xfrm>
          <a:prstGeom prst="rightBrace">
            <a:avLst>
              <a:gd name="adj1" fmla="val 8333"/>
              <a:gd name="adj2" fmla="val 51303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861049"/>
            <a:ext cx="8208912" cy="2736304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305800" cy="2428892"/>
          </a:xfrm>
        </p:spPr>
        <p:txBody>
          <a:bodyPr>
            <a:normAutofit fontScale="90000"/>
            <a:scene3d>
              <a:camera prst="perspectiveRelaxedModerately"/>
              <a:lightRig rig="freezing" dir="t">
                <a:rot lat="0" lon="0" rev="5640000"/>
              </a:lightRig>
            </a:scene3d>
            <a:sp3d extrusionH="57150" prstMaterial="flat">
              <a:bevelT h="25400" prst="softRound"/>
              <a:contourClr>
                <a:schemeClr val="tx2"/>
              </a:contourClr>
            </a:sp3d>
          </a:bodyPr>
          <a:lstStyle/>
          <a:p>
            <a:r>
              <a:rPr lang="fr-FR" sz="6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fr-FR" sz="6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fr-FR" sz="6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fr-FR" sz="6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fr-FR" sz="6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réabsorption tubulaire</a:t>
            </a:r>
            <a:endParaRPr lang="ar-DZ" sz="60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500042"/>
            <a:ext cx="8501122" cy="6072230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fr-FR" sz="2400" dirty="0" smtClean="0"/>
          </a:p>
          <a:p>
            <a:pPr algn="l" rtl="0">
              <a:buNone/>
            </a:pPr>
            <a:r>
              <a:rPr lang="fr-FR" sz="2800" dirty="0" smtClean="0"/>
              <a:t>C’est </a:t>
            </a:r>
            <a:r>
              <a:rPr lang="fr-FR" sz="2800" dirty="0" smtClean="0"/>
              <a:t>le passage d’une molécule de la lumière tubulaire du néphron vers le sang </a:t>
            </a:r>
          </a:p>
          <a:p>
            <a:pPr algn="l" rtl="0">
              <a:buNone/>
            </a:pPr>
            <a:endParaRPr lang="fr-FR" sz="2800" b="1" u="sng" dirty="0">
              <a:solidFill>
                <a:srgbClr val="FF0066"/>
              </a:solidFill>
            </a:endParaRPr>
          </a:p>
          <a:p>
            <a:pPr algn="l" rtl="0">
              <a:buNone/>
            </a:pPr>
            <a:r>
              <a:rPr lang="fr-FR" sz="2800" b="1" u="sng" dirty="0" smtClean="0">
                <a:solidFill>
                  <a:srgbClr val="FF0066"/>
                </a:solidFill>
              </a:rPr>
              <a:t>localisation</a:t>
            </a:r>
            <a:r>
              <a:rPr lang="fr-FR" sz="2800" b="1" u="sng" dirty="0" smtClean="0">
                <a:solidFill>
                  <a:srgbClr val="FF0066"/>
                </a:solidFill>
              </a:rPr>
              <a:t>:</a:t>
            </a:r>
          </a:p>
          <a:p>
            <a:pPr algn="l" rtl="0">
              <a:buNone/>
            </a:pPr>
            <a:r>
              <a:rPr lang="fr-FR" sz="2400" b="1" dirty="0" smtClean="0">
                <a:solidFill>
                  <a:schemeClr val="bg1"/>
                </a:solidFill>
              </a:rPr>
              <a:t>			</a:t>
            </a:r>
            <a:r>
              <a:rPr lang="fr-FR" sz="2400" b="1" dirty="0" smtClean="0"/>
              <a:t>TCP ++</a:t>
            </a:r>
          </a:p>
          <a:p>
            <a:pPr algn="l" rtl="0">
              <a:buNone/>
            </a:pPr>
            <a:endParaRPr lang="fr-FR" sz="2400" b="1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endParaRPr lang="fr-FR" sz="2400" b="1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chemeClr val="bg1"/>
                </a:solidFill>
              </a:rPr>
              <a:t>			</a:t>
            </a:r>
            <a:r>
              <a:rPr lang="fr-FR" sz="2400" b="1" dirty="0" smtClean="0"/>
              <a:t>TCD </a:t>
            </a:r>
            <a:r>
              <a:rPr lang="fr-FR" sz="2400" b="1" dirty="0" smtClean="0"/>
              <a:t>+++</a:t>
            </a:r>
          </a:p>
          <a:p>
            <a:pPr algn="l" rtl="0">
              <a:buNone/>
            </a:pPr>
            <a:endParaRPr lang="fr-FR" sz="2400" b="1" dirty="0"/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None/>
            </a:pPr>
            <a:r>
              <a:rPr lang="fr-FR" sz="2400" b="1" dirty="0" smtClean="0"/>
              <a:t>                         Tube collecteur  </a:t>
            </a:r>
            <a:endParaRPr lang="fr-FR" sz="2400" b="1" dirty="0" smtClean="0"/>
          </a:p>
          <a:p>
            <a:pPr algn="l" rtl="0">
              <a:buNone/>
            </a:pPr>
            <a:endParaRPr lang="fr-FR" sz="2400" b="1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endParaRPr lang="fr-FR" sz="24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357166"/>
            <a:ext cx="8643998" cy="6215106"/>
          </a:xfrm>
        </p:spPr>
        <p:txBody>
          <a:bodyPr>
            <a:normAutofit lnSpcReduction="10000"/>
          </a:bodyPr>
          <a:lstStyle/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r>
              <a:rPr lang="fr-FR" b="1" u="sng" dirty="0" smtClean="0">
                <a:solidFill>
                  <a:srgbClr val="FF0066"/>
                </a:solidFill>
              </a:rPr>
              <a:t>Mécanisme: </a:t>
            </a:r>
            <a:r>
              <a:rPr lang="fr-FR" sz="2400" b="1" u="sng" dirty="0" smtClean="0">
                <a:solidFill>
                  <a:schemeClr val="bg1"/>
                </a:solidFill>
              </a:rPr>
              <a:t> </a:t>
            </a:r>
          </a:p>
          <a:p>
            <a:pPr algn="l" rtl="0">
              <a:buNone/>
            </a:pPr>
            <a:endParaRPr lang="fr-FR" sz="2400" b="1" u="sng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r>
              <a:rPr lang="fr-FR" sz="2400" b="1" u="sng" dirty="0" smtClean="0">
                <a:solidFill>
                  <a:srgbClr val="0070C0"/>
                </a:solidFill>
              </a:rPr>
              <a:t>A- Diffusion passive:</a:t>
            </a:r>
            <a:r>
              <a:rPr lang="fr-FR" sz="2400" b="1" dirty="0" smtClean="0">
                <a:solidFill>
                  <a:srgbClr val="0070C0"/>
                </a:solidFill>
              </a:rPr>
              <a:t> 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002060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002060"/>
                </a:solidFill>
              </a:rPr>
              <a:t>           (Selon le gradient de [c] +pas d’énergie + pas de    	saturabilité + pas de compétition )  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002060"/>
              </a:solidFill>
            </a:endParaRPr>
          </a:p>
          <a:p>
            <a:pPr algn="l" rtl="0">
              <a:buFont typeface="Wingdings" pitchFamily="2" charset="2"/>
              <a:buChar char="§"/>
            </a:pP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u="sng" dirty="0" smtClean="0">
                <a:solidFill>
                  <a:srgbClr val="FF0000"/>
                </a:solidFill>
              </a:rPr>
              <a:t>Localisation: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</a:rPr>
              <a:t>  </a:t>
            </a:r>
            <a:r>
              <a:rPr lang="fr-FR" sz="2400" b="1" dirty="0" smtClean="0"/>
              <a:t>TCP +  TCD</a:t>
            </a:r>
          </a:p>
          <a:p>
            <a:pPr algn="l" rtl="0">
              <a:buNone/>
            </a:pPr>
            <a:endParaRPr lang="fr-FR" sz="2400" b="1" u="sng" dirty="0" smtClean="0">
              <a:solidFill>
                <a:schemeClr val="bg1"/>
              </a:solidFill>
            </a:endParaRPr>
          </a:p>
          <a:p>
            <a:pPr algn="l" rtl="0">
              <a:buFont typeface="Wingdings" pitchFamily="2" charset="2"/>
              <a:buChar char="§"/>
            </a:pPr>
            <a:r>
              <a:rPr lang="fr-FR" sz="2400" b="1" u="sng" dirty="0" smtClean="0">
                <a:solidFill>
                  <a:srgbClr val="FF0000"/>
                </a:solidFill>
              </a:rPr>
              <a:t>L’origine du gradient: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rgbClr val="002060"/>
                </a:solidFill>
              </a:rPr>
              <a:t> 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002060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002060"/>
                </a:solidFill>
              </a:rPr>
              <a:t>	</a:t>
            </a:r>
            <a:r>
              <a:rPr lang="fr-FR" sz="2400" b="1" dirty="0" smtClean="0"/>
              <a:t>La réabsorption de H2O + Na</a:t>
            </a:r>
            <a:r>
              <a:rPr lang="fr-FR" sz="2400" b="1" baseline="30000" dirty="0" smtClean="0"/>
              <a:t>+</a:t>
            </a:r>
            <a:r>
              <a:rPr lang="fr-FR" sz="2400" b="1" dirty="0" smtClean="0"/>
              <a:t>+ autres ions inorganiques.</a:t>
            </a:r>
            <a:endParaRPr lang="en-US" sz="2400" dirty="0" smtClean="0"/>
          </a:p>
          <a:p>
            <a:pPr algn="l" rtl="0">
              <a:buNone/>
            </a:pPr>
            <a:endParaRPr lang="fr-FR" sz="2400" b="1" u="sng" dirty="0" smtClean="0">
              <a:solidFill>
                <a:srgbClr val="002060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FF0066"/>
                </a:solidFill>
              </a:rPr>
              <a:t>   </a:t>
            </a:r>
            <a:endParaRPr lang="ar-DZ" b="1" u="sng" dirty="0">
              <a:solidFill>
                <a:srgbClr val="FF0066"/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285720" y="2500306"/>
            <a:ext cx="78581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08720"/>
            <a:ext cx="7920879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5147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79512" y="2176264"/>
            <a:ext cx="8640960" cy="1828800"/>
          </a:xfrm>
        </p:spPr>
        <p:txBody>
          <a:bodyPr>
            <a:noAutofit/>
          </a:bodyPr>
          <a:lstStyle/>
          <a:p>
            <a:pPr algn="ctr"/>
            <a:r>
              <a:rPr lang="fr-FR" sz="4800" dirty="0" smtClean="0">
                <a:solidFill>
                  <a:schemeClr val="tx2">
                    <a:lumMod val="25000"/>
                  </a:schemeClr>
                </a:solidFill>
              </a:rPr>
              <a:t>L’</a:t>
            </a:r>
            <a:r>
              <a:rPr lang="fr-FR" sz="4800" dirty="0" err="1" smtClean="0">
                <a:solidFill>
                  <a:schemeClr val="tx2">
                    <a:lumMod val="25000"/>
                  </a:schemeClr>
                </a:solidFill>
              </a:rPr>
              <a:t>excression</a:t>
            </a:r>
            <a:r>
              <a:rPr lang="fr-FR" sz="4800" dirty="0" smtClean="0">
                <a:solidFill>
                  <a:schemeClr val="tx2">
                    <a:lumMod val="25000"/>
                  </a:schemeClr>
                </a:solidFill>
              </a:rPr>
              <a:t>  </a:t>
            </a:r>
            <a:r>
              <a:rPr lang="fr-FR" sz="4800" dirty="0">
                <a:solidFill>
                  <a:schemeClr val="tx2">
                    <a:lumMod val="25000"/>
                  </a:schemeClr>
                </a:solidFill>
              </a:rPr>
              <a:t>des médicaments </a:t>
            </a:r>
            <a:endParaRPr lang="fr-FR" sz="4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93780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08721"/>
            <a:ext cx="8136904" cy="56886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4365104"/>
            <a:ext cx="1128429" cy="112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721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/>
          <a:lstStyle/>
          <a:p>
            <a:pPr>
              <a:buNone/>
            </a:pPr>
            <a:endParaRPr lang="fr-FR" dirty="0" smtClean="0"/>
          </a:p>
          <a:p>
            <a:pPr algn="l" rtl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algn="l" rtl="0">
              <a:buNone/>
            </a:pPr>
            <a:r>
              <a:rPr lang="fr-FR" b="1" dirty="0" smtClean="0">
                <a:solidFill>
                  <a:schemeClr val="bg1"/>
                </a:solidFill>
              </a:rPr>
              <a:t>              </a:t>
            </a:r>
            <a:r>
              <a:rPr lang="fr-FR" b="1" dirty="0" smtClean="0"/>
              <a:t>Pka</a:t>
            </a:r>
          </a:p>
          <a:p>
            <a:pPr algn="l" rtl="0">
              <a:buNone/>
            </a:pPr>
            <a:r>
              <a:rPr lang="fr-FR" b="1" dirty="0" smtClean="0">
                <a:solidFill>
                  <a:schemeClr val="bg1"/>
                </a:solidFill>
              </a:rPr>
              <a:t>                                          </a:t>
            </a:r>
            <a:r>
              <a:rPr lang="fr-FR" b="1" dirty="0" smtClean="0"/>
              <a:t>Les facteurs limitant le % de     		                  </a:t>
            </a:r>
          </a:p>
          <a:p>
            <a:pPr algn="l" rtl="0">
              <a:buNone/>
            </a:pPr>
            <a:r>
              <a:rPr lang="fr-FR" b="1" dirty="0" smtClean="0"/>
              <a:t>		                              la fraction </a:t>
            </a:r>
            <a:r>
              <a:rPr lang="fr-FR" b="1" dirty="0" smtClean="0">
                <a:solidFill>
                  <a:srgbClr val="0070C0"/>
                </a:solidFill>
              </a:rPr>
              <a:t>NI</a:t>
            </a:r>
            <a:r>
              <a:rPr lang="fr-FR" b="1" dirty="0" smtClean="0"/>
              <a:t> qui subit la</a:t>
            </a:r>
          </a:p>
          <a:p>
            <a:pPr algn="l" rtl="0">
              <a:buNone/>
            </a:pPr>
            <a:endParaRPr lang="fr-FR" b="1" dirty="0" smtClean="0">
              <a:solidFill>
                <a:srgbClr val="0070C0"/>
              </a:solidFill>
            </a:endParaRPr>
          </a:p>
          <a:p>
            <a:pPr algn="l" rtl="0">
              <a:buNone/>
            </a:pPr>
            <a:r>
              <a:rPr lang="fr-FR" b="1" dirty="0" smtClean="0">
                <a:solidFill>
                  <a:srgbClr val="0070C0"/>
                </a:solidFill>
              </a:rPr>
              <a:t> 			                   réabsorption tubulaire</a:t>
            </a:r>
          </a:p>
          <a:p>
            <a:pPr algn="l" rtl="0">
              <a:buNone/>
            </a:pPr>
            <a:r>
              <a:rPr lang="fr-FR" b="1" dirty="0" smtClean="0"/>
              <a:t>         PH urinaire</a:t>
            </a:r>
            <a:endParaRPr lang="ar-DZ" b="1" dirty="0"/>
          </a:p>
        </p:txBody>
      </p:sp>
      <p:sp>
        <p:nvSpPr>
          <p:cNvPr id="4" name="Accolade fermante 3"/>
          <p:cNvSpPr/>
          <p:nvPr/>
        </p:nvSpPr>
        <p:spPr>
          <a:xfrm>
            <a:off x="2143108" y="2214554"/>
            <a:ext cx="1500198" cy="3143272"/>
          </a:xfrm>
          <a:prstGeom prst="rightBrace">
            <a:avLst>
              <a:gd name="adj1" fmla="val 8333"/>
              <a:gd name="adj2" fmla="val 46573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972584" cy="2857520"/>
          </a:xfrm>
        </p:spPr>
        <p:txBody>
          <a:bodyPr>
            <a:normAutofit/>
            <a:scene3d>
              <a:camera prst="perspectiveRelaxedModerately"/>
              <a:lightRig rig="freezing" dir="t">
                <a:rot lat="0" lon="0" rev="5640000"/>
              </a:lightRig>
            </a:scene3d>
            <a:sp3d extrusionH="57150" prstMaterial="flat">
              <a:bevelT h="25400" prst="softRound"/>
              <a:contourClr>
                <a:schemeClr val="tx2"/>
              </a:contourClr>
            </a:sp3d>
          </a:bodyPr>
          <a:lstStyle/>
          <a:p>
            <a:r>
              <a:rPr lang="fr-F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clairance rénale et facteurs  	modifiants cette clairance</a:t>
            </a:r>
            <a:endParaRPr lang="ar-DZ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04664"/>
            <a:ext cx="8784976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4398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85720" y="142852"/>
          <a:ext cx="8586410" cy="6583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57500"/>
                <a:gridCol w="2857500"/>
                <a:gridCol w="2871410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fr-FR" dirty="0" smtClean="0"/>
                        <a:t>Sens de la variation</a:t>
                      </a:r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dirty="0" smtClean="0"/>
                        <a:t>Explication de                  la variation</a:t>
                      </a:r>
                    </a:p>
                    <a:p>
                      <a:pPr algn="l" rtl="0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dirty="0" smtClean="0"/>
                        <a:t>Facteurs modifiants  la Cl</a:t>
                      </a:r>
                      <a:r>
                        <a:rPr lang="fr-FR" sz="2000" baseline="0" dirty="0" smtClean="0"/>
                        <a:t> rénale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fr-FR" dirty="0" smtClean="0"/>
                    </a:p>
                    <a:p>
                      <a:pPr algn="l" rtl="0"/>
                      <a:r>
                        <a:rPr lang="fr-FR" b="1" dirty="0" smtClean="0">
                          <a:solidFill>
                            <a:srgbClr val="CC0099"/>
                          </a:solidFill>
                        </a:rPr>
                        <a:t>CL</a:t>
                      </a:r>
                      <a:r>
                        <a:rPr lang="fr-FR" b="1" baseline="0" dirty="0" smtClean="0">
                          <a:solidFill>
                            <a:srgbClr val="CC0099"/>
                          </a:solidFill>
                        </a:rPr>
                        <a:t> rénale </a:t>
                      </a:r>
                    </a:p>
                    <a:p>
                      <a:pPr algn="l" rtl="0"/>
                      <a:r>
                        <a:rPr lang="fr-FR" b="1" baseline="0" dirty="0" smtClean="0">
                          <a:solidFill>
                            <a:srgbClr val="CC0099"/>
                          </a:solidFill>
                        </a:rPr>
                        <a:t>Risque de toxicité</a:t>
                      </a:r>
                    </a:p>
                    <a:p>
                      <a:pPr algn="l" rtl="0"/>
                      <a:endParaRPr lang="fr-FR" b="1" baseline="0" dirty="0" smtClean="0">
                        <a:solidFill>
                          <a:srgbClr val="CC0099"/>
                        </a:solidFill>
                      </a:endParaRPr>
                    </a:p>
                    <a:p>
                      <a:pPr algn="l" rtl="0"/>
                      <a:r>
                        <a:rPr lang="fr-FR" b="1" baseline="0" dirty="0" smtClean="0">
                          <a:solidFill>
                            <a:srgbClr val="CC0099"/>
                          </a:solidFill>
                        </a:rPr>
                        <a:t>Elimination rénale </a:t>
                      </a:r>
                    </a:p>
                    <a:p>
                      <a:pPr algn="l" rtl="0"/>
                      <a:r>
                        <a:rPr lang="fr-FR" b="1" baseline="0" dirty="0" smtClean="0">
                          <a:solidFill>
                            <a:srgbClr val="CC0099"/>
                          </a:solidFill>
                        </a:rPr>
                        <a:t>Risque de toxicité</a:t>
                      </a:r>
                    </a:p>
                    <a:p>
                      <a:pPr algn="l" rtl="0"/>
                      <a:r>
                        <a:rPr lang="fr-FR" b="1" baseline="0" dirty="0" smtClean="0">
                          <a:solidFill>
                            <a:srgbClr val="CC0099"/>
                          </a:solidFill>
                        </a:rPr>
                        <a:t>Adaptation posologique possible</a:t>
                      </a:r>
                    </a:p>
                    <a:p>
                      <a:pPr algn="l" rtl="0"/>
                      <a:endParaRPr lang="ar-DZ" b="1" dirty="0">
                        <a:solidFill>
                          <a:srgbClr val="CC00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fr-FR" dirty="0" smtClean="0"/>
                    </a:p>
                    <a:p>
                      <a:pPr algn="l" rtl="0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Fonction</a:t>
                      </a:r>
                      <a:r>
                        <a:rPr lang="fr-FR" b="1" baseline="0" dirty="0" smtClean="0">
                          <a:solidFill>
                            <a:srgbClr val="0070C0"/>
                          </a:solidFill>
                        </a:rPr>
                        <a:t> rénale non mature</a:t>
                      </a:r>
                    </a:p>
                    <a:p>
                      <a:pPr algn="l" rtl="0"/>
                      <a:r>
                        <a:rPr lang="fr-FR" b="1" baseline="0" dirty="0" smtClean="0">
                          <a:solidFill>
                            <a:srgbClr val="0070C0"/>
                          </a:solidFill>
                        </a:rPr>
                        <a:t>                                                 (Filtration+Sécrétion+Réabsorption) </a:t>
                      </a:r>
                    </a:p>
                    <a:p>
                      <a:pPr algn="l" rtl="0"/>
                      <a:endParaRPr lang="fr-FR" b="1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 rtl="0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Débit sanguin rénal </a:t>
                      </a:r>
                      <a:endParaRPr lang="ar-DZ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b="1" dirty="0" smtClean="0"/>
                        <a:t>Age:</a:t>
                      </a:r>
                      <a:endParaRPr lang="fr-FR" b="1" baseline="0" dirty="0" smtClean="0">
                        <a:solidFill>
                          <a:srgbClr val="FF0066"/>
                        </a:solidFill>
                      </a:endParaRPr>
                    </a:p>
                    <a:p>
                      <a:pPr algn="l" rtl="0">
                        <a:buFont typeface="Wingdings" pitchFamily="2" charset="2"/>
                        <a:buChar char="q"/>
                      </a:pPr>
                      <a:r>
                        <a:rPr lang="fr-FR" b="1" dirty="0" smtClean="0">
                          <a:solidFill>
                            <a:srgbClr val="FF0066"/>
                          </a:solidFill>
                        </a:rPr>
                        <a:t>NN</a:t>
                      </a:r>
                    </a:p>
                    <a:p>
                      <a:pPr algn="l" rtl="0">
                        <a:buFont typeface="Wingdings" pitchFamily="2" charset="2"/>
                        <a:buNone/>
                      </a:pPr>
                      <a:endParaRPr lang="fr-FR" b="1" dirty="0" smtClean="0">
                        <a:solidFill>
                          <a:srgbClr val="FF0066"/>
                        </a:solidFill>
                      </a:endParaRPr>
                    </a:p>
                    <a:p>
                      <a:pPr algn="l" rtl="0">
                        <a:buFont typeface="Wingdings" pitchFamily="2" charset="2"/>
                        <a:buNone/>
                      </a:pPr>
                      <a:endParaRPr lang="fr-FR" b="1" dirty="0" smtClean="0">
                        <a:solidFill>
                          <a:srgbClr val="FF0066"/>
                        </a:solidFill>
                      </a:endParaRPr>
                    </a:p>
                    <a:p>
                      <a:pPr algn="l" rtl="0">
                        <a:buFont typeface="Wingdings" pitchFamily="2" charset="2"/>
                        <a:buChar char="q"/>
                      </a:pPr>
                      <a:r>
                        <a:rPr lang="fr-FR" b="1" dirty="0" smtClean="0">
                          <a:solidFill>
                            <a:srgbClr val="FF0066"/>
                          </a:solidFill>
                        </a:rPr>
                        <a:t>Sujet</a:t>
                      </a:r>
                      <a:r>
                        <a:rPr lang="fr-FR" b="1" baseline="0" dirty="0" smtClean="0">
                          <a:solidFill>
                            <a:srgbClr val="FF0066"/>
                          </a:solidFill>
                        </a:rPr>
                        <a:t> âgé</a:t>
                      </a:r>
                      <a:endParaRPr lang="ar-DZ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fr-FR" dirty="0" smtClean="0"/>
                    </a:p>
                    <a:p>
                      <a:pPr algn="l" rtl="0"/>
                      <a:endParaRPr lang="fr-FR" dirty="0" smtClean="0"/>
                    </a:p>
                    <a:p>
                      <a:pPr algn="l" rtl="0"/>
                      <a:r>
                        <a:rPr lang="fr-FR" b="1" dirty="0" smtClean="0">
                          <a:solidFill>
                            <a:srgbClr val="CC0099"/>
                          </a:solidFill>
                        </a:rPr>
                        <a:t>CL</a:t>
                      </a:r>
                      <a:r>
                        <a:rPr lang="fr-FR" b="1" baseline="0" dirty="0" smtClean="0">
                          <a:solidFill>
                            <a:srgbClr val="CC0099"/>
                          </a:solidFill>
                        </a:rPr>
                        <a:t> rénale       fortement</a:t>
                      </a:r>
                    </a:p>
                    <a:p>
                      <a:pPr algn="l" rtl="0"/>
                      <a:r>
                        <a:rPr lang="fr-FR" b="1" baseline="0" dirty="0" smtClean="0">
                          <a:solidFill>
                            <a:srgbClr val="CC0099"/>
                          </a:solidFill>
                        </a:rPr>
                        <a:t>Nécessité absolue d’adapter la posologie pour éviter les accidents de surdosage</a:t>
                      </a:r>
                    </a:p>
                    <a:p>
                      <a:pPr algn="l" rtl="0"/>
                      <a:endParaRPr lang="fr-FR" b="1" baseline="0" dirty="0" smtClean="0">
                        <a:solidFill>
                          <a:srgbClr val="CC0099"/>
                        </a:solidFill>
                      </a:endParaRPr>
                    </a:p>
                    <a:p>
                      <a:pPr algn="l" rtl="0"/>
                      <a:r>
                        <a:rPr lang="fr-FR" b="1" baseline="0" dirty="0" smtClean="0">
                          <a:solidFill>
                            <a:srgbClr val="CC0099"/>
                          </a:solidFill>
                        </a:rPr>
                        <a:t>Mise en jeu de ++ facteurs,difficile à prédire</a:t>
                      </a:r>
                      <a:endParaRPr lang="ar-DZ" b="1" dirty="0">
                        <a:solidFill>
                          <a:srgbClr val="CC00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fr-FR" b="1" dirty="0" smtClean="0"/>
                    </a:p>
                    <a:p>
                      <a:pPr algn="l" rtl="0"/>
                      <a:endParaRPr lang="fr-FR" b="1" dirty="0" smtClean="0"/>
                    </a:p>
                    <a:p>
                      <a:pPr algn="l" rtl="0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Atteinte de toutes les fonctions rénales</a:t>
                      </a:r>
                    </a:p>
                    <a:p>
                      <a:pPr algn="l" rtl="0"/>
                      <a:endParaRPr lang="fr-FR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 rtl="0"/>
                      <a:endParaRPr lang="fr-FR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 rtl="0"/>
                      <a:endParaRPr lang="fr-FR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 rtl="0"/>
                      <a:endParaRPr lang="fr-FR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 rtl="0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Débit </a:t>
                      </a:r>
                      <a:r>
                        <a:rPr lang="fr-FR" b="1" dirty="0" err="1" smtClean="0">
                          <a:solidFill>
                            <a:srgbClr val="0070C0"/>
                          </a:solidFill>
                        </a:rPr>
                        <a:t>sg</a:t>
                      </a:r>
                      <a:r>
                        <a:rPr lang="fr-FR" b="1" baseline="0" dirty="0" smtClean="0">
                          <a:solidFill>
                            <a:srgbClr val="0070C0"/>
                          </a:solidFill>
                        </a:rPr>
                        <a:t> rénal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b="1" dirty="0" smtClean="0"/>
                        <a:t>Etats pathologiques:</a:t>
                      </a:r>
                    </a:p>
                    <a:p>
                      <a:pPr algn="l" rtl="0"/>
                      <a:endParaRPr lang="fr-FR" b="1" dirty="0" smtClean="0"/>
                    </a:p>
                    <a:p>
                      <a:pPr algn="l" rtl="0">
                        <a:buFont typeface="Wingdings" pitchFamily="2" charset="2"/>
                        <a:buChar char="q"/>
                      </a:pPr>
                      <a:r>
                        <a:rPr lang="fr-FR" b="1" dirty="0" smtClean="0">
                          <a:solidFill>
                            <a:srgbClr val="FF0066"/>
                          </a:solidFill>
                        </a:rPr>
                        <a:t>Insuffisance rénale A ou C</a:t>
                      </a:r>
                    </a:p>
                    <a:p>
                      <a:pPr algn="l" rtl="0">
                        <a:buFont typeface="Wingdings" pitchFamily="2" charset="2"/>
                        <a:buChar char="q"/>
                      </a:pPr>
                      <a:endParaRPr lang="fr-FR" b="1" dirty="0" smtClean="0">
                        <a:solidFill>
                          <a:srgbClr val="FF0066"/>
                        </a:solidFill>
                      </a:endParaRPr>
                    </a:p>
                    <a:p>
                      <a:pPr algn="l" rtl="0">
                        <a:buFont typeface="Wingdings" pitchFamily="2" charset="2"/>
                        <a:buChar char="q"/>
                      </a:pPr>
                      <a:endParaRPr lang="fr-FR" b="1" dirty="0" smtClean="0">
                        <a:solidFill>
                          <a:srgbClr val="FF0066"/>
                        </a:solidFill>
                      </a:endParaRPr>
                    </a:p>
                    <a:p>
                      <a:pPr algn="l" rtl="0">
                        <a:buFont typeface="Wingdings" pitchFamily="2" charset="2"/>
                        <a:buChar char="q"/>
                      </a:pPr>
                      <a:endParaRPr lang="fr-FR" b="1" dirty="0" smtClean="0">
                        <a:solidFill>
                          <a:srgbClr val="FF0066"/>
                        </a:solidFill>
                      </a:endParaRPr>
                    </a:p>
                    <a:p>
                      <a:pPr algn="l" rtl="0">
                        <a:buFont typeface="Wingdings" pitchFamily="2" charset="2"/>
                        <a:buChar char="q"/>
                      </a:pPr>
                      <a:endParaRPr lang="fr-FR" b="1" dirty="0" smtClean="0">
                        <a:solidFill>
                          <a:srgbClr val="FF0066"/>
                        </a:solidFill>
                      </a:endParaRPr>
                    </a:p>
                    <a:p>
                      <a:pPr algn="l" rtl="0">
                        <a:buFont typeface="Wingdings" pitchFamily="2" charset="2"/>
                        <a:buChar char="q"/>
                      </a:pPr>
                      <a:r>
                        <a:rPr lang="fr-FR" b="1" dirty="0" smtClean="0">
                          <a:solidFill>
                            <a:srgbClr val="FF0066"/>
                          </a:solidFill>
                        </a:rPr>
                        <a:t>Insuffisance cardiaque </a:t>
                      </a:r>
                    </a:p>
                    <a:p>
                      <a:pPr algn="l" rtl="0">
                        <a:buFont typeface="Wingdings" pitchFamily="2" charset="2"/>
                        <a:buNone/>
                      </a:pPr>
                      <a:r>
                        <a:rPr lang="fr-FR" b="1" dirty="0" smtClean="0">
                          <a:solidFill>
                            <a:srgbClr val="FF0066"/>
                          </a:solidFill>
                        </a:rPr>
                        <a:t>Atteinte hépatique</a:t>
                      </a:r>
                      <a:endParaRPr lang="ar-DZ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>
            <a:off x="4572000" y="2500306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16200000" flipH="1">
            <a:off x="5500694" y="3000372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143768" y="1285860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rot="16200000" flipH="1">
            <a:off x="8108181" y="2178835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4714876" y="5857892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rot="16200000" flipH="1">
            <a:off x="7072330" y="4214818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20688"/>
            <a:ext cx="8496944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5396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908721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2903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80728"/>
            <a:ext cx="8208912" cy="54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3446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pPr rtl="0"/>
            <a:r>
              <a:rPr lang="fr-F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L’excrétion biliaire et le      	cycle entérohépatique</a:t>
            </a:r>
            <a:endParaRPr lang="ar-DZ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l" rtl="0">
              <a:buNone/>
            </a:pPr>
            <a:endParaRPr lang="ar-DZ" dirty="0" smtClean="0"/>
          </a:p>
          <a:p>
            <a:pPr lvl="0" algn="l" rtl="0">
              <a:buNone/>
            </a:pPr>
            <a:endParaRPr lang="ar-DZ" dirty="0"/>
          </a:p>
        </p:txBody>
      </p:sp>
      <p:pic>
        <p:nvPicPr>
          <p:cNvPr id="1026" name="Picture 2" descr="G:\VxFo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9650" y="1854200"/>
            <a:ext cx="4584700" cy="314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fr-FR" dirty="0" smtClean="0"/>
              <a:t>            Le mécanisme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FF0066"/>
                </a:solidFill>
              </a:rPr>
              <a:t>[mdt] plasma</a:t>
            </a:r>
            <a:r>
              <a:rPr lang="fr-FR" sz="2400" b="1" dirty="0" smtClean="0"/>
              <a:t> &gt; </a:t>
            </a:r>
            <a:r>
              <a:rPr lang="fr-FR" sz="2400" b="1" dirty="0" smtClean="0">
                <a:solidFill>
                  <a:srgbClr val="FF0066"/>
                </a:solidFill>
              </a:rPr>
              <a:t>[mdt] bile</a:t>
            </a:r>
            <a:r>
              <a:rPr lang="fr-FR" sz="2400" b="1" dirty="0" smtClean="0"/>
              <a:t>         </a:t>
            </a:r>
            <a:r>
              <a:rPr lang="fr-FR" sz="2400" b="1" dirty="0" smtClean="0">
                <a:solidFill>
                  <a:srgbClr val="CC0099"/>
                </a:solidFill>
              </a:rPr>
              <a:t>Diffusion passive</a:t>
            </a:r>
          </a:p>
          <a:p>
            <a:pPr algn="l" rtl="0">
              <a:buNone/>
            </a:pPr>
            <a:r>
              <a:rPr lang="fr-FR" sz="2400" b="1" dirty="0" smtClean="0"/>
              <a:t>                                                                (ce passage cesse à        )</a:t>
            </a:r>
          </a:p>
          <a:p>
            <a:pPr algn="l" rtl="0">
              <a:buNone/>
            </a:pPr>
            <a:r>
              <a:rPr lang="fr-FR" sz="2400" b="1" dirty="0" smtClean="0">
                <a:solidFill>
                  <a:srgbClr val="0070C0"/>
                </a:solidFill>
              </a:rPr>
              <a:t>(selon le gradient+pas d’E+pas de T+n’est pas saturable + Pas de compétition)</a:t>
            </a:r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Font typeface="Wingdings" pitchFamily="2" charset="2"/>
              <a:buChar char="v"/>
            </a:pPr>
            <a:r>
              <a:rPr lang="fr-FR" sz="2400" b="1" dirty="0" smtClean="0"/>
              <a:t>  </a:t>
            </a:r>
            <a:r>
              <a:rPr lang="fr-FR" sz="2400" b="1" dirty="0" smtClean="0">
                <a:solidFill>
                  <a:srgbClr val="FF0066"/>
                </a:solidFill>
              </a:rPr>
              <a:t>[mdt] plasma</a:t>
            </a:r>
            <a:r>
              <a:rPr lang="fr-FR" sz="2400" b="1" dirty="0" smtClean="0"/>
              <a:t> &lt; </a:t>
            </a:r>
            <a:r>
              <a:rPr lang="fr-FR" sz="2400" b="1" dirty="0" smtClean="0">
                <a:solidFill>
                  <a:srgbClr val="FF0066"/>
                </a:solidFill>
              </a:rPr>
              <a:t>[mdt] bile</a:t>
            </a:r>
            <a:r>
              <a:rPr lang="fr-FR" sz="2400" b="1" dirty="0" smtClean="0"/>
              <a:t>           </a:t>
            </a:r>
            <a:r>
              <a:rPr lang="fr-FR" sz="2400" b="1" dirty="0" smtClean="0">
                <a:solidFill>
                  <a:srgbClr val="CC0099"/>
                </a:solidFill>
              </a:rPr>
              <a:t>Transport actif</a:t>
            </a:r>
          </a:p>
          <a:p>
            <a:pPr algn="l" rtl="0">
              <a:buFont typeface="Wingdings" pitchFamily="2" charset="2"/>
              <a:buChar char="v"/>
            </a:pPr>
            <a:endParaRPr lang="fr-FR" sz="2400" b="1" dirty="0" smtClean="0">
              <a:solidFill>
                <a:srgbClr val="CC0099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0070C0"/>
                </a:solidFill>
              </a:rPr>
              <a:t>(contre le gradient+E+T+Saturable+compétition)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0070C0"/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4643438" y="1357298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7929586" y="185736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rot="10800000">
            <a:off x="7929586" y="192880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Flèche droite 11"/>
          <p:cNvSpPr/>
          <p:nvPr/>
        </p:nvSpPr>
        <p:spPr>
          <a:xfrm>
            <a:off x="4786314" y="3929066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908720"/>
            <a:ext cx="8136904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582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9920" y="1462366"/>
            <a:ext cx="8572560" cy="4126874"/>
          </a:xfrm>
        </p:spPr>
        <p:txBody>
          <a:bodyPr/>
          <a:lstStyle/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r>
              <a:rPr lang="fr-FR" sz="2400" b="1" dirty="0" smtClean="0"/>
              <a:t>La sécrétion biliaire est d’autant plus importante si la molécule présente:</a:t>
            </a:r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Font typeface="Wingdings" pitchFamily="2" charset="2"/>
              <a:buChar char="v"/>
            </a:pPr>
            <a:r>
              <a:rPr lang="fr-FR" sz="2400" b="1" dirty="0" smtClean="0">
                <a:solidFill>
                  <a:srgbClr val="FF0066"/>
                </a:solidFill>
              </a:rPr>
              <a:t>PM &gt; 300 D.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FF0066"/>
              </a:solidFill>
            </a:endParaRPr>
          </a:p>
          <a:p>
            <a:pPr algn="l" rtl="0">
              <a:buFont typeface="Wingdings" pitchFamily="2" charset="2"/>
              <a:buChar char="v"/>
            </a:pPr>
            <a:r>
              <a:rPr lang="fr-FR" sz="2400" b="1" dirty="0" smtClean="0">
                <a:solidFill>
                  <a:srgbClr val="FF0066"/>
                </a:solidFill>
              </a:rPr>
              <a:t>Une grande polarité.</a:t>
            </a:r>
          </a:p>
          <a:p>
            <a:pPr algn="l" rtl="0">
              <a:buFont typeface="Wingdings" pitchFamily="2" charset="2"/>
              <a:buChar char="v"/>
            </a:pPr>
            <a:endParaRPr lang="fr-FR" sz="2400" b="1" dirty="0" smtClean="0">
              <a:solidFill>
                <a:srgbClr val="FF0066"/>
              </a:solidFill>
            </a:endParaRPr>
          </a:p>
          <a:p>
            <a:pPr algn="l" rtl="0">
              <a:buFont typeface="Wingdings" pitchFamily="2" charset="2"/>
              <a:buChar char="v"/>
            </a:pPr>
            <a:r>
              <a:rPr lang="fr-FR" sz="2400" b="1" dirty="0" smtClean="0">
                <a:solidFill>
                  <a:srgbClr val="FF0066"/>
                </a:solidFill>
              </a:rPr>
              <a:t>Des fractions ionisables.</a:t>
            </a:r>
            <a:endParaRPr lang="ar-DZ" sz="24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pPr rtl="0"/>
            <a:r>
              <a:rPr lang="fr-FR" sz="5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Le cycle entérohépatique</a:t>
            </a:r>
            <a:endParaRPr lang="ar-DZ" sz="5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1"/>
            <a:ext cx="6500857" cy="5038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764704"/>
            <a:ext cx="8784976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1421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pPr rtl="0"/>
            <a:r>
              <a:rPr lang="fr-F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 de médicaments excrétés 			    dans la bile</a:t>
            </a:r>
            <a:endParaRPr lang="ar-DZ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fr-FR" b="1" dirty="0" smtClean="0">
                <a:solidFill>
                  <a:srgbClr val="FF0066"/>
                </a:solidFill>
              </a:rPr>
              <a:t>L'érythromycine, la rifamycine, la doxycycline, </a:t>
            </a:r>
          </a:p>
          <a:p>
            <a:pPr algn="l" rtl="0">
              <a:buNone/>
            </a:pPr>
            <a:endParaRPr lang="fr-FR" b="1" dirty="0" smtClean="0">
              <a:solidFill>
                <a:srgbClr val="FF0066"/>
              </a:solidFill>
            </a:endParaRPr>
          </a:p>
          <a:p>
            <a:pPr algn="l" rtl="0">
              <a:buNone/>
            </a:pPr>
            <a:r>
              <a:rPr lang="fr-FR" b="1" dirty="0" smtClean="0">
                <a:solidFill>
                  <a:srgbClr val="FF0066"/>
                </a:solidFill>
              </a:rPr>
              <a:t>Les hormones stéroïdes, l'indométacine, </a:t>
            </a:r>
          </a:p>
          <a:p>
            <a:pPr algn="l" rtl="0">
              <a:buNone/>
            </a:pPr>
            <a:endParaRPr lang="fr-FR" b="1" dirty="0" smtClean="0">
              <a:solidFill>
                <a:srgbClr val="FF0066"/>
              </a:solidFill>
            </a:endParaRPr>
          </a:p>
          <a:p>
            <a:pPr algn="l" rtl="0">
              <a:buNone/>
            </a:pPr>
            <a:r>
              <a:rPr lang="fr-FR" b="1" dirty="0" smtClean="0">
                <a:solidFill>
                  <a:srgbClr val="FF0066"/>
                </a:solidFill>
              </a:rPr>
              <a:t>La spironolactone….</a:t>
            </a:r>
            <a:endParaRPr lang="en-US" b="1" dirty="0" smtClean="0">
              <a:solidFill>
                <a:srgbClr val="FF0066"/>
              </a:solidFill>
            </a:endParaRPr>
          </a:p>
          <a:p>
            <a:pPr algn="l" rtl="0">
              <a:buNone/>
            </a:pPr>
            <a:endParaRPr lang="ar-DZ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305800" cy="5715040"/>
          </a:xfrm>
        </p:spPr>
        <p:txBody>
          <a:bodyPr>
            <a:normAutofit fontScale="90000"/>
            <a:scene3d>
              <a:camera prst="perspectiveRelaxedModerately"/>
              <a:lightRig rig="freezing" dir="t">
                <a:rot lat="0" lon="0" rev="5640000"/>
              </a:lightRig>
            </a:scene3d>
            <a:sp3d extrusionH="57150" prstMaterial="flat">
              <a:bevelT h="25400" prst="softRound"/>
              <a:contourClr>
                <a:schemeClr val="tx2"/>
              </a:contourClr>
            </a:sp3d>
          </a:bodyPr>
          <a:lstStyle/>
          <a:p>
            <a:pPr lvl="0"/>
            <a: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L’excrétion fécale</a:t>
            </a:r>
            <a:b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DZ" sz="6600" dirty="0" smtClean="0"/>
              <a:t/>
            </a:r>
            <a:br>
              <a:rPr lang="ar-DZ" sz="6600" dirty="0" smtClean="0"/>
            </a:br>
            <a: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ar-DZ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981339"/>
            <a:ext cx="3143272" cy="2733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357982"/>
          </a:xfrm>
        </p:spPr>
        <p:txBody>
          <a:bodyPr/>
          <a:lstStyle/>
          <a:p>
            <a:pPr algn="l" rtl="0">
              <a:buNone/>
            </a:pP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None/>
            </a:pPr>
            <a:r>
              <a:rPr lang="fr-FR" sz="2400" b="1" dirty="0" smtClean="0"/>
              <a:t>Dans </a:t>
            </a:r>
            <a:r>
              <a:rPr lang="fr-FR" sz="2400" b="1" dirty="0" smtClean="0">
                <a:solidFill>
                  <a:srgbClr val="0070C0"/>
                </a:solidFill>
              </a:rPr>
              <a:t>les selles</a:t>
            </a:r>
            <a:r>
              <a:rPr lang="fr-FR" sz="2400" b="1" dirty="0" smtClean="0"/>
              <a:t> on va trouver de façon définitive:</a:t>
            </a:r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Font typeface="Wingdings" pitchFamily="2" charset="2"/>
              <a:buChar char="v"/>
            </a:pPr>
            <a:r>
              <a:rPr lang="fr-FR" sz="2400" b="1" dirty="0" smtClean="0">
                <a:solidFill>
                  <a:srgbClr val="FF0066"/>
                </a:solidFill>
              </a:rPr>
              <a:t> Soit des métabolites ayant subi une élimination biliaire non suivie d'une réabsorption intestinale ultérieure.</a:t>
            </a:r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Font typeface="Wingdings" pitchFamily="2" charset="2"/>
              <a:buChar char="v"/>
            </a:pPr>
            <a:r>
              <a:rPr lang="fr-FR" sz="2400" b="1" dirty="0" smtClean="0">
                <a:solidFill>
                  <a:srgbClr val="FF0066"/>
                </a:solidFill>
              </a:rPr>
              <a:t>Soit des médicaments qui ne sont pas absorbés après </a:t>
            </a:r>
          </a:p>
          <a:p>
            <a:pPr algn="l" rtl="0">
              <a:buNone/>
            </a:pPr>
            <a:r>
              <a:rPr lang="fr-FR" sz="2400" b="1" dirty="0" smtClean="0">
                <a:solidFill>
                  <a:srgbClr val="FF0066"/>
                </a:solidFill>
              </a:rPr>
              <a:t>administration orale.</a:t>
            </a:r>
            <a:r>
              <a:rPr lang="fr-FR" sz="2400" dirty="0" smtClean="0"/>
              <a:t> </a:t>
            </a:r>
          </a:p>
          <a:p>
            <a:pPr algn="l" rtl="0">
              <a:buNone/>
            </a:pPr>
            <a:endParaRPr lang="fr-FR" sz="2400" dirty="0" smtClean="0"/>
          </a:p>
          <a:p>
            <a:pPr algn="l" rtl="0">
              <a:buNone/>
            </a:pPr>
            <a:endParaRPr lang="fr-FR" sz="2400" dirty="0" smtClean="0"/>
          </a:p>
          <a:p>
            <a:pPr algn="l" rtl="0">
              <a:buFont typeface="Wingdings" pitchFamily="2" charset="2"/>
              <a:buChar char="v"/>
            </a:pPr>
            <a:endParaRPr lang="fr-FR" sz="2400" dirty="0" smtClean="0"/>
          </a:p>
          <a:p>
            <a:pPr algn="l" rtl="0">
              <a:buNone/>
            </a:pPr>
            <a:endParaRPr lang="fr-FR" sz="24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None/>
            </a:pPr>
            <a:endParaRPr lang="fr-FR" sz="2400" b="1" dirty="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fr-F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L’excrétion pulmonaire</a:t>
            </a:r>
            <a:endParaRPr lang="ar-DZ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ar-DZ" sz="1800" kern="0" dirty="0" smtClean="0">
              <a:solidFill>
                <a:sysClr val="windowText" lastClr="000000"/>
              </a:solidFill>
            </a:endParaRPr>
          </a:p>
          <a:p>
            <a:pPr algn="l" rtl="0">
              <a:buNone/>
            </a:pPr>
            <a:endParaRPr lang="ar-DZ" dirty="0"/>
          </a:p>
        </p:txBody>
      </p:sp>
      <p:grpSp>
        <p:nvGrpSpPr>
          <p:cNvPr id="4" name="Groupe 3"/>
          <p:cNvGrpSpPr/>
          <p:nvPr/>
        </p:nvGrpSpPr>
        <p:grpSpPr>
          <a:xfrm>
            <a:off x="2571736" y="2329370"/>
            <a:ext cx="3714776" cy="3171332"/>
            <a:chOff x="793841" y="4444449"/>
            <a:chExt cx="2209560" cy="2199260"/>
          </a:xfrm>
          <a:scene3d>
            <a:camera prst="orthographicFront"/>
            <a:lightRig rig="chilly" dir="t"/>
          </a:scene3d>
        </p:grpSpPr>
        <p:sp>
          <p:nvSpPr>
            <p:cNvPr id="5" name="Rectangle à coins arrondis 4"/>
            <p:cNvSpPr/>
            <p:nvPr/>
          </p:nvSpPr>
          <p:spPr>
            <a:xfrm>
              <a:off x="793841" y="4444449"/>
              <a:ext cx="2209560" cy="2199260"/>
            </a:xfrm>
            <a:prstGeom prst="roundRect">
              <a:avLst/>
            </a:prstGeom>
            <a:blipFill rotWithShape="0">
              <a:blip r:embed="rId2"/>
              <a:stretch>
                <a:fillRect/>
              </a:stretch>
            </a:blip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18055798"/>
                <a:satOff val="44459"/>
                <a:lumOff val="-98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901200" y="4551808"/>
              <a:ext cx="1994842" cy="19845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lvl="0" algn="ctr" defTabSz="2889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ar-DZ" sz="6500" kern="1200" dirty="0"/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8929718" cy="960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rebuchet MS" pitchFamily="34" charset="0"/>
                <a:cs typeface="Arial" pitchFamily="34" charset="0"/>
              </a:rPr>
              <a:t>C'est l'organe responsable de l'élimination des substances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lang="fr-FR" sz="2400" b="1" dirty="0" smtClean="0">
              <a:solidFill>
                <a:srgbClr val="FF0066"/>
              </a:solidFill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rebuchet MS" pitchFamily="34" charset="0"/>
                <a:cs typeface="Arial" pitchFamily="34" charset="0"/>
              </a:rPr>
              <a:t> gazeuse et volatiles: alcool, essences, gaz anesthésiques…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b="1" dirty="0" smtClean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24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itchFamily="34" charset="0"/>
              </a:rPr>
              <a:t>Le</a:t>
            </a:r>
            <a:r>
              <a:rPr kumimoji="0" lang="fr-FR" sz="2400" b="1" i="0" u="sng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itchFamily="34" charset="0"/>
              </a:rPr>
              <a:t> principe d’excrétion: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b="1" u="sng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400" b="1" baseline="0" dirty="0" smtClean="0">
                <a:solidFill>
                  <a:srgbClr val="CC0099"/>
                </a:solidFill>
                <a:cs typeface="Arial" pitchFamily="34" charset="0"/>
              </a:rPr>
              <a:t>« La</a:t>
            </a:r>
            <a:r>
              <a:rPr lang="fr-FR" sz="2400" b="1" dirty="0" smtClean="0">
                <a:solidFill>
                  <a:srgbClr val="CC0099"/>
                </a:solidFill>
                <a:cs typeface="Arial" pitchFamily="34" charset="0"/>
              </a:rPr>
              <a:t> diffusion des gaz s’effectue du milieu où le gaz a la plus forte pression partielle vers le compartiment où il a  la plus faible pression partielle. » La loi de Henry.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400" b="1" i="0" strike="noStrike" cap="none" normalizeH="0" baseline="0" dirty="0" smtClean="0">
              <a:ln>
                <a:noFill/>
              </a:ln>
              <a:solidFill>
                <a:srgbClr val="CC0099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400" b="1" dirty="0" smtClean="0">
                <a:solidFill>
                  <a:srgbClr val="FF0066"/>
                </a:solidFill>
                <a:cs typeface="Arial" pitchFamily="34" charset="0"/>
              </a:rPr>
              <a:t>                              Donc la diffusion des gaz se fait </a:t>
            </a:r>
            <a:r>
              <a:rPr lang="fr-FR" sz="2400" b="1" smtClean="0">
                <a:solidFill>
                  <a:srgbClr val="FF0066"/>
                </a:solidFill>
                <a:cs typeface="Arial" pitchFamily="34" charset="0"/>
              </a:rPr>
              <a:t>selon              		     le </a:t>
            </a:r>
            <a:r>
              <a:rPr lang="fr-FR" sz="2400" b="1" dirty="0" smtClean="0">
                <a:solidFill>
                  <a:srgbClr val="FF0066"/>
                </a:solidFill>
                <a:cs typeface="Arial" pitchFamily="34" charset="0"/>
              </a:rPr>
              <a:t>gradient de pression.</a:t>
            </a:r>
            <a:endParaRPr kumimoji="0" lang="fr-FR" sz="2400" b="1" i="0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b="1" dirty="0" smtClean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b="1" dirty="0" smtClean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b="1" dirty="0" smtClean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b="1" dirty="0" smtClean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b="1" dirty="0" smtClean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lèche droite 2"/>
          <p:cNvSpPr/>
          <p:nvPr/>
        </p:nvSpPr>
        <p:spPr>
          <a:xfrm>
            <a:off x="1285852" y="4857760"/>
            <a:ext cx="78581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357982"/>
          </a:xfrm>
        </p:spPr>
        <p:txBody>
          <a:bodyPr>
            <a:normAutofit lnSpcReduction="10000"/>
          </a:bodyPr>
          <a:lstStyle/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r>
              <a:rPr lang="fr-FR" sz="2400" b="1" dirty="0" smtClean="0"/>
              <a:t>Le poumon est un organe épurateur particulier,                   car il présente:</a:t>
            </a:r>
          </a:p>
          <a:p>
            <a:pPr algn="l" rtl="0">
              <a:buNone/>
            </a:pPr>
            <a:endParaRPr lang="fr-FR" sz="2400" b="1" dirty="0" smtClean="0"/>
          </a:p>
          <a:p>
            <a:pPr marL="457200" indent="-457200" algn="l" rtl="0">
              <a:buFont typeface="+mj-lt"/>
              <a:buAutoNum type="arabicPeriod"/>
            </a:pPr>
            <a:r>
              <a:rPr lang="fr-FR" sz="2400" b="1" dirty="0" smtClean="0">
                <a:solidFill>
                  <a:srgbClr val="FF0066"/>
                </a:solidFill>
              </a:rPr>
              <a:t>Une surface d’échange    .</a:t>
            </a:r>
          </a:p>
          <a:p>
            <a:pPr marL="457200" indent="-457200" algn="l" rtl="0">
              <a:buFont typeface="+mj-lt"/>
              <a:buAutoNum type="arabicPeriod"/>
            </a:pPr>
            <a:endParaRPr lang="fr-FR" sz="2400" b="1" dirty="0" smtClean="0">
              <a:solidFill>
                <a:srgbClr val="FF0066"/>
              </a:solidFill>
            </a:endParaRPr>
          </a:p>
          <a:p>
            <a:pPr marL="457200" indent="-457200" algn="l" rtl="0">
              <a:buFont typeface="+mj-lt"/>
              <a:buAutoNum type="arabicPeriod"/>
            </a:pPr>
            <a:r>
              <a:rPr lang="fr-FR" sz="2400" b="1" dirty="0" smtClean="0">
                <a:solidFill>
                  <a:srgbClr val="FF0066"/>
                </a:solidFill>
              </a:rPr>
              <a:t>Un débit sanguin = débit cardiaque.</a:t>
            </a:r>
          </a:p>
          <a:p>
            <a:pPr marL="457200" indent="-457200" algn="l" rtl="0">
              <a:buFont typeface="+mj-lt"/>
              <a:buAutoNum type="arabicPeriod"/>
            </a:pPr>
            <a:endParaRPr lang="fr-FR" sz="2400" b="1" dirty="0" smtClean="0">
              <a:solidFill>
                <a:srgbClr val="FF0066"/>
              </a:solidFill>
            </a:endParaRPr>
          </a:p>
          <a:p>
            <a:pPr marL="457200" indent="-457200" algn="l" rtl="0">
              <a:buFont typeface="+mj-lt"/>
              <a:buAutoNum type="arabicPeriod"/>
            </a:pPr>
            <a:r>
              <a:rPr lang="fr-FR" sz="2400" b="1" dirty="0" smtClean="0">
                <a:solidFill>
                  <a:srgbClr val="FF0066"/>
                </a:solidFill>
              </a:rPr>
              <a:t>Un équipement enzymatique important.</a:t>
            </a:r>
          </a:p>
          <a:p>
            <a:pPr marL="457200" indent="-457200" algn="l" rtl="0">
              <a:buFont typeface="+mj-lt"/>
              <a:buAutoNum type="arabicPeriod"/>
            </a:pPr>
            <a:endParaRPr lang="fr-FR" sz="2400" b="1" dirty="0" smtClean="0">
              <a:solidFill>
                <a:srgbClr val="FF0066"/>
              </a:solidFill>
            </a:endParaRPr>
          </a:p>
          <a:p>
            <a:pPr marL="457200" indent="-457200" algn="l" rtl="0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FF0066"/>
                </a:solidFill>
              </a:rPr>
              <a:t>Mais malgré tous ça se n’est pas un organe d’élimination</a:t>
            </a:r>
          </a:p>
          <a:p>
            <a:pPr marL="457200" indent="-457200" algn="l" rtl="0">
              <a:buNone/>
            </a:pPr>
            <a:endParaRPr lang="fr-FR" sz="2400" b="1" dirty="0" smtClean="0">
              <a:solidFill>
                <a:srgbClr val="FF0066"/>
              </a:solidFill>
            </a:endParaRPr>
          </a:p>
          <a:p>
            <a:pPr marL="457200" indent="-457200" algn="l" rtl="0">
              <a:buNone/>
            </a:pPr>
            <a:r>
              <a:rPr lang="fr-FR" sz="2400" b="1" dirty="0" smtClean="0">
                <a:solidFill>
                  <a:srgbClr val="FF0066"/>
                </a:solidFill>
              </a:rPr>
              <a:t> car cette voie est </a:t>
            </a:r>
            <a:r>
              <a:rPr lang="fr-FR" sz="2400" b="1" dirty="0" smtClean="0">
                <a:solidFill>
                  <a:srgbClr val="0070C0"/>
                </a:solidFill>
              </a:rPr>
              <a:t>conditionnée par</a:t>
            </a:r>
            <a:r>
              <a:rPr lang="fr-FR" sz="2400" b="1" dirty="0" smtClean="0">
                <a:solidFill>
                  <a:srgbClr val="FF0066"/>
                </a:solidFill>
              </a:rPr>
              <a:t> </a:t>
            </a:r>
            <a:r>
              <a:rPr lang="fr-FR" sz="2400" b="1" dirty="0" smtClean="0">
                <a:solidFill>
                  <a:srgbClr val="0070C0"/>
                </a:solidFill>
              </a:rPr>
              <a:t>les propriétés</a:t>
            </a:r>
          </a:p>
          <a:p>
            <a:pPr marL="457200" indent="-457200" algn="l" rtl="0">
              <a:buNone/>
            </a:pPr>
            <a:endParaRPr lang="fr-FR" sz="2400" b="1" dirty="0" smtClean="0">
              <a:solidFill>
                <a:srgbClr val="0070C0"/>
              </a:solidFill>
            </a:endParaRPr>
          </a:p>
          <a:p>
            <a:pPr marL="457200" indent="-457200" algn="l" rtl="0">
              <a:buNone/>
            </a:pPr>
            <a:r>
              <a:rPr lang="fr-FR" sz="2400" b="1" dirty="0" smtClean="0">
                <a:solidFill>
                  <a:srgbClr val="0070C0"/>
                </a:solidFill>
              </a:rPr>
              <a:t> physicochimiques du mdt.</a:t>
            </a:r>
            <a:endParaRPr lang="fr-FR" sz="2400" b="1" dirty="0" smtClean="0">
              <a:solidFill>
                <a:srgbClr val="FF0066"/>
              </a:solidFill>
            </a:endParaRPr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Font typeface="Arial" pitchFamily="34" charset="0"/>
              <a:buChar char="•"/>
            </a:pPr>
            <a:endParaRPr lang="ar-DZ" sz="2400" b="1" dirty="0"/>
          </a:p>
        </p:txBody>
      </p:sp>
      <p:cxnSp>
        <p:nvCxnSpPr>
          <p:cNvPr id="5" name="Connecteur droit avec flèche 4"/>
          <p:cNvCxnSpPr/>
          <p:nvPr/>
        </p:nvCxnSpPr>
        <p:spPr>
          <a:xfrm rot="5400000" flipH="1" flipV="1">
            <a:off x="3893339" y="1821645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pPr rtl="0"/>
            <a:r>
              <a:rPr lang="fr-F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L’excrétion lactée</a:t>
            </a:r>
            <a:endParaRPr lang="ar-DZ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endParaRPr lang="ar-DZ" dirty="0" smtClean="0"/>
          </a:p>
          <a:p>
            <a:pPr algn="l" rtl="0">
              <a:buNone/>
            </a:pPr>
            <a:endParaRPr lang="ar-DZ" dirty="0"/>
          </a:p>
        </p:txBody>
      </p:sp>
      <p:grpSp>
        <p:nvGrpSpPr>
          <p:cNvPr id="4" name="Groupe 3"/>
          <p:cNvGrpSpPr/>
          <p:nvPr/>
        </p:nvGrpSpPr>
        <p:grpSpPr>
          <a:xfrm>
            <a:off x="571472" y="1857364"/>
            <a:ext cx="3429024" cy="4786346"/>
            <a:chOff x="714375" y="39906"/>
            <a:chExt cx="2211720" cy="1266664"/>
          </a:xfrm>
          <a:scene3d>
            <a:camera prst="orthographicFront"/>
            <a:lightRig rig="chilly" dir="t"/>
          </a:scene3d>
        </p:grpSpPr>
        <p:sp>
          <p:nvSpPr>
            <p:cNvPr id="5" name="Rectangle à coins arrondis 4"/>
            <p:cNvSpPr/>
            <p:nvPr/>
          </p:nvSpPr>
          <p:spPr>
            <a:xfrm>
              <a:off x="714375" y="39906"/>
              <a:ext cx="2211720" cy="1266664"/>
            </a:xfrm>
            <a:prstGeom prst="roundRect">
              <a:avLst/>
            </a:prstGeom>
            <a:blipFill rotWithShape="0">
              <a:blip r:embed="rId2"/>
              <a:stretch>
                <a:fillRect/>
              </a:stretch>
            </a:blip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776208" y="101739"/>
              <a:ext cx="2088054" cy="114299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l" defTabSz="1911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ar-DZ" sz="4300" kern="1200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1838" y="1873272"/>
            <a:ext cx="3873500" cy="469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-1428792" y="500042"/>
          <a:ext cx="7715304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Espace réservé du contenu 3"/>
          <p:cNvGraphicFramePr>
            <a:graphicFrameLocks/>
          </p:cNvGraphicFramePr>
          <p:nvPr/>
        </p:nvGraphicFramePr>
        <p:xfrm>
          <a:off x="3857620" y="0"/>
          <a:ext cx="6143668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3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0"/>
            <a:ext cx="900115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b="1" u="sng" dirty="0" smtClean="0">
                <a:solidFill>
                  <a:srgbClr val="FF0066"/>
                </a:solidFill>
                <a:ea typeface="Trebuchet MS" pitchFamily="34" charset="0"/>
                <a:cs typeface="Arial" pitchFamily="34" charset="0"/>
              </a:rPr>
              <a:t>L’importance: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rebuchet MS" pitchFamily="34" charset="0"/>
                <a:cs typeface="Arial" pitchFamily="34" charset="0"/>
              </a:rPr>
              <a:t> Les médicaments excrétés dans le lait maternel peuvent être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rebuchet MS" pitchFamily="34" charset="0"/>
                <a:cs typeface="Arial" pitchFamily="34" charset="0"/>
              </a:rPr>
              <a:t> responsable d'effets pharmacologiques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rebuchet MS" pitchFamily="34" charset="0"/>
                <a:cs typeface="Arial" pitchFamily="34" charset="0"/>
              </a:rPr>
              <a:t>indésirables chez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solidFill>
                <a:srgbClr val="0070C0"/>
              </a:solidFill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solidFill>
                <a:srgbClr val="0070C0"/>
              </a:solidFill>
              <a:ea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rebuchet MS" pitchFamily="34" charset="0"/>
                <a:cs typeface="Arial" pitchFamily="34" charset="0"/>
              </a:rPr>
              <a:t> le nouveau-né.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rebuchet MS" pitchFamily="34" charset="0"/>
                <a:cs typeface="Arial" pitchFamily="34" charset="0"/>
              </a:rPr>
              <a:t> 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/>
          <a:lstStyle/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r>
              <a:rPr lang="fr-FR" sz="2400" b="1" u="sng" dirty="0" smtClean="0">
                <a:solidFill>
                  <a:srgbClr val="FF0066"/>
                </a:solidFill>
              </a:rPr>
              <a:t>Le mécanisme: </a:t>
            </a:r>
          </a:p>
          <a:p>
            <a:pPr algn="l" rtl="0">
              <a:buNone/>
            </a:pPr>
            <a:endParaRPr lang="fr-FR" sz="2400" b="1" u="sng" dirty="0" smtClean="0">
              <a:solidFill>
                <a:srgbClr val="FF0066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0070C0"/>
                </a:solidFill>
              </a:rPr>
              <a:t>Diffusion passive à partir du plasma.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0070C0"/>
              </a:solidFill>
            </a:endParaRPr>
          </a:p>
          <a:p>
            <a:pPr algn="l" rtl="0">
              <a:buNone/>
            </a:pPr>
            <a:r>
              <a:rPr lang="fr-FR" sz="2400" b="1" u="sng" dirty="0" smtClean="0">
                <a:solidFill>
                  <a:srgbClr val="FF0066"/>
                </a:solidFill>
              </a:rPr>
              <a:t>Les conditions:</a:t>
            </a:r>
            <a:r>
              <a:rPr lang="fr-FR" sz="2400" b="1" dirty="0" smtClean="0">
                <a:solidFill>
                  <a:srgbClr val="FF0066"/>
                </a:solidFill>
              </a:rPr>
              <a:t> </a:t>
            </a:r>
          </a:p>
          <a:p>
            <a:pPr algn="l" rtl="0">
              <a:buNone/>
            </a:pPr>
            <a:endParaRPr lang="fr-FR" sz="2400" b="1" u="sng" dirty="0" smtClean="0">
              <a:solidFill>
                <a:srgbClr val="FF0066"/>
              </a:solidFill>
            </a:endParaRPr>
          </a:p>
          <a:p>
            <a:pPr algn="l" rtl="0"/>
            <a:r>
              <a:rPr lang="fr-FR" sz="2400" b="1" dirty="0" smtClean="0">
                <a:solidFill>
                  <a:srgbClr val="0070C0"/>
                </a:solidFill>
              </a:rPr>
              <a:t>Liposolubles.</a:t>
            </a:r>
          </a:p>
          <a:p>
            <a:pPr algn="l" rtl="0">
              <a:buNone/>
            </a:pPr>
            <a:endParaRPr lang="en-US" sz="2400" b="1" dirty="0" smtClean="0">
              <a:solidFill>
                <a:srgbClr val="0070C0"/>
              </a:solidFill>
            </a:endParaRPr>
          </a:p>
          <a:p>
            <a:pPr algn="l" rtl="0"/>
            <a:r>
              <a:rPr lang="fr-FR" sz="2400" b="1" dirty="0" smtClean="0">
                <a:solidFill>
                  <a:srgbClr val="0070C0"/>
                </a:solidFill>
              </a:rPr>
              <a:t>liaison aux  protéines plasmatique   . </a:t>
            </a:r>
          </a:p>
          <a:p>
            <a:pPr algn="l" rtl="0">
              <a:buNone/>
            </a:pPr>
            <a:endParaRPr lang="en-US" sz="2400" b="1" dirty="0" smtClean="0">
              <a:solidFill>
                <a:srgbClr val="0070C0"/>
              </a:solidFill>
            </a:endParaRPr>
          </a:p>
          <a:p>
            <a:pPr algn="l" rtl="0"/>
            <a:r>
              <a:rPr lang="fr-FR" sz="2400" b="1" dirty="0" smtClean="0">
                <a:solidFill>
                  <a:srgbClr val="0070C0"/>
                </a:solidFill>
              </a:rPr>
              <a:t>PM      .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algn="l" rtl="0">
              <a:buNone/>
            </a:pPr>
            <a:endParaRPr lang="fr-FR" sz="2400" b="1" u="sng" dirty="0" smtClean="0">
              <a:solidFill>
                <a:srgbClr val="FF0066"/>
              </a:solidFill>
            </a:endParaRPr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None/>
            </a:pPr>
            <a:endParaRPr lang="fr-FR" sz="2400" b="1" dirty="0" smtClean="0"/>
          </a:p>
          <a:p>
            <a:pPr algn="l" rtl="0">
              <a:buNone/>
            </a:pPr>
            <a:endParaRPr lang="ar-DZ" dirty="0"/>
          </a:p>
        </p:txBody>
      </p:sp>
      <p:cxnSp>
        <p:nvCxnSpPr>
          <p:cNvPr id="5" name="Connecteur droit avec flèche 4"/>
          <p:cNvCxnSpPr/>
          <p:nvPr/>
        </p:nvCxnSpPr>
        <p:spPr>
          <a:xfrm rot="16200000" flipH="1">
            <a:off x="1071538" y="5143512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rot="16200000" flipH="1">
            <a:off x="5357818" y="4286256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357166"/>
            <a:ext cx="8572560" cy="6286544"/>
          </a:xfrm>
        </p:spPr>
        <p:txBody>
          <a:bodyPr/>
          <a:lstStyle/>
          <a:p>
            <a:pPr algn="l" rtl="0">
              <a:buNone/>
            </a:pPr>
            <a:endParaRPr lang="fr-FR" b="1" dirty="0" smtClean="0"/>
          </a:p>
          <a:p>
            <a:pPr algn="l" rtl="0">
              <a:buFont typeface="Wingdings" pitchFamily="2" charset="2"/>
              <a:buChar char="v"/>
            </a:pPr>
            <a:r>
              <a:rPr lang="fr-FR" b="1" u="sng" dirty="0" smtClean="0">
                <a:solidFill>
                  <a:srgbClr val="0070C0"/>
                </a:solidFill>
              </a:rPr>
              <a:t>Exemples de médicaments excrétés dans le lait maternel et présentant un danger pour                        le nouveau né:</a:t>
            </a:r>
          </a:p>
          <a:p>
            <a:pPr algn="l" rtl="0">
              <a:buFont typeface="Wingdings" pitchFamily="2" charset="2"/>
              <a:buChar char="v"/>
            </a:pPr>
            <a:endParaRPr lang="fr-FR" b="1" u="sng" dirty="0" smtClean="0">
              <a:solidFill>
                <a:srgbClr val="0070C0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CC0099"/>
                </a:solidFill>
              </a:rPr>
              <a:t>Les AVK, les antiépileptiques, les psychotropes,                   et les AINS…</a:t>
            </a:r>
          </a:p>
          <a:p>
            <a:pPr algn="l" rtl="0">
              <a:buNone/>
            </a:pPr>
            <a:endParaRPr lang="ar-DZ" sz="2800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fr-F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L’excrétion sudorale</a:t>
            </a:r>
            <a:endParaRPr lang="ar-DZ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l" rtl="0">
              <a:buNone/>
            </a:pPr>
            <a:endParaRPr lang="ar-DZ" dirty="0" smtClean="0"/>
          </a:p>
          <a:p>
            <a:pPr algn="l" rtl="0">
              <a:buNone/>
            </a:pPr>
            <a:endParaRPr lang="ar-DZ" dirty="0"/>
          </a:p>
        </p:txBody>
      </p:sp>
      <p:grpSp>
        <p:nvGrpSpPr>
          <p:cNvPr id="4" name="Groupe 3"/>
          <p:cNvGrpSpPr/>
          <p:nvPr/>
        </p:nvGrpSpPr>
        <p:grpSpPr>
          <a:xfrm>
            <a:off x="3000364" y="2559279"/>
            <a:ext cx="3143272" cy="2441357"/>
            <a:chOff x="1785932" y="4514100"/>
            <a:chExt cx="1850376" cy="1739443"/>
          </a:xfrm>
          <a:scene3d>
            <a:camera prst="orthographicFront"/>
            <a:lightRig rig="chilly" dir="t"/>
          </a:scene3d>
        </p:grpSpPr>
        <p:sp>
          <p:nvSpPr>
            <p:cNvPr id="5" name="Rectangle à coins arrondis 4"/>
            <p:cNvSpPr/>
            <p:nvPr/>
          </p:nvSpPr>
          <p:spPr>
            <a:xfrm>
              <a:off x="1785932" y="4514100"/>
              <a:ext cx="1850376" cy="1739443"/>
            </a:xfrm>
            <a:prstGeom prst="roundRect">
              <a:avLst/>
            </a:prstGeom>
            <a:blipFill rotWithShape="0">
              <a:blip r:embed="rId2"/>
              <a:stretch>
                <a:fillRect/>
              </a:stretch>
            </a:blip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16207560"/>
                <a:satOff val="33334"/>
                <a:lumOff val="-2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1870845" y="4599013"/>
              <a:ext cx="1680550" cy="15696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68580" rIns="137160" bIns="68580" numCol="1" spcCol="1270" anchor="ctr" anchorCtr="0">
              <a:noAutofit/>
            </a:bodyPr>
            <a:lstStyle/>
            <a:p>
              <a:pPr lvl="0" algn="l" defTabSz="1600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ar-DZ" sz="3600" kern="1200" dirty="0"/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357166"/>
            <a:ext cx="8572560" cy="6215106"/>
          </a:xfrm>
        </p:spPr>
        <p:txBody>
          <a:bodyPr/>
          <a:lstStyle/>
          <a:p>
            <a:pPr algn="l" rtl="0">
              <a:buNone/>
            </a:pPr>
            <a:endParaRPr lang="fr-FR" dirty="0" smtClean="0"/>
          </a:p>
          <a:p>
            <a:pPr algn="l" rtl="0">
              <a:buFont typeface="Wingdings" pitchFamily="2" charset="2"/>
              <a:buChar char="v"/>
            </a:pPr>
            <a:r>
              <a:rPr lang="fr-FR" b="1" dirty="0" smtClean="0"/>
              <a:t>C’est une voie accessoire.</a:t>
            </a:r>
          </a:p>
          <a:p>
            <a:pPr algn="l" rtl="0">
              <a:buNone/>
            </a:pPr>
            <a:endParaRPr lang="fr-FR" b="1" dirty="0" smtClean="0"/>
          </a:p>
          <a:p>
            <a:pPr algn="l" rtl="0">
              <a:buNone/>
            </a:pPr>
            <a:endParaRPr lang="fr-FR" b="1" dirty="0" smtClean="0"/>
          </a:p>
          <a:p>
            <a:pPr algn="l" rtl="0">
              <a:buFont typeface="Wingdings" pitchFamily="2" charset="2"/>
              <a:buChar char="v"/>
            </a:pPr>
            <a:r>
              <a:rPr lang="fr-FR" b="1" dirty="0" smtClean="0"/>
              <a:t>Les </a:t>
            </a:r>
            <a:r>
              <a:rPr lang="fr-FR" b="1" smtClean="0"/>
              <a:t>mécanismes </a:t>
            </a:r>
            <a:r>
              <a:rPr lang="fr-FR" b="1" smtClean="0"/>
              <a:t>impliqués </a:t>
            </a:r>
            <a:r>
              <a:rPr lang="fr-FR" b="1" dirty="0" smtClean="0"/>
              <a:t>dans cette élimination demeurent obscurs.</a:t>
            </a:r>
          </a:p>
          <a:p>
            <a:pPr algn="l" rtl="0">
              <a:buFont typeface="Wingdings" pitchFamily="2" charset="2"/>
              <a:buChar char="v"/>
            </a:pPr>
            <a:endParaRPr lang="fr-FR" b="1" dirty="0" smtClean="0"/>
          </a:p>
          <a:p>
            <a:pPr algn="l" rtl="0">
              <a:buNone/>
            </a:pPr>
            <a:endParaRPr lang="fr-FR" b="1" dirty="0" smtClean="0"/>
          </a:p>
          <a:p>
            <a:pPr marL="514350" indent="-514350" algn="l" rtl="0">
              <a:buFont typeface="Wingdings" pitchFamily="2" charset="2"/>
              <a:buChar char="v"/>
            </a:pPr>
            <a:r>
              <a:rPr lang="fr-FR" b="1" dirty="0" smtClean="0"/>
              <a:t>Seuls certains médicaments sont éliminés par la peau.</a:t>
            </a:r>
          </a:p>
          <a:p>
            <a:pPr marL="514350" indent="-514350" algn="l" rtl="0">
              <a:buFont typeface="Wingdings" pitchFamily="2" charset="2"/>
              <a:buChar char="v"/>
            </a:pPr>
            <a:endParaRPr lang="fr-FR" b="1" dirty="0" smtClean="0"/>
          </a:p>
          <a:p>
            <a:pPr marL="514350" indent="-514350" algn="l" rtl="0">
              <a:buNone/>
            </a:pPr>
            <a:r>
              <a:rPr lang="fr-FR" b="1" dirty="0" smtClean="0"/>
              <a:t>Exp: la Griséofulvine.</a:t>
            </a:r>
            <a:endParaRPr lang="ar-DZ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296416"/>
          </a:xfrm>
        </p:spPr>
        <p:txBody>
          <a:bodyPr>
            <a:normAutofit/>
            <a:scene3d>
              <a:camera prst="perspectiveRelaxedModerately"/>
              <a:lightRig rig="freezing" dir="t">
                <a:rot lat="0" lon="0" rev="5640000"/>
              </a:lightRig>
            </a:scene3d>
            <a:sp3d extrusionH="57150" prstMaterial="flat">
              <a:bevelT h="25400" prst="softRound"/>
              <a:contourClr>
                <a:schemeClr val="tx2"/>
              </a:contourClr>
            </a:sp3d>
          </a:bodyPr>
          <a:lstStyle/>
          <a:p>
            <a:r>
              <a:rPr lang="fr-F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Excrétions diverses</a:t>
            </a:r>
            <a:endParaRPr lang="ar-DZ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215106"/>
          </a:xfrm>
        </p:spPr>
        <p:txBody>
          <a:bodyPr/>
          <a:lstStyle/>
          <a:p>
            <a:pPr algn="l" rtl="0">
              <a:buNone/>
            </a:pPr>
            <a:endParaRPr lang="fr-FR" b="1" dirty="0" smtClean="0"/>
          </a:p>
          <a:p>
            <a:pPr algn="l" rtl="0">
              <a:buNone/>
            </a:pPr>
            <a:r>
              <a:rPr lang="fr-FR" sz="2400" b="1" u="sng" dirty="0" smtClean="0">
                <a:solidFill>
                  <a:srgbClr val="0070C0"/>
                </a:solidFill>
              </a:rPr>
              <a:t>Les sécrétions: </a:t>
            </a:r>
            <a:endParaRPr lang="fr-FR" sz="2400" b="1" dirty="0" smtClean="0">
              <a:solidFill>
                <a:srgbClr val="0070C0"/>
              </a:solidFill>
            </a:endParaRPr>
          </a:p>
          <a:p>
            <a:pPr algn="l" rtl="0">
              <a:buNone/>
            </a:pPr>
            <a:endParaRPr lang="fr-FR" sz="2400" b="1" u="sng" dirty="0" smtClean="0">
              <a:solidFill>
                <a:srgbClr val="0070C0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CC0099"/>
                </a:solidFill>
              </a:rPr>
              <a:t>Lacrymales, nasales, bronchiques, génitales,  de la peau et 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CC0099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CC0099"/>
                </a:solidFill>
              </a:rPr>
              <a:t>des phanères, constituent des voies accessoires de 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CC0099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CC0099"/>
                </a:solidFill>
              </a:rPr>
              <a:t>l’excrétion des médicaments.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CC0099"/>
              </a:solidFill>
            </a:endParaRPr>
          </a:p>
          <a:p>
            <a:pPr algn="l" rtl="0">
              <a:buNone/>
            </a:pPr>
            <a:endParaRPr lang="fr-FR" sz="2400" b="1" dirty="0" smtClean="0">
              <a:solidFill>
                <a:srgbClr val="CC0099"/>
              </a:solidFill>
            </a:endParaRPr>
          </a:p>
          <a:p>
            <a:pPr algn="l" rtl="0">
              <a:buNone/>
            </a:pPr>
            <a:endParaRPr lang="ar-DZ" sz="2400" b="1" dirty="0">
              <a:solidFill>
                <a:srgbClr val="CC0099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286544"/>
          </a:xfrm>
        </p:spPr>
        <p:txBody>
          <a:bodyPr/>
          <a:lstStyle/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endParaRPr lang="ar-DZ" sz="2400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613114" y="1397000"/>
          <a:ext cx="6006886" cy="4023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/>
                <a:gridCol w="2958886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fr-FR" dirty="0" smtClean="0"/>
                        <a:t>          </a:t>
                      </a:r>
                    </a:p>
                    <a:p>
                      <a:pPr algn="l" rtl="0"/>
                      <a:r>
                        <a:rPr lang="fr-FR" sz="2000" dirty="0" smtClean="0"/>
                        <a:t>         Exemple</a:t>
                      </a:r>
                    </a:p>
                    <a:p>
                      <a:pPr algn="l" rtl="0"/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fr-FR" sz="2000" dirty="0" smtClean="0"/>
                    </a:p>
                    <a:p>
                      <a:pPr algn="l" rtl="0"/>
                      <a:r>
                        <a:rPr lang="fr-FR" sz="2000" dirty="0" smtClean="0"/>
                        <a:t>  La voie d’élimination</a:t>
                      </a:r>
                    </a:p>
                    <a:p>
                      <a:pPr algn="l" rtl="0"/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fr-FR" sz="2000" b="1" dirty="0" smtClean="0"/>
                    </a:p>
                    <a:p>
                      <a:pPr algn="l" rtl="0"/>
                      <a:r>
                        <a:rPr lang="fr-FR" sz="2000" b="1" dirty="0" smtClean="0"/>
                        <a:t>      Les sulfamides</a:t>
                      </a:r>
                    </a:p>
                    <a:p>
                      <a:pPr algn="l" rtl="0"/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fr-FR" sz="2000" b="1" dirty="0" smtClean="0"/>
                    </a:p>
                    <a:p>
                      <a:pPr algn="l" rtl="0"/>
                      <a:r>
                        <a:rPr lang="fr-FR" sz="2000" b="1" dirty="0" smtClean="0"/>
                        <a:t>         Lacrymale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fr-FR" sz="2000" b="1" dirty="0" smtClean="0"/>
                    </a:p>
                    <a:p>
                      <a:pPr algn="l" rtl="0"/>
                      <a:r>
                        <a:rPr lang="fr-FR" sz="2000" b="1" dirty="0" smtClean="0"/>
                        <a:t>          Les</a:t>
                      </a:r>
                      <a:r>
                        <a:rPr lang="fr-FR" sz="2000" b="1" baseline="0" dirty="0" smtClean="0"/>
                        <a:t> dents</a:t>
                      </a:r>
                    </a:p>
                    <a:p>
                      <a:pPr algn="l" rtl="0"/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fr-FR" sz="2000" b="1" dirty="0" smtClean="0"/>
                    </a:p>
                    <a:p>
                      <a:pPr algn="l" rtl="0"/>
                      <a:r>
                        <a:rPr lang="fr-FR" sz="2000" b="1" dirty="0" smtClean="0"/>
                        <a:t>      Les tétracyclines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fr-FR" sz="2000" b="1" dirty="0" smtClean="0"/>
                    </a:p>
                    <a:p>
                      <a:pPr algn="l" rtl="0"/>
                      <a:r>
                        <a:rPr lang="fr-FR" sz="2000" b="1" dirty="0" smtClean="0"/>
                        <a:t>         L’arsenic</a:t>
                      </a:r>
                    </a:p>
                    <a:p>
                      <a:pPr algn="l" rtl="0"/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fr-FR" sz="2000" b="1" dirty="0" smtClean="0"/>
                    </a:p>
                    <a:p>
                      <a:pPr algn="l" rtl="0"/>
                      <a:r>
                        <a:rPr lang="fr-FR" sz="2000" b="1" dirty="0" smtClean="0"/>
                        <a:t>        Les cheveux </a:t>
                      </a:r>
                      <a:endParaRPr lang="ar-DZ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6286544"/>
          </a:xfrm>
        </p:spPr>
        <p:txBody>
          <a:bodyPr/>
          <a:lstStyle/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endParaRPr lang="fr-FR" dirty="0" smtClean="0"/>
          </a:p>
          <a:p>
            <a:pPr algn="l" rtl="0">
              <a:buFont typeface="Wingdings" pitchFamily="2" charset="2"/>
              <a:buChar char="v"/>
            </a:pPr>
            <a:r>
              <a:rPr lang="fr-FR" sz="2400" b="1" dirty="0" smtClean="0"/>
              <a:t>Ce sont les propriétés </a:t>
            </a:r>
            <a:r>
              <a:rPr lang="fr-FR" sz="2400" b="1" dirty="0" smtClean="0">
                <a:solidFill>
                  <a:srgbClr val="CC0099"/>
                </a:solidFill>
              </a:rPr>
              <a:t>physicochimiques des</a:t>
            </a:r>
          </a:p>
          <a:p>
            <a:pPr algn="l" rtl="0">
              <a:buNone/>
            </a:pPr>
            <a:endParaRPr lang="fr-FR" sz="2400" b="1" dirty="0" smtClean="0">
              <a:solidFill>
                <a:srgbClr val="CC0099"/>
              </a:solidFill>
            </a:endParaRPr>
          </a:p>
          <a:p>
            <a:pPr algn="l" rtl="0">
              <a:buNone/>
            </a:pPr>
            <a:endParaRPr lang="fr-FR" sz="2400" b="1" dirty="0" smtClean="0">
              <a:solidFill>
                <a:srgbClr val="CC0099"/>
              </a:solidFill>
            </a:endParaRPr>
          </a:p>
          <a:p>
            <a:pPr algn="l" rtl="0">
              <a:buNone/>
            </a:pPr>
            <a:endParaRPr lang="fr-FR" sz="2400" b="1" dirty="0" smtClean="0">
              <a:solidFill>
                <a:srgbClr val="CC0099"/>
              </a:solidFill>
            </a:endParaRPr>
          </a:p>
          <a:p>
            <a:pPr algn="l" rtl="0">
              <a:buNone/>
            </a:pPr>
            <a:r>
              <a:rPr lang="fr-FR" sz="2400" b="1" dirty="0" smtClean="0">
                <a:solidFill>
                  <a:srgbClr val="CC0099"/>
                </a:solidFill>
              </a:rPr>
              <a:t> médicaments </a:t>
            </a:r>
            <a:r>
              <a:rPr lang="fr-FR" sz="2400" b="1" dirty="0" smtClean="0"/>
              <a:t>qui influencent directement leur excrétion.</a:t>
            </a:r>
          </a:p>
          <a:p>
            <a:pPr algn="l" rtl="0">
              <a:buFont typeface="Wingdings" pitchFamily="2" charset="2"/>
              <a:buChar char="v"/>
            </a:pPr>
            <a:endParaRPr lang="fr-FR" sz="2400" b="1" dirty="0" smtClean="0"/>
          </a:p>
          <a:p>
            <a:pPr algn="l" rtl="0">
              <a:buNone/>
            </a:pPr>
            <a:endParaRPr lang="fr-FR" sz="2400" b="1" dirty="0" smtClean="0">
              <a:solidFill>
                <a:srgbClr val="0070C0"/>
              </a:solidFill>
            </a:endParaRPr>
          </a:p>
          <a:p>
            <a:pPr algn="l" rtl="0">
              <a:buNone/>
            </a:pPr>
            <a:endParaRPr lang="ar-DZ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785950"/>
          </a:xfrm>
        </p:spPr>
        <p:txBody>
          <a:bodyPr>
            <a:normAutofit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pPr rtl="0"/>
            <a:r>
              <a:rPr lang="fr-FR" sz="48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</a:t>
            </a:r>
            <a:r>
              <a:rPr lang="fr-FR" sz="66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L’excrétion rénale</a:t>
            </a:r>
            <a:endParaRPr lang="ar-DZ" sz="66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Picture 2" descr="G:\excrétion\1569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395662" y="2639219"/>
            <a:ext cx="2352675" cy="2981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52737"/>
            <a:ext cx="7992887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2760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85750" y="0"/>
          <a:ext cx="8715375" cy="6572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143008"/>
          </a:xfrm>
        </p:spPr>
        <p:txBody>
          <a:bodyPr>
            <a:normAutofit fontScale="90000"/>
            <a:scene3d>
              <a:camera prst="perspectiveRelaxedModerately"/>
              <a:lightRig rig="threePt" dir="t"/>
            </a:scene3d>
            <a:sp3d extrusionH="57150">
              <a:bevelT h="25400" prst="softRound"/>
            </a:sp3d>
          </a:bodyPr>
          <a:lstStyle/>
          <a:p>
            <a:pPr rtl="0"/>
            <a:r>
              <a:rPr lang="fr-FR" sz="4800" b="1" dirty="0" smtClean="0">
                <a:solidFill>
                  <a:srgbClr val="FF0066"/>
                </a:solidFill>
                <a:latin typeface="+mn-lt"/>
              </a:rPr>
              <a:t>	</a:t>
            </a:r>
            <a:r>
              <a:rPr lang="fr-FR" sz="4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filtration glomérulaire</a:t>
            </a:r>
            <a:endParaRPr lang="ar-DZ" sz="48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609840" y="3143906"/>
            <a:ext cx="1924319" cy="1971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Personnalisé 2">
      <a:dk1>
        <a:sysClr val="windowText" lastClr="000000"/>
      </a:dk1>
      <a:lt1>
        <a:sysClr val="window" lastClr="FFFFFF"/>
      </a:lt1>
      <a:dk2>
        <a:srgbClr val="A24A73"/>
      </a:dk2>
      <a:lt2>
        <a:srgbClr val="E5C6D4"/>
      </a:lt2>
      <a:accent1>
        <a:srgbClr val="874296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1502</TotalTime>
  <Words>692</Words>
  <Application>Microsoft Office PowerPoint</Application>
  <PresentationFormat>On-screen Show (4:3)</PresentationFormat>
  <Paragraphs>278</Paragraphs>
  <Slides>47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Arial</vt:lpstr>
      <vt:lpstr>Calibri</vt:lpstr>
      <vt:lpstr>Comic Sans MS</vt:lpstr>
      <vt:lpstr>Constantia</vt:lpstr>
      <vt:lpstr>Majalla UI</vt:lpstr>
      <vt:lpstr>Traditional Arabic</vt:lpstr>
      <vt:lpstr>Trebuchet MS</vt:lpstr>
      <vt:lpstr>Wingdings</vt:lpstr>
      <vt:lpstr>Wingdings 2</vt:lpstr>
      <vt:lpstr>Débit</vt:lpstr>
      <vt:lpstr>  PHARMACOCINETIQUE CLINIQUE</vt:lpstr>
      <vt:lpstr>L’excression  des médicaments </vt:lpstr>
      <vt:lpstr>PowerPoint Presentation</vt:lpstr>
      <vt:lpstr>PowerPoint Presentation</vt:lpstr>
      <vt:lpstr>PowerPoint Presentation</vt:lpstr>
      <vt:lpstr>      L’excrétion rénale</vt:lpstr>
      <vt:lpstr>PowerPoint Presentation</vt:lpstr>
      <vt:lpstr>PowerPoint Presentation</vt:lpstr>
      <vt:lpstr> La filtration glomérulaire</vt:lpstr>
      <vt:lpstr>PowerPoint Presentation</vt:lpstr>
      <vt:lpstr>PowerPoint Presentation</vt:lpstr>
      <vt:lpstr>Résumé:</vt:lpstr>
      <vt:lpstr>La sécrétion tubulaire</vt:lpstr>
      <vt:lpstr>PowerPoint Presentation</vt:lpstr>
      <vt:lpstr>PowerPoint Presentation</vt:lpstr>
      <vt:lpstr>  La réabsorption tubulaire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 clairance rénale et facteurs   modifiants cette clairance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L’excrétion biliaire et le       cycle entérohépatique</vt:lpstr>
      <vt:lpstr>            Le mécanisme</vt:lpstr>
      <vt:lpstr>PowerPoint Presentation</vt:lpstr>
      <vt:lpstr>   Le cycle entérohépatique</vt:lpstr>
      <vt:lpstr>PowerPoint Presentation</vt:lpstr>
      <vt:lpstr>Exemple de médicaments excrétés        dans la bile</vt:lpstr>
      <vt:lpstr> L’excrétion fécale     </vt:lpstr>
      <vt:lpstr>PowerPoint Presentation</vt:lpstr>
      <vt:lpstr>    L’excrétion pulmonaire</vt:lpstr>
      <vt:lpstr>PowerPoint Presentation</vt:lpstr>
      <vt:lpstr>PowerPoint Presentation</vt:lpstr>
      <vt:lpstr>      L’excrétion lactée</vt:lpstr>
      <vt:lpstr>PowerPoint Presentation</vt:lpstr>
      <vt:lpstr>PowerPoint Presentation</vt:lpstr>
      <vt:lpstr>PowerPoint Presentation</vt:lpstr>
      <vt:lpstr>      L’excrétion sudorale</vt:lpstr>
      <vt:lpstr>PowerPoint Presentation</vt:lpstr>
      <vt:lpstr>     Excrétions diverses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Université d’Alger Faculté de médecine Département de Pharmacie Laboratoire de pharmacologie</dc:title>
  <dc:creator>ZEINEB</dc:creator>
  <cp:lastModifiedBy>Microsoft account</cp:lastModifiedBy>
  <cp:revision>257</cp:revision>
  <dcterms:created xsi:type="dcterms:W3CDTF">2009-02-04T18:09:19Z</dcterms:created>
  <dcterms:modified xsi:type="dcterms:W3CDTF">2024-03-06T13:32:10Z</dcterms:modified>
</cp:coreProperties>
</file>