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6" r:id="rId3"/>
    <p:sldId id="287" r:id="rId4"/>
    <p:sldId id="259" r:id="rId5"/>
    <p:sldId id="260" r:id="rId6"/>
    <p:sldId id="261" r:id="rId7"/>
    <p:sldId id="284" r:id="rId8"/>
    <p:sldId id="285" r:id="rId9"/>
    <p:sldId id="262" r:id="rId10"/>
    <p:sldId id="263" r:id="rId11"/>
    <p:sldId id="264" r:id="rId12"/>
    <p:sldId id="288" r:id="rId13"/>
    <p:sldId id="265" r:id="rId14"/>
    <p:sldId id="266" r:id="rId15"/>
    <p:sldId id="267" r:id="rId16"/>
    <p:sldId id="268" r:id="rId17"/>
    <p:sldId id="269" r:id="rId18"/>
    <p:sldId id="289" r:id="rId19"/>
    <p:sldId id="270" r:id="rId20"/>
    <p:sldId id="271" r:id="rId21"/>
    <p:sldId id="290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54D2D-5EE5-4F22-B28E-6812C799C589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7C703C76-660B-4820-94F8-96D924A8DF6B}">
      <dgm:prSet phldrT="[Texte]"/>
      <dgm:spPr>
        <a:xfrm>
          <a:off x="316309" y="1070083"/>
          <a:ext cx="4428330" cy="621986"/>
        </a:xfrm>
        <a:prstGeom prst="roundRect">
          <a:avLst/>
        </a:prstGeom>
        <a:gradFill rotWithShape="0">
          <a:gsLst>
            <a:gs pos="0">
              <a:srgbClr val="AAFFAA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AAFFAA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AAFFAA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fr-FR" b="1" dirty="0" smtClean="0">
              <a:solidFill>
                <a:srgbClr val="000000"/>
              </a:solidFill>
              <a:latin typeface="Arial" charset="0"/>
              <a:ea typeface="+mn-ea"/>
              <a:cs typeface="Arial"/>
            </a:rPr>
            <a:t>Un simple inconfort </a:t>
          </a:r>
          <a:endParaRPr lang="fr-FR" dirty="0">
            <a:solidFill>
              <a:srgbClr val="000000"/>
            </a:solidFill>
            <a:latin typeface="Arial"/>
            <a:ea typeface="+mn-ea"/>
            <a:cs typeface="Arial"/>
          </a:endParaRPr>
        </a:p>
      </dgm:t>
    </dgm:pt>
    <dgm:pt modelId="{C3B4A40C-986C-406D-90D3-3F1FEE7A0B18}" type="parTrans" cxnId="{EC549E79-7DEA-4602-8929-0DBDB5DCC7AC}">
      <dgm:prSet/>
      <dgm:spPr/>
      <dgm:t>
        <a:bodyPr/>
        <a:lstStyle/>
        <a:p>
          <a:endParaRPr lang="fr-FR"/>
        </a:p>
      </dgm:t>
    </dgm:pt>
    <dgm:pt modelId="{A31455FC-4664-4B44-B259-EF8413601961}" type="sibTrans" cxnId="{EC549E79-7DEA-4602-8929-0DBDB5DCC7AC}">
      <dgm:prSet/>
      <dgm:spPr/>
      <dgm:t>
        <a:bodyPr/>
        <a:lstStyle/>
        <a:p>
          <a:endParaRPr lang="fr-FR"/>
        </a:p>
      </dgm:t>
    </dgm:pt>
    <dgm:pt modelId="{F607A5D7-533C-4FFB-A097-393297985CC6}">
      <dgm:prSet phldrT="[Texte]"/>
      <dgm:spPr>
        <a:xfrm>
          <a:off x="316309" y="1913829"/>
          <a:ext cx="4428330" cy="727819"/>
        </a:xfrm>
        <a:prstGeom prst="roundRect">
          <a:avLst/>
        </a:prstGeom>
        <a:gradFill rotWithShape="0">
          <a:gsLst>
            <a:gs pos="0">
              <a:srgbClr val="AAFFAA">
                <a:hueOff val="2973500"/>
                <a:satOff val="-1697"/>
                <a:lumOff val="-18628"/>
                <a:alphaOff val="0"/>
                <a:shade val="51000"/>
                <a:satMod val="130000"/>
              </a:srgbClr>
            </a:gs>
            <a:gs pos="80000">
              <a:srgbClr val="AAFFAA">
                <a:hueOff val="2973500"/>
                <a:satOff val="-1697"/>
                <a:lumOff val="-18628"/>
                <a:alphaOff val="0"/>
                <a:shade val="93000"/>
                <a:satMod val="130000"/>
              </a:srgbClr>
            </a:gs>
            <a:gs pos="100000">
              <a:srgbClr val="AAFFAA">
                <a:hueOff val="2973500"/>
                <a:satOff val="-1697"/>
                <a:lumOff val="-1862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fr-FR" b="1" dirty="0" smtClean="0">
              <a:solidFill>
                <a:srgbClr val="000000"/>
              </a:solidFill>
              <a:latin typeface="Arial" charset="0"/>
              <a:ea typeface="+mn-ea"/>
              <a:cs typeface="Arial"/>
            </a:rPr>
            <a:t>Des réactions allergiques</a:t>
          </a:r>
          <a:r>
            <a:rPr lang="fr-FR" dirty="0" smtClean="0">
              <a:solidFill>
                <a:srgbClr val="000000"/>
              </a:solidFill>
              <a:latin typeface="Arial"/>
              <a:ea typeface="+mn-ea"/>
              <a:cs typeface="Arial"/>
            </a:rPr>
            <a:t> </a:t>
          </a:r>
          <a:endParaRPr lang="fr-FR" dirty="0">
            <a:solidFill>
              <a:srgbClr val="000000"/>
            </a:solidFill>
            <a:latin typeface="Arial"/>
            <a:ea typeface="+mn-ea"/>
            <a:cs typeface="Arial"/>
          </a:endParaRPr>
        </a:p>
      </dgm:t>
    </dgm:pt>
    <dgm:pt modelId="{77ED72DB-969D-459B-82E6-1052A29C0981}" type="parTrans" cxnId="{9FA2E69A-39BD-4DAD-9B5F-D8B2713344EE}">
      <dgm:prSet/>
      <dgm:spPr/>
      <dgm:t>
        <a:bodyPr/>
        <a:lstStyle/>
        <a:p>
          <a:endParaRPr lang="fr-FR"/>
        </a:p>
      </dgm:t>
    </dgm:pt>
    <dgm:pt modelId="{66993D8D-9C13-4CC4-949A-78E7621111CA}" type="sibTrans" cxnId="{9FA2E69A-39BD-4DAD-9B5F-D8B2713344EE}">
      <dgm:prSet/>
      <dgm:spPr/>
      <dgm:t>
        <a:bodyPr/>
        <a:lstStyle/>
        <a:p>
          <a:endParaRPr lang="fr-FR"/>
        </a:p>
      </dgm:t>
    </dgm:pt>
    <dgm:pt modelId="{DE9833BD-5543-4614-8417-9E3BC604341B}">
      <dgm:prSet phldrT="[Texte]"/>
      <dgm:spPr>
        <a:xfrm>
          <a:off x="316309" y="2863408"/>
          <a:ext cx="4428330" cy="845492"/>
        </a:xfrm>
        <a:prstGeom prst="roundRect">
          <a:avLst/>
        </a:prstGeom>
        <a:gradFill rotWithShape="0">
          <a:gsLst>
            <a:gs pos="0">
              <a:srgbClr val="AAFFAA">
                <a:hueOff val="5946999"/>
                <a:satOff val="-3393"/>
                <a:lumOff val="-37257"/>
                <a:alphaOff val="0"/>
                <a:shade val="51000"/>
                <a:satMod val="130000"/>
              </a:srgbClr>
            </a:gs>
            <a:gs pos="80000">
              <a:srgbClr val="AAFFAA">
                <a:hueOff val="5946999"/>
                <a:satOff val="-3393"/>
                <a:lumOff val="-37257"/>
                <a:alphaOff val="0"/>
                <a:shade val="93000"/>
                <a:satMod val="130000"/>
              </a:srgbClr>
            </a:gs>
            <a:gs pos="100000">
              <a:srgbClr val="AAFFAA">
                <a:hueOff val="5946999"/>
                <a:satOff val="-3393"/>
                <a:lumOff val="-3725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fr-FR" b="1" dirty="0" smtClean="0">
              <a:solidFill>
                <a:srgbClr val="000000"/>
              </a:solidFill>
              <a:latin typeface="Arial" charset="0"/>
              <a:ea typeface="+mn-ea"/>
              <a:cs typeface="Arial"/>
            </a:rPr>
            <a:t>Des altérations organiques ou fonctionnelles</a:t>
          </a:r>
          <a:r>
            <a:rPr lang="en-US" dirty="0" smtClean="0">
              <a:solidFill>
                <a:srgbClr val="000000"/>
              </a:solidFill>
              <a:latin typeface="Arial"/>
              <a:ea typeface="+mn-ea"/>
              <a:cs typeface="Arial"/>
            </a:rPr>
            <a:t> </a:t>
          </a:r>
          <a:endParaRPr lang="fr-FR" dirty="0">
            <a:solidFill>
              <a:srgbClr val="000000"/>
            </a:solidFill>
            <a:latin typeface="Arial"/>
            <a:ea typeface="+mn-ea"/>
            <a:cs typeface="Arial"/>
          </a:endParaRPr>
        </a:p>
      </dgm:t>
    </dgm:pt>
    <dgm:pt modelId="{45A4147F-834E-422A-A132-C8EBA7DF5FA3}" type="parTrans" cxnId="{8A1B7D47-BCD2-4614-B66D-CF01D6C78283}">
      <dgm:prSet/>
      <dgm:spPr/>
      <dgm:t>
        <a:bodyPr/>
        <a:lstStyle/>
        <a:p>
          <a:endParaRPr lang="fr-FR"/>
        </a:p>
      </dgm:t>
    </dgm:pt>
    <dgm:pt modelId="{EB214D14-8146-432B-BF13-DC388620018C}" type="sibTrans" cxnId="{8A1B7D47-BCD2-4614-B66D-CF01D6C78283}">
      <dgm:prSet/>
      <dgm:spPr/>
      <dgm:t>
        <a:bodyPr/>
        <a:lstStyle/>
        <a:p>
          <a:endParaRPr lang="fr-FR"/>
        </a:p>
      </dgm:t>
    </dgm:pt>
    <dgm:pt modelId="{1A38FD61-B582-4F51-AE9C-123BAD5C6239}" type="pres">
      <dgm:prSet presAssocID="{66254D2D-5EE5-4F22-B28E-6812C799C58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FD62C8F-7CD9-42D3-938F-A9FF8E9D7BCB}" type="pres">
      <dgm:prSet presAssocID="{7C703C76-660B-4820-94F8-96D924A8DF6B}" presName="parentLin" presStyleCnt="0"/>
      <dgm:spPr/>
    </dgm:pt>
    <dgm:pt modelId="{91961DB5-545C-4ECA-8141-14A72E345EAB}" type="pres">
      <dgm:prSet presAssocID="{7C703C76-660B-4820-94F8-96D924A8DF6B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E946044F-23A8-422F-A244-AE70D44717F0}" type="pres">
      <dgm:prSet presAssocID="{7C703C76-660B-4820-94F8-96D924A8DF6B}" presName="parentText" presStyleLbl="node1" presStyleIdx="0" presStyleCnt="3" custScaleY="1505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878AF2-5C61-4FFA-BDAA-73B4D8280187}" type="pres">
      <dgm:prSet presAssocID="{7C703C76-660B-4820-94F8-96D924A8DF6B}" presName="negativeSpace" presStyleCnt="0"/>
      <dgm:spPr/>
    </dgm:pt>
    <dgm:pt modelId="{1B4F5C4E-269C-4A32-8F28-E054BF4DA588}" type="pres">
      <dgm:prSet presAssocID="{7C703C76-660B-4820-94F8-96D924A8DF6B}" presName="childText" presStyleLbl="conFgAcc1" presStyleIdx="0" presStyleCnt="3">
        <dgm:presLayoutVars>
          <dgm:bulletEnabled val="1"/>
        </dgm:presLayoutVars>
      </dgm:prSet>
      <dgm:spPr>
        <a:xfrm>
          <a:off x="0" y="1485429"/>
          <a:ext cx="6326187" cy="352800"/>
        </a:xfrm>
        <a:prstGeom prst="rect">
          <a:avLst/>
        </a:prstGeom>
        <a:solidFill>
          <a:srgbClr val="9CD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AAFFAA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endParaRPr lang="fr-FR"/>
        </a:p>
      </dgm:t>
    </dgm:pt>
    <dgm:pt modelId="{0247D322-7EFF-41AE-BF42-4E865C0123ED}" type="pres">
      <dgm:prSet presAssocID="{A31455FC-4664-4B44-B259-EF8413601961}" presName="spaceBetweenRectangles" presStyleCnt="0"/>
      <dgm:spPr/>
    </dgm:pt>
    <dgm:pt modelId="{543C33C5-2C58-48EA-B950-4549A98262B7}" type="pres">
      <dgm:prSet presAssocID="{F607A5D7-533C-4FFB-A097-393297985CC6}" presName="parentLin" presStyleCnt="0"/>
      <dgm:spPr/>
    </dgm:pt>
    <dgm:pt modelId="{28CFB6EA-170E-4AD4-8E10-F4B5A55B387F}" type="pres">
      <dgm:prSet presAssocID="{F607A5D7-533C-4FFB-A097-393297985CC6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868B2DFE-CECD-4D71-BCE3-B0D1DA81AA42}" type="pres">
      <dgm:prSet presAssocID="{F607A5D7-533C-4FFB-A097-393297985CC6}" presName="parentText" presStyleLbl="node1" presStyleIdx="1" presStyleCnt="3" custScaleY="17610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A4F2B9F-F5EC-4A23-AF95-E65A4D7B3DA3}" type="pres">
      <dgm:prSet presAssocID="{F607A5D7-533C-4FFB-A097-393297985CC6}" presName="negativeSpace" presStyleCnt="0"/>
      <dgm:spPr/>
    </dgm:pt>
    <dgm:pt modelId="{BE3235BD-EAEF-4292-A6B9-495D059ABB94}" type="pres">
      <dgm:prSet presAssocID="{F607A5D7-533C-4FFB-A097-393297985CC6}" presName="childText" presStyleLbl="conFgAcc1" presStyleIdx="1" presStyleCnt="3">
        <dgm:presLayoutVars>
          <dgm:bulletEnabled val="1"/>
        </dgm:presLayoutVars>
      </dgm:prSet>
      <dgm:spPr>
        <a:xfrm>
          <a:off x="0" y="2435008"/>
          <a:ext cx="6326187" cy="352800"/>
        </a:xfrm>
        <a:prstGeom prst="rect">
          <a:avLst/>
        </a:prstGeom>
        <a:solidFill>
          <a:srgbClr val="9CD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AAFFAA">
              <a:hueOff val="2973500"/>
              <a:satOff val="-1697"/>
              <a:lumOff val="-1862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endParaRPr lang="fr-FR"/>
        </a:p>
      </dgm:t>
    </dgm:pt>
    <dgm:pt modelId="{941466AE-5888-463C-B3E1-0721F2AA798E}" type="pres">
      <dgm:prSet presAssocID="{66993D8D-9C13-4CC4-949A-78E7621111CA}" presName="spaceBetweenRectangles" presStyleCnt="0"/>
      <dgm:spPr/>
    </dgm:pt>
    <dgm:pt modelId="{F9B403CB-1BEA-4330-A63E-08DC2E72AFCF}" type="pres">
      <dgm:prSet presAssocID="{DE9833BD-5543-4614-8417-9E3BC604341B}" presName="parentLin" presStyleCnt="0"/>
      <dgm:spPr/>
    </dgm:pt>
    <dgm:pt modelId="{D5CC7AF6-C3A6-440E-B2F0-0F6895854D28}" type="pres">
      <dgm:prSet presAssocID="{DE9833BD-5543-4614-8417-9E3BC604341B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6F9EB0E6-789E-4DD2-B2B3-E668285552CE}" type="pres">
      <dgm:prSet presAssocID="{DE9833BD-5543-4614-8417-9E3BC604341B}" presName="parentText" presStyleLbl="node1" presStyleIdx="2" presStyleCnt="3" custScaleY="20458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65E40B-36D1-47EE-ACD1-E8A6588CC11E}" type="pres">
      <dgm:prSet presAssocID="{DE9833BD-5543-4614-8417-9E3BC604341B}" presName="negativeSpace" presStyleCnt="0"/>
      <dgm:spPr/>
    </dgm:pt>
    <dgm:pt modelId="{E002CCA9-9846-45D6-9A34-6AFF9A6AF15D}" type="pres">
      <dgm:prSet presAssocID="{DE9833BD-5543-4614-8417-9E3BC604341B}" presName="childText" presStyleLbl="conFgAcc1" presStyleIdx="2" presStyleCnt="3">
        <dgm:presLayoutVars>
          <dgm:bulletEnabled val="1"/>
        </dgm:presLayoutVars>
      </dgm:prSet>
      <dgm:spPr>
        <a:xfrm>
          <a:off x="0" y="3502260"/>
          <a:ext cx="6326187" cy="352800"/>
        </a:xfrm>
        <a:prstGeom prst="rect">
          <a:avLst/>
        </a:prstGeom>
        <a:solidFill>
          <a:srgbClr val="9CD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AAFFAA">
              <a:hueOff val="5946999"/>
              <a:satOff val="-3393"/>
              <a:lumOff val="-37257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endParaRPr lang="fr-FR"/>
        </a:p>
      </dgm:t>
    </dgm:pt>
  </dgm:ptLst>
  <dgm:cxnLst>
    <dgm:cxn modelId="{CB6F99C6-268A-4E9D-847A-CC02B97D37CA}" type="presOf" srcId="{F607A5D7-533C-4FFB-A097-393297985CC6}" destId="{868B2DFE-CECD-4D71-BCE3-B0D1DA81AA42}" srcOrd="1" destOrd="0" presId="urn:microsoft.com/office/officeart/2005/8/layout/list1"/>
    <dgm:cxn modelId="{B879AA34-9CA7-480F-98F5-33A7226F9B45}" type="presOf" srcId="{66254D2D-5EE5-4F22-B28E-6812C799C589}" destId="{1A38FD61-B582-4F51-AE9C-123BAD5C6239}" srcOrd="0" destOrd="0" presId="urn:microsoft.com/office/officeart/2005/8/layout/list1"/>
    <dgm:cxn modelId="{EC549E79-7DEA-4602-8929-0DBDB5DCC7AC}" srcId="{66254D2D-5EE5-4F22-B28E-6812C799C589}" destId="{7C703C76-660B-4820-94F8-96D924A8DF6B}" srcOrd="0" destOrd="0" parTransId="{C3B4A40C-986C-406D-90D3-3F1FEE7A0B18}" sibTransId="{A31455FC-4664-4B44-B259-EF8413601961}"/>
    <dgm:cxn modelId="{9FA2E69A-39BD-4DAD-9B5F-D8B2713344EE}" srcId="{66254D2D-5EE5-4F22-B28E-6812C799C589}" destId="{F607A5D7-533C-4FFB-A097-393297985CC6}" srcOrd="1" destOrd="0" parTransId="{77ED72DB-969D-459B-82E6-1052A29C0981}" sibTransId="{66993D8D-9C13-4CC4-949A-78E7621111CA}"/>
    <dgm:cxn modelId="{F1C6E340-7A2F-4234-80FD-19241CEAED0C}" type="presOf" srcId="{DE9833BD-5543-4614-8417-9E3BC604341B}" destId="{6F9EB0E6-789E-4DD2-B2B3-E668285552CE}" srcOrd="1" destOrd="0" presId="urn:microsoft.com/office/officeart/2005/8/layout/list1"/>
    <dgm:cxn modelId="{050E9735-CD84-4672-8816-FE70C49AA452}" type="presOf" srcId="{F607A5D7-533C-4FFB-A097-393297985CC6}" destId="{28CFB6EA-170E-4AD4-8E10-F4B5A55B387F}" srcOrd="0" destOrd="0" presId="urn:microsoft.com/office/officeart/2005/8/layout/list1"/>
    <dgm:cxn modelId="{8A1B7D47-BCD2-4614-B66D-CF01D6C78283}" srcId="{66254D2D-5EE5-4F22-B28E-6812C799C589}" destId="{DE9833BD-5543-4614-8417-9E3BC604341B}" srcOrd="2" destOrd="0" parTransId="{45A4147F-834E-422A-A132-C8EBA7DF5FA3}" sibTransId="{EB214D14-8146-432B-BF13-DC388620018C}"/>
    <dgm:cxn modelId="{88C37917-A240-478F-B0FE-23812480C2EF}" type="presOf" srcId="{DE9833BD-5543-4614-8417-9E3BC604341B}" destId="{D5CC7AF6-C3A6-440E-B2F0-0F6895854D28}" srcOrd="0" destOrd="0" presId="urn:microsoft.com/office/officeart/2005/8/layout/list1"/>
    <dgm:cxn modelId="{065C7DB3-2A7E-4012-8655-E3E283AD6479}" type="presOf" srcId="{7C703C76-660B-4820-94F8-96D924A8DF6B}" destId="{91961DB5-545C-4ECA-8141-14A72E345EAB}" srcOrd="0" destOrd="0" presId="urn:microsoft.com/office/officeart/2005/8/layout/list1"/>
    <dgm:cxn modelId="{2FEFE4AE-C745-475E-BAE4-3B1C9BBF6F55}" type="presOf" srcId="{7C703C76-660B-4820-94F8-96D924A8DF6B}" destId="{E946044F-23A8-422F-A244-AE70D44717F0}" srcOrd="1" destOrd="0" presId="urn:microsoft.com/office/officeart/2005/8/layout/list1"/>
    <dgm:cxn modelId="{9C7C827A-9244-4299-A16F-33B0BA41154A}" type="presParOf" srcId="{1A38FD61-B582-4F51-AE9C-123BAD5C6239}" destId="{1FD62C8F-7CD9-42D3-938F-A9FF8E9D7BCB}" srcOrd="0" destOrd="0" presId="urn:microsoft.com/office/officeart/2005/8/layout/list1"/>
    <dgm:cxn modelId="{2DBE673D-92B2-45A4-B186-95CD9CAD14F7}" type="presParOf" srcId="{1FD62C8F-7CD9-42D3-938F-A9FF8E9D7BCB}" destId="{91961DB5-545C-4ECA-8141-14A72E345EAB}" srcOrd="0" destOrd="0" presId="urn:microsoft.com/office/officeart/2005/8/layout/list1"/>
    <dgm:cxn modelId="{25784B92-408B-4227-BE36-A0DC527AF2DA}" type="presParOf" srcId="{1FD62C8F-7CD9-42D3-938F-A9FF8E9D7BCB}" destId="{E946044F-23A8-422F-A244-AE70D44717F0}" srcOrd="1" destOrd="0" presId="urn:microsoft.com/office/officeart/2005/8/layout/list1"/>
    <dgm:cxn modelId="{1B3AA40E-B297-42F5-80A1-D67DBD776200}" type="presParOf" srcId="{1A38FD61-B582-4F51-AE9C-123BAD5C6239}" destId="{23878AF2-5C61-4FFA-BDAA-73B4D8280187}" srcOrd="1" destOrd="0" presId="urn:microsoft.com/office/officeart/2005/8/layout/list1"/>
    <dgm:cxn modelId="{8D7F88BA-19C2-4DDC-A2B8-715357353852}" type="presParOf" srcId="{1A38FD61-B582-4F51-AE9C-123BAD5C6239}" destId="{1B4F5C4E-269C-4A32-8F28-E054BF4DA588}" srcOrd="2" destOrd="0" presId="urn:microsoft.com/office/officeart/2005/8/layout/list1"/>
    <dgm:cxn modelId="{78F7947E-FA33-40D0-9972-46853E39068D}" type="presParOf" srcId="{1A38FD61-B582-4F51-AE9C-123BAD5C6239}" destId="{0247D322-7EFF-41AE-BF42-4E865C0123ED}" srcOrd="3" destOrd="0" presId="urn:microsoft.com/office/officeart/2005/8/layout/list1"/>
    <dgm:cxn modelId="{B7A3E0A5-2A36-41B9-8659-C96B92FD6E0B}" type="presParOf" srcId="{1A38FD61-B582-4F51-AE9C-123BAD5C6239}" destId="{543C33C5-2C58-48EA-B950-4549A98262B7}" srcOrd="4" destOrd="0" presId="urn:microsoft.com/office/officeart/2005/8/layout/list1"/>
    <dgm:cxn modelId="{9CE3F684-81F9-4FB0-87D0-A2C01D2AC9D6}" type="presParOf" srcId="{543C33C5-2C58-48EA-B950-4549A98262B7}" destId="{28CFB6EA-170E-4AD4-8E10-F4B5A55B387F}" srcOrd="0" destOrd="0" presId="urn:microsoft.com/office/officeart/2005/8/layout/list1"/>
    <dgm:cxn modelId="{97C45664-4F54-46EE-AEBA-FD2BBFA429C0}" type="presParOf" srcId="{543C33C5-2C58-48EA-B950-4549A98262B7}" destId="{868B2DFE-CECD-4D71-BCE3-B0D1DA81AA42}" srcOrd="1" destOrd="0" presId="urn:microsoft.com/office/officeart/2005/8/layout/list1"/>
    <dgm:cxn modelId="{BB5FBE46-CD80-4BAD-B77E-63DF965BBD07}" type="presParOf" srcId="{1A38FD61-B582-4F51-AE9C-123BAD5C6239}" destId="{DA4F2B9F-F5EC-4A23-AF95-E65A4D7B3DA3}" srcOrd="5" destOrd="0" presId="urn:microsoft.com/office/officeart/2005/8/layout/list1"/>
    <dgm:cxn modelId="{DC958C93-F3B2-4DAB-ABE5-0DAF2C279694}" type="presParOf" srcId="{1A38FD61-B582-4F51-AE9C-123BAD5C6239}" destId="{BE3235BD-EAEF-4292-A6B9-495D059ABB94}" srcOrd="6" destOrd="0" presId="urn:microsoft.com/office/officeart/2005/8/layout/list1"/>
    <dgm:cxn modelId="{24FCD02A-C760-447C-85C5-2BD6C2F69DA7}" type="presParOf" srcId="{1A38FD61-B582-4F51-AE9C-123BAD5C6239}" destId="{941466AE-5888-463C-B3E1-0721F2AA798E}" srcOrd="7" destOrd="0" presId="urn:microsoft.com/office/officeart/2005/8/layout/list1"/>
    <dgm:cxn modelId="{98F05038-C178-46C2-A8A0-0665E1AB0759}" type="presParOf" srcId="{1A38FD61-B582-4F51-AE9C-123BAD5C6239}" destId="{F9B403CB-1BEA-4330-A63E-08DC2E72AFCF}" srcOrd="8" destOrd="0" presId="urn:microsoft.com/office/officeart/2005/8/layout/list1"/>
    <dgm:cxn modelId="{B1E36643-5522-4F50-9DF6-DAA4EE75144B}" type="presParOf" srcId="{F9B403CB-1BEA-4330-A63E-08DC2E72AFCF}" destId="{D5CC7AF6-C3A6-440E-B2F0-0F6895854D28}" srcOrd="0" destOrd="0" presId="urn:microsoft.com/office/officeart/2005/8/layout/list1"/>
    <dgm:cxn modelId="{DDAB47C8-39B1-44BC-95D8-6D1E86860B68}" type="presParOf" srcId="{F9B403CB-1BEA-4330-A63E-08DC2E72AFCF}" destId="{6F9EB0E6-789E-4DD2-B2B3-E668285552CE}" srcOrd="1" destOrd="0" presId="urn:microsoft.com/office/officeart/2005/8/layout/list1"/>
    <dgm:cxn modelId="{0DE75CED-51EC-451D-BBA9-72ED01BE1CCD}" type="presParOf" srcId="{1A38FD61-B582-4F51-AE9C-123BAD5C6239}" destId="{7865E40B-36D1-47EE-ACD1-E8A6588CC11E}" srcOrd="9" destOrd="0" presId="urn:microsoft.com/office/officeart/2005/8/layout/list1"/>
    <dgm:cxn modelId="{DE79D894-E4F8-4003-9AC0-F108AB177D89}" type="presParOf" srcId="{1A38FD61-B582-4F51-AE9C-123BAD5C6239}" destId="{E002CCA9-9846-45D6-9A34-6AFF9A6AF15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947D76-9B54-4644-A92D-5F879643D028}" type="doc">
      <dgm:prSet loTypeId="urn:microsoft.com/office/officeart/2005/8/layout/vList5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4DCFC5BB-8722-4A5A-B1CC-FBB28656CDEE}">
      <dgm:prSet phldrT="[Texte]"/>
      <dgm:spPr/>
      <dgm:t>
        <a:bodyPr/>
        <a:lstStyle/>
        <a:p>
          <a:r>
            <a:rPr lang="fr-FR" dirty="0" smtClean="0">
              <a:solidFill>
                <a:srgbClr val="002060"/>
              </a:solidFill>
            </a:rPr>
            <a:t>EI d’origine pharmaceutiques</a:t>
          </a:r>
          <a:endParaRPr lang="fr-FR" dirty="0">
            <a:solidFill>
              <a:srgbClr val="002060"/>
            </a:solidFill>
          </a:endParaRPr>
        </a:p>
      </dgm:t>
    </dgm:pt>
    <dgm:pt modelId="{014887F7-5FE8-433E-BB0B-30B43E96643E}" type="parTrans" cxnId="{C3086C87-D1D0-4D00-B90C-AD49BD8C4196}">
      <dgm:prSet/>
      <dgm:spPr/>
      <dgm:t>
        <a:bodyPr/>
        <a:lstStyle/>
        <a:p>
          <a:endParaRPr lang="fr-FR"/>
        </a:p>
      </dgm:t>
    </dgm:pt>
    <dgm:pt modelId="{B5C08B7F-FEA3-4A72-ABCE-46AE44A06551}" type="sibTrans" cxnId="{C3086C87-D1D0-4D00-B90C-AD49BD8C4196}">
      <dgm:prSet/>
      <dgm:spPr/>
      <dgm:t>
        <a:bodyPr/>
        <a:lstStyle/>
        <a:p>
          <a:endParaRPr lang="fr-FR"/>
        </a:p>
      </dgm:t>
    </dgm:pt>
    <dgm:pt modelId="{BF61CB94-132C-4027-A6F7-CC667B680DB2}">
      <dgm:prSet phldrT="[Texte]"/>
      <dgm:spPr/>
      <dgm:t>
        <a:bodyPr/>
        <a:lstStyle/>
        <a:p>
          <a:r>
            <a:rPr lang="fr-FR" dirty="0" smtClean="0"/>
            <a:t>Produit périmé ou mal conservé (produit altéré)</a:t>
          </a:r>
          <a:endParaRPr lang="fr-FR" dirty="0"/>
        </a:p>
      </dgm:t>
    </dgm:pt>
    <dgm:pt modelId="{0A76E213-5084-44B9-9B93-B979892A37F1}" type="parTrans" cxnId="{4FD59192-123E-4718-A6AB-184F147A95CB}">
      <dgm:prSet/>
      <dgm:spPr/>
      <dgm:t>
        <a:bodyPr/>
        <a:lstStyle/>
        <a:p>
          <a:endParaRPr lang="fr-FR"/>
        </a:p>
      </dgm:t>
    </dgm:pt>
    <dgm:pt modelId="{B3FBB033-651C-4085-878C-54C89E7CA5B1}" type="sibTrans" cxnId="{4FD59192-123E-4718-A6AB-184F147A95CB}">
      <dgm:prSet/>
      <dgm:spPr/>
      <dgm:t>
        <a:bodyPr/>
        <a:lstStyle/>
        <a:p>
          <a:endParaRPr lang="fr-FR"/>
        </a:p>
      </dgm:t>
    </dgm:pt>
    <dgm:pt modelId="{2E4416AD-8F62-40BA-88E9-714FA7FEE044}">
      <dgm:prSet phldrT="[Texte]"/>
      <dgm:spPr/>
      <dgm:t>
        <a:bodyPr/>
        <a:lstStyle/>
        <a:p>
          <a:r>
            <a:rPr lang="fr-FR" dirty="0" smtClean="0">
              <a:solidFill>
                <a:srgbClr val="002060"/>
              </a:solidFill>
            </a:rPr>
            <a:t>EI d’origine </a:t>
          </a:r>
          <a:r>
            <a:rPr lang="fr-FR" dirty="0" smtClean="0">
              <a:solidFill>
                <a:srgbClr val="002060"/>
              </a:solidFill>
            </a:rPr>
            <a:t>Pharmaco Cinétique</a:t>
          </a:r>
          <a:endParaRPr lang="fr-FR" dirty="0">
            <a:solidFill>
              <a:srgbClr val="002060"/>
            </a:solidFill>
          </a:endParaRPr>
        </a:p>
      </dgm:t>
    </dgm:pt>
    <dgm:pt modelId="{56B1F2B7-5A00-4F10-9A9E-944B9FD4CB40}" type="parTrans" cxnId="{926C841B-8E39-49AB-BBE9-69E5D109FA10}">
      <dgm:prSet/>
      <dgm:spPr/>
      <dgm:t>
        <a:bodyPr/>
        <a:lstStyle/>
        <a:p>
          <a:endParaRPr lang="fr-FR"/>
        </a:p>
      </dgm:t>
    </dgm:pt>
    <dgm:pt modelId="{CAE19DED-84AC-42C4-947D-301C5372B140}" type="sibTrans" cxnId="{926C841B-8E39-49AB-BBE9-69E5D109FA10}">
      <dgm:prSet/>
      <dgm:spPr/>
      <dgm:t>
        <a:bodyPr/>
        <a:lstStyle/>
        <a:p>
          <a:endParaRPr lang="fr-FR"/>
        </a:p>
      </dgm:t>
    </dgm:pt>
    <dgm:pt modelId="{04E2810F-A059-4B6F-97A0-D185E1ED7C23}">
      <dgm:prSet phldrT="[Texte]"/>
      <dgm:spPr/>
      <dgm:t>
        <a:bodyPr/>
        <a:lstStyle/>
        <a:p>
          <a:r>
            <a:rPr lang="fr-FR" dirty="0" smtClean="0"/>
            <a:t>Modification des [ ] plasmatiques (absorption, distribution, métabolisme, élimination) </a:t>
          </a:r>
          <a:endParaRPr lang="fr-FR" dirty="0"/>
        </a:p>
      </dgm:t>
    </dgm:pt>
    <dgm:pt modelId="{7ED406D9-A59F-4667-BE3C-9049D32B93A5}" type="parTrans" cxnId="{2395F0F0-F8F6-451B-A770-DC054FBBAFCD}">
      <dgm:prSet/>
      <dgm:spPr/>
      <dgm:t>
        <a:bodyPr/>
        <a:lstStyle/>
        <a:p>
          <a:endParaRPr lang="fr-FR"/>
        </a:p>
      </dgm:t>
    </dgm:pt>
    <dgm:pt modelId="{1A6BE9C3-1A0B-4E04-9CF0-6C9922A464DE}" type="sibTrans" cxnId="{2395F0F0-F8F6-451B-A770-DC054FBBAFCD}">
      <dgm:prSet/>
      <dgm:spPr/>
      <dgm:t>
        <a:bodyPr/>
        <a:lstStyle/>
        <a:p>
          <a:endParaRPr lang="fr-FR"/>
        </a:p>
      </dgm:t>
    </dgm:pt>
    <dgm:pt modelId="{2A95D3AF-BAD0-40AE-895E-FE518945DCDB}">
      <dgm:prSet phldrT="[Texte]"/>
      <dgm:spPr/>
      <dgm:t>
        <a:bodyPr/>
        <a:lstStyle/>
        <a:p>
          <a:r>
            <a:rPr lang="fr-FR" dirty="0" smtClean="0">
              <a:solidFill>
                <a:srgbClr val="002060"/>
              </a:solidFill>
            </a:rPr>
            <a:t>EI d’origine </a:t>
          </a:r>
          <a:r>
            <a:rPr lang="fr-FR" dirty="0" smtClean="0">
              <a:solidFill>
                <a:srgbClr val="002060"/>
              </a:solidFill>
            </a:rPr>
            <a:t>Pharmacodynamique</a:t>
          </a:r>
          <a:endParaRPr lang="fr-FR" dirty="0">
            <a:solidFill>
              <a:srgbClr val="002060"/>
            </a:solidFill>
          </a:endParaRPr>
        </a:p>
      </dgm:t>
    </dgm:pt>
    <dgm:pt modelId="{EFDCD9FF-C703-4CF5-9A5E-9CC2EEB6B71F}" type="parTrans" cxnId="{9E9C1585-1171-4960-A6E7-72F26149B499}">
      <dgm:prSet/>
      <dgm:spPr/>
      <dgm:t>
        <a:bodyPr/>
        <a:lstStyle/>
        <a:p>
          <a:endParaRPr lang="fr-FR"/>
        </a:p>
      </dgm:t>
    </dgm:pt>
    <dgm:pt modelId="{7E6BECBD-CAB2-4510-B218-1DFA95671249}" type="sibTrans" cxnId="{9E9C1585-1171-4960-A6E7-72F26149B499}">
      <dgm:prSet/>
      <dgm:spPr/>
      <dgm:t>
        <a:bodyPr/>
        <a:lstStyle/>
        <a:p>
          <a:endParaRPr lang="fr-FR"/>
        </a:p>
      </dgm:t>
    </dgm:pt>
    <dgm:pt modelId="{CB51C5A9-90FB-4B7E-B9B2-1C9D0E9913D9}">
      <dgm:prSet phldrT="[Texte]"/>
      <dgm:spPr/>
      <dgm:t>
        <a:bodyPr/>
        <a:lstStyle/>
        <a:p>
          <a:r>
            <a:rPr lang="fr-FR" dirty="0" smtClean="0"/>
            <a:t>Sensibilité anormale des récepteurs</a:t>
          </a:r>
          <a:endParaRPr lang="fr-FR" dirty="0"/>
        </a:p>
      </dgm:t>
    </dgm:pt>
    <dgm:pt modelId="{9E866EFE-9A2E-4CEB-B01B-FCBDE479CB19}" type="parTrans" cxnId="{D8B5379A-F177-41C5-89D8-C271F71047A0}">
      <dgm:prSet/>
      <dgm:spPr/>
      <dgm:t>
        <a:bodyPr/>
        <a:lstStyle/>
        <a:p>
          <a:endParaRPr lang="fr-FR"/>
        </a:p>
      </dgm:t>
    </dgm:pt>
    <dgm:pt modelId="{A2962BCA-90D4-4C29-A0D8-86D8C291E07E}" type="sibTrans" cxnId="{D8B5379A-F177-41C5-89D8-C271F71047A0}">
      <dgm:prSet/>
      <dgm:spPr/>
      <dgm:t>
        <a:bodyPr/>
        <a:lstStyle/>
        <a:p>
          <a:endParaRPr lang="fr-FR"/>
        </a:p>
      </dgm:t>
    </dgm:pt>
    <dgm:pt modelId="{57D5FC76-0503-40D6-B83D-81575DEB130C}">
      <dgm:prSet phldrT="[Texte]"/>
      <dgm:spPr/>
      <dgm:t>
        <a:bodyPr/>
        <a:lstStyle/>
        <a:p>
          <a:r>
            <a:rPr lang="fr-FR" dirty="0" smtClean="0"/>
            <a:t>Produit de mauvaise qualité ou de contrefaçon  </a:t>
          </a:r>
          <a:endParaRPr lang="fr-FR" dirty="0"/>
        </a:p>
      </dgm:t>
    </dgm:pt>
    <dgm:pt modelId="{98199BE8-DA7B-40C0-A542-5ACB3275798B}" type="parTrans" cxnId="{737DE55F-E082-4569-BC89-1894CCB96F13}">
      <dgm:prSet/>
      <dgm:spPr/>
      <dgm:t>
        <a:bodyPr/>
        <a:lstStyle/>
        <a:p>
          <a:endParaRPr lang="fr-FR"/>
        </a:p>
      </dgm:t>
    </dgm:pt>
    <dgm:pt modelId="{B4363AC5-27C9-4F52-B3AC-9C50F38503F9}" type="sibTrans" cxnId="{737DE55F-E082-4569-BC89-1894CCB96F13}">
      <dgm:prSet/>
      <dgm:spPr/>
      <dgm:t>
        <a:bodyPr/>
        <a:lstStyle/>
        <a:p>
          <a:endParaRPr lang="fr-FR"/>
        </a:p>
      </dgm:t>
    </dgm:pt>
    <dgm:pt modelId="{C8191D0B-92F6-4B75-A1DD-BDB148380375}">
      <dgm:prSet phldrT="[Texte]"/>
      <dgm:spPr/>
      <dgm:t>
        <a:bodyPr/>
        <a:lstStyle/>
        <a:p>
          <a:r>
            <a:rPr lang="fr-FR" dirty="0" smtClean="0"/>
            <a:t>Effets pharmacologiques (effet principal ou latéral)</a:t>
          </a:r>
          <a:endParaRPr lang="fr-FR" dirty="0"/>
        </a:p>
      </dgm:t>
    </dgm:pt>
    <dgm:pt modelId="{33C97B7C-B1DA-48D5-AEB4-1F0D2E646D57}" type="parTrans" cxnId="{720E8329-E7F7-4E60-B553-469976B82A33}">
      <dgm:prSet/>
      <dgm:spPr/>
      <dgm:t>
        <a:bodyPr/>
        <a:lstStyle/>
        <a:p>
          <a:endParaRPr lang="fr-FR"/>
        </a:p>
      </dgm:t>
    </dgm:pt>
    <dgm:pt modelId="{C783ED73-3EF6-4287-B816-5BBC7743420B}" type="sibTrans" cxnId="{720E8329-E7F7-4E60-B553-469976B82A33}">
      <dgm:prSet/>
      <dgm:spPr/>
      <dgm:t>
        <a:bodyPr/>
        <a:lstStyle/>
        <a:p>
          <a:endParaRPr lang="fr-FR"/>
        </a:p>
      </dgm:t>
    </dgm:pt>
    <dgm:pt modelId="{038AA402-9BFD-4D71-848B-48DEF234279D}">
      <dgm:prSet phldrT="[Texte]"/>
      <dgm:spPr/>
      <dgm:t>
        <a:bodyPr/>
        <a:lstStyle/>
        <a:p>
          <a:r>
            <a:rPr lang="fr-FR" dirty="0" smtClean="0"/>
            <a:t>Certains excipients </a:t>
          </a:r>
          <a:endParaRPr lang="fr-FR" dirty="0"/>
        </a:p>
      </dgm:t>
    </dgm:pt>
    <dgm:pt modelId="{42FD1AEA-15ED-4B54-8963-C480BCF4ADEB}" type="parTrans" cxnId="{0D4B2396-D32D-43AF-AFBA-0AB3ED02C000}">
      <dgm:prSet/>
      <dgm:spPr/>
      <dgm:t>
        <a:bodyPr/>
        <a:lstStyle/>
        <a:p>
          <a:endParaRPr lang="fr-FR"/>
        </a:p>
      </dgm:t>
    </dgm:pt>
    <dgm:pt modelId="{0600DF45-49A6-4FB3-B3CD-6499EF89E398}" type="sibTrans" cxnId="{0D4B2396-D32D-43AF-AFBA-0AB3ED02C000}">
      <dgm:prSet/>
      <dgm:spPr/>
      <dgm:t>
        <a:bodyPr/>
        <a:lstStyle/>
        <a:p>
          <a:endParaRPr lang="fr-FR"/>
        </a:p>
      </dgm:t>
    </dgm:pt>
    <dgm:pt modelId="{CF10A35D-2A1E-4537-9F1B-AE51993717C0}" type="pres">
      <dgm:prSet presAssocID="{D0947D76-9B54-4644-A92D-5F879643D02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066301B-E0E8-4E2B-AA33-F8FFE99D290A}" type="pres">
      <dgm:prSet presAssocID="{4DCFC5BB-8722-4A5A-B1CC-FBB28656CDEE}" presName="linNode" presStyleCnt="0"/>
      <dgm:spPr/>
    </dgm:pt>
    <dgm:pt modelId="{BB57EF33-BA5F-4100-8D32-2A3C7AB1FBFB}" type="pres">
      <dgm:prSet presAssocID="{4DCFC5BB-8722-4A5A-B1CC-FBB28656CDE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0B43EC-9266-49F1-A553-2247675BECC9}" type="pres">
      <dgm:prSet presAssocID="{4DCFC5BB-8722-4A5A-B1CC-FBB28656CDE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E18663-2A6C-4C17-9BB6-2F1B42ABF7A8}" type="pres">
      <dgm:prSet presAssocID="{B5C08B7F-FEA3-4A72-ABCE-46AE44A06551}" presName="sp" presStyleCnt="0"/>
      <dgm:spPr/>
    </dgm:pt>
    <dgm:pt modelId="{7D269FDF-20F8-407A-8394-F810E55DFA39}" type="pres">
      <dgm:prSet presAssocID="{2E4416AD-8F62-40BA-88E9-714FA7FEE044}" presName="linNode" presStyleCnt="0"/>
      <dgm:spPr/>
    </dgm:pt>
    <dgm:pt modelId="{98B5E4B7-BBC7-421A-936A-C649199C788E}" type="pres">
      <dgm:prSet presAssocID="{2E4416AD-8F62-40BA-88E9-714FA7FEE044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B4DD182-0F02-4662-8146-95A0EBB40ABF}" type="pres">
      <dgm:prSet presAssocID="{2E4416AD-8F62-40BA-88E9-714FA7FEE04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18B118-DD13-485C-86E8-06D802761BF0}" type="pres">
      <dgm:prSet presAssocID="{CAE19DED-84AC-42C4-947D-301C5372B140}" presName="sp" presStyleCnt="0"/>
      <dgm:spPr/>
    </dgm:pt>
    <dgm:pt modelId="{147B36F3-8B11-43F2-9471-70FDC78CD610}" type="pres">
      <dgm:prSet presAssocID="{2A95D3AF-BAD0-40AE-895E-FE518945DCDB}" presName="linNode" presStyleCnt="0"/>
      <dgm:spPr/>
    </dgm:pt>
    <dgm:pt modelId="{53900428-373D-48CD-AFDC-AD56DF9B7A13}" type="pres">
      <dgm:prSet presAssocID="{2A95D3AF-BAD0-40AE-895E-FE518945DCD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C782F2-AFAA-4AD1-B1E0-975B834B7BD8}" type="pres">
      <dgm:prSet presAssocID="{2A95D3AF-BAD0-40AE-895E-FE518945DCD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BEE70DA-48BF-4D8B-B385-2B7B0BA9E25D}" type="presOf" srcId="{BF61CB94-132C-4027-A6F7-CC667B680DB2}" destId="{AE0B43EC-9266-49F1-A553-2247675BECC9}" srcOrd="0" destOrd="0" presId="urn:microsoft.com/office/officeart/2005/8/layout/vList5"/>
    <dgm:cxn modelId="{9E9C1585-1171-4960-A6E7-72F26149B499}" srcId="{D0947D76-9B54-4644-A92D-5F879643D028}" destId="{2A95D3AF-BAD0-40AE-895E-FE518945DCDB}" srcOrd="2" destOrd="0" parTransId="{EFDCD9FF-C703-4CF5-9A5E-9CC2EEB6B71F}" sibTransId="{7E6BECBD-CAB2-4510-B218-1DFA95671249}"/>
    <dgm:cxn modelId="{926C841B-8E39-49AB-BBE9-69E5D109FA10}" srcId="{D0947D76-9B54-4644-A92D-5F879643D028}" destId="{2E4416AD-8F62-40BA-88E9-714FA7FEE044}" srcOrd="1" destOrd="0" parTransId="{56B1F2B7-5A00-4F10-9A9E-944B9FD4CB40}" sibTransId="{CAE19DED-84AC-42C4-947D-301C5372B140}"/>
    <dgm:cxn modelId="{A04F7C45-752F-47F1-8075-BDAFAEC95CC0}" type="presOf" srcId="{04E2810F-A059-4B6F-97A0-D185E1ED7C23}" destId="{9B4DD182-0F02-4662-8146-95A0EBB40ABF}" srcOrd="0" destOrd="0" presId="urn:microsoft.com/office/officeart/2005/8/layout/vList5"/>
    <dgm:cxn modelId="{0D4B2396-D32D-43AF-AFBA-0AB3ED02C000}" srcId="{4DCFC5BB-8722-4A5A-B1CC-FBB28656CDEE}" destId="{038AA402-9BFD-4D71-848B-48DEF234279D}" srcOrd="2" destOrd="0" parTransId="{42FD1AEA-15ED-4B54-8963-C480BCF4ADEB}" sibTransId="{0600DF45-49A6-4FB3-B3CD-6499EF89E398}"/>
    <dgm:cxn modelId="{C3086C87-D1D0-4D00-B90C-AD49BD8C4196}" srcId="{D0947D76-9B54-4644-A92D-5F879643D028}" destId="{4DCFC5BB-8722-4A5A-B1CC-FBB28656CDEE}" srcOrd="0" destOrd="0" parTransId="{014887F7-5FE8-433E-BB0B-30B43E96643E}" sibTransId="{B5C08B7F-FEA3-4A72-ABCE-46AE44A06551}"/>
    <dgm:cxn modelId="{40D28E46-736B-4BF9-B593-D80EFB36B6F4}" type="presOf" srcId="{2E4416AD-8F62-40BA-88E9-714FA7FEE044}" destId="{98B5E4B7-BBC7-421A-936A-C649199C788E}" srcOrd="0" destOrd="0" presId="urn:microsoft.com/office/officeart/2005/8/layout/vList5"/>
    <dgm:cxn modelId="{D8B5379A-F177-41C5-89D8-C271F71047A0}" srcId="{2A95D3AF-BAD0-40AE-895E-FE518945DCDB}" destId="{CB51C5A9-90FB-4B7E-B9B2-1C9D0E9913D9}" srcOrd="0" destOrd="0" parTransId="{9E866EFE-9A2E-4CEB-B01B-FCBDE479CB19}" sibTransId="{A2962BCA-90D4-4C29-A0D8-86D8C291E07E}"/>
    <dgm:cxn modelId="{11B1F6A5-249D-4EAE-9019-E44942F64EA9}" type="presOf" srcId="{CB51C5A9-90FB-4B7E-B9B2-1C9D0E9913D9}" destId="{A9C782F2-AFAA-4AD1-B1E0-975B834B7BD8}" srcOrd="0" destOrd="0" presId="urn:microsoft.com/office/officeart/2005/8/layout/vList5"/>
    <dgm:cxn modelId="{542DCC47-7143-4ECD-AEFD-30820E585058}" type="presOf" srcId="{2A95D3AF-BAD0-40AE-895E-FE518945DCDB}" destId="{53900428-373D-48CD-AFDC-AD56DF9B7A13}" srcOrd="0" destOrd="0" presId="urn:microsoft.com/office/officeart/2005/8/layout/vList5"/>
    <dgm:cxn modelId="{CBB9BB80-3C42-4376-A76A-149254B1694F}" type="presOf" srcId="{038AA402-9BFD-4D71-848B-48DEF234279D}" destId="{AE0B43EC-9266-49F1-A553-2247675BECC9}" srcOrd="0" destOrd="2" presId="urn:microsoft.com/office/officeart/2005/8/layout/vList5"/>
    <dgm:cxn modelId="{78DFA224-4629-4E3C-8CBC-0E2AC546723A}" type="presOf" srcId="{4DCFC5BB-8722-4A5A-B1CC-FBB28656CDEE}" destId="{BB57EF33-BA5F-4100-8D32-2A3C7AB1FBFB}" srcOrd="0" destOrd="0" presId="urn:microsoft.com/office/officeart/2005/8/layout/vList5"/>
    <dgm:cxn modelId="{4FD59192-123E-4718-A6AB-184F147A95CB}" srcId="{4DCFC5BB-8722-4A5A-B1CC-FBB28656CDEE}" destId="{BF61CB94-132C-4027-A6F7-CC667B680DB2}" srcOrd="0" destOrd="0" parTransId="{0A76E213-5084-44B9-9B93-B979892A37F1}" sibTransId="{B3FBB033-651C-4085-878C-54C89E7CA5B1}"/>
    <dgm:cxn modelId="{2395F0F0-F8F6-451B-A770-DC054FBBAFCD}" srcId="{2E4416AD-8F62-40BA-88E9-714FA7FEE044}" destId="{04E2810F-A059-4B6F-97A0-D185E1ED7C23}" srcOrd="0" destOrd="0" parTransId="{7ED406D9-A59F-4667-BE3C-9049D32B93A5}" sibTransId="{1A6BE9C3-1A0B-4E04-9CF0-6C9922A464DE}"/>
    <dgm:cxn modelId="{737DE55F-E082-4569-BC89-1894CCB96F13}" srcId="{4DCFC5BB-8722-4A5A-B1CC-FBB28656CDEE}" destId="{57D5FC76-0503-40D6-B83D-81575DEB130C}" srcOrd="1" destOrd="0" parTransId="{98199BE8-DA7B-40C0-A542-5ACB3275798B}" sibTransId="{B4363AC5-27C9-4F52-B3AC-9C50F38503F9}"/>
    <dgm:cxn modelId="{DAA56C57-A7A8-486F-9F81-766A9FCCB98D}" type="presOf" srcId="{C8191D0B-92F6-4B75-A1DD-BDB148380375}" destId="{A9C782F2-AFAA-4AD1-B1E0-975B834B7BD8}" srcOrd="0" destOrd="1" presId="urn:microsoft.com/office/officeart/2005/8/layout/vList5"/>
    <dgm:cxn modelId="{CA67E43D-EF42-46AE-AEAB-F19045F78750}" type="presOf" srcId="{57D5FC76-0503-40D6-B83D-81575DEB130C}" destId="{AE0B43EC-9266-49F1-A553-2247675BECC9}" srcOrd="0" destOrd="1" presId="urn:microsoft.com/office/officeart/2005/8/layout/vList5"/>
    <dgm:cxn modelId="{A395321A-8259-4A99-84A0-2E0192D6C71C}" type="presOf" srcId="{D0947D76-9B54-4644-A92D-5F879643D028}" destId="{CF10A35D-2A1E-4537-9F1B-AE51993717C0}" srcOrd="0" destOrd="0" presId="urn:microsoft.com/office/officeart/2005/8/layout/vList5"/>
    <dgm:cxn modelId="{720E8329-E7F7-4E60-B553-469976B82A33}" srcId="{2A95D3AF-BAD0-40AE-895E-FE518945DCDB}" destId="{C8191D0B-92F6-4B75-A1DD-BDB148380375}" srcOrd="1" destOrd="0" parTransId="{33C97B7C-B1DA-48D5-AEB4-1F0D2E646D57}" sibTransId="{C783ED73-3EF6-4287-B816-5BBC7743420B}"/>
    <dgm:cxn modelId="{5EB549E8-0F1D-47B1-B9C8-69DAFED285F2}" type="presParOf" srcId="{CF10A35D-2A1E-4537-9F1B-AE51993717C0}" destId="{B066301B-E0E8-4E2B-AA33-F8FFE99D290A}" srcOrd="0" destOrd="0" presId="urn:microsoft.com/office/officeart/2005/8/layout/vList5"/>
    <dgm:cxn modelId="{66DC1645-A2AC-4B71-8A89-45E5217BE1D5}" type="presParOf" srcId="{B066301B-E0E8-4E2B-AA33-F8FFE99D290A}" destId="{BB57EF33-BA5F-4100-8D32-2A3C7AB1FBFB}" srcOrd="0" destOrd="0" presId="urn:microsoft.com/office/officeart/2005/8/layout/vList5"/>
    <dgm:cxn modelId="{953556B7-4E6C-40E4-AFA5-32DBDC1649F5}" type="presParOf" srcId="{B066301B-E0E8-4E2B-AA33-F8FFE99D290A}" destId="{AE0B43EC-9266-49F1-A553-2247675BECC9}" srcOrd="1" destOrd="0" presId="urn:microsoft.com/office/officeart/2005/8/layout/vList5"/>
    <dgm:cxn modelId="{182769A3-A33B-4036-8E3C-19F0185F4D54}" type="presParOf" srcId="{CF10A35D-2A1E-4537-9F1B-AE51993717C0}" destId="{68E18663-2A6C-4C17-9BB6-2F1B42ABF7A8}" srcOrd="1" destOrd="0" presId="urn:microsoft.com/office/officeart/2005/8/layout/vList5"/>
    <dgm:cxn modelId="{02814EE8-CD47-4AB0-879A-E2793BE679C0}" type="presParOf" srcId="{CF10A35D-2A1E-4537-9F1B-AE51993717C0}" destId="{7D269FDF-20F8-407A-8394-F810E55DFA39}" srcOrd="2" destOrd="0" presId="urn:microsoft.com/office/officeart/2005/8/layout/vList5"/>
    <dgm:cxn modelId="{D767EAD3-8FD9-45E3-AB7F-B6DD72B24502}" type="presParOf" srcId="{7D269FDF-20F8-407A-8394-F810E55DFA39}" destId="{98B5E4B7-BBC7-421A-936A-C649199C788E}" srcOrd="0" destOrd="0" presId="urn:microsoft.com/office/officeart/2005/8/layout/vList5"/>
    <dgm:cxn modelId="{00F408A0-0A3E-4F51-AB86-5CD52C540F48}" type="presParOf" srcId="{7D269FDF-20F8-407A-8394-F810E55DFA39}" destId="{9B4DD182-0F02-4662-8146-95A0EBB40ABF}" srcOrd="1" destOrd="0" presId="urn:microsoft.com/office/officeart/2005/8/layout/vList5"/>
    <dgm:cxn modelId="{C92FA94A-1A17-44AA-8A76-FBAD448C5468}" type="presParOf" srcId="{CF10A35D-2A1E-4537-9F1B-AE51993717C0}" destId="{6F18B118-DD13-485C-86E8-06D802761BF0}" srcOrd="3" destOrd="0" presId="urn:microsoft.com/office/officeart/2005/8/layout/vList5"/>
    <dgm:cxn modelId="{35B000EC-C2FD-48C7-B001-8F9AA0230762}" type="presParOf" srcId="{CF10A35D-2A1E-4537-9F1B-AE51993717C0}" destId="{147B36F3-8B11-43F2-9471-70FDC78CD610}" srcOrd="4" destOrd="0" presId="urn:microsoft.com/office/officeart/2005/8/layout/vList5"/>
    <dgm:cxn modelId="{9309C48D-68D0-40F3-A207-11F1DE695D22}" type="presParOf" srcId="{147B36F3-8B11-43F2-9471-70FDC78CD610}" destId="{53900428-373D-48CD-AFDC-AD56DF9B7A13}" srcOrd="0" destOrd="0" presId="urn:microsoft.com/office/officeart/2005/8/layout/vList5"/>
    <dgm:cxn modelId="{6DA5AFDF-1F08-45D5-A83F-410E32699F0D}" type="presParOf" srcId="{147B36F3-8B11-43F2-9471-70FDC78CD610}" destId="{A9C782F2-AFAA-4AD1-B1E0-975B834B7BD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4F5C4E-269C-4A32-8F28-E054BF4DA588}">
      <dsp:nvSpPr>
        <dsp:cNvPr id="0" name=""/>
        <dsp:cNvSpPr/>
      </dsp:nvSpPr>
      <dsp:spPr>
        <a:xfrm>
          <a:off x="0" y="787470"/>
          <a:ext cx="6326187" cy="604800"/>
        </a:xfrm>
        <a:prstGeom prst="rect">
          <a:avLst/>
        </a:prstGeom>
        <a:solidFill>
          <a:srgbClr val="9CD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AAFFAA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46044F-23A8-422F-A244-AE70D44717F0}">
      <dsp:nvSpPr>
        <dsp:cNvPr id="0" name=""/>
        <dsp:cNvSpPr/>
      </dsp:nvSpPr>
      <dsp:spPr>
        <a:xfrm>
          <a:off x="316309" y="75448"/>
          <a:ext cx="4428330" cy="1066262"/>
        </a:xfrm>
        <a:prstGeom prst="roundRect">
          <a:avLst/>
        </a:prstGeom>
        <a:gradFill rotWithShape="0">
          <a:gsLst>
            <a:gs pos="0">
              <a:srgbClr val="AAFFAA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AAFFAA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AAFFAA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380" tIns="0" rIns="1673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rgbClr val="000000"/>
              </a:solidFill>
              <a:latin typeface="Arial" charset="0"/>
              <a:ea typeface="+mn-ea"/>
              <a:cs typeface="Arial"/>
            </a:rPr>
            <a:t>Un simple inconfort </a:t>
          </a:r>
          <a:endParaRPr lang="fr-FR" sz="2400" kern="1200" dirty="0">
            <a:solidFill>
              <a:srgbClr val="000000"/>
            </a:solidFill>
            <a:latin typeface="Arial"/>
            <a:ea typeface="+mn-ea"/>
            <a:cs typeface="Arial"/>
          </a:endParaRPr>
        </a:p>
      </dsp:txBody>
      <dsp:txXfrm>
        <a:off x="368360" y="127499"/>
        <a:ext cx="4324228" cy="962160"/>
      </dsp:txXfrm>
    </dsp:sp>
    <dsp:sp modelId="{BE3235BD-EAEF-4292-A6B9-495D059ABB94}">
      <dsp:nvSpPr>
        <dsp:cNvPr id="0" name=""/>
        <dsp:cNvSpPr/>
      </dsp:nvSpPr>
      <dsp:spPr>
        <a:xfrm>
          <a:off x="0" y="2415320"/>
          <a:ext cx="6326187" cy="604800"/>
        </a:xfrm>
        <a:prstGeom prst="rect">
          <a:avLst/>
        </a:prstGeom>
        <a:solidFill>
          <a:srgbClr val="9CD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AAFFAA">
              <a:hueOff val="2973500"/>
              <a:satOff val="-1697"/>
              <a:lumOff val="-1862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8B2DFE-CECD-4D71-BCE3-B0D1DA81AA42}">
      <dsp:nvSpPr>
        <dsp:cNvPr id="0" name=""/>
        <dsp:cNvSpPr/>
      </dsp:nvSpPr>
      <dsp:spPr>
        <a:xfrm>
          <a:off x="316309" y="1521870"/>
          <a:ext cx="4428330" cy="1247689"/>
        </a:xfrm>
        <a:prstGeom prst="roundRect">
          <a:avLst/>
        </a:prstGeom>
        <a:gradFill rotWithShape="0">
          <a:gsLst>
            <a:gs pos="0">
              <a:srgbClr val="AAFFAA">
                <a:hueOff val="2973500"/>
                <a:satOff val="-1697"/>
                <a:lumOff val="-18628"/>
                <a:alphaOff val="0"/>
                <a:shade val="51000"/>
                <a:satMod val="130000"/>
              </a:srgbClr>
            </a:gs>
            <a:gs pos="80000">
              <a:srgbClr val="AAFFAA">
                <a:hueOff val="2973500"/>
                <a:satOff val="-1697"/>
                <a:lumOff val="-18628"/>
                <a:alphaOff val="0"/>
                <a:shade val="93000"/>
                <a:satMod val="130000"/>
              </a:srgbClr>
            </a:gs>
            <a:gs pos="100000">
              <a:srgbClr val="AAFFAA">
                <a:hueOff val="2973500"/>
                <a:satOff val="-1697"/>
                <a:lumOff val="-1862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380" tIns="0" rIns="1673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rgbClr val="000000"/>
              </a:solidFill>
              <a:latin typeface="Arial" charset="0"/>
              <a:ea typeface="+mn-ea"/>
              <a:cs typeface="Arial"/>
            </a:rPr>
            <a:t>Des réactions allergiques</a:t>
          </a:r>
          <a:r>
            <a:rPr lang="fr-FR" sz="2400" kern="1200" dirty="0" smtClean="0">
              <a:solidFill>
                <a:srgbClr val="000000"/>
              </a:solidFill>
              <a:latin typeface="Arial"/>
              <a:ea typeface="+mn-ea"/>
              <a:cs typeface="Arial"/>
            </a:rPr>
            <a:t> </a:t>
          </a:r>
          <a:endParaRPr lang="fr-FR" sz="2400" kern="1200" dirty="0">
            <a:solidFill>
              <a:srgbClr val="000000"/>
            </a:solidFill>
            <a:latin typeface="Arial"/>
            <a:ea typeface="+mn-ea"/>
            <a:cs typeface="Arial"/>
          </a:endParaRPr>
        </a:p>
      </dsp:txBody>
      <dsp:txXfrm>
        <a:off x="377216" y="1582777"/>
        <a:ext cx="4306516" cy="1125875"/>
      </dsp:txXfrm>
    </dsp:sp>
    <dsp:sp modelId="{E002CCA9-9846-45D6-9A34-6AFF9A6AF15D}">
      <dsp:nvSpPr>
        <dsp:cNvPr id="0" name=""/>
        <dsp:cNvSpPr/>
      </dsp:nvSpPr>
      <dsp:spPr>
        <a:xfrm>
          <a:off x="0" y="4244895"/>
          <a:ext cx="6326187" cy="604800"/>
        </a:xfrm>
        <a:prstGeom prst="rect">
          <a:avLst/>
        </a:prstGeom>
        <a:solidFill>
          <a:srgbClr val="9CD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AAFFAA">
              <a:hueOff val="5946999"/>
              <a:satOff val="-3393"/>
              <a:lumOff val="-37257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9EB0E6-789E-4DD2-B2B3-E668285552CE}">
      <dsp:nvSpPr>
        <dsp:cNvPr id="0" name=""/>
        <dsp:cNvSpPr/>
      </dsp:nvSpPr>
      <dsp:spPr>
        <a:xfrm>
          <a:off x="316309" y="3149720"/>
          <a:ext cx="4428330" cy="1449415"/>
        </a:xfrm>
        <a:prstGeom prst="roundRect">
          <a:avLst/>
        </a:prstGeom>
        <a:gradFill rotWithShape="0">
          <a:gsLst>
            <a:gs pos="0">
              <a:srgbClr val="AAFFAA">
                <a:hueOff val="5946999"/>
                <a:satOff val="-3393"/>
                <a:lumOff val="-37257"/>
                <a:alphaOff val="0"/>
                <a:shade val="51000"/>
                <a:satMod val="130000"/>
              </a:srgbClr>
            </a:gs>
            <a:gs pos="80000">
              <a:srgbClr val="AAFFAA">
                <a:hueOff val="5946999"/>
                <a:satOff val="-3393"/>
                <a:lumOff val="-37257"/>
                <a:alphaOff val="0"/>
                <a:shade val="93000"/>
                <a:satMod val="130000"/>
              </a:srgbClr>
            </a:gs>
            <a:gs pos="100000">
              <a:srgbClr val="AAFFAA">
                <a:hueOff val="5946999"/>
                <a:satOff val="-3393"/>
                <a:lumOff val="-3725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380" tIns="0" rIns="1673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rgbClr val="000000"/>
              </a:solidFill>
              <a:latin typeface="Arial" charset="0"/>
              <a:ea typeface="+mn-ea"/>
              <a:cs typeface="Arial"/>
            </a:rPr>
            <a:t>Des altérations organiques ou fonctionnelles</a:t>
          </a:r>
          <a:r>
            <a:rPr lang="en-US" sz="2400" kern="1200" dirty="0" smtClean="0">
              <a:solidFill>
                <a:srgbClr val="000000"/>
              </a:solidFill>
              <a:latin typeface="Arial"/>
              <a:ea typeface="+mn-ea"/>
              <a:cs typeface="Arial"/>
            </a:rPr>
            <a:t> </a:t>
          </a:r>
          <a:endParaRPr lang="fr-FR" sz="2400" kern="1200" dirty="0">
            <a:solidFill>
              <a:srgbClr val="000000"/>
            </a:solidFill>
            <a:latin typeface="Arial"/>
            <a:ea typeface="+mn-ea"/>
            <a:cs typeface="Arial"/>
          </a:endParaRPr>
        </a:p>
      </dsp:txBody>
      <dsp:txXfrm>
        <a:off x="387064" y="3220475"/>
        <a:ext cx="4286820" cy="13079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B43EC-9266-49F1-A553-2247675BECC9}">
      <dsp:nvSpPr>
        <dsp:cNvPr id="0" name=""/>
        <dsp:cNvSpPr/>
      </dsp:nvSpPr>
      <dsp:spPr>
        <a:xfrm rot="5400000">
          <a:off x="3676207" y="-1240010"/>
          <a:ext cx="1251199" cy="404875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Produit périmé ou mal conservé (produit altéré)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Produit de mauvaise qualité ou de contrefaçon  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Certains excipients </a:t>
          </a:r>
          <a:endParaRPr lang="fr-FR" sz="1500" kern="1200" dirty="0"/>
        </a:p>
      </dsp:txBody>
      <dsp:txXfrm rot="-5400000">
        <a:off x="2277428" y="219848"/>
        <a:ext cx="3987680" cy="1129041"/>
      </dsp:txXfrm>
    </dsp:sp>
    <dsp:sp modelId="{BB57EF33-BA5F-4100-8D32-2A3C7AB1FBFB}">
      <dsp:nvSpPr>
        <dsp:cNvPr id="0" name=""/>
        <dsp:cNvSpPr/>
      </dsp:nvSpPr>
      <dsp:spPr>
        <a:xfrm>
          <a:off x="0" y="2369"/>
          <a:ext cx="2277427" cy="15639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>
              <a:solidFill>
                <a:srgbClr val="002060"/>
              </a:solidFill>
            </a:rPr>
            <a:t>EI d’origine pharmaceutiques</a:t>
          </a:r>
          <a:endParaRPr lang="fr-FR" sz="1700" kern="1200" dirty="0">
            <a:solidFill>
              <a:srgbClr val="002060"/>
            </a:solidFill>
          </a:endParaRPr>
        </a:p>
      </dsp:txBody>
      <dsp:txXfrm>
        <a:off x="76348" y="78717"/>
        <a:ext cx="2124731" cy="1411302"/>
      </dsp:txXfrm>
    </dsp:sp>
    <dsp:sp modelId="{9B4DD182-0F02-4662-8146-95A0EBB40ABF}">
      <dsp:nvSpPr>
        <dsp:cNvPr id="0" name=""/>
        <dsp:cNvSpPr/>
      </dsp:nvSpPr>
      <dsp:spPr>
        <a:xfrm rot="5400000">
          <a:off x="3676207" y="402188"/>
          <a:ext cx="1251199" cy="404875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Modification des [ ] plasmatiques (absorption, distribution, métabolisme, élimination) </a:t>
          </a:r>
          <a:endParaRPr lang="fr-FR" sz="1500" kern="1200" dirty="0"/>
        </a:p>
      </dsp:txBody>
      <dsp:txXfrm rot="-5400000">
        <a:off x="2277428" y="1862047"/>
        <a:ext cx="3987680" cy="1129041"/>
      </dsp:txXfrm>
    </dsp:sp>
    <dsp:sp modelId="{98B5E4B7-BBC7-421A-936A-C649199C788E}">
      <dsp:nvSpPr>
        <dsp:cNvPr id="0" name=""/>
        <dsp:cNvSpPr/>
      </dsp:nvSpPr>
      <dsp:spPr>
        <a:xfrm>
          <a:off x="0" y="1644568"/>
          <a:ext cx="2277427" cy="15639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>
              <a:solidFill>
                <a:srgbClr val="002060"/>
              </a:solidFill>
            </a:rPr>
            <a:t>EI d’origine </a:t>
          </a:r>
          <a:r>
            <a:rPr lang="fr-FR" sz="1700" kern="1200" dirty="0" smtClean="0">
              <a:solidFill>
                <a:srgbClr val="002060"/>
              </a:solidFill>
            </a:rPr>
            <a:t>Pharmaco Cinétique</a:t>
          </a:r>
          <a:endParaRPr lang="fr-FR" sz="1700" kern="1200" dirty="0">
            <a:solidFill>
              <a:srgbClr val="002060"/>
            </a:solidFill>
          </a:endParaRPr>
        </a:p>
      </dsp:txBody>
      <dsp:txXfrm>
        <a:off x="76348" y="1720916"/>
        <a:ext cx="2124731" cy="1411302"/>
      </dsp:txXfrm>
    </dsp:sp>
    <dsp:sp modelId="{A9C782F2-AFAA-4AD1-B1E0-975B834B7BD8}">
      <dsp:nvSpPr>
        <dsp:cNvPr id="0" name=""/>
        <dsp:cNvSpPr/>
      </dsp:nvSpPr>
      <dsp:spPr>
        <a:xfrm rot="5400000">
          <a:off x="3676207" y="2044387"/>
          <a:ext cx="1251199" cy="404875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Sensibilité anormale des récepteurs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Effets pharmacologiques (effet principal ou latéral)</a:t>
          </a:r>
          <a:endParaRPr lang="fr-FR" sz="1500" kern="1200" dirty="0"/>
        </a:p>
      </dsp:txBody>
      <dsp:txXfrm rot="-5400000">
        <a:off x="2277428" y="3504246"/>
        <a:ext cx="3987680" cy="1129041"/>
      </dsp:txXfrm>
    </dsp:sp>
    <dsp:sp modelId="{53900428-373D-48CD-AFDC-AD56DF9B7A13}">
      <dsp:nvSpPr>
        <dsp:cNvPr id="0" name=""/>
        <dsp:cNvSpPr/>
      </dsp:nvSpPr>
      <dsp:spPr>
        <a:xfrm>
          <a:off x="0" y="3286767"/>
          <a:ext cx="2277427" cy="15639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>
              <a:solidFill>
                <a:srgbClr val="002060"/>
              </a:solidFill>
            </a:rPr>
            <a:t>EI d’origine </a:t>
          </a:r>
          <a:r>
            <a:rPr lang="fr-FR" sz="1700" kern="1200" dirty="0" smtClean="0">
              <a:solidFill>
                <a:srgbClr val="002060"/>
              </a:solidFill>
            </a:rPr>
            <a:t>Pharmacodynamique</a:t>
          </a:r>
          <a:endParaRPr lang="fr-FR" sz="1700" kern="1200" dirty="0">
            <a:solidFill>
              <a:srgbClr val="002060"/>
            </a:solidFill>
          </a:endParaRPr>
        </a:p>
      </dsp:txBody>
      <dsp:txXfrm>
        <a:off x="76348" y="3363115"/>
        <a:ext cx="2124731" cy="14113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1">
                <a:solidFill>
                  <a:srgbClr val="4945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1">
                <a:solidFill>
                  <a:srgbClr val="4945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1">
                <a:solidFill>
                  <a:srgbClr val="4945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1">
                <a:solidFill>
                  <a:srgbClr val="4945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0442" y="835751"/>
            <a:ext cx="7043115" cy="7530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1">
                <a:solidFill>
                  <a:srgbClr val="4945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6576" y="1654555"/>
            <a:ext cx="7293609" cy="2987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image" Target="../media/image79.png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03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02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11" Type="http://schemas.openxmlformats.org/officeDocument/2006/relationships/image" Target="../media/image101.png"/><Relationship Id="rId5" Type="http://schemas.openxmlformats.org/officeDocument/2006/relationships/image" Target="../media/image109.png"/><Relationship Id="rId15" Type="http://schemas.openxmlformats.org/officeDocument/2006/relationships/image" Target="../media/image105.png"/><Relationship Id="rId10" Type="http://schemas.openxmlformats.org/officeDocument/2006/relationships/image" Target="../media/image99.png"/><Relationship Id="rId4" Type="http://schemas.openxmlformats.org/officeDocument/2006/relationships/image" Target="../media/image108.png"/><Relationship Id="rId9" Type="http://schemas.openxmlformats.org/officeDocument/2006/relationships/image" Target="../media/image98.png"/><Relationship Id="rId14" Type="http://schemas.openxmlformats.org/officeDocument/2006/relationships/image" Target="../media/image10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114.png"/><Relationship Id="rId16" Type="http://schemas.openxmlformats.org/officeDocument/2006/relationships/image" Target="../media/image1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1.png"/><Relationship Id="rId3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image" Target="../media/image129.pn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32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4" Type="http://schemas.openxmlformats.org/officeDocument/2006/relationships/image" Target="../media/image131.png"/><Relationship Id="rId9" Type="http://schemas.openxmlformats.org/officeDocument/2006/relationships/image" Target="../media/image115.png"/><Relationship Id="rId14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2.png"/><Relationship Id="rId3" Type="http://schemas.openxmlformats.org/officeDocument/2006/relationships/image" Target="../media/image135.png"/><Relationship Id="rId7" Type="http://schemas.openxmlformats.org/officeDocument/2006/relationships/image" Target="../media/image117.png"/><Relationship Id="rId12" Type="http://schemas.openxmlformats.org/officeDocument/2006/relationships/image" Target="../media/image121.png"/><Relationship Id="rId2" Type="http://schemas.openxmlformats.org/officeDocument/2006/relationships/image" Target="../media/image134.png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6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36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3" Type="http://schemas.openxmlformats.org/officeDocument/2006/relationships/image" Target="../media/image141.png"/><Relationship Id="rId21" Type="http://schemas.openxmlformats.org/officeDocument/2006/relationships/image" Target="../media/image159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2" Type="http://schemas.openxmlformats.org/officeDocument/2006/relationships/image" Target="../media/image140.png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Relationship Id="rId27" Type="http://schemas.openxmlformats.org/officeDocument/2006/relationships/image" Target="../media/image16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3" Type="http://schemas.openxmlformats.org/officeDocument/2006/relationships/image" Target="../media/image168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0" Type="http://schemas.openxmlformats.org/officeDocument/2006/relationships/image" Target="../media/image175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5" Type="http://schemas.openxmlformats.org/officeDocument/2006/relationships/image" Target="../media/image189.png"/><Relationship Id="rId10" Type="http://schemas.openxmlformats.org/officeDocument/2006/relationships/image" Target="../media/image194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201.png"/><Relationship Id="rId7" Type="http://schemas.openxmlformats.org/officeDocument/2006/relationships/image" Target="../media/image205.png"/><Relationship Id="rId12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4.png"/><Relationship Id="rId11" Type="http://schemas.openxmlformats.org/officeDocument/2006/relationships/image" Target="../media/image209.png"/><Relationship Id="rId5" Type="http://schemas.openxmlformats.org/officeDocument/2006/relationships/image" Target="../media/image203.png"/><Relationship Id="rId10" Type="http://schemas.openxmlformats.org/officeDocument/2006/relationships/image" Target="../media/image208.png"/><Relationship Id="rId4" Type="http://schemas.openxmlformats.org/officeDocument/2006/relationships/image" Target="../media/image202.png"/><Relationship Id="rId9" Type="http://schemas.openxmlformats.org/officeDocument/2006/relationships/image" Target="../media/image20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6.png"/><Relationship Id="rId5" Type="http://schemas.openxmlformats.org/officeDocument/2006/relationships/image" Target="../media/image215.png"/><Relationship Id="rId10" Type="http://schemas.openxmlformats.org/officeDocument/2006/relationships/image" Target="../media/image220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6873" y="3675357"/>
            <a:ext cx="6950274" cy="3296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65435" y="4345916"/>
            <a:ext cx="3573184" cy="32969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185322" y="3171297"/>
            <a:ext cx="6934238" cy="562754"/>
            <a:chOff x="1219949" y="1641475"/>
            <a:chExt cx="6864984" cy="476884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4521" y="1646047"/>
              <a:ext cx="6855599" cy="46761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2382" y="1947418"/>
              <a:ext cx="120015" cy="10960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85103" y="1821434"/>
              <a:ext cx="100330" cy="150495"/>
            </a:xfrm>
            <a:custGeom>
              <a:avLst/>
              <a:gdLst/>
              <a:ahLst/>
              <a:cxnLst/>
              <a:rect l="l" t="t" r="r" b="b"/>
              <a:pathLst>
                <a:path w="100329" h="150494">
                  <a:moveTo>
                    <a:pt x="50037" y="0"/>
                  </a:moveTo>
                  <a:lnTo>
                    <a:pt x="0" y="150113"/>
                  </a:lnTo>
                  <a:lnTo>
                    <a:pt x="100203" y="150113"/>
                  </a:lnTo>
                  <a:lnTo>
                    <a:pt x="50292" y="0"/>
                  </a:lnTo>
                  <a:lnTo>
                    <a:pt x="50037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8882" y="1805686"/>
              <a:ext cx="156972" cy="2494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27855" y="1805686"/>
              <a:ext cx="156972" cy="2494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59857" y="1804288"/>
              <a:ext cx="106934" cy="1093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2382" y="1803145"/>
              <a:ext cx="101727" cy="10096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24521" y="1747646"/>
              <a:ext cx="6856095" cy="366395"/>
            </a:xfrm>
            <a:custGeom>
              <a:avLst/>
              <a:gdLst/>
              <a:ahLst/>
              <a:cxnLst/>
              <a:rect l="l" t="t" r="r" b="b"/>
              <a:pathLst>
                <a:path w="6856095" h="366394">
                  <a:moveTo>
                    <a:pt x="6400812" y="6350"/>
                  </a:moveTo>
                  <a:lnTo>
                    <a:pt x="6577215" y="6350"/>
                  </a:lnTo>
                  <a:lnTo>
                    <a:pt x="6578866" y="6350"/>
                  </a:lnTo>
                  <a:lnTo>
                    <a:pt x="6580263" y="6730"/>
                  </a:lnTo>
                  <a:lnTo>
                    <a:pt x="6581533" y="7619"/>
                  </a:lnTo>
                  <a:lnTo>
                    <a:pt x="6582803" y="8636"/>
                  </a:lnTo>
                  <a:lnTo>
                    <a:pt x="6583946" y="10160"/>
                  </a:lnTo>
                  <a:lnTo>
                    <a:pt x="6584835" y="12445"/>
                  </a:lnTo>
                  <a:lnTo>
                    <a:pt x="6585724" y="14731"/>
                  </a:lnTo>
                  <a:lnTo>
                    <a:pt x="6586486" y="17652"/>
                  </a:lnTo>
                  <a:lnTo>
                    <a:pt x="6586867" y="21208"/>
                  </a:lnTo>
                  <a:lnTo>
                    <a:pt x="6587375" y="24764"/>
                  </a:lnTo>
                  <a:lnTo>
                    <a:pt x="6587502" y="29210"/>
                  </a:lnTo>
                  <a:lnTo>
                    <a:pt x="6587502" y="34670"/>
                  </a:lnTo>
                  <a:lnTo>
                    <a:pt x="6587502" y="39750"/>
                  </a:lnTo>
                  <a:lnTo>
                    <a:pt x="6587375" y="44068"/>
                  </a:lnTo>
                  <a:lnTo>
                    <a:pt x="6586867" y="47625"/>
                  </a:lnTo>
                  <a:lnTo>
                    <a:pt x="6586486" y="51180"/>
                  </a:lnTo>
                  <a:lnTo>
                    <a:pt x="6585724" y="54101"/>
                  </a:lnTo>
                  <a:lnTo>
                    <a:pt x="6584835" y="56261"/>
                  </a:lnTo>
                  <a:lnTo>
                    <a:pt x="6583946" y="58419"/>
                  </a:lnTo>
                  <a:lnTo>
                    <a:pt x="6582803" y="60070"/>
                  </a:lnTo>
                  <a:lnTo>
                    <a:pt x="6581533" y="61087"/>
                  </a:lnTo>
                  <a:lnTo>
                    <a:pt x="6580263" y="62102"/>
                  </a:lnTo>
                  <a:lnTo>
                    <a:pt x="6578866" y="62611"/>
                  </a:lnTo>
                  <a:lnTo>
                    <a:pt x="6577215" y="62611"/>
                  </a:lnTo>
                  <a:lnTo>
                    <a:pt x="6450977" y="62611"/>
                  </a:lnTo>
                  <a:lnTo>
                    <a:pt x="6450977" y="148843"/>
                  </a:lnTo>
                  <a:lnTo>
                    <a:pt x="6557784" y="148843"/>
                  </a:lnTo>
                  <a:lnTo>
                    <a:pt x="6559435" y="148843"/>
                  </a:lnTo>
                  <a:lnTo>
                    <a:pt x="6565658" y="155066"/>
                  </a:lnTo>
                  <a:lnTo>
                    <a:pt x="6566674" y="157099"/>
                  </a:lnTo>
                  <a:lnTo>
                    <a:pt x="6567309" y="159892"/>
                  </a:lnTo>
                  <a:lnTo>
                    <a:pt x="6567817" y="163449"/>
                  </a:lnTo>
                  <a:lnTo>
                    <a:pt x="6568198" y="167004"/>
                  </a:lnTo>
                  <a:lnTo>
                    <a:pt x="6568452" y="171323"/>
                  </a:lnTo>
                  <a:lnTo>
                    <a:pt x="6568452" y="176402"/>
                  </a:lnTo>
                  <a:lnTo>
                    <a:pt x="6568452" y="181737"/>
                  </a:lnTo>
                  <a:lnTo>
                    <a:pt x="6565658" y="197865"/>
                  </a:lnTo>
                  <a:lnTo>
                    <a:pt x="6564769" y="200025"/>
                  </a:lnTo>
                  <a:lnTo>
                    <a:pt x="6563626" y="201422"/>
                  </a:lnTo>
                  <a:lnTo>
                    <a:pt x="6562356" y="202437"/>
                  </a:lnTo>
                  <a:lnTo>
                    <a:pt x="6560959" y="203326"/>
                  </a:lnTo>
                  <a:lnTo>
                    <a:pt x="6559435" y="203707"/>
                  </a:lnTo>
                  <a:lnTo>
                    <a:pt x="6557784" y="203707"/>
                  </a:lnTo>
                  <a:lnTo>
                    <a:pt x="6450977" y="203707"/>
                  </a:lnTo>
                  <a:lnTo>
                    <a:pt x="6450977" y="303402"/>
                  </a:lnTo>
                  <a:lnTo>
                    <a:pt x="6578231" y="303402"/>
                  </a:lnTo>
                  <a:lnTo>
                    <a:pt x="6579882" y="303402"/>
                  </a:lnTo>
                  <a:lnTo>
                    <a:pt x="6581406" y="303911"/>
                  </a:lnTo>
                  <a:lnTo>
                    <a:pt x="6582803" y="304926"/>
                  </a:lnTo>
                  <a:lnTo>
                    <a:pt x="6584200" y="305942"/>
                  </a:lnTo>
                  <a:lnTo>
                    <a:pt x="6585343" y="307593"/>
                  </a:lnTo>
                  <a:lnTo>
                    <a:pt x="6586232" y="309752"/>
                  </a:lnTo>
                  <a:lnTo>
                    <a:pt x="6587121" y="311912"/>
                  </a:lnTo>
                  <a:lnTo>
                    <a:pt x="6587756" y="314705"/>
                  </a:lnTo>
                  <a:lnTo>
                    <a:pt x="6588264" y="318262"/>
                  </a:lnTo>
                  <a:lnTo>
                    <a:pt x="6588645" y="321817"/>
                  </a:lnTo>
                  <a:lnTo>
                    <a:pt x="6588899" y="326263"/>
                  </a:lnTo>
                  <a:lnTo>
                    <a:pt x="6588899" y="331597"/>
                  </a:lnTo>
                  <a:lnTo>
                    <a:pt x="6588899" y="336803"/>
                  </a:lnTo>
                  <a:lnTo>
                    <a:pt x="6586232" y="353440"/>
                  </a:lnTo>
                  <a:lnTo>
                    <a:pt x="6585343" y="355600"/>
                  </a:lnTo>
                  <a:lnTo>
                    <a:pt x="6584200" y="357250"/>
                  </a:lnTo>
                  <a:lnTo>
                    <a:pt x="6582803" y="358139"/>
                  </a:lnTo>
                  <a:lnTo>
                    <a:pt x="6581406" y="359155"/>
                  </a:lnTo>
                  <a:lnTo>
                    <a:pt x="6579882" y="359663"/>
                  </a:lnTo>
                  <a:lnTo>
                    <a:pt x="6578231" y="359663"/>
                  </a:lnTo>
                  <a:lnTo>
                    <a:pt x="6400812" y="359663"/>
                  </a:lnTo>
                  <a:lnTo>
                    <a:pt x="6394716" y="359663"/>
                  </a:lnTo>
                  <a:lnTo>
                    <a:pt x="6389763" y="357886"/>
                  </a:lnTo>
                  <a:lnTo>
                    <a:pt x="6385572" y="354329"/>
                  </a:lnTo>
                  <a:lnTo>
                    <a:pt x="6381508" y="350774"/>
                  </a:lnTo>
                  <a:lnTo>
                    <a:pt x="6379476" y="345058"/>
                  </a:lnTo>
                  <a:lnTo>
                    <a:pt x="6379476" y="337057"/>
                  </a:lnTo>
                  <a:lnTo>
                    <a:pt x="6379476" y="28955"/>
                  </a:lnTo>
                  <a:lnTo>
                    <a:pt x="6379476" y="20954"/>
                  </a:lnTo>
                  <a:lnTo>
                    <a:pt x="6381508" y="15239"/>
                  </a:lnTo>
                  <a:lnTo>
                    <a:pt x="6385572" y="11683"/>
                  </a:lnTo>
                  <a:lnTo>
                    <a:pt x="6389763" y="8127"/>
                  </a:lnTo>
                  <a:lnTo>
                    <a:pt x="6394716" y="6350"/>
                  </a:lnTo>
                  <a:lnTo>
                    <a:pt x="6400812" y="6350"/>
                  </a:lnTo>
                  <a:close/>
                </a:path>
                <a:path w="6856095" h="366394">
                  <a:moveTo>
                    <a:pt x="6048768" y="6350"/>
                  </a:moveTo>
                  <a:lnTo>
                    <a:pt x="6139446" y="6350"/>
                  </a:lnTo>
                  <a:lnTo>
                    <a:pt x="6162165" y="7040"/>
                  </a:lnTo>
                  <a:lnTo>
                    <a:pt x="6202222" y="12565"/>
                  </a:lnTo>
                  <a:lnTo>
                    <a:pt x="6249841" y="31114"/>
                  </a:lnTo>
                  <a:lnTo>
                    <a:pt x="6285528" y="61664"/>
                  </a:lnTo>
                  <a:lnTo>
                    <a:pt x="6309245" y="103758"/>
                  </a:lnTo>
                  <a:lnTo>
                    <a:pt x="6320318" y="157390"/>
                  </a:lnTo>
                  <a:lnTo>
                    <a:pt x="6321056" y="177800"/>
                  </a:lnTo>
                  <a:lnTo>
                    <a:pt x="6320251" y="201227"/>
                  </a:lnTo>
                  <a:lnTo>
                    <a:pt x="6313877" y="242843"/>
                  </a:lnTo>
                  <a:lnTo>
                    <a:pt x="6292830" y="292322"/>
                  </a:lnTo>
                  <a:lnTo>
                    <a:pt x="6259306" y="327590"/>
                  </a:lnTo>
                  <a:lnTo>
                    <a:pt x="6214122" y="349503"/>
                  </a:lnTo>
                  <a:lnTo>
                    <a:pt x="6155793" y="359023"/>
                  </a:lnTo>
                  <a:lnTo>
                    <a:pt x="6133096" y="359663"/>
                  </a:lnTo>
                  <a:lnTo>
                    <a:pt x="6048768" y="359663"/>
                  </a:lnTo>
                  <a:lnTo>
                    <a:pt x="6042672" y="359663"/>
                  </a:lnTo>
                  <a:lnTo>
                    <a:pt x="6037719" y="357886"/>
                  </a:lnTo>
                  <a:lnTo>
                    <a:pt x="6033528" y="354329"/>
                  </a:lnTo>
                  <a:lnTo>
                    <a:pt x="6029464" y="350774"/>
                  </a:lnTo>
                  <a:lnTo>
                    <a:pt x="6027432" y="345058"/>
                  </a:lnTo>
                  <a:lnTo>
                    <a:pt x="6027432" y="337057"/>
                  </a:lnTo>
                  <a:lnTo>
                    <a:pt x="6027432" y="28955"/>
                  </a:lnTo>
                  <a:lnTo>
                    <a:pt x="6027432" y="20954"/>
                  </a:lnTo>
                  <a:lnTo>
                    <a:pt x="6029464" y="15239"/>
                  </a:lnTo>
                  <a:lnTo>
                    <a:pt x="6033528" y="11683"/>
                  </a:lnTo>
                  <a:lnTo>
                    <a:pt x="6037719" y="8127"/>
                  </a:lnTo>
                  <a:lnTo>
                    <a:pt x="6042672" y="6350"/>
                  </a:lnTo>
                  <a:lnTo>
                    <a:pt x="6048768" y="6350"/>
                  </a:lnTo>
                  <a:close/>
                </a:path>
                <a:path w="6856095" h="366394">
                  <a:moveTo>
                    <a:pt x="5393448" y="6350"/>
                  </a:moveTo>
                  <a:lnTo>
                    <a:pt x="5569851" y="6350"/>
                  </a:lnTo>
                  <a:lnTo>
                    <a:pt x="5571502" y="6350"/>
                  </a:lnTo>
                  <a:lnTo>
                    <a:pt x="5572899" y="6730"/>
                  </a:lnTo>
                  <a:lnTo>
                    <a:pt x="5579503" y="21208"/>
                  </a:lnTo>
                  <a:lnTo>
                    <a:pt x="5580011" y="24764"/>
                  </a:lnTo>
                  <a:lnTo>
                    <a:pt x="5580138" y="29210"/>
                  </a:lnTo>
                  <a:lnTo>
                    <a:pt x="5580138" y="34670"/>
                  </a:lnTo>
                  <a:lnTo>
                    <a:pt x="5580138" y="39750"/>
                  </a:lnTo>
                  <a:lnTo>
                    <a:pt x="5580011" y="44068"/>
                  </a:lnTo>
                  <a:lnTo>
                    <a:pt x="5579503" y="47625"/>
                  </a:lnTo>
                  <a:lnTo>
                    <a:pt x="5579122" y="51180"/>
                  </a:lnTo>
                  <a:lnTo>
                    <a:pt x="5571502" y="62611"/>
                  </a:lnTo>
                  <a:lnTo>
                    <a:pt x="5569851" y="62611"/>
                  </a:lnTo>
                  <a:lnTo>
                    <a:pt x="5443613" y="62611"/>
                  </a:lnTo>
                  <a:lnTo>
                    <a:pt x="5443613" y="148843"/>
                  </a:lnTo>
                  <a:lnTo>
                    <a:pt x="5550420" y="148843"/>
                  </a:lnTo>
                  <a:lnTo>
                    <a:pt x="5552071" y="148843"/>
                  </a:lnTo>
                  <a:lnTo>
                    <a:pt x="5558294" y="155066"/>
                  </a:lnTo>
                  <a:lnTo>
                    <a:pt x="5559310" y="157099"/>
                  </a:lnTo>
                  <a:lnTo>
                    <a:pt x="5559945" y="159892"/>
                  </a:lnTo>
                  <a:lnTo>
                    <a:pt x="5560453" y="163449"/>
                  </a:lnTo>
                  <a:lnTo>
                    <a:pt x="5560834" y="167004"/>
                  </a:lnTo>
                  <a:lnTo>
                    <a:pt x="5561088" y="171323"/>
                  </a:lnTo>
                  <a:lnTo>
                    <a:pt x="5561088" y="176402"/>
                  </a:lnTo>
                  <a:lnTo>
                    <a:pt x="5561088" y="181737"/>
                  </a:lnTo>
                  <a:lnTo>
                    <a:pt x="5558294" y="197865"/>
                  </a:lnTo>
                  <a:lnTo>
                    <a:pt x="5557405" y="200025"/>
                  </a:lnTo>
                  <a:lnTo>
                    <a:pt x="5556262" y="201422"/>
                  </a:lnTo>
                  <a:lnTo>
                    <a:pt x="5554992" y="202437"/>
                  </a:lnTo>
                  <a:lnTo>
                    <a:pt x="5553595" y="203326"/>
                  </a:lnTo>
                  <a:lnTo>
                    <a:pt x="5552071" y="203707"/>
                  </a:lnTo>
                  <a:lnTo>
                    <a:pt x="5550420" y="203707"/>
                  </a:lnTo>
                  <a:lnTo>
                    <a:pt x="5443613" y="203707"/>
                  </a:lnTo>
                  <a:lnTo>
                    <a:pt x="5443613" y="303402"/>
                  </a:lnTo>
                  <a:lnTo>
                    <a:pt x="5570867" y="303402"/>
                  </a:lnTo>
                  <a:lnTo>
                    <a:pt x="5572518" y="303402"/>
                  </a:lnTo>
                  <a:lnTo>
                    <a:pt x="5574042" y="303911"/>
                  </a:lnTo>
                  <a:lnTo>
                    <a:pt x="5575439" y="304926"/>
                  </a:lnTo>
                  <a:lnTo>
                    <a:pt x="5576836" y="305942"/>
                  </a:lnTo>
                  <a:lnTo>
                    <a:pt x="5581535" y="326263"/>
                  </a:lnTo>
                  <a:lnTo>
                    <a:pt x="5581535" y="331597"/>
                  </a:lnTo>
                  <a:lnTo>
                    <a:pt x="5581535" y="336803"/>
                  </a:lnTo>
                  <a:lnTo>
                    <a:pt x="5575439" y="358139"/>
                  </a:lnTo>
                  <a:lnTo>
                    <a:pt x="5574042" y="359155"/>
                  </a:lnTo>
                  <a:lnTo>
                    <a:pt x="5572518" y="359663"/>
                  </a:lnTo>
                  <a:lnTo>
                    <a:pt x="5570867" y="359663"/>
                  </a:lnTo>
                  <a:lnTo>
                    <a:pt x="5393448" y="359663"/>
                  </a:lnTo>
                  <a:lnTo>
                    <a:pt x="5387352" y="359663"/>
                  </a:lnTo>
                  <a:lnTo>
                    <a:pt x="5382399" y="357886"/>
                  </a:lnTo>
                  <a:lnTo>
                    <a:pt x="5378208" y="354329"/>
                  </a:lnTo>
                  <a:lnTo>
                    <a:pt x="5374144" y="350774"/>
                  </a:lnTo>
                  <a:lnTo>
                    <a:pt x="5372112" y="345058"/>
                  </a:lnTo>
                  <a:lnTo>
                    <a:pt x="5372112" y="337057"/>
                  </a:lnTo>
                  <a:lnTo>
                    <a:pt x="5372112" y="28955"/>
                  </a:lnTo>
                  <a:lnTo>
                    <a:pt x="5372112" y="20954"/>
                  </a:lnTo>
                  <a:lnTo>
                    <a:pt x="5374144" y="15239"/>
                  </a:lnTo>
                  <a:lnTo>
                    <a:pt x="5378208" y="11683"/>
                  </a:lnTo>
                  <a:lnTo>
                    <a:pt x="5382399" y="8127"/>
                  </a:lnTo>
                  <a:lnTo>
                    <a:pt x="5387352" y="6350"/>
                  </a:lnTo>
                  <a:lnTo>
                    <a:pt x="5393448" y="6350"/>
                  </a:lnTo>
                  <a:close/>
                </a:path>
                <a:path w="6856095" h="366394">
                  <a:moveTo>
                    <a:pt x="4843284" y="6350"/>
                  </a:moveTo>
                  <a:lnTo>
                    <a:pt x="4931930" y="6350"/>
                  </a:lnTo>
                  <a:lnTo>
                    <a:pt x="4947597" y="6685"/>
                  </a:lnTo>
                  <a:lnTo>
                    <a:pt x="4987048" y="11811"/>
                  </a:lnTo>
                  <a:lnTo>
                    <a:pt x="5025021" y="28320"/>
                  </a:lnTo>
                  <a:lnTo>
                    <a:pt x="5052217" y="65117"/>
                  </a:lnTo>
                  <a:lnTo>
                    <a:pt x="5056771" y="96138"/>
                  </a:lnTo>
                  <a:lnTo>
                    <a:pt x="5056771" y="104648"/>
                  </a:lnTo>
                  <a:lnTo>
                    <a:pt x="5055755" y="112775"/>
                  </a:lnTo>
                  <a:lnTo>
                    <a:pt x="5053469" y="120268"/>
                  </a:lnTo>
                  <a:lnTo>
                    <a:pt x="5051310" y="127888"/>
                  </a:lnTo>
                  <a:lnTo>
                    <a:pt x="5048135" y="134747"/>
                  </a:lnTo>
                  <a:lnTo>
                    <a:pt x="5043944" y="140969"/>
                  </a:lnTo>
                  <a:lnTo>
                    <a:pt x="5039753" y="147192"/>
                  </a:lnTo>
                  <a:lnTo>
                    <a:pt x="5034673" y="152653"/>
                  </a:lnTo>
                  <a:lnTo>
                    <a:pt x="5028577" y="157352"/>
                  </a:lnTo>
                  <a:lnTo>
                    <a:pt x="5022481" y="162051"/>
                  </a:lnTo>
                  <a:lnTo>
                    <a:pt x="5015496" y="165862"/>
                  </a:lnTo>
                  <a:lnTo>
                    <a:pt x="5007622" y="168782"/>
                  </a:lnTo>
                  <a:lnTo>
                    <a:pt x="5015002" y="170396"/>
                  </a:lnTo>
                  <a:lnTo>
                    <a:pt x="5052578" y="190791"/>
                  </a:lnTo>
                  <a:lnTo>
                    <a:pt x="5074746" y="228689"/>
                  </a:lnTo>
                  <a:lnTo>
                    <a:pt x="5077853" y="253745"/>
                  </a:lnTo>
                  <a:lnTo>
                    <a:pt x="5077522" y="262941"/>
                  </a:lnTo>
                  <a:lnTo>
                    <a:pt x="5066471" y="302291"/>
                  </a:lnTo>
                  <a:lnTo>
                    <a:pt x="5036451" y="335152"/>
                  </a:lnTo>
                  <a:lnTo>
                    <a:pt x="5000697" y="351569"/>
                  </a:lnTo>
                  <a:lnTo>
                    <a:pt x="4957505" y="359013"/>
                  </a:lnTo>
                  <a:lnTo>
                    <a:pt x="4937137" y="359663"/>
                  </a:lnTo>
                  <a:lnTo>
                    <a:pt x="4843284" y="359663"/>
                  </a:lnTo>
                  <a:lnTo>
                    <a:pt x="4837188" y="359663"/>
                  </a:lnTo>
                  <a:lnTo>
                    <a:pt x="4832235" y="357886"/>
                  </a:lnTo>
                  <a:lnTo>
                    <a:pt x="4828044" y="354329"/>
                  </a:lnTo>
                  <a:lnTo>
                    <a:pt x="4823980" y="350774"/>
                  </a:lnTo>
                  <a:lnTo>
                    <a:pt x="4821948" y="345058"/>
                  </a:lnTo>
                  <a:lnTo>
                    <a:pt x="4821948" y="337057"/>
                  </a:lnTo>
                  <a:lnTo>
                    <a:pt x="4821948" y="28955"/>
                  </a:lnTo>
                  <a:lnTo>
                    <a:pt x="4821948" y="20954"/>
                  </a:lnTo>
                  <a:lnTo>
                    <a:pt x="4823980" y="15239"/>
                  </a:lnTo>
                  <a:lnTo>
                    <a:pt x="4828044" y="11683"/>
                  </a:lnTo>
                  <a:lnTo>
                    <a:pt x="4832235" y="8127"/>
                  </a:lnTo>
                  <a:lnTo>
                    <a:pt x="4837188" y="6350"/>
                  </a:lnTo>
                  <a:lnTo>
                    <a:pt x="4843284" y="6350"/>
                  </a:lnTo>
                  <a:close/>
                </a:path>
                <a:path w="6856095" h="366394">
                  <a:moveTo>
                    <a:pt x="4189488" y="6350"/>
                  </a:moveTo>
                  <a:lnTo>
                    <a:pt x="4280928" y="6350"/>
                  </a:lnTo>
                  <a:lnTo>
                    <a:pt x="4290199" y="6350"/>
                  </a:lnTo>
                  <a:lnTo>
                    <a:pt x="4297819" y="6476"/>
                  </a:lnTo>
                  <a:lnTo>
                    <a:pt x="4340475" y="12303"/>
                  </a:lnTo>
                  <a:lnTo>
                    <a:pt x="4381298" y="32204"/>
                  </a:lnTo>
                  <a:lnTo>
                    <a:pt x="4405769" y="65912"/>
                  </a:lnTo>
                  <a:lnTo>
                    <a:pt x="4411992" y="103250"/>
                  </a:lnTo>
                  <a:lnTo>
                    <a:pt x="4411708" y="111918"/>
                  </a:lnTo>
                  <a:lnTo>
                    <a:pt x="4401927" y="149463"/>
                  </a:lnTo>
                  <a:lnTo>
                    <a:pt x="4372749" y="181610"/>
                  </a:lnTo>
                  <a:lnTo>
                    <a:pt x="4343412" y="195325"/>
                  </a:lnTo>
                  <a:lnTo>
                    <a:pt x="4348746" y="197865"/>
                  </a:lnTo>
                  <a:lnTo>
                    <a:pt x="4353699" y="200913"/>
                  </a:lnTo>
                  <a:lnTo>
                    <a:pt x="4358398" y="204597"/>
                  </a:lnTo>
                  <a:lnTo>
                    <a:pt x="4362970" y="208152"/>
                  </a:lnTo>
                  <a:lnTo>
                    <a:pt x="4383036" y="235585"/>
                  </a:lnTo>
                  <a:lnTo>
                    <a:pt x="4386719" y="242188"/>
                  </a:lnTo>
                  <a:lnTo>
                    <a:pt x="4390275" y="249681"/>
                  </a:lnTo>
                  <a:lnTo>
                    <a:pt x="4393704" y="258063"/>
                  </a:lnTo>
                  <a:lnTo>
                    <a:pt x="4423422" y="327787"/>
                  </a:lnTo>
                  <a:lnTo>
                    <a:pt x="4426216" y="334644"/>
                  </a:lnTo>
                  <a:lnTo>
                    <a:pt x="4427994" y="339725"/>
                  </a:lnTo>
                  <a:lnTo>
                    <a:pt x="4428883" y="342900"/>
                  </a:lnTo>
                  <a:lnTo>
                    <a:pt x="4429899" y="346075"/>
                  </a:lnTo>
                  <a:lnTo>
                    <a:pt x="4430280" y="348614"/>
                  </a:lnTo>
                  <a:lnTo>
                    <a:pt x="4430280" y="350392"/>
                  </a:lnTo>
                  <a:lnTo>
                    <a:pt x="4430280" y="352425"/>
                  </a:lnTo>
                  <a:lnTo>
                    <a:pt x="4411992" y="360806"/>
                  </a:lnTo>
                  <a:lnTo>
                    <a:pt x="4406785" y="361188"/>
                  </a:lnTo>
                  <a:lnTo>
                    <a:pt x="4399546" y="361314"/>
                  </a:lnTo>
                  <a:lnTo>
                    <a:pt x="4390402" y="361314"/>
                  </a:lnTo>
                  <a:lnTo>
                    <a:pt x="4382782" y="361314"/>
                  </a:lnTo>
                  <a:lnTo>
                    <a:pt x="4376686" y="361188"/>
                  </a:lnTo>
                  <a:lnTo>
                    <a:pt x="4372114" y="360806"/>
                  </a:lnTo>
                  <a:lnTo>
                    <a:pt x="4367542" y="360425"/>
                  </a:lnTo>
                  <a:lnTo>
                    <a:pt x="4353064" y="349376"/>
                  </a:lnTo>
                  <a:lnTo>
                    <a:pt x="4321314" y="270382"/>
                  </a:lnTo>
                  <a:lnTo>
                    <a:pt x="4302518" y="233933"/>
                  </a:lnTo>
                  <a:lnTo>
                    <a:pt x="4297946" y="229235"/>
                  </a:lnTo>
                  <a:lnTo>
                    <a:pt x="4293501" y="224662"/>
                  </a:lnTo>
                  <a:lnTo>
                    <a:pt x="4288421" y="221106"/>
                  </a:lnTo>
                  <a:lnTo>
                    <a:pt x="4282579" y="218820"/>
                  </a:lnTo>
                  <a:lnTo>
                    <a:pt x="4276737" y="216407"/>
                  </a:lnTo>
                  <a:lnTo>
                    <a:pt x="4270006" y="215264"/>
                  </a:lnTo>
                  <a:lnTo>
                    <a:pt x="4262386" y="215264"/>
                  </a:lnTo>
                  <a:lnTo>
                    <a:pt x="4239907" y="215264"/>
                  </a:lnTo>
                  <a:lnTo>
                    <a:pt x="4239907" y="349885"/>
                  </a:lnTo>
                  <a:lnTo>
                    <a:pt x="4239907" y="351663"/>
                  </a:lnTo>
                  <a:lnTo>
                    <a:pt x="4239399" y="353313"/>
                  </a:lnTo>
                  <a:lnTo>
                    <a:pt x="4238129" y="354838"/>
                  </a:lnTo>
                  <a:lnTo>
                    <a:pt x="4236986" y="356235"/>
                  </a:lnTo>
                  <a:lnTo>
                    <a:pt x="4235081" y="357377"/>
                  </a:lnTo>
                  <a:lnTo>
                    <a:pt x="4232287" y="358266"/>
                  </a:lnTo>
                  <a:lnTo>
                    <a:pt x="4229620" y="359282"/>
                  </a:lnTo>
                  <a:lnTo>
                    <a:pt x="4225937" y="359917"/>
                  </a:lnTo>
                  <a:lnTo>
                    <a:pt x="4221365" y="360552"/>
                  </a:lnTo>
                  <a:lnTo>
                    <a:pt x="4216793" y="361061"/>
                  </a:lnTo>
                  <a:lnTo>
                    <a:pt x="4210951" y="361314"/>
                  </a:lnTo>
                  <a:lnTo>
                    <a:pt x="4203966" y="361314"/>
                  </a:lnTo>
                  <a:lnTo>
                    <a:pt x="4196981" y="361314"/>
                  </a:lnTo>
                  <a:lnTo>
                    <a:pt x="4175518" y="358266"/>
                  </a:lnTo>
                  <a:lnTo>
                    <a:pt x="4172724" y="357377"/>
                  </a:lnTo>
                  <a:lnTo>
                    <a:pt x="4170819" y="356235"/>
                  </a:lnTo>
                  <a:lnTo>
                    <a:pt x="4169803" y="354838"/>
                  </a:lnTo>
                  <a:lnTo>
                    <a:pt x="4168660" y="353313"/>
                  </a:lnTo>
                  <a:lnTo>
                    <a:pt x="4168152" y="351663"/>
                  </a:lnTo>
                  <a:lnTo>
                    <a:pt x="4168152" y="349885"/>
                  </a:lnTo>
                  <a:lnTo>
                    <a:pt x="4168152" y="28955"/>
                  </a:lnTo>
                  <a:lnTo>
                    <a:pt x="4168152" y="20954"/>
                  </a:lnTo>
                  <a:lnTo>
                    <a:pt x="4170184" y="15239"/>
                  </a:lnTo>
                  <a:lnTo>
                    <a:pt x="4174248" y="11683"/>
                  </a:lnTo>
                  <a:lnTo>
                    <a:pt x="4178439" y="8127"/>
                  </a:lnTo>
                  <a:lnTo>
                    <a:pt x="4183392" y="6350"/>
                  </a:lnTo>
                  <a:lnTo>
                    <a:pt x="4189488" y="6350"/>
                  </a:lnTo>
                  <a:close/>
                </a:path>
                <a:path w="6856095" h="366394">
                  <a:moveTo>
                    <a:pt x="3509784" y="6350"/>
                  </a:moveTo>
                  <a:lnTo>
                    <a:pt x="3686187" y="6350"/>
                  </a:lnTo>
                  <a:lnTo>
                    <a:pt x="3687838" y="6350"/>
                  </a:lnTo>
                  <a:lnTo>
                    <a:pt x="3689235" y="6730"/>
                  </a:lnTo>
                  <a:lnTo>
                    <a:pt x="3695839" y="21208"/>
                  </a:lnTo>
                  <a:lnTo>
                    <a:pt x="3696347" y="24764"/>
                  </a:lnTo>
                  <a:lnTo>
                    <a:pt x="3696474" y="29210"/>
                  </a:lnTo>
                  <a:lnTo>
                    <a:pt x="3696474" y="34670"/>
                  </a:lnTo>
                  <a:lnTo>
                    <a:pt x="3696474" y="39750"/>
                  </a:lnTo>
                  <a:lnTo>
                    <a:pt x="3696347" y="44068"/>
                  </a:lnTo>
                  <a:lnTo>
                    <a:pt x="3695839" y="47625"/>
                  </a:lnTo>
                  <a:lnTo>
                    <a:pt x="3695458" y="51180"/>
                  </a:lnTo>
                  <a:lnTo>
                    <a:pt x="3687838" y="62611"/>
                  </a:lnTo>
                  <a:lnTo>
                    <a:pt x="3686187" y="62611"/>
                  </a:lnTo>
                  <a:lnTo>
                    <a:pt x="3559949" y="62611"/>
                  </a:lnTo>
                  <a:lnTo>
                    <a:pt x="3559949" y="148843"/>
                  </a:lnTo>
                  <a:lnTo>
                    <a:pt x="3666756" y="148843"/>
                  </a:lnTo>
                  <a:lnTo>
                    <a:pt x="3668407" y="148843"/>
                  </a:lnTo>
                  <a:lnTo>
                    <a:pt x="3674630" y="155066"/>
                  </a:lnTo>
                  <a:lnTo>
                    <a:pt x="3675646" y="157099"/>
                  </a:lnTo>
                  <a:lnTo>
                    <a:pt x="3676281" y="159892"/>
                  </a:lnTo>
                  <a:lnTo>
                    <a:pt x="3676789" y="163449"/>
                  </a:lnTo>
                  <a:lnTo>
                    <a:pt x="3677170" y="167004"/>
                  </a:lnTo>
                  <a:lnTo>
                    <a:pt x="3677424" y="171323"/>
                  </a:lnTo>
                  <a:lnTo>
                    <a:pt x="3677424" y="176402"/>
                  </a:lnTo>
                  <a:lnTo>
                    <a:pt x="3677424" y="181737"/>
                  </a:lnTo>
                  <a:lnTo>
                    <a:pt x="3674630" y="197865"/>
                  </a:lnTo>
                  <a:lnTo>
                    <a:pt x="3673741" y="200025"/>
                  </a:lnTo>
                  <a:lnTo>
                    <a:pt x="3672598" y="201422"/>
                  </a:lnTo>
                  <a:lnTo>
                    <a:pt x="3671328" y="202437"/>
                  </a:lnTo>
                  <a:lnTo>
                    <a:pt x="3669931" y="203326"/>
                  </a:lnTo>
                  <a:lnTo>
                    <a:pt x="3668407" y="203707"/>
                  </a:lnTo>
                  <a:lnTo>
                    <a:pt x="3666756" y="203707"/>
                  </a:lnTo>
                  <a:lnTo>
                    <a:pt x="3559949" y="203707"/>
                  </a:lnTo>
                  <a:lnTo>
                    <a:pt x="3559949" y="303402"/>
                  </a:lnTo>
                  <a:lnTo>
                    <a:pt x="3687203" y="303402"/>
                  </a:lnTo>
                  <a:lnTo>
                    <a:pt x="3688854" y="303402"/>
                  </a:lnTo>
                  <a:lnTo>
                    <a:pt x="3690378" y="303911"/>
                  </a:lnTo>
                  <a:lnTo>
                    <a:pt x="3691775" y="304926"/>
                  </a:lnTo>
                  <a:lnTo>
                    <a:pt x="3693172" y="305942"/>
                  </a:lnTo>
                  <a:lnTo>
                    <a:pt x="3694315" y="307593"/>
                  </a:lnTo>
                  <a:lnTo>
                    <a:pt x="3695204" y="309752"/>
                  </a:lnTo>
                  <a:lnTo>
                    <a:pt x="3696093" y="311912"/>
                  </a:lnTo>
                  <a:lnTo>
                    <a:pt x="3696728" y="314705"/>
                  </a:lnTo>
                  <a:lnTo>
                    <a:pt x="3697236" y="318262"/>
                  </a:lnTo>
                  <a:lnTo>
                    <a:pt x="3697617" y="321817"/>
                  </a:lnTo>
                  <a:lnTo>
                    <a:pt x="3697871" y="326263"/>
                  </a:lnTo>
                  <a:lnTo>
                    <a:pt x="3697871" y="331597"/>
                  </a:lnTo>
                  <a:lnTo>
                    <a:pt x="3697871" y="336803"/>
                  </a:lnTo>
                  <a:lnTo>
                    <a:pt x="3695204" y="353440"/>
                  </a:lnTo>
                  <a:lnTo>
                    <a:pt x="3694315" y="355600"/>
                  </a:lnTo>
                  <a:lnTo>
                    <a:pt x="3693172" y="357250"/>
                  </a:lnTo>
                  <a:lnTo>
                    <a:pt x="3691775" y="358139"/>
                  </a:lnTo>
                  <a:lnTo>
                    <a:pt x="3690378" y="359155"/>
                  </a:lnTo>
                  <a:lnTo>
                    <a:pt x="3688854" y="359663"/>
                  </a:lnTo>
                  <a:lnTo>
                    <a:pt x="3687203" y="359663"/>
                  </a:lnTo>
                  <a:lnTo>
                    <a:pt x="3509784" y="359663"/>
                  </a:lnTo>
                  <a:lnTo>
                    <a:pt x="3503688" y="359663"/>
                  </a:lnTo>
                  <a:lnTo>
                    <a:pt x="3498735" y="357886"/>
                  </a:lnTo>
                  <a:lnTo>
                    <a:pt x="3494544" y="354329"/>
                  </a:lnTo>
                  <a:lnTo>
                    <a:pt x="3490480" y="350774"/>
                  </a:lnTo>
                  <a:lnTo>
                    <a:pt x="3488448" y="345058"/>
                  </a:lnTo>
                  <a:lnTo>
                    <a:pt x="3488448" y="337057"/>
                  </a:lnTo>
                  <a:lnTo>
                    <a:pt x="3488448" y="28955"/>
                  </a:lnTo>
                  <a:lnTo>
                    <a:pt x="3488448" y="20954"/>
                  </a:lnTo>
                  <a:lnTo>
                    <a:pt x="3490480" y="15239"/>
                  </a:lnTo>
                  <a:lnTo>
                    <a:pt x="3494544" y="11683"/>
                  </a:lnTo>
                  <a:lnTo>
                    <a:pt x="3498735" y="8127"/>
                  </a:lnTo>
                  <a:lnTo>
                    <a:pt x="3503688" y="6350"/>
                  </a:lnTo>
                  <a:lnTo>
                    <a:pt x="3509784" y="6350"/>
                  </a:lnTo>
                  <a:close/>
                </a:path>
                <a:path w="6856095" h="366394">
                  <a:moveTo>
                    <a:pt x="3157740" y="6350"/>
                  </a:moveTo>
                  <a:lnTo>
                    <a:pt x="3248418" y="6350"/>
                  </a:lnTo>
                  <a:lnTo>
                    <a:pt x="3271137" y="7040"/>
                  </a:lnTo>
                  <a:lnTo>
                    <a:pt x="3311194" y="12565"/>
                  </a:lnTo>
                  <a:lnTo>
                    <a:pt x="3358813" y="31114"/>
                  </a:lnTo>
                  <a:lnTo>
                    <a:pt x="3394500" y="61664"/>
                  </a:lnTo>
                  <a:lnTo>
                    <a:pt x="3418217" y="103758"/>
                  </a:lnTo>
                  <a:lnTo>
                    <a:pt x="3429290" y="157390"/>
                  </a:lnTo>
                  <a:lnTo>
                    <a:pt x="3430028" y="177800"/>
                  </a:lnTo>
                  <a:lnTo>
                    <a:pt x="3429223" y="201227"/>
                  </a:lnTo>
                  <a:lnTo>
                    <a:pt x="3422849" y="242843"/>
                  </a:lnTo>
                  <a:lnTo>
                    <a:pt x="3401802" y="292322"/>
                  </a:lnTo>
                  <a:lnTo>
                    <a:pt x="3368278" y="327590"/>
                  </a:lnTo>
                  <a:lnTo>
                    <a:pt x="3323094" y="349503"/>
                  </a:lnTo>
                  <a:lnTo>
                    <a:pt x="3264765" y="359023"/>
                  </a:lnTo>
                  <a:lnTo>
                    <a:pt x="3242068" y="359663"/>
                  </a:lnTo>
                  <a:lnTo>
                    <a:pt x="3157740" y="359663"/>
                  </a:lnTo>
                  <a:lnTo>
                    <a:pt x="3151644" y="359663"/>
                  </a:lnTo>
                  <a:lnTo>
                    <a:pt x="3146691" y="357886"/>
                  </a:lnTo>
                  <a:lnTo>
                    <a:pt x="3142500" y="354329"/>
                  </a:lnTo>
                  <a:lnTo>
                    <a:pt x="3138436" y="350774"/>
                  </a:lnTo>
                  <a:lnTo>
                    <a:pt x="3136404" y="345058"/>
                  </a:lnTo>
                  <a:lnTo>
                    <a:pt x="3136404" y="337057"/>
                  </a:lnTo>
                  <a:lnTo>
                    <a:pt x="3136404" y="28955"/>
                  </a:lnTo>
                  <a:lnTo>
                    <a:pt x="3136404" y="20954"/>
                  </a:lnTo>
                  <a:lnTo>
                    <a:pt x="3138436" y="15239"/>
                  </a:lnTo>
                  <a:lnTo>
                    <a:pt x="3142500" y="11683"/>
                  </a:lnTo>
                  <a:lnTo>
                    <a:pt x="3146691" y="8127"/>
                  </a:lnTo>
                  <a:lnTo>
                    <a:pt x="3151644" y="6350"/>
                  </a:lnTo>
                  <a:lnTo>
                    <a:pt x="3157740" y="6350"/>
                  </a:lnTo>
                  <a:close/>
                </a:path>
                <a:path w="6856095" h="366394">
                  <a:moveTo>
                    <a:pt x="1926094" y="6350"/>
                  </a:moveTo>
                  <a:lnTo>
                    <a:pt x="2175141" y="6350"/>
                  </a:lnTo>
                  <a:lnTo>
                    <a:pt x="2176792" y="6350"/>
                  </a:lnTo>
                  <a:lnTo>
                    <a:pt x="2178316" y="6857"/>
                  </a:lnTo>
                  <a:lnTo>
                    <a:pt x="2179713" y="7747"/>
                  </a:lnTo>
                  <a:lnTo>
                    <a:pt x="2181110" y="8762"/>
                  </a:lnTo>
                  <a:lnTo>
                    <a:pt x="2182253" y="10413"/>
                  </a:lnTo>
                  <a:lnTo>
                    <a:pt x="2183142" y="12700"/>
                  </a:lnTo>
                  <a:lnTo>
                    <a:pt x="2184031" y="14986"/>
                  </a:lnTo>
                  <a:lnTo>
                    <a:pt x="2184666" y="18033"/>
                  </a:lnTo>
                  <a:lnTo>
                    <a:pt x="2185174" y="21843"/>
                  </a:lnTo>
                  <a:lnTo>
                    <a:pt x="2185682" y="25653"/>
                  </a:lnTo>
                  <a:lnTo>
                    <a:pt x="2185809" y="30352"/>
                  </a:lnTo>
                  <a:lnTo>
                    <a:pt x="2185809" y="35813"/>
                  </a:lnTo>
                  <a:lnTo>
                    <a:pt x="2185809" y="41020"/>
                  </a:lnTo>
                  <a:lnTo>
                    <a:pt x="2185682" y="45592"/>
                  </a:lnTo>
                  <a:lnTo>
                    <a:pt x="2185174" y="49275"/>
                  </a:lnTo>
                  <a:lnTo>
                    <a:pt x="2184666" y="53086"/>
                  </a:lnTo>
                  <a:lnTo>
                    <a:pt x="2184031" y="56006"/>
                  </a:lnTo>
                  <a:lnTo>
                    <a:pt x="2183142" y="58292"/>
                  </a:lnTo>
                  <a:lnTo>
                    <a:pt x="2182253" y="60578"/>
                  </a:lnTo>
                  <a:lnTo>
                    <a:pt x="2181110" y="62229"/>
                  </a:lnTo>
                  <a:lnTo>
                    <a:pt x="2179713" y="63373"/>
                  </a:lnTo>
                  <a:lnTo>
                    <a:pt x="2178316" y="64515"/>
                  </a:lnTo>
                  <a:lnTo>
                    <a:pt x="2176792" y="65024"/>
                  </a:lnTo>
                  <a:lnTo>
                    <a:pt x="2175141" y="65024"/>
                  </a:lnTo>
                  <a:lnTo>
                    <a:pt x="2086749" y="65024"/>
                  </a:lnTo>
                  <a:lnTo>
                    <a:pt x="2086749" y="349885"/>
                  </a:lnTo>
                  <a:lnTo>
                    <a:pt x="2086749" y="351663"/>
                  </a:lnTo>
                  <a:lnTo>
                    <a:pt x="2086114" y="353313"/>
                  </a:lnTo>
                  <a:lnTo>
                    <a:pt x="2084971" y="354838"/>
                  </a:lnTo>
                  <a:lnTo>
                    <a:pt x="2083701" y="356235"/>
                  </a:lnTo>
                  <a:lnTo>
                    <a:pt x="2081796" y="357377"/>
                  </a:lnTo>
                  <a:lnTo>
                    <a:pt x="2079129" y="358266"/>
                  </a:lnTo>
                  <a:lnTo>
                    <a:pt x="2076335" y="359282"/>
                  </a:lnTo>
                  <a:lnTo>
                    <a:pt x="2072652" y="359917"/>
                  </a:lnTo>
                  <a:lnTo>
                    <a:pt x="2067953" y="360552"/>
                  </a:lnTo>
                  <a:lnTo>
                    <a:pt x="2063381" y="361061"/>
                  </a:lnTo>
                  <a:lnTo>
                    <a:pt x="2057539" y="361314"/>
                  </a:lnTo>
                  <a:lnTo>
                    <a:pt x="2050681" y="361314"/>
                  </a:lnTo>
                  <a:lnTo>
                    <a:pt x="2043696" y="361314"/>
                  </a:lnTo>
                  <a:lnTo>
                    <a:pt x="2022233" y="358266"/>
                  </a:lnTo>
                  <a:lnTo>
                    <a:pt x="2019566" y="357377"/>
                  </a:lnTo>
                  <a:lnTo>
                    <a:pt x="2017534" y="356235"/>
                  </a:lnTo>
                  <a:lnTo>
                    <a:pt x="2016391" y="354838"/>
                  </a:lnTo>
                  <a:lnTo>
                    <a:pt x="2015248" y="353313"/>
                  </a:lnTo>
                  <a:lnTo>
                    <a:pt x="2014613" y="351663"/>
                  </a:lnTo>
                  <a:lnTo>
                    <a:pt x="2014613" y="349885"/>
                  </a:lnTo>
                  <a:lnTo>
                    <a:pt x="2014613" y="65024"/>
                  </a:lnTo>
                  <a:lnTo>
                    <a:pt x="1926094" y="65024"/>
                  </a:lnTo>
                  <a:lnTo>
                    <a:pt x="1924316" y="65024"/>
                  </a:lnTo>
                  <a:lnTo>
                    <a:pt x="1922792" y="64515"/>
                  </a:lnTo>
                  <a:lnTo>
                    <a:pt x="1921522" y="63373"/>
                  </a:lnTo>
                  <a:lnTo>
                    <a:pt x="1920252" y="62229"/>
                  </a:lnTo>
                  <a:lnTo>
                    <a:pt x="1919109" y="60578"/>
                  </a:lnTo>
                  <a:lnTo>
                    <a:pt x="1918220" y="58292"/>
                  </a:lnTo>
                  <a:lnTo>
                    <a:pt x="1917331" y="56006"/>
                  </a:lnTo>
                  <a:lnTo>
                    <a:pt x="1916569" y="53086"/>
                  </a:lnTo>
                  <a:lnTo>
                    <a:pt x="1916188" y="49275"/>
                  </a:lnTo>
                  <a:lnTo>
                    <a:pt x="1915680" y="45592"/>
                  </a:lnTo>
                  <a:lnTo>
                    <a:pt x="1915426" y="41020"/>
                  </a:lnTo>
                  <a:lnTo>
                    <a:pt x="1915426" y="35813"/>
                  </a:lnTo>
                  <a:lnTo>
                    <a:pt x="1915426" y="30352"/>
                  </a:lnTo>
                  <a:lnTo>
                    <a:pt x="1915680" y="25653"/>
                  </a:lnTo>
                  <a:lnTo>
                    <a:pt x="1916188" y="21843"/>
                  </a:lnTo>
                  <a:lnTo>
                    <a:pt x="1916569" y="18033"/>
                  </a:lnTo>
                  <a:lnTo>
                    <a:pt x="1917331" y="14986"/>
                  </a:lnTo>
                  <a:lnTo>
                    <a:pt x="1918220" y="12700"/>
                  </a:lnTo>
                  <a:lnTo>
                    <a:pt x="1919109" y="10413"/>
                  </a:lnTo>
                  <a:lnTo>
                    <a:pt x="1920252" y="8762"/>
                  </a:lnTo>
                  <a:lnTo>
                    <a:pt x="1921522" y="7747"/>
                  </a:lnTo>
                  <a:lnTo>
                    <a:pt x="1922792" y="6857"/>
                  </a:lnTo>
                  <a:lnTo>
                    <a:pt x="1924316" y="6350"/>
                  </a:lnTo>
                  <a:lnTo>
                    <a:pt x="1926094" y="6350"/>
                  </a:lnTo>
                  <a:close/>
                </a:path>
                <a:path w="6856095" h="366394">
                  <a:moveTo>
                    <a:pt x="1699272" y="6350"/>
                  </a:moveTo>
                  <a:lnTo>
                    <a:pt x="1875675" y="6350"/>
                  </a:lnTo>
                  <a:lnTo>
                    <a:pt x="1877326" y="6350"/>
                  </a:lnTo>
                  <a:lnTo>
                    <a:pt x="1878723" y="6730"/>
                  </a:lnTo>
                  <a:lnTo>
                    <a:pt x="1885327" y="21208"/>
                  </a:lnTo>
                  <a:lnTo>
                    <a:pt x="1885835" y="24764"/>
                  </a:lnTo>
                  <a:lnTo>
                    <a:pt x="1885962" y="29210"/>
                  </a:lnTo>
                  <a:lnTo>
                    <a:pt x="1885962" y="34670"/>
                  </a:lnTo>
                  <a:lnTo>
                    <a:pt x="1885962" y="39750"/>
                  </a:lnTo>
                  <a:lnTo>
                    <a:pt x="1885835" y="44068"/>
                  </a:lnTo>
                  <a:lnTo>
                    <a:pt x="1885327" y="47625"/>
                  </a:lnTo>
                  <a:lnTo>
                    <a:pt x="1884946" y="51180"/>
                  </a:lnTo>
                  <a:lnTo>
                    <a:pt x="1877326" y="62611"/>
                  </a:lnTo>
                  <a:lnTo>
                    <a:pt x="1875675" y="62611"/>
                  </a:lnTo>
                  <a:lnTo>
                    <a:pt x="1749437" y="62611"/>
                  </a:lnTo>
                  <a:lnTo>
                    <a:pt x="1749437" y="148843"/>
                  </a:lnTo>
                  <a:lnTo>
                    <a:pt x="1856244" y="148843"/>
                  </a:lnTo>
                  <a:lnTo>
                    <a:pt x="1857895" y="148843"/>
                  </a:lnTo>
                  <a:lnTo>
                    <a:pt x="1864118" y="155066"/>
                  </a:lnTo>
                  <a:lnTo>
                    <a:pt x="1865134" y="157099"/>
                  </a:lnTo>
                  <a:lnTo>
                    <a:pt x="1865769" y="159892"/>
                  </a:lnTo>
                  <a:lnTo>
                    <a:pt x="1866277" y="163449"/>
                  </a:lnTo>
                  <a:lnTo>
                    <a:pt x="1866658" y="167004"/>
                  </a:lnTo>
                  <a:lnTo>
                    <a:pt x="1866912" y="171323"/>
                  </a:lnTo>
                  <a:lnTo>
                    <a:pt x="1866912" y="176402"/>
                  </a:lnTo>
                  <a:lnTo>
                    <a:pt x="1866912" y="181737"/>
                  </a:lnTo>
                  <a:lnTo>
                    <a:pt x="1864118" y="197865"/>
                  </a:lnTo>
                  <a:lnTo>
                    <a:pt x="1863229" y="200025"/>
                  </a:lnTo>
                  <a:lnTo>
                    <a:pt x="1862086" y="201422"/>
                  </a:lnTo>
                  <a:lnTo>
                    <a:pt x="1860816" y="202437"/>
                  </a:lnTo>
                  <a:lnTo>
                    <a:pt x="1859419" y="203326"/>
                  </a:lnTo>
                  <a:lnTo>
                    <a:pt x="1857895" y="203707"/>
                  </a:lnTo>
                  <a:lnTo>
                    <a:pt x="1856244" y="203707"/>
                  </a:lnTo>
                  <a:lnTo>
                    <a:pt x="1749437" y="203707"/>
                  </a:lnTo>
                  <a:lnTo>
                    <a:pt x="1749437" y="303402"/>
                  </a:lnTo>
                  <a:lnTo>
                    <a:pt x="1876691" y="303402"/>
                  </a:lnTo>
                  <a:lnTo>
                    <a:pt x="1878342" y="303402"/>
                  </a:lnTo>
                  <a:lnTo>
                    <a:pt x="1884692" y="309752"/>
                  </a:lnTo>
                  <a:lnTo>
                    <a:pt x="1885581" y="311912"/>
                  </a:lnTo>
                  <a:lnTo>
                    <a:pt x="1886216" y="314705"/>
                  </a:lnTo>
                  <a:lnTo>
                    <a:pt x="1886724" y="318262"/>
                  </a:lnTo>
                  <a:lnTo>
                    <a:pt x="1887105" y="321817"/>
                  </a:lnTo>
                  <a:lnTo>
                    <a:pt x="1887359" y="326263"/>
                  </a:lnTo>
                  <a:lnTo>
                    <a:pt x="1887359" y="331597"/>
                  </a:lnTo>
                  <a:lnTo>
                    <a:pt x="1887359" y="336803"/>
                  </a:lnTo>
                  <a:lnTo>
                    <a:pt x="1884692" y="353440"/>
                  </a:lnTo>
                  <a:lnTo>
                    <a:pt x="1883803" y="355600"/>
                  </a:lnTo>
                  <a:lnTo>
                    <a:pt x="1882660" y="357250"/>
                  </a:lnTo>
                  <a:lnTo>
                    <a:pt x="1881263" y="358139"/>
                  </a:lnTo>
                  <a:lnTo>
                    <a:pt x="1879866" y="359155"/>
                  </a:lnTo>
                  <a:lnTo>
                    <a:pt x="1878342" y="359663"/>
                  </a:lnTo>
                  <a:lnTo>
                    <a:pt x="1876691" y="359663"/>
                  </a:lnTo>
                  <a:lnTo>
                    <a:pt x="1699272" y="359663"/>
                  </a:lnTo>
                  <a:lnTo>
                    <a:pt x="1693176" y="359663"/>
                  </a:lnTo>
                  <a:lnTo>
                    <a:pt x="1688223" y="357886"/>
                  </a:lnTo>
                  <a:lnTo>
                    <a:pt x="1684032" y="354329"/>
                  </a:lnTo>
                  <a:lnTo>
                    <a:pt x="1679968" y="350774"/>
                  </a:lnTo>
                  <a:lnTo>
                    <a:pt x="1677936" y="345058"/>
                  </a:lnTo>
                  <a:lnTo>
                    <a:pt x="1677936" y="337057"/>
                  </a:lnTo>
                  <a:lnTo>
                    <a:pt x="1677936" y="28955"/>
                  </a:lnTo>
                  <a:lnTo>
                    <a:pt x="1677936" y="20954"/>
                  </a:lnTo>
                  <a:lnTo>
                    <a:pt x="1679968" y="15239"/>
                  </a:lnTo>
                  <a:lnTo>
                    <a:pt x="1684032" y="11683"/>
                  </a:lnTo>
                  <a:lnTo>
                    <a:pt x="1688223" y="8127"/>
                  </a:lnTo>
                  <a:lnTo>
                    <a:pt x="1693176" y="6350"/>
                  </a:lnTo>
                  <a:lnTo>
                    <a:pt x="1699272" y="6350"/>
                  </a:lnTo>
                  <a:close/>
                </a:path>
                <a:path w="6856095" h="366394">
                  <a:moveTo>
                    <a:pt x="1443240" y="6350"/>
                  </a:moveTo>
                  <a:lnTo>
                    <a:pt x="1609483" y="6350"/>
                  </a:lnTo>
                  <a:lnTo>
                    <a:pt x="1611134" y="6350"/>
                  </a:lnTo>
                  <a:lnTo>
                    <a:pt x="1612658" y="6857"/>
                  </a:lnTo>
                  <a:lnTo>
                    <a:pt x="1613928" y="7747"/>
                  </a:lnTo>
                  <a:lnTo>
                    <a:pt x="1615198" y="8762"/>
                  </a:lnTo>
                  <a:lnTo>
                    <a:pt x="1616341" y="10413"/>
                  </a:lnTo>
                  <a:lnTo>
                    <a:pt x="1617230" y="12700"/>
                  </a:lnTo>
                  <a:lnTo>
                    <a:pt x="1618246" y="14986"/>
                  </a:lnTo>
                  <a:lnTo>
                    <a:pt x="1619008" y="18033"/>
                  </a:lnTo>
                  <a:lnTo>
                    <a:pt x="1619516" y="21843"/>
                  </a:lnTo>
                  <a:lnTo>
                    <a:pt x="1619897" y="25653"/>
                  </a:lnTo>
                  <a:lnTo>
                    <a:pt x="1620151" y="30352"/>
                  </a:lnTo>
                  <a:lnTo>
                    <a:pt x="1620151" y="35813"/>
                  </a:lnTo>
                  <a:lnTo>
                    <a:pt x="1620151" y="41275"/>
                  </a:lnTo>
                  <a:lnTo>
                    <a:pt x="1617230" y="58419"/>
                  </a:lnTo>
                  <a:lnTo>
                    <a:pt x="1616341" y="60705"/>
                  </a:lnTo>
                  <a:lnTo>
                    <a:pt x="1615198" y="62229"/>
                  </a:lnTo>
                  <a:lnTo>
                    <a:pt x="1613928" y="63373"/>
                  </a:lnTo>
                  <a:lnTo>
                    <a:pt x="1612658" y="64515"/>
                  </a:lnTo>
                  <a:lnTo>
                    <a:pt x="1611134" y="65024"/>
                  </a:lnTo>
                  <a:lnTo>
                    <a:pt x="1609483" y="65024"/>
                  </a:lnTo>
                  <a:lnTo>
                    <a:pt x="1494040" y="65024"/>
                  </a:lnTo>
                  <a:lnTo>
                    <a:pt x="1494040" y="160019"/>
                  </a:lnTo>
                  <a:lnTo>
                    <a:pt x="1602371" y="160019"/>
                  </a:lnTo>
                  <a:lnTo>
                    <a:pt x="1604022" y="160019"/>
                  </a:lnTo>
                  <a:lnTo>
                    <a:pt x="1605546" y="160527"/>
                  </a:lnTo>
                  <a:lnTo>
                    <a:pt x="1606816" y="161416"/>
                  </a:lnTo>
                  <a:lnTo>
                    <a:pt x="1608086" y="162305"/>
                  </a:lnTo>
                  <a:lnTo>
                    <a:pt x="1613039" y="183006"/>
                  </a:lnTo>
                  <a:lnTo>
                    <a:pt x="1613039" y="188467"/>
                  </a:lnTo>
                  <a:lnTo>
                    <a:pt x="1613039" y="193928"/>
                  </a:lnTo>
                  <a:lnTo>
                    <a:pt x="1606816" y="216153"/>
                  </a:lnTo>
                  <a:lnTo>
                    <a:pt x="1605546" y="217169"/>
                  </a:lnTo>
                  <a:lnTo>
                    <a:pt x="1604022" y="217677"/>
                  </a:lnTo>
                  <a:lnTo>
                    <a:pt x="1602371" y="217677"/>
                  </a:lnTo>
                  <a:lnTo>
                    <a:pt x="1494040" y="217677"/>
                  </a:lnTo>
                  <a:lnTo>
                    <a:pt x="1494040" y="349376"/>
                  </a:lnTo>
                  <a:lnTo>
                    <a:pt x="1494040" y="351281"/>
                  </a:lnTo>
                  <a:lnTo>
                    <a:pt x="1493405" y="353060"/>
                  </a:lnTo>
                  <a:lnTo>
                    <a:pt x="1492389" y="354456"/>
                  </a:lnTo>
                  <a:lnTo>
                    <a:pt x="1491246" y="355980"/>
                  </a:lnTo>
                  <a:lnTo>
                    <a:pt x="1489341" y="357250"/>
                  </a:lnTo>
                  <a:lnTo>
                    <a:pt x="1486420" y="358139"/>
                  </a:lnTo>
                  <a:lnTo>
                    <a:pt x="1483626" y="359155"/>
                  </a:lnTo>
                  <a:lnTo>
                    <a:pt x="1479943" y="359917"/>
                  </a:lnTo>
                  <a:lnTo>
                    <a:pt x="1475371" y="360552"/>
                  </a:lnTo>
                  <a:lnTo>
                    <a:pt x="1470926" y="361061"/>
                  </a:lnTo>
                  <a:lnTo>
                    <a:pt x="1465084" y="361314"/>
                  </a:lnTo>
                  <a:lnTo>
                    <a:pt x="1457972" y="361314"/>
                  </a:lnTo>
                  <a:lnTo>
                    <a:pt x="1450987" y="361314"/>
                  </a:lnTo>
                  <a:lnTo>
                    <a:pt x="1429524" y="358139"/>
                  </a:lnTo>
                  <a:lnTo>
                    <a:pt x="1426857" y="357250"/>
                  </a:lnTo>
                  <a:lnTo>
                    <a:pt x="1424825" y="355980"/>
                  </a:lnTo>
                  <a:lnTo>
                    <a:pt x="1423682" y="354456"/>
                  </a:lnTo>
                  <a:lnTo>
                    <a:pt x="1422539" y="353060"/>
                  </a:lnTo>
                  <a:lnTo>
                    <a:pt x="1421904" y="351281"/>
                  </a:lnTo>
                  <a:lnTo>
                    <a:pt x="1421904" y="349376"/>
                  </a:lnTo>
                  <a:lnTo>
                    <a:pt x="1421904" y="28955"/>
                  </a:lnTo>
                  <a:lnTo>
                    <a:pt x="1421904" y="20954"/>
                  </a:lnTo>
                  <a:lnTo>
                    <a:pt x="1423936" y="15239"/>
                  </a:lnTo>
                  <a:lnTo>
                    <a:pt x="1428000" y="11683"/>
                  </a:lnTo>
                  <a:lnTo>
                    <a:pt x="1432191" y="8127"/>
                  </a:lnTo>
                  <a:lnTo>
                    <a:pt x="1437144" y="6350"/>
                  </a:lnTo>
                  <a:lnTo>
                    <a:pt x="1443240" y="6350"/>
                  </a:lnTo>
                  <a:close/>
                </a:path>
                <a:path w="6856095" h="366394">
                  <a:moveTo>
                    <a:pt x="1187208" y="6350"/>
                  </a:moveTo>
                  <a:lnTo>
                    <a:pt x="1353451" y="6350"/>
                  </a:lnTo>
                  <a:lnTo>
                    <a:pt x="1355102" y="6350"/>
                  </a:lnTo>
                  <a:lnTo>
                    <a:pt x="1356626" y="6857"/>
                  </a:lnTo>
                  <a:lnTo>
                    <a:pt x="1357896" y="7747"/>
                  </a:lnTo>
                  <a:lnTo>
                    <a:pt x="1359166" y="8762"/>
                  </a:lnTo>
                  <a:lnTo>
                    <a:pt x="1360309" y="10413"/>
                  </a:lnTo>
                  <a:lnTo>
                    <a:pt x="1361198" y="12700"/>
                  </a:lnTo>
                  <a:lnTo>
                    <a:pt x="1362214" y="14986"/>
                  </a:lnTo>
                  <a:lnTo>
                    <a:pt x="1362976" y="18033"/>
                  </a:lnTo>
                  <a:lnTo>
                    <a:pt x="1363484" y="21843"/>
                  </a:lnTo>
                  <a:lnTo>
                    <a:pt x="1363865" y="25653"/>
                  </a:lnTo>
                  <a:lnTo>
                    <a:pt x="1364119" y="30352"/>
                  </a:lnTo>
                  <a:lnTo>
                    <a:pt x="1364119" y="35813"/>
                  </a:lnTo>
                  <a:lnTo>
                    <a:pt x="1364119" y="41275"/>
                  </a:lnTo>
                  <a:lnTo>
                    <a:pt x="1361198" y="58419"/>
                  </a:lnTo>
                  <a:lnTo>
                    <a:pt x="1360309" y="60705"/>
                  </a:lnTo>
                  <a:lnTo>
                    <a:pt x="1359166" y="62229"/>
                  </a:lnTo>
                  <a:lnTo>
                    <a:pt x="1357896" y="63373"/>
                  </a:lnTo>
                  <a:lnTo>
                    <a:pt x="1356626" y="64515"/>
                  </a:lnTo>
                  <a:lnTo>
                    <a:pt x="1355102" y="65024"/>
                  </a:lnTo>
                  <a:lnTo>
                    <a:pt x="1353451" y="65024"/>
                  </a:lnTo>
                  <a:lnTo>
                    <a:pt x="1238008" y="65024"/>
                  </a:lnTo>
                  <a:lnTo>
                    <a:pt x="1238008" y="160019"/>
                  </a:lnTo>
                  <a:lnTo>
                    <a:pt x="1346339" y="160019"/>
                  </a:lnTo>
                  <a:lnTo>
                    <a:pt x="1347990" y="160019"/>
                  </a:lnTo>
                  <a:lnTo>
                    <a:pt x="1349514" y="160527"/>
                  </a:lnTo>
                  <a:lnTo>
                    <a:pt x="1350784" y="161416"/>
                  </a:lnTo>
                  <a:lnTo>
                    <a:pt x="1352054" y="162305"/>
                  </a:lnTo>
                  <a:lnTo>
                    <a:pt x="1357007" y="183006"/>
                  </a:lnTo>
                  <a:lnTo>
                    <a:pt x="1357007" y="188467"/>
                  </a:lnTo>
                  <a:lnTo>
                    <a:pt x="1357007" y="193928"/>
                  </a:lnTo>
                  <a:lnTo>
                    <a:pt x="1350784" y="216153"/>
                  </a:lnTo>
                  <a:lnTo>
                    <a:pt x="1349514" y="217169"/>
                  </a:lnTo>
                  <a:lnTo>
                    <a:pt x="1347990" y="217677"/>
                  </a:lnTo>
                  <a:lnTo>
                    <a:pt x="1346339" y="217677"/>
                  </a:lnTo>
                  <a:lnTo>
                    <a:pt x="1238008" y="217677"/>
                  </a:lnTo>
                  <a:lnTo>
                    <a:pt x="1238008" y="349376"/>
                  </a:lnTo>
                  <a:lnTo>
                    <a:pt x="1238008" y="351281"/>
                  </a:lnTo>
                  <a:lnTo>
                    <a:pt x="1237373" y="353060"/>
                  </a:lnTo>
                  <a:lnTo>
                    <a:pt x="1236357" y="354456"/>
                  </a:lnTo>
                  <a:lnTo>
                    <a:pt x="1235214" y="355980"/>
                  </a:lnTo>
                  <a:lnTo>
                    <a:pt x="1233309" y="357250"/>
                  </a:lnTo>
                  <a:lnTo>
                    <a:pt x="1230388" y="358139"/>
                  </a:lnTo>
                  <a:lnTo>
                    <a:pt x="1227594" y="359155"/>
                  </a:lnTo>
                  <a:lnTo>
                    <a:pt x="1223911" y="359917"/>
                  </a:lnTo>
                  <a:lnTo>
                    <a:pt x="1219339" y="360552"/>
                  </a:lnTo>
                  <a:lnTo>
                    <a:pt x="1214894" y="361061"/>
                  </a:lnTo>
                  <a:lnTo>
                    <a:pt x="1209052" y="361314"/>
                  </a:lnTo>
                  <a:lnTo>
                    <a:pt x="1201940" y="361314"/>
                  </a:lnTo>
                  <a:lnTo>
                    <a:pt x="1194955" y="361314"/>
                  </a:lnTo>
                  <a:lnTo>
                    <a:pt x="1173492" y="358139"/>
                  </a:lnTo>
                  <a:lnTo>
                    <a:pt x="1170825" y="357250"/>
                  </a:lnTo>
                  <a:lnTo>
                    <a:pt x="1168793" y="355980"/>
                  </a:lnTo>
                  <a:lnTo>
                    <a:pt x="1167650" y="354456"/>
                  </a:lnTo>
                  <a:lnTo>
                    <a:pt x="1166507" y="353060"/>
                  </a:lnTo>
                  <a:lnTo>
                    <a:pt x="1165872" y="351281"/>
                  </a:lnTo>
                  <a:lnTo>
                    <a:pt x="1165872" y="349376"/>
                  </a:lnTo>
                  <a:lnTo>
                    <a:pt x="1165872" y="28955"/>
                  </a:lnTo>
                  <a:lnTo>
                    <a:pt x="1165872" y="20954"/>
                  </a:lnTo>
                  <a:lnTo>
                    <a:pt x="1167904" y="15239"/>
                  </a:lnTo>
                  <a:lnTo>
                    <a:pt x="1171968" y="11683"/>
                  </a:lnTo>
                  <a:lnTo>
                    <a:pt x="1176159" y="8127"/>
                  </a:lnTo>
                  <a:lnTo>
                    <a:pt x="1181112" y="6350"/>
                  </a:lnTo>
                  <a:lnTo>
                    <a:pt x="1187208" y="6350"/>
                  </a:lnTo>
                  <a:close/>
                </a:path>
                <a:path w="6856095" h="366394">
                  <a:moveTo>
                    <a:pt x="914412" y="6350"/>
                  </a:moveTo>
                  <a:lnTo>
                    <a:pt x="1090815" y="6350"/>
                  </a:lnTo>
                  <a:lnTo>
                    <a:pt x="1092466" y="6350"/>
                  </a:lnTo>
                  <a:lnTo>
                    <a:pt x="1093863" y="6730"/>
                  </a:lnTo>
                  <a:lnTo>
                    <a:pt x="1100467" y="21208"/>
                  </a:lnTo>
                  <a:lnTo>
                    <a:pt x="1100975" y="24764"/>
                  </a:lnTo>
                  <a:lnTo>
                    <a:pt x="1101102" y="29210"/>
                  </a:lnTo>
                  <a:lnTo>
                    <a:pt x="1101102" y="34670"/>
                  </a:lnTo>
                  <a:lnTo>
                    <a:pt x="1101102" y="39750"/>
                  </a:lnTo>
                  <a:lnTo>
                    <a:pt x="1100975" y="44068"/>
                  </a:lnTo>
                  <a:lnTo>
                    <a:pt x="1100467" y="47625"/>
                  </a:lnTo>
                  <a:lnTo>
                    <a:pt x="1100086" y="51180"/>
                  </a:lnTo>
                  <a:lnTo>
                    <a:pt x="1092466" y="62611"/>
                  </a:lnTo>
                  <a:lnTo>
                    <a:pt x="1090815" y="62611"/>
                  </a:lnTo>
                  <a:lnTo>
                    <a:pt x="964577" y="62611"/>
                  </a:lnTo>
                  <a:lnTo>
                    <a:pt x="964577" y="148843"/>
                  </a:lnTo>
                  <a:lnTo>
                    <a:pt x="1071384" y="148843"/>
                  </a:lnTo>
                  <a:lnTo>
                    <a:pt x="1073035" y="148843"/>
                  </a:lnTo>
                  <a:lnTo>
                    <a:pt x="1079258" y="155066"/>
                  </a:lnTo>
                  <a:lnTo>
                    <a:pt x="1080274" y="157099"/>
                  </a:lnTo>
                  <a:lnTo>
                    <a:pt x="1080909" y="159892"/>
                  </a:lnTo>
                  <a:lnTo>
                    <a:pt x="1081417" y="163449"/>
                  </a:lnTo>
                  <a:lnTo>
                    <a:pt x="1081798" y="167004"/>
                  </a:lnTo>
                  <a:lnTo>
                    <a:pt x="1082052" y="171323"/>
                  </a:lnTo>
                  <a:lnTo>
                    <a:pt x="1082052" y="176402"/>
                  </a:lnTo>
                  <a:lnTo>
                    <a:pt x="1082052" y="181737"/>
                  </a:lnTo>
                  <a:lnTo>
                    <a:pt x="1079258" y="197865"/>
                  </a:lnTo>
                  <a:lnTo>
                    <a:pt x="1078369" y="200025"/>
                  </a:lnTo>
                  <a:lnTo>
                    <a:pt x="1077226" y="201422"/>
                  </a:lnTo>
                  <a:lnTo>
                    <a:pt x="1075956" y="202437"/>
                  </a:lnTo>
                  <a:lnTo>
                    <a:pt x="1074559" y="203326"/>
                  </a:lnTo>
                  <a:lnTo>
                    <a:pt x="1073035" y="203707"/>
                  </a:lnTo>
                  <a:lnTo>
                    <a:pt x="1071384" y="203707"/>
                  </a:lnTo>
                  <a:lnTo>
                    <a:pt x="964577" y="203707"/>
                  </a:lnTo>
                  <a:lnTo>
                    <a:pt x="964577" y="303402"/>
                  </a:lnTo>
                  <a:lnTo>
                    <a:pt x="1091831" y="303402"/>
                  </a:lnTo>
                  <a:lnTo>
                    <a:pt x="1093482" y="303402"/>
                  </a:lnTo>
                  <a:lnTo>
                    <a:pt x="1095006" y="303911"/>
                  </a:lnTo>
                  <a:lnTo>
                    <a:pt x="1096403" y="304926"/>
                  </a:lnTo>
                  <a:lnTo>
                    <a:pt x="1097800" y="305942"/>
                  </a:lnTo>
                  <a:lnTo>
                    <a:pt x="1102499" y="326263"/>
                  </a:lnTo>
                  <a:lnTo>
                    <a:pt x="1102499" y="331597"/>
                  </a:lnTo>
                  <a:lnTo>
                    <a:pt x="1102499" y="336803"/>
                  </a:lnTo>
                  <a:lnTo>
                    <a:pt x="1096403" y="358139"/>
                  </a:lnTo>
                  <a:lnTo>
                    <a:pt x="1095006" y="359155"/>
                  </a:lnTo>
                  <a:lnTo>
                    <a:pt x="1093482" y="359663"/>
                  </a:lnTo>
                  <a:lnTo>
                    <a:pt x="1091831" y="359663"/>
                  </a:lnTo>
                  <a:lnTo>
                    <a:pt x="914412" y="359663"/>
                  </a:lnTo>
                  <a:lnTo>
                    <a:pt x="908316" y="359663"/>
                  </a:lnTo>
                  <a:lnTo>
                    <a:pt x="903363" y="357886"/>
                  </a:lnTo>
                  <a:lnTo>
                    <a:pt x="899172" y="354329"/>
                  </a:lnTo>
                  <a:lnTo>
                    <a:pt x="895108" y="350774"/>
                  </a:lnTo>
                  <a:lnTo>
                    <a:pt x="893076" y="345058"/>
                  </a:lnTo>
                  <a:lnTo>
                    <a:pt x="893076" y="337057"/>
                  </a:lnTo>
                  <a:lnTo>
                    <a:pt x="893076" y="28955"/>
                  </a:lnTo>
                  <a:lnTo>
                    <a:pt x="893076" y="20954"/>
                  </a:lnTo>
                  <a:lnTo>
                    <a:pt x="895108" y="15239"/>
                  </a:lnTo>
                  <a:lnTo>
                    <a:pt x="899172" y="11683"/>
                  </a:lnTo>
                  <a:lnTo>
                    <a:pt x="903363" y="8127"/>
                  </a:lnTo>
                  <a:lnTo>
                    <a:pt x="908316" y="6350"/>
                  </a:lnTo>
                  <a:lnTo>
                    <a:pt x="914412" y="6350"/>
                  </a:lnTo>
                  <a:close/>
                </a:path>
                <a:path w="6856095" h="366394">
                  <a:moveTo>
                    <a:pt x="257568" y="6350"/>
                  </a:moveTo>
                  <a:lnTo>
                    <a:pt x="433971" y="6350"/>
                  </a:lnTo>
                  <a:lnTo>
                    <a:pt x="435622" y="6350"/>
                  </a:lnTo>
                  <a:lnTo>
                    <a:pt x="437019" y="6730"/>
                  </a:lnTo>
                  <a:lnTo>
                    <a:pt x="443623" y="21208"/>
                  </a:lnTo>
                  <a:lnTo>
                    <a:pt x="444131" y="24764"/>
                  </a:lnTo>
                  <a:lnTo>
                    <a:pt x="444258" y="29210"/>
                  </a:lnTo>
                  <a:lnTo>
                    <a:pt x="444258" y="34670"/>
                  </a:lnTo>
                  <a:lnTo>
                    <a:pt x="444258" y="39750"/>
                  </a:lnTo>
                  <a:lnTo>
                    <a:pt x="444131" y="44068"/>
                  </a:lnTo>
                  <a:lnTo>
                    <a:pt x="443623" y="47625"/>
                  </a:lnTo>
                  <a:lnTo>
                    <a:pt x="443242" y="51180"/>
                  </a:lnTo>
                  <a:lnTo>
                    <a:pt x="435622" y="62611"/>
                  </a:lnTo>
                  <a:lnTo>
                    <a:pt x="433971" y="62611"/>
                  </a:lnTo>
                  <a:lnTo>
                    <a:pt x="307733" y="62611"/>
                  </a:lnTo>
                  <a:lnTo>
                    <a:pt x="307733" y="148843"/>
                  </a:lnTo>
                  <a:lnTo>
                    <a:pt x="414540" y="148843"/>
                  </a:lnTo>
                  <a:lnTo>
                    <a:pt x="416191" y="148843"/>
                  </a:lnTo>
                  <a:lnTo>
                    <a:pt x="422414" y="155066"/>
                  </a:lnTo>
                  <a:lnTo>
                    <a:pt x="423430" y="157099"/>
                  </a:lnTo>
                  <a:lnTo>
                    <a:pt x="424065" y="159892"/>
                  </a:lnTo>
                  <a:lnTo>
                    <a:pt x="424573" y="163449"/>
                  </a:lnTo>
                  <a:lnTo>
                    <a:pt x="424954" y="167004"/>
                  </a:lnTo>
                  <a:lnTo>
                    <a:pt x="425208" y="171323"/>
                  </a:lnTo>
                  <a:lnTo>
                    <a:pt x="425208" y="176402"/>
                  </a:lnTo>
                  <a:lnTo>
                    <a:pt x="425208" y="181737"/>
                  </a:lnTo>
                  <a:lnTo>
                    <a:pt x="422414" y="197865"/>
                  </a:lnTo>
                  <a:lnTo>
                    <a:pt x="421525" y="200025"/>
                  </a:lnTo>
                  <a:lnTo>
                    <a:pt x="420382" y="201422"/>
                  </a:lnTo>
                  <a:lnTo>
                    <a:pt x="419112" y="202437"/>
                  </a:lnTo>
                  <a:lnTo>
                    <a:pt x="417715" y="203326"/>
                  </a:lnTo>
                  <a:lnTo>
                    <a:pt x="416191" y="203707"/>
                  </a:lnTo>
                  <a:lnTo>
                    <a:pt x="414540" y="203707"/>
                  </a:lnTo>
                  <a:lnTo>
                    <a:pt x="307733" y="203707"/>
                  </a:lnTo>
                  <a:lnTo>
                    <a:pt x="307733" y="303402"/>
                  </a:lnTo>
                  <a:lnTo>
                    <a:pt x="434987" y="303402"/>
                  </a:lnTo>
                  <a:lnTo>
                    <a:pt x="436638" y="303402"/>
                  </a:lnTo>
                  <a:lnTo>
                    <a:pt x="445655" y="326263"/>
                  </a:lnTo>
                  <a:lnTo>
                    <a:pt x="445655" y="331597"/>
                  </a:lnTo>
                  <a:lnTo>
                    <a:pt x="445655" y="336803"/>
                  </a:lnTo>
                  <a:lnTo>
                    <a:pt x="439559" y="358139"/>
                  </a:lnTo>
                  <a:lnTo>
                    <a:pt x="438162" y="359155"/>
                  </a:lnTo>
                  <a:lnTo>
                    <a:pt x="436638" y="359663"/>
                  </a:lnTo>
                  <a:lnTo>
                    <a:pt x="434987" y="359663"/>
                  </a:lnTo>
                  <a:lnTo>
                    <a:pt x="257568" y="359663"/>
                  </a:lnTo>
                  <a:lnTo>
                    <a:pt x="251472" y="359663"/>
                  </a:lnTo>
                  <a:lnTo>
                    <a:pt x="246519" y="357886"/>
                  </a:lnTo>
                  <a:lnTo>
                    <a:pt x="242328" y="354329"/>
                  </a:lnTo>
                  <a:lnTo>
                    <a:pt x="238264" y="350774"/>
                  </a:lnTo>
                  <a:lnTo>
                    <a:pt x="236232" y="345058"/>
                  </a:lnTo>
                  <a:lnTo>
                    <a:pt x="236232" y="337057"/>
                  </a:lnTo>
                  <a:lnTo>
                    <a:pt x="236232" y="28955"/>
                  </a:lnTo>
                  <a:lnTo>
                    <a:pt x="236232" y="20954"/>
                  </a:lnTo>
                  <a:lnTo>
                    <a:pt x="238264" y="15239"/>
                  </a:lnTo>
                  <a:lnTo>
                    <a:pt x="242328" y="11683"/>
                  </a:lnTo>
                  <a:lnTo>
                    <a:pt x="246519" y="8127"/>
                  </a:lnTo>
                  <a:lnTo>
                    <a:pt x="251472" y="6350"/>
                  </a:lnTo>
                  <a:lnTo>
                    <a:pt x="257568" y="6350"/>
                  </a:lnTo>
                  <a:close/>
                </a:path>
                <a:path w="6856095" h="366394">
                  <a:moveTo>
                    <a:pt x="3027565" y="5206"/>
                  </a:moveTo>
                  <a:lnTo>
                    <a:pt x="3033788" y="5206"/>
                  </a:lnTo>
                  <a:lnTo>
                    <a:pt x="3038995" y="5461"/>
                  </a:lnTo>
                  <a:lnTo>
                    <a:pt x="3043186" y="5841"/>
                  </a:lnTo>
                  <a:lnTo>
                    <a:pt x="3047377" y="6350"/>
                  </a:lnTo>
                  <a:lnTo>
                    <a:pt x="3050552" y="7112"/>
                  </a:lnTo>
                  <a:lnTo>
                    <a:pt x="3052838" y="8254"/>
                  </a:lnTo>
                  <a:lnTo>
                    <a:pt x="3055124" y="9270"/>
                  </a:lnTo>
                  <a:lnTo>
                    <a:pt x="3056648" y="10540"/>
                  </a:lnTo>
                  <a:lnTo>
                    <a:pt x="3057664" y="12064"/>
                  </a:lnTo>
                  <a:lnTo>
                    <a:pt x="3058553" y="13462"/>
                  </a:lnTo>
                  <a:lnTo>
                    <a:pt x="3058934" y="15112"/>
                  </a:lnTo>
                  <a:lnTo>
                    <a:pt x="3058934" y="16890"/>
                  </a:lnTo>
                  <a:lnTo>
                    <a:pt x="3058934" y="334517"/>
                  </a:lnTo>
                  <a:lnTo>
                    <a:pt x="3058934" y="338708"/>
                  </a:lnTo>
                  <a:lnTo>
                    <a:pt x="3058299" y="342518"/>
                  </a:lnTo>
                  <a:lnTo>
                    <a:pt x="3056775" y="345820"/>
                  </a:lnTo>
                  <a:lnTo>
                    <a:pt x="3055378" y="348995"/>
                  </a:lnTo>
                  <a:lnTo>
                    <a:pt x="3042170" y="358775"/>
                  </a:lnTo>
                  <a:lnTo>
                    <a:pt x="3038868" y="359790"/>
                  </a:lnTo>
                  <a:lnTo>
                    <a:pt x="3035439" y="360299"/>
                  </a:lnTo>
                  <a:lnTo>
                    <a:pt x="3031883" y="360299"/>
                  </a:lnTo>
                  <a:lnTo>
                    <a:pt x="3001403" y="360299"/>
                  </a:lnTo>
                  <a:lnTo>
                    <a:pt x="2994926" y="360299"/>
                  </a:lnTo>
                  <a:lnTo>
                    <a:pt x="2989465" y="359663"/>
                  </a:lnTo>
                  <a:lnTo>
                    <a:pt x="2984893" y="358266"/>
                  </a:lnTo>
                  <a:lnTo>
                    <a:pt x="2980194" y="356997"/>
                  </a:lnTo>
                  <a:lnTo>
                    <a:pt x="2954858" y="327866"/>
                  </a:lnTo>
                  <a:lnTo>
                    <a:pt x="2948317" y="315467"/>
                  </a:lnTo>
                  <a:lnTo>
                    <a:pt x="2860433" y="150240"/>
                  </a:lnTo>
                  <a:lnTo>
                    <a:pt x="2841002" y="109934"/>
                  </a:lnTo>
                  <a:lnTo>
                    <a:pt x="2830715" y="85216"/>
                  </a:lnTo>
                  <a:lnTo>
                    <a:pt x="2830080" y="85216"/>
                  </a:lnTo>
                  <a:lnTo>
                    <a:pt x="2831731" y="124460"/>
                  </a:lnTo>
                  <a:lnTo>
                    <a:pt x="2832366" y="164718"/>
                  </a:lnTo>
                  <a:lnTo>
                    <a:pt x="2832366" y="349630"/>
                  </a:lnTo>
                  <a:lnTo>
                    <a:pt x="2832366" y="351408"/>
                  </a:lnTo>
                  <a:lnTo>
                    <a:pt x="2831858" y="353060"/>
                  </a:lnTo>
                  <a:lnTo>
                    <a:pt x="2830842" y="354456"/>
                  </a:lnTo>
                  <a:lnTo>
                    <a:pt x="2829826" y="355980"/>
                  </a:lnTo>
                  <a:lnTo>
                    <a:pt x="2828048" y="357250"/>
                  </a:lnTo>
                  <a:lnTo>
                    <a:pt x="2825635" y="358139"/>
                  </a:lnTo>
                  <a:lnTo>
                    <a:pt x="2823095" y="359155"/>
                  </a:lnTo>
                  <a:lnTo>
                    <a:pt x="2819793" y="359917"/>
                  </a:lnTo>
                  <a:lnTo>
                    <a:pt x="2815602" y="360552"/>
                  </a:lnTo>
                  <a:lnTo>
                    <a:pt x="2811411" y="361061"/>
                  </a:lnTo>
                  <a:lnTo>
                    <a:pt x="2806077" y="361314"/>
                  </a:lnTo>
                  <a:lnTo>
                    <a:pt x="2799473" y="361314"/>
                  </a:lnTo>
                  <a:lnTo>
                    <a:pt x="2793123" y="361314"/>
                  </a:lnTo>
                  <a:lnTo>
                    <a:pt x="2773819" y="358139"/>
                  </a:lnTo>
                  <a:lnTo>
                    <a:pt x="2771533" y="357250"/>
                  </a:lnTo>
                  <a:lnTo>
                    <a:pt x="2769882" y="355980"/>
                  </a:lnTo>
                  <a:lnTo>
                    <a:pt x="2768993" y="354456"/>
                  </a:lnTo>
                  <a:lnTo>
                    <a:pt x="2767977" y="353060"/>
                  </a:lnTo>
                  <a:lnTo>
                    <a:pt x="2767596" y="351408"/>
                  </a:lnTo>
                  <a:lnTo>
                    <a:pt x="2767596" y="349630"/>
                  </a:lnTo>
                  <a:lnTo>
                    <a:pt x="2767596" y="32003"/>
                  </a:lnTo>
                  <a:lnTo>
                    <a:pt x="2767596" y="23367"/>
                  </a:lnTo>
                  <a:lnTo>
                    <a:pt x="2770136" y="17017"/>
                  </a:lnTo>
                  <a:lnTo>
                    <a:pt x="2775089" y="12700"/>
                  </a:lnTo>
                  <a:lnTo>
                    <a:pt x="2780042" y="8381"/>
                  </a:lnTo>
                  <a:lnTo>
                    <a:pt x="2786265" y="6350"/>
                  </a:lnTo>
                  <a:lnTo>
                    <a:pt x="2793504" y="6350"/>
                  </a:lnTo>
                  <a:lnTo>
                    <a:pt x="2831985" y="6350"/>
                  </a:lnTo>
                  <a:lnTo>
                    <a:pt x="2838970" y="6350"/>
                  </a:lnTo>
                  <a:lnTo>
                    <a:pt x="2844812" y="6857"/>
                  </a:lnTo>
                  <a:lnTo>
                    <a:pt x="2849511" y="8127"/>
                  </a:lnTo>
                  <a:lnTo>
                    <a:pt x="2854210" y="9270"/>
                  </a:lnTo>
                  <a:lnTo>
                    <a:pt x="2858528" y="11175"/>
                  </a:lnTo>
                  <a:lnTo>
                    <a:pt x="2862211" y="13969"/>
                  </a:lnTo>
                  <a:lnTo>
                    <a:pt x="2865894" y="16637"/>
                  </a:lnTo>
                  <a:lnTo>
                    <a:pt x="2869450" y="20447"/>
                  </a:lnTo>
                  <a:lnTo>
                    <a:pt x="2872752" y="25273"/>
                  </a:lnTo>
                  <a:lnTo>
                    <a:pt x="2876054" y="30099"/>
                  </a:lnTo>
                  <a:lnTo>
                    <a:pt x="2879356" y="36067"/>
                  </a:lnTo>
                  <a:lnTo>
                    <a:pt x="2882785" y="43179"/>
                  </a:lnTo>
                  <a:lnTo>
                    <a:pt x="2951619" y="172338"/>
                  </a:lnTo>
                  <a:lnTo>
                    <a:pt x="2967494" y="202945"/>
                  </a:lnTo>
                  <a:lnTo>
                    <a:pt x="2971177" y="210565"/>
                  </a:lnTo>
                  <a:lnTo>
                    <a:pt x="2974860" y="218058"/>
                  </a:lnTo>
                  <a:lnTo>
                    <a:pt x="2978543" y="225678"/>
                  </a:lnTo>
                  <a:lnTo>
                    <a:pt x="2982099" y="233044"/>
                  </a:lnTo>
                  <a:lnTo>
                    <a:pt x="2985528" y="240411"/>
                  </a:lnTo>
                  <a:lnTo>
                    <a:pt x="2988957" y="247650"/>
                  </a:lnTo>
                  <a:lnTo>
                    <a:pt x="2992386" y="254888"/>
                  </a:lnTo>
                  <a:lnTo>
                    <a:pt x="2995561" y="262254"/>
                  </a:lnTo>
                  <a:lnTo>
                    <a:pt x="2995942" y="262254"/>
                  </a:lnTo>
                  <a:lnTo>
                    <a:pt x="2994672" y="222376"/>
                  </a:lnTo>
                  <a:lnTo>
                    <a:pt x="2994291" y="182752"/>
                  </a:lnTo>
                  <a:lnTo>
                    <a:pt x="2994291" y="16890"/>
                  </a:lnTo>
                  <a:lnTo>
                    <a:pt x="2994291" y="15112"/>
                  </a:lnTo>
                  <a:lnTo>
                    <a:pt x="2994799" y="13462"/>
                  </a:lnTo>
                  <a:lnTo>
                    <a:pt x="2995942" y="12064"/>
                  </a:lnTo>
                  <a:lnTo>
                    <a:pt x="2996958" y="10540"/>
                  </a:lnTo>
                  <a:lnTo>
                    <a:pt x="2998863" y="9270"/>
                  </a:lnTo>
                  <a:lnTo>
                    <a:pt x="3001403" y="8254"/>
                  </a:lnTo>
                  <a:lnTo>
                    <a:pt x="3003943" y="7112"/>
                  </a:lnTo>
                  <a:lnTo>
                    <a:pt x="3007245" y="6350"/>
                  </a:lnTo>
                  <a:lnTo>
                    <a:pt x="3011436" y="5841"/>
                  </a:lnTo>
                  <a:lnTo>
                    <a:pt x="3015627" y="5461"/>
                  </a:lnTo>
                  <a:lnTo>
                    <a:pt x="3020961" y="5206"/>
                  </a:lnTo>
                  <a:lnTo>
                    <a:pt x="3027565" y="5206"/>
                  </a:lnTo>
                  <a:close/>
                </a:path>
                <a:path w="6856095" h="366394">
                  <a:moveTo>
                    <a:pt x="5171960" y="4699"/>
                  </a:moveTo>
                  <a:lnTo>
                    <a:pt x="5179072" y="4699"/>
                  </a:lnTo>
                  <a:lnTo>
                    <a:pt x="5184914" y="4952"/>
                  </a:lnTo>
                  <a:lnTo>
                    <a:pt x="5189359" y="5461"/>
                  </a:lnTo>
                  <a:lnTo>
                    <a:pt x="5193931" y="5968"/>
                  </a:lnTo>
                  <a:lnTo>
                    <a:pt x="5208028" y="14350"/>
                  </a:lnTo>
                  <a:lnTo>
                    <a:pt x="5208028" y="16128"/>
                  </a:lnTo>
                  <a:lnTo>
                    <a:pt x="5208028" y="300481"/>
                  </a:lnTo>
                  <a:lnTo>
                    <a:pt x="5319153" y="300481"/>
                  </a:lnTo>
                  <a:lnTo>
                    <a:pt x="5320931" y="300481"/>
                  </a:lnTo>
                  <a:lnTo>
                    <a:pt x="5322582" y="300989"/>
                  </a:lnTo>
                  <a:lnTo>
                    <a:pt x="5323852" y="301878"/>
                  </a:lnTo>
                  <a:lnTo>
                    <a:pt x="5325249" y="302894"/>
                  </a:lnTo>
                  <a:lnTo>
                    <a:pt x="5326392" y="304545"/>
                  </a:lnTo>
                  <a:lnTo>
                    <a:pt x="5327281" y="306831"/>
                  </a:lnTo>
                  <a:lnTo>
                    <a:pt x="5328170" y="309117"/>
                  </a:lnTo>
                  <a:lnTo>
                    <a:pt x="5328932" y="312165"/>
                  </a:lnTo>
                  <a:lnTo>
                    <a:pt x="5329313" y="315849"/>
                  </a:lnTo>
                  <a:lnTo>
                    <a:pt x="5329821" y="319531"/>
                  </a:lnTo>
                  <a:lnTo>
                    <a:pt x="5330075" y="324230"/>
                  </a:lnTo>
                  <a:lnTo>
                    <a:pt x="5330075" y="329691"/>
                  </a:lnTo>
                  <a:lnTo>
                    <a:pt x="5330075" y="335152"/>
                  </a:lnTo>
                  <a:lnTo>
                    <a:pt x="5329821" y="339725"/>
                  </a:lnTo>
                  <a:lnTo>
                    <a:pt x="5329313" y="343407"/>
                  </a:lnTo>
                  <a:lnTo>
                    <a:pt x="5328932" y="347217"/>
                  </a:lnTo>
                  <a:lnTo>
                    <a:pt x="5328170" y="350265"/>
                  </a:lnTo>
                  <a:lnTo>
                    <a:pt x="5327281" y="352678"/>
                  </a:lnTo>
                  <a:lnTo>
                    <a:pt x="5326392" y="355218"/>
                  </a:lnTo>
                  <a:lnTo>
                    <a:pt x="5325249" y="356997"/>
                  </a:lnTo>
                  <a:lnTo>
                    <a:pt x="5323852" y="358013"/>
                  </a:lnTo>
                  <a:lnTo>
                    <a:pt x="5322582" y="359155"/>
                  </a:lnTo>
                  <a:lnTo>
                    <a:pt x="5320931" y="359663"/>
                  </a:lnTo>
                  <a:lnTo>
                    <a:pt x="5319153" y="359663"/>
                  </a:lnTo>
                  <a:lnTo>
                    <a:pt x="5157228" y="359663"/>
                  </a:lnTo>
                  <a:lnTo>
                    <a:pt x="5151132" y="359663"/>
                  </a:lnTo>
                  <a:lnTo>
                    <a:pt x="5146179" y="357886"/>
                  </a:lnTo>
                  <a:lnTo>
                    <a:pt x="5141988" y="354329"/>
                  </a:lnTo>
                  <a:lnTo>
                    <a:pt x="5137924" y="350774"/>
                  </a:lnTo>
                  <a:lnTo>
                    <a:pt x="5135892" y="345058"/>
                  </a:lnTo>
                  <a:lnTo>
                    <a:pt x="5135892" y="337057"/>
                  </a:lnTo>
                  <a:lnTo>
                    <a:pt x="5135892" y="16128"/>
                  </a:lnTo>
                  <a:lnTo>
                    <a:pt x="5135892" y="14350"/>
                  </a:lnTo>
                  <a:lnTo>
                    <a:pt x="5136527" y="12700"/>
                  </a:lnTo>
                  <a:lnTo>
                    <a:pt x="5164975" y="4699"/>
                  </a:lnTo>
                  <a:lnTo>
                    <a:pt x="5171960" y="4699"/>
                  </a:lnTo>
                  <a:close/>
                </a:path>
                <a:path w="6856095" h="366394">
                  <a:moveTo>
                    <a:pt x="4611636" y="4699"/>
                  </a:moveTo>
                  <a:lnTo>
                    <a:pt x="4652276" y="6985"/>
                  </a:lnTo>
                  <a:lnTo>
                    <a:pt x="4655832" y="8000"/>
                  </a:lnTo>
                  <a:lnTo>
                    <a:pt x="4663833" y="19685"/>
                  </a:lnTo>
                  <a:lnTo>
                    <a:pt x="4773053" y="332866"/>
                  </a:lnTo>
                  <a:lnTo>
                    <a:pt x="4775212" y="339470"/>
                  </a:lnTo>
                  <a:lnTo>
                    <a:pt x="4776609" y="344677"/>
                  </a:lnTo>
                  <a:lnTo>
                    <a:pt x="4777244" y="348488"/>
                  </a:lnTo>
                  <a:lnTo>
                    <a:pt x="4777752" y="352298"/>
                  </a:lnTo>
                  <a:lnTo>
                    <a:pt x="4776990" y="355218"/>
                  </a:lnTo>
                  <a:lnTo>
                    <a:pt x="4774958" y="357124"/>
                  </a:lnTo>
                  <a:lnTo>
                    <a:pt x="4773053" y="359028"/>
                  </a:lnTo>
                  <a:lnTo>
                    <a:pt x="4769497" y="360172"/>
                  </a:lnTo>
                  <a:lnTo>
                    <a:pt x="4764290" y="360679"/>
                  </a:lnTo>
                  <a:lnTo>
                    <a:pt x="4759210" y="361061"/>
                  </a:lnTo>
                  <a:lnTo>
                    <a:pt x="4752225" y="361314"/>
                  </a:lnTo>
                  <a:lnTo>
                    <a:pt x="4743335" y="361314"/>
                  </a:lnTo>
                  <a:lnTo>
                    <a:pt x="4734064" y="361314"/>
                  </a:lnTo>
                  <a:lnTo>
                    <a:pt x="4726825" y="361188"/>
                  </a:lnTo>
                  <a:lnTo>
                    <a:pt x="4721618" y="360933"/>
                  </a:lnTo>
                  <a:lnTo>
                    <a:pt x="4716411" y="360679"/>
                  </a:lnTo>
                  <a:lnTo>
                    <a:pt x="4701298" y="350138"/>
                  </a:lnTo>
                  <a:lnTo>
                    <a:pt x="4677549" y="279145"/>
                  </a:lnTo>
                  <a:lnTo>
                    <a:pt x="4544834" y="279145"/>
                  </a:lnTo>
                  <a:lnTo>
                    <a:pt x="4522355" y="348233"/>
                  </a:lnTo>
                  <a:lnTo>
                    <a:pt x="4521593" y="350774"/>
                  </a:lnTo>
                  <a:lnTo>
                    <a:pt x="4520704" y="352932"/>
                  </a:lnTo>
                  <a:lnTo>
                    <a:pt x="4519561" y="354583"/>
                  </a:lnTo>
                  <a:lnTo>
                    <a:pt x="4518291" y="356362"/>
                  </a:lnTo>
                  <a:lnTo>
                    <a:pt x="4516386" y="357758"/>
                  </a:lnTo>
                  <a:lnTo>
                    <a:pt x="4513719" y="358775"/>
                  </a:lnTo>
                  <a:lnTo>
                    <a:pt x="4511179" y="359790"/>
                  </a:lnTo>
                  <a:lnTo>
                    <a:pt x="4507369" y="360425"/>
                  </a:lnTo>
                  <a:lnTo>
                    <a:pt x="4502543" y="360806"/>
                  </a:lnTo>
                  <a:lnTo>
                    <a:pt x="4497717" y="361188"/>
                  </a:lnTo>
                  <a:lnTo>
                    <a:pt x="4491494" y="361314"/>
                  </a:lnTo>
                  <a:lnTo>
                    <a:pt x="4483620" y="361314"/>
                  </a:lnTo>
                  <a:lnTo>
                    <a:pt x="4475238" y="361314"/>
                  </a:lnTo>
                  <a:lnTo>
                    <a:pt x="4454156" y="356488"/>
                  </a:lnTo>
                  <a:lnTo>
                    <a:pt x="4452251" y="354456"/>
                  </a:lnTo>
                  <a:lnTo>
                    <a:pt x="4451616" y="351536"/>
                  </a:lnTo>
                  <a:lnTo>
                    <a:pt x="4452251" y="347725"/>
                  </a:lnTo>
                  <a:lnTo>
                    <a:pt x="4452759" y="343915"/>
                  </a:lnTo>
                  <a:lnTo>
                    <a:pt x="4454156" y="338708"/>
                  </a:lnTo>
                  <a:lnTo>
                    <a:pt x="4456315" y="332358"/>
                  </a:lnTo>
                  <a:lnTo>
                    <a:pt x="4565281" y="18923"/>
                  </a:lnTo>
                  <a:lnTo>
                    <a:pt x="4566297" y="15748"/>
                  </a:lnTo>
                  <a:lnTo>
                    <a:pt x="4567567" y="13207"/>
                  </a:lnTo>
                  <a:lnTo>
                    <a:pt x="4569091" y="11302"/>
                  </a:lnTo>
                  <a:lnTo>
                    <a:pt x="4570488" y="9398"/>
                  </a:lnTo>
                  <a:lnTo>
                    <a:pt x="4572901" y="8000"/>
                  </a:lnTo>
                  <a:lnTo>
                    <a:pt x="4576076" y="6985"/>
                  </a:lnTo>
                  <a:lnTo>
                    <a:pt x="4579251" y="5968"/>
                  </a:lnTo>
                  <a:lnTo>
                    <a:pt x="4583696" y="5333"/>
                  </a:lnTo>
                  <a:lnTo>
                    <a:pt x="4589284" y="5079"/>
                  </a:lnTo>
                  <a:lnTo>
                    <a:pt x="4594999" y="4825"/>
                  </a:lnTo>
                  <a:lnTo>
                    <a:pt x="4602365" y="4699"/>
                  </a:lnTo>
                  <a:lnTo>
                    <a:pt x="4611636" y="4699"/>
                  </a:lnTo>
                  <a:close/>
                </a:path>
                <a:path w="6856095" h="366394">
                  <a:moveTo>
                    <a:pt x="4054868" y="4699"/>
                  </a:moveTo>
                  <a:lnTo>
                    <a:pt x="4061980" y="4699"/>
                  </a:lnTo>
                  <a:lnTo>
                    <a:pt x="4067822" y="4952"/>
                  </a:lnTo>
                  <a:lnTo>
                    <a:pt x="4072267" y="5461"/>
                  </a:lnTo>
                  <a:lnTo>
                    <a:pt x="4076839" y="5968"/>
                  </a:lnTo>
                  <a:lnTo>
                    <a:pt x="4090936" y="14350"/>
                  </a:lnTo>
                  <a:lnTo>
                    <a:pt x="4090936" y="16128"/>
                  </a:lnTo>
                  <a:lnTo>
                    <a:pt x="4090936" y="349885"/>
                  </a:lnTo>
                  <a:lnTo>
                    <a:pt x="4090936" y="351663"/>
                  </a:lnTo>
                  <a:lnTo>
                    <a:pt x="4090301" y="353313"/>
                  </a:lnTo>
                  <a:lnTo>
                    <a:pt x="4089158" y="354838"/>
                  </a:lnTo>
                  <a:lnTo>
                    <a:pt x="4087888" y="356235"/>
                  </a:lnTo>
                  <a:lnTo>
                    <a:pt x="4085983" y="357377"/>
                  </a:lnTo>
                  <a:lnTo>
                    <a:pt x="4083189" y="358266"/>
                  </a:lnTo>
                  <a:lnTo>
                    <a:pt x="4080522" y="359282"/>
                  </a:lnTo>
                  <a:lnTo>
                    <a:pt x="4076839" y="359917"/>
                  </a:lnTo>
                  <a:lnTo>
                    <a:pt x="4072267" y="360552"/>
                  </a:lnTo>
                  <a:lnTo>
                    <a:pt x="4067822" y="361061"/>
                  </a:lnTo>
                  <a:lnTo>
                    <a:pt x="4061980" y="361314"/>
                  </a:lnTo>
                  <a:lnTo>
                    <a:pt x="4054868" y="361314"/>
                  </a:lnTo>
                  <a:lnTo>
                    <a:pt x="4047883" y="361314"/>
                  </a:lnTo>
                  <a:lnTo>
                    <a:pt x="4026420" y="358266"/>
                  </a:lnTo>
                  <a:lnTo>
                    <a:pt x="4023753" y="357377"/>
                  </a:lnTo>
                  <a:lnTo>
                    <a:pt x="4021721" y="356235"/>
                  </a:lnTo>
                  <a:lnTo>
                    <a:pt x="4020578" y="354838"/>
                  </a:lnTo>
                  <a:lnTo>
                    <a:pt x="4019435" y="353313"/>
                  </a:lnTo>
                  <a:lnTo>
                    <a:pt x="4018800" y="351663"/>
                  </a:lnTo>
                  <a:lnTo>
                    <a:pt x="4018800" y="349885"/>
                  </a:lnTo>
                  <a:lnTo>
                    <a:pt x="4018800" y="16128"/>
                  </a:lnTo>
                  <a:lnTo>
                    <a:pt x="4018800" y="14350"/>
                  </a:lnTo>
                  <a:lnTo>
                    <a:pt x="4019435" y="12700"/>
                  </a:lnTo>
                  <a:lnTo>
                    <a:pt x="4037596" y="5461"/>
                  </a:lnTo>
                  <a:lnTo>
                    <a:pt x="4042168" y="4952"/>
                  </a:lnTo>
                  <a:lnTo>
                    <a:pt x="4047883" y="4699"/>
                  </a:lnTo>
                  <a:lnTo>
                    <a:pt x="4054868" y="4699"/>
                  </a:lnTo>
                  <a:close/>
                </a:path>
                <a:path w="6856095" h="366394">
                  <a:moveTo>
                    <a:pt x="2654312" y="4699"/>
                  </a:moveTo>
                  <a:lnTo>
                    <a:pt x="2661424" y="4699"/>
                  </a:lnTo>
                  <a:lnTo>
                    <a:pt x="2667266" y="4952"/>
                  </a:lnTo>
                  <a:lnTo>
                    <a:pt x="2671711" y="5461"/>
                  </a:lnTo>
                  <a:lnTo>
                    <a:pt x="2676283" y="5968"/>
                  </a:lnTo>
                  <a:lnTo>
                    <a:pt x="2690380" y="14350"/>
                  </a:lnTo>
                  <a:lnTo>
                    <a:pt x="2690380" y="16128"/>
                  </a:lnTo>
                  <a:lnTo>
                    <a:pt x="2690380" y="349885"/>
                  </a:lnTo>
                  <a:lnTo>
                    <a:pt x="2690380" y="351663"/>
                  </a:lnTo>
                  <a:lnTo>
                    <a:pt x="2689745" y="353313"/>
                  </a:lnTo>
                  <a:lnTo>
                    <a:pt x="2688602" y="354838"/>
                  </a:lnTo>
                  <a:lnTo>
                    <a:pt x="2687332" y="356235"/>
                  </a:lnTo>
                  <a:lnTo>
                    <a:pt x="2685427" y="357377"/>
                  </a:lnTo>
                  <a:lnTo>
                    <a:pt x="2682633" y="358266"/>
                  </a:lnTo>
                  <a:lnTo>
                    <a:pt x="2679966" y="359282"/>
                  </a:lnTo>
                  <a:lnTo>
                    <a:pt x="2676283" y="359917"/>
                  </a:lnTo>
                  <a:lnTo>
                    <a:pt x="2671711" y="360552"/>
                  </a:lnTo>
                  <a:lnTo>
                    <a:pt x="2667266" y="361061"/>
                  </a:lnTo>
                  <a:lnTo>
                    <a:pt x="2661424" y="361314"/>
                  </a:lnTo>
                  <a:lnTo>
                    <a:pt x="2654312" y="361314"/>
                  </a:lnTo>
                  <a:lnTo>
                    <a:pt x="2647327" y="361314"/>
                  </a:lnTo>
                  <a:lnTo>
                    <a:pt x="2625864" y="358266"/>
                  </a:lnTo>
                  <a:lnTo>
                    <a:pt x="2623197" y="357377"/>
                  </a:lnTo>
                  <a:lnTo>
                    <a:pt x="2621165" y="356235"/>
                  </a:lnTo>
                  <a:lnTo>
                    <a:pt x="2620022" y="354838"/>
                  </a:lnTo>
                  <a:lnTo>
                    <a:pt x="2618879" y="353313"/>
                  </a:lnTo>
                  <a:lnTo>
                    <a:pt x="2618244" y="351663"/>
                  </a:lnTo>
                  <a:lnTo>
                    <a:pt x="2618244" y="349885"/>
                  </a:lnTo>
                  <a:lnTo>
                    <a:pt x="2618244" y="16128"/>
                  </a:lnTo>
                  <a:lnTo>
                    <a:pt x="2618244" y="14350"/>
                  </a:lnTo>
                  <a:lnTo>
                    <a:pt x="2618879" y="12700"/>
                  </a:lnTo>
                  <a:lnTo>
                    <a:pt x="2637040" y="5461"/>
                  </a:lnTo>
                  <a:lnTo>
                    <a:pt x="2641612" y="4952"/>
                  </a:lnTo>
                  <a:lnTo>
                    <a:pt x="2647327" y="4699"/>
                  </a:lnTo>
                  <a:lnTo>
                    <a:pt x="2654312" y="4699"/>
                  </a:lnTo>
                  <a:close/>
                </a:path>
                <a:path w="6856095" h="366394">
                  <a:moveTo>
                    <a:pt x="36042" y="4699"/>
                  </a:moveTo>
                  <a:lnTo>
                    <a:pt x="43141" y="4699"/>
                  </a:lnTo>
                  <a:lnTo>
                    <a:pt x="49034" y="4952"/>
                  </a:lnTo>
                  <a:lnTo>
                    <a:pt x="53479" y="5461"/>
                  </a:lnTo>
                  <a:lnTo>
                    <a:pt x="58051" y="5968"/>
                  </a:lnTo>
                  <a:lnTo>
                    <a:pt x="72148" y="14350"/>
                  </a:lnTo>
                  <a:lnTo>
                    <a:pt x="72148" y="16128"/>
                  </a:lnTo>
                  <a:lnTo>
                    <a:pt x="72148" y="300481"/>
                  </a:lnTo>
                  <a:lnTo>
                    <a:pt x="183273" y="300481"/>
                  </a:lnTo>
                  <a:lnTo>
                    <a:pt x="185051" y="300481"/>
                  </a:lnTo>
                  <a:lnTo>
                    <a:pt x="186702" y="300989"/>
                  </a:lnTo>
                  <a:lnTo>
                    <a:pt x="187972" y="301878"/>
                  </a:lnTo>
                  <a:lnTo>
                    <a:pt x="189369" y="302894"/>
                  </a:lnTo>
                  <a:lnTo>
                    <a:pt x="190512" y="304545"/>
                  </a:lnTo>
                  <a:lnTo>
                    <a:pt x="191401" y="306831"/>
                  </a:lnTo>
                  <a:lnTo>
                    <a:pt x="192290" y="309117"/>
                  </a:lnTo>
                  <a:lnTo>
                    <a:pt x="193052" y="312165"/>
                  </a:lnTo>
                  <a:lnTo>
                    <a:pt x="193433" y="315849"/>
                  </a:lnTo>
                  <a:lnTo>
                    <a:pt x="193941" y="319531"/>
                  </a:lnTo>
                  <a:lnTo>
                    <a:pt x="194195" y="324230"/>
                  </a:lnTo>
                  <a:lnTo>
                    <a:pt x="194195" y="329691"/>
                  </a:lnTo>
                  <a:lnTo>
                    <a:pt x="194195" y="335152"/>
                  </a:lnTo>
                  <a:lnTo>
                    <a:pt x="193941" y="339725"/>
                  </a:lnTo>
                  <a:lnTo>
                    <a:pt x="193433" y="343407"/>
                  </a:lnTo>
                  <a:lnTo>
                    <a:pt x="193052" y="347217"/>
                  </a:lnTo>
                  <a:lnTo>
                    <a:pt x="192290" y="350265"/>
                  </a:lnTo>
                  <a:lnTo>
                    <a:pt x="191401" y="352678"/>
                  </a:lnTo>
                  <a:lnTo>
                    <a:pt x="190512" y="355218"/>
                  </a:lnTo>
                  <a:lnTo>
                    <a:pt x="189369" y="356997"/>
                  </a:lnTo>
                  <a:lnTo>
                    <a:pt x="187972" y="358013"/>
                  </a:lnTo>
                  <a:lnTo>
                    <a:pt x="186702" y="359155"/>
                  </a:lnTo>
                  <a:lnTo>
                    <a:pt x="185051" y="359663"/>
                  </a:lnTo>
                  <a:lnTo>
                    <a:pt x="183273" y="359663"/>
                  </a:lnTo>
                  <a:lnTo>
                    <a:pt x="21297" y="359663"/>
                  </a:lnTo>
                  <a:lnTo>
                    <a:pt x="15290" y="359663"/>
                  </a:lnTo>
                  <a:lnTo>
                    <a:pt x="10236" y="357886"/>
                  </a:lnTo>
                  <a:lnTo>
                    <a:pt x="6146" y="354329"/>
                  </a:lnTo>
                  <a:lnTo>
                    <a:pt x="2044" y="350774"/>
                  </a:lnTo>
                  <a:lnTo>
                    <a:pt x="0" y="345058"/>
                  </a:lnTo>
                  <a:lnTo>
                    <a:pt x="0" y="337057"/>
                  </a:lnTo>
                  <a:lnTo>
                    <a:pt x="0" y="16128"/>
                  </a:lnTo>
                  <a:lnTo>
                    <a:pt x="0" y="14350"/>
                  </a:lnTo>
                  <a:lnTo>
                    <a:pt x="584" y="12700"/>
                  </a:lnTo>
                  <a:lnTo>
                    <a:pt x="18707" y="5461"/>
                  </a:lnTo>
                  <a:lnTo>
                    <a:pt x="23342" y="4952"/>
                  </a:lnTo>
                  <a:lnTo>
                    <a:pt x="29121" y="4699"/>
                  </a:lnTo>
                  <a:lnTo>
                    <a:pt x="36042" y="4699"/>
                  </a:lnTo>
                  <a:close/>
                </a:path>
                <a:path w="6856095" h="366394">
                  <a:moveTo>
                    <a:pt x="6749427" y="0"/>
                  </a:moveTo>
                  <a:lnTo>
                    <a:pt x="6757809" y="0"/>
                  </a:lnTo>
                  <a:lnTo>
                    <a:pt x="6766191" y="635"/>
                  </a:lnTo>
                  <a:lnTo>
                    <a:pt x="6774573" y="1904"/>
                  </a:lnTo>
                  <a:lnTo>
                    <a:pt x="6782955" y="3175"/>
                  </a:lnTo>
                  <a:lnTo>
                    <a:pt x="6790702" y="4952"/>
                  </a:lnTo>
                  <a:lnTo>
                    <a:pt x="6797941" y="7112"/>
                  </a:lnTo>
                  <a:lnTo>
                    <a:pt x="6805307" y="9270"/>
                  </a:lnTo>
                  <a:lnTo>
                    <a:pt x="6828548" y="21336"/>
                  </a:lnTo>
                  <a:lnTo>
                    <a:pt x="6830453" y="23113"/>
                  </a:lnTo>
                  <a:lnTo>
                    <a:pt x="6831596" y="24637"/>
                  </a:lnTo>
                  <a:lnTo>
                    <a:pt x="6832231" y="25907"/>
                  </a:lnTo>
                  <a:lnTo>
                    <a:pt x="6832866" y="27177"/>
                  </a:lnTo>
                  <a:lnTo>
                    <a:pt x="6833501" y="28955"/>
                  </a:lnTo>
                  <a:lnTo>
                    <a:pt x="6833882" y="30987"/>
                  </a:lnTo>
                  <a:lnTo>
                    <a:pt x="6834390" y="33147"/>
                  </a:lnTo>
                  <a:lnTo>
                    <a:pt x="6834644" y="35813"/>
                  </a:lnTo>
                  <a:lnTo>
                    <a:pt x="6834898" y="38988"/>
                  </a:lnTo>
                  <a:lnTo>
                    <a:pt x="6835025" y="42163"/>
                  </a:lnTo>
                  <a:lnTo>
                    <a:pt x="6835152" y="46100"/>
                  </a:lnTo>
                  <a:lnTo>
                    <a:pt x="6835152" y="50800"/>
                  </a:lnTo>
                  <a:lnTo>
                    <a:pt x="6835152" y="56133"/>
                  </a:lnTo>
                  <a:lnTo>
                    <a:pt x="6833374" y="73151"/>
                  </a:lnTo>
                  <a:lnTo>
                    <a:pt x="6832739" y="75564"/>
                  </a:lnTo>
                  <a:lnTo>
                    <a:pt x="6831850" y="77342"/>
                  </a:lnTo>
                  <a:lnTo>
                    <a:pt x="6830580" y="78358"/>
                  </a:lnTo>
                  <a:lnTo>
                    <a:pt x="6829437" y="79501"/>
                  </a:lnTo>
                  <a:lnTo>
                    <a:pt x="6827913" y="80010"/>
                  </a:lnTo>
                  <a:lnTo>
                    <a:pt x="6825881" y="80010"/>
                  </a:lnTo>
                  <a:lnTo>
                    <a:pt x="6823849" y="80010"/>
                  </a:lnTo>
                  <a:lnTo>
                    <a:pt x="6820674" y="78739"/>
                  </a:lnTo>
                  <a:lnTo>
                    <a:pt x="6816356" y="76200"/>
                  </a:lnTo>
                  <a:lnTo>
                    <a:pt x="6811911" y="73660"/>
                  </a:lnTo>
                  <a:lnTo>
                    <a:pt x="6806577" y="70865"/>
                  </a:lnTo>
                  <a:lnTo>
                    <a:pt x="6800227" y="67944"/>
                  </a:lnTo>
                  <a:lnTo>
                    <a:pt x="6793877" y="64897"/>
                  </a:lnTo>
                  <a:lnTo>
                    <a:pt x="6750443" y="56006"/>
                  </a:lnTo>
                  <a:lnTo>
                    <a:pt x="6742696" y="56006"/>
                  </a:lnTo>
                  <a:lnTo>
                    <a:pt x="6735838" y="57023"/>
                  </a:lnTo>
                  <a:lnTo>
                    <a:pt x="6729996" y="58927"/>
                  </a:lnTo>
                  <a:lnTo>
                    <a:pt x="6724154" y="60832"/>
                  </a:lnTo>
                  <a:lnTo>
                    <a:pt x="6719328" y="63373"/>
                  </a:lnTo>
                  <a:lnTo>
                    <a:pt x="6715391" y="66801"/>
                  </a:lnTo>
                  <a:lnTo>
                    <a:pt x="6711454" y="70103"/>
                  </a:lnTo>
                  <a:lnTo>
                    <a:pt x="6708533" y="74167"/>
                  </a:lnTo>
                  <a:lnTo>
                    <a:pt x="6706628" y="78993"/>
                  </a:lnTo>
                  <a:lnTo>
                    <a:pt x="6704723" y="83692"/>
                  </a:lnTo>
                  <a:lnTo>
                    <a:pt x="6703834" y="88645"/>
                  </a:lnTo>
                  <a:lnTo>
                    <a:pt x="6703834" y="93979"/>
                  </a:lnTo>
                  <a:lnTo>
                    <a:pt x="6703834" y="101853"/>
                  </a:lnTo>
                  <a:lnTo>
                    <a:pt x="6732981" y="132951"/>
                  </a:lnTo>
                  <a:lnTo>
                    <a:pt x="6758722" y="145111"/>
                  </a:lnTo>
                  <a:lnTo>
                    <a:pt x="6765651" y="148193"/>
                  </a:lnTo>
                  <a:lnTo>
                    <a:pt x="6800709" y="165417"/>
                  </a:lnTo>
                  <a:lnTo>
                    <a:pt x="6831850" y="189356"/>
                  </a:lnTo>
                  <a:lnTo>
                    <a:pt x="6851956" y="224903"/>
                  </a:lnTo>
                  <a:lnTo>
                    <a:pt x="6855599" y="253745"/>
                  </a:lnTo>
                  <a:lnTo>
                    <a:pt x="6854956" y="267225"/>
                  </a:lnTo>
                  <a:lnTo>
                    <a:pt x="6839621" y="312689"/>
                  </a:lnTo>
                  <a:lnTo>
                    <a:pt x="6807879" y="344310"/>
                  </a:lnTo>
                  <a:lnTo>
                    <a:pt x="6763490" y="361995"/>
                  </a:lnTo>
                  <a:lnTo>
                    <a:pt x="6724789" y="366013"/>
                  </a:lnTo>
                  <a:lnTo>
                    <a:pt x="6715810" y="365823"/>
                  </a:lnTo>
                  <a:lnTo>
                    <a:pt x="6676005" y="359632"/>
                  </a:lnTo>
                  <a:lnTo>
                    <a:pt x="6643001" y="346837"/>
                  </a:lnTo>
                  <a:lnTo>
                    <a:pt x="6637667" y="343788"/>
                  </a:lnTo>
                  <a:lnTo>
                    <a:pt x="6633730" y="340994"/>
                  </a:lnTo>
                  <a:lnTo>
                    <a:pt x="6631444" y="338708"/>
                  </a:lnTo>
                  <a:lnTo>
                    <a:pt x="6629031" y="336295"/>
                  </a:lnTo>
                  <a:lnTo>
                    <a:pt x="6627380" y="332866"/>
                  </a:lnTo>
                  <a:lnTo>
                    <a:pt x="6626364" y="328422"/>
                  </a:lnTo>
                  <a:lnTo>
                    <a:pt x="6625348" y="323976"/>
                  </a:lnTo>
                  <a:lnTo>
                    <a:pt x="6624840" y="317500"/>
                  </a:lnTo>
                  <a:lnTo>
                    <a:pt x="6624840" y="309117"/>
                  </a:lnTo>
                  <a:lnTo>
                    <a:pt x="6624840" y="303529"/>
                  </a:lnTo>
                  <a:lnTo>
                    <a:pt x="6633476" y="279145"/>
                  </a:lnTo>
                  <a:lnTo>
                    <a:pt x="6635254" y="279145"/>
                  </a:lnTo>
                  <a:lnTo>
                    <a:pt x="6637794" y="279145"/>
                  </a:lnTo>
                  <a:lnTo>
                    <a:pt x="6641350" y="280669"/>
                  </a:lnTo>
                  <a:lnTo>
                    <a:pt x="6646049" y="283590"/>
                  </a:lnTo>
                  <a:lnTo>
                    <a:pt x="6650621" y="286638"/>
                  </a:lnTo>
                  <a:lnTo>
                    <a:pt x="6656590" y="289940"/>
                  </a:lnTo>
                  <a:lnTo>
                    <a:pt x="6697897" y="305530"/>
                  </a:lnTo>
                  <a:lnTo>
                    <a:pt x="6725043" y="308101"/>
                  </a:lnTo>
                  <a:lnTo>
                    <a:pt x="6733806" y="308101"/>
                  </a:lnTo>
                  <a:lnTo>
                    <a:pt x="6741680" y="307086"/>
                  </a:lnTo>
                  <a:lnTo>
                    <a:pt x="6748538" y="304926"/>
                  </a:lnTo>
                  <a:lnTo>
                    <a:pt x="6755523" y="302894"/>
                  </a:lnTo>
                  <a:lnTo>
                    <a:pt x="6777240" y="281813"/>
                  </a:lnTo>
                  <a:lnTo>
                    <a:pt x="6779780" y="276225"/>
                  </a:lnTo>
                  <a:lnTo>
                    <a:pt x="6781050" y="269875"/>
                  </a:lnTo>
                  <a:lnTo>
                    <a:pt x="6781050" y="263016"/>
                  </a:lnTo>
                  <a:lnTo>
                    <a:pt x="6781050" y="255015"/>
                  </a:lnTo>
                  <a:lnTo>
                    <a:pt x="6752001" y="223789"/>
                  </a:lnTo>
                  <a:lnTo>
                    <a:pt x="6726817" y="211522"/>
                  </a:lnTo>
                  <a:lnTo>
                    <a:pt x="6719963" y="208470"/>
                  </a:lnTo>
                  <a:lnTo>
                    <a:pt x="6685151" y="191269"/>
                  </a:lnTo>
                  <a:lnTo>
                    <a:pt x="6654431" y="167258"/>
                  </a:lnTo>
                  <a:lnTo>
                    <a:pt x="6634560" y="131518"/>
                  </a:lnTo>
                  <a:lnTo>
                    <a:pt x="6630809" y="101853"/>
                  </a:lnTo>
                  <a:lnTo>
                    <a:pt x="6631405" y="89566"/>
                  </a:lnTo>
                  <a:lnTo>
                    <a:pt x="6645428" y="48061"/>
                  </a:lnTo>
                  <a:lnTo>
                    <a:pt x="6674019" y="19315"/>
                  </a:lnTo>
                  <a:lnTo>
                    <a:pt x="6714351" y="3589"/>
                  </a:lnTo>
                  <a:lnTo>
                    <a:pt x="6737402" y="402"/>
                  </a:lnTo>
                  <a:lnTo>
                    <a:pt x="6749427" y="0"/>
                  </a:lnTo>
                  <a:close/>
                </a:path>
                <a:path w="6856095" h="366394">
                  <a:moveTo>
                    <a:pt x="5742063" y="0"/>
                  </a:moveTo>
                  <a:lnTo>
                    <a:pt x="5750445" y="0"/>
                  </a:lnTo>
                  <a:lnTo>
                    <a:pt x="5758827" y="635"/>
                  </a:lnTo>
                  <a:lnTo>
                    <a:pt x="5767209" y="1904"/>
                  </a:lnTo>
                  <a:lnTo>
                    <a:pt x="5775591" y="3175"/>
                  </a:lnTo>
                  <a:lnTo>
                    <a:pt x="5783338" y="4952"/>
                  </a:lnTo>
                  <a:lnTo>
                    <a:pt x="5790577" y="7112"/>
                  </a:lnTo>
                  <a:lnTo>
                    <a:pt x="5797943" y="9270"/>
                  </a:lnTo>
                  <a:lnTo>
                    <a:pt x="5821184" y="21336"/>
                  </a:lnTo>
                  <a:lnTo>
                    <a:pt x="5823089" y="23113"/>
                  </a:lnTo>
                  <a:lnTo>
                    <a:pt x="5826518" y="30987"/>
                  </a:lnTo>
                  <a:lnTo>
                    <a:pt x="5827026" y="33147"/>
                  </a:lnTo>
                  <a:lnTo>
                    <a:pt x="5827280" y="35813"/>
                  </a:lnTo>
                  <a:lnTo>
                    <a:pt x="5827534" y="38988"/>
                  </a:lnTo>
                  <a:lnTo>
                    <a:pt x="5827661" y="42163"/>
                  </a:lnTo>
                  <a:lnTo>
                    <a:pt x="5827788" y="46100"/>
                  </a:lnTo>
                  <a:lnTo>
                    <a:pt x="5827788" y="50800"/>
                  </a:lnTo>
                  <a:lnTo>
                    <a:pt x="5827788" y="56133"/>
                  </a:lnTo>
                  <a:lnTo>
                    <a:pt x="5826010" y="73151"/>
                  </a:lnTo>
                  <a:lnTo>
                    <a:pt x="5825375" y="75564"/>
                  </a:lnTo>
                  <a:lnTo>
                    <a:pt x="5824486" y="77342"/>
                  </a:lnTo>
                  <a:lnTo>
                    <a:pt x="5823216" y="78358"/>
                  </a:lnTo>
                  <a:lnTo>
                    <a:pt x="5822073" y="79501"/>
                  </a:lnTo>
                  <a:lnTo>
                    <a:pt x="5820549" y="80010"/>
                  </a:lnTo>
                  <a:lnTo>
                    <a:pt x="5818517" y="80010"/>
                  </a:lnTo>
                  <a:lnTo>
                    <a:pt x="5816485" y="80010"/>
                  </a:lnTo>
                  <a:lnTo>
                    <a:pt x="5813310" y="78739"/>
                  </a:lnTo>
                  <a:lnTo>
                    <a:pt x="5808992" y="76200"/>
                  </a:lnTo>
                  <a:lnTo>
                    <a:pt x="5804547" y="73660"/>
                  </a:lnTo>
                  <a:lnTo>
                    <a:pt x="5799213" y="70865"/>
                  </a:lnTo>
                  <a:lnTo>
                    <a:pt x="5792863" y="67944"/>
                  </a:lnTo>
                  <a:lnTo>
                    <a:pt x="5786513" y="64897"/>
                  </a:lnTo>
                  <a:lnTo>
                    <a:pt x="5743079" y="56006"/>
                  </a:lnTo>
                  <a:lnTo>
                    <a:pt x="5735332" y="56006"/>
                  </a:lnTo>
                  <a:lnTo>
                    <a:pt x="5728474" y="57023"/>
                  </a:lnTo>
                  <a:lnTo>
                    <a:pt x="5722632" y="58927"/>
                  </a:lnTo>
                  <a:lnTo>
                    <a:pt x="5716790" y="60832"/>
                  </a:lnTo>
                  <a:lnTo>
                    <a:pt x="5711964" y="63373"/>
                  </a:lnTo>
                  <a:lnTo>
                    <a:pt x="5708027" y="66801"/>
                  </a:lnTo>
                  <a:lnTo>
                    <a:pt x="5704090" y="70103"/>
                  </a:lnTo>
                  <a:lnTo>
                    <a:pt x="5701169" y="74167"/>
                  </a:lnTo>
                  <a:lnTo>
                    <a:pt x="5699264" y="78993"/>
                  </a:lnTo>
                  <a:lnTo>
                    <a:pt x="5697359" y="83692"/>
                  </a:lnTo>
                  <a:lnTo>
                    <a:pt x="5696470" y="88645"/>
                  </a:lnTo>
                  <a:lnTo>
                    <a:pt x="5696470" y="93979"/>
                  </a:lnTo>
                  <a:lnTo>
                    <a:pt x="5696470" y="101853"/>
                  </a:lnTo>
                  <a:lnTo>
                    <a:pt x="5698502" y="108585"/>
                  </a:lnTo>
                  <a:lnTo>
                    <a:pt x="5702820" y="114300"/>
                  </a:lnTo>
                  <a:lnTo>
                    <a:pt x="5707138" y="120014"/>
                  </a:lnTo>
                  <a:lnTo>
                    <a:pt x="5744476" y="142112"/>
                  </a:lnTo>
                  <a:lnTo>
                    <a:pt x="5751358" y="145111"/>
                  </a:lnTo>
                  <a:lnTo>
                    <a:pt x="5758287" y="148193"/>
                  </a:lnTo>
                  <a:lnTo>
                    <a:pt x="5793345" y="165417"/>
                  </a:lnTo>
                  <a:lnTo>
                    <a:pt x="5824486" y="189356"/>
                  </a:lnTo>
                  <a:lnTo>
                    <a:pt x="5844592" y="224903"/>
                  </a:lnTo>
                  <a:lnTo>
                    <a:pt x="5848235" y="253745"/>
                  </a:lnTo>
                  <a:lnTo>
                    <a:pt x="5847592" y="267225"/>
                  </a:lnTo>
                  <a:lnTo>
                    <a:pt x="5832257" y="312689"/>
                  </a:lnTo>
                  <a:lnTo>
                    <a:pt x="5800515" y="344310"/>
                  </a:lnTo>
                  <a:lnTo>
                    <a:pt x="5756126" y="361995"/>
                  </a:lnTo>
                  <a:lnTo>
                    <a:pt x="5717425" y="366013"/>
                  </a:lnTo>
                  <a:lnTo>
                    <a:pt x="5708446" y="365823"/>
                  </a:lnTo>
                  <a:lnTo>
                    <a:pt x="5668641" y="359632"/>
                  </a:lnTo>
                  <a:lnTo>
                    <a:pt x="5635637" y="346837"/>
                  </a:lnTo>
                  <a:lnTo>
                    <a:pt x="5630303" y="343788"/>
                  </a:lnTo>
                  <a:lnTo>
                    <a:pt x="5617476" y="317500"/>
                  </a:lnTo>
                  <a:lnTo>
                    <a:pt x="5617476" y="309117"/>
                  </a:lnTo>
                  <a:lnTo>
                    <a:pt x="5617476" y="303529"/>
                  </a:lnTo>
                  <a:lnTo>
                    <a:pt x="5626112" y="279145"/>
                  </a:lnTo>
                  <a:lnTo>
                    <a:pt x="5627890" y="279145"/>
                  </a:lnTo>
                  <a:lnTo>
                    <a:pt x="5630430" y="279145"/>
                  </a:lnTo>
                  <a:lnTo>
                    <a:pt x="5633986" y="280669"/>
                  </a:lnTo>
                  <a:lnTo>
                    <a:pt x="5638685" y="283590"/>
                  </a:lnTo>
                  <a:lnTo>
                    <a:pt x="5643257" y="286638"/>
                  </a:lnTo>
                  <a:lnTo>
                    <a:pt x="5649226" y="289940"/>
                  </a:lnTo>
                  <a:lnTo>
                    <a:pt x="5690533" y="305530"/>
                  </a:lnTo>
                  <a:lnTo>
                    <a:pt x="5717679" y="308101"/>
                  </a:lnTo>
                  <a:lnTo>
                    <a:pt x="5726442" y="308101"/>
                  </a:lnTo>
                  <a:lnTo>
                    <a:pt x="5734316" y="307086"/>
                  </a:lnTo>
                  <a:lnTo>
                    <a:pt x="5741174" y="304926"/>
                  </a:lnTo>
                  <a:lnTo>
                    <a:pt x="5748159" y="302894"/>
                  </a:lnTo>
                  <a:lnTo>
                    <a:pt x="5754001" y="299847"/>
                  </a:lnTo>
                  <a:lnTo>
                    <a:pt x="5758827" y="296037"/>
                  </a:lnTo>
                  <a:lnTo>
                    <a:pt x="5763653" y="292226"/>
                  </a:lnTo>
                  <a:lnTo>
                    <a:pt x="5767336" y="287527"/>
                  </a:lnTo>
                  <a:lnTo>
                    <a:pt x="5769876" y="281813"/>
                  </a:lnTo>
                  <a:lnTo>
                    <a:pt x="5772416" y="276225"/>
                  </a:lnTo>
                  <a:lnTo>
                    <a:pt x="5773686" y="269875"/>
                  </a:lnTo>
                  <a:lnTo>
                    <a:pt x="5773686" y="263016"/>
                  </a:lnTo>
                  <a:lnTo>
                    <a:pt x="5773686" y="255015"/>
                  </a:lnTo>
                  <a:lnTo>
                    <a:pt x="5744637" y="223789"/>
                  </a:lnTo>
                  <a:lnTo>
                    <a:pt x="5719453" y="211522"/>
                  </a:lnTo>
                  <a:lnTo>
                    <a:pt x="5712599" y="208470"/>
                  </a:lnTo>
                  <a:lnTo>
                    <a:pt x="5677787" y="191269"/>
                  </a:lnTo>
                  <a:lnTo>
                    <a:pt x="5647067" y="167258"/>
                  </a:lnTo>
                  <a:lnTo>
                    <a:pt x="5627196" y="131518"/>
                  </a:lnTo>
                  <a:lnTo>
                    <a:pt x="5623445" y="101853"/>
                  </a:lnTo>
                  <a:lnTo>
                    <a:pt x="5624041" y="89566"/>
                  </a:lnTo>
                  <a:lnTo>
                    <a:pt x="5638064" y="48061"/>
                  </a:lnTo>
                  <a:lnTo>
                    <a:pt x="5666655" y="19315"/>
                  </a:lnTo>
                  <a:lnTo>
                    <a:pt x="5706987" y="3589"/>
                  </a:lnTo>
                  <a:lnTo>
                    <a:pt x="5730038" y="402"/>
                  </a:lnTo>
                  <a:lnTo>
                    <a:pt x="5742063" y="0"/>
                  </a:lnTo>
                  <a:close/>
                </a:path>
                <a:path w="6856095" h="366394">
                  <a:moveTo>
                    <a:pt x="3858399" y="0"/>
                  </a:moveTo>
                  <a:lnTo>
                    <a:pt x="3866781" y="0"/>
                  </a:lnTo>
                  <a:lnTo>
                    <a:pt x="3875163" y="635"/>
                  </a:lnTo>
                  <a:lnTo>
                    <a:pt x="3883545" y="1904"/>
                  </a:lnTo>
                  <a:lnTo>
                    <a:pt x="3891800" y="3175"/>
                  </a:lnTo>
                  <a:lnTo>
                    <a:pt x="3899674" y="4952"/>
                  </a:lnTo>
                  <a:lnTo>
                    <a:pt x="3906913" y="7112"/>
                  </a:lnTo>
                  <a:lnTo>
                    <a:pt x="3914279" y="9270"/>
                  </a:lnTo>
                  <a:lnTo>
                    <a:pt x="3937520" y="21336"/>
                  </a:lnTo>
                  <a:lnTo>
                    <a:pt x="3939425" y="23113"/>
                  </a:lnTo>
                  <a:lnTo>
                    <a:pt x="3942854" y="30987"/>
                  </a:lnTo>
                  <a:lnTo>
                    <a:pt x="3943362" y="33147"/>
                  </a:lnTo>
                  <a:lnTo>
                    <a:pt x="3943616" y="35813"/>
                  </a:lnTo>
                  <a:lnTo>
                    <a:pt x="3943870" y="38988"/>
                  </a:lnTo>
                  <a:lnTo>
                    <a:pt x="3943997" y="42163"/>
                  </a:lnTo>
                  <a:lnTo>
                    <a:pt x="3944124" y="46100"/>
                  </a:lnTo>
                  <a:lnTo>
                    <a:pt x="3944124" y="50800"/>
                  </a:lnTo>
                  <a:lnTo>
                    <a:pt x="3944124" y="56133"/>
                  </a:lnTo>
                  <a:lnTo>
                    <a:pt x="3942346" y="73151"/>
                  </a:lnTo>
                  <a:lnTo>
                    <a:pt x="3941711" y="75564"/>
                  </a:lnTo>
                  <a:lnTo>
                    <a:pt x="3940822" y="77342"/>
                  </a:lnTo>
                  <a:lnTo>
                    <a:pt x="3939552" y="78358"/>
                  </a:lnTo>
                  <a:lnTo>
                    <a:pt x="3938409" y="79501"/>
                  </a:lnTo>
                  <a:lnTo>
                    <a:pt x="3936885" y="80010"/>
                  </a:lnTo>
                  <a:lnTo>
                    <a:pt x="3934853" y="80010"/>
                  </a:lnTo>
                  <a:lnTo>
                    <a:pt x="3932821" y="80010"/>
                  </a:lnTo>
                  <a:lnTo>
                    <a:pt x="3929646" y="78739"/>
                  </a:lnTo>
                  <a:lnTo>
                    <a:pt x="3925328" y="76200"/>
                  </a:lnTo>
                  <a:lnTo>
                    <a:pt x="3920883" y="73660"/>
                  </a:lnTo>
                  <a:lnTo>
                    <a:pt x="3915549" y="70865"/>
                  </a:lnTo>
                  <a:lnTo>
                    <a:pt x="3909199" y="67944"/>
                  </a:lnTo>
                  <a:lnTo>
                    <a:pt x="3902849" y="64897"/>
                  </a:lnTo>
                  <a:lnTo>
                    <a:pt x="3859415" y="56006"/>
                  </a:lnTo>
                  <a:lnTo>
                    <a:pt x="3851668" y="56006"/>
                  </a:lnTo>
                  <a:lnTo>
                    <a:pt x="3824363" y="66801"/>
                  </a:lnTo>
                  <a:lnTo>
                    <a:pt x="3820426" y="70103"/>
                  </a:lnTo>
                  <a:lnTo>
                    <a:pt x="3817505" y="74167"/>
                  </a:lnTo>
                  <a:lnTo>
                    <a:pt x="3815600" y="78993"/>
                  </a:lnTo>
                  <a:lnTo>
                    <a:pt x="3813695" y="83692"/>
                  </a:lnTo>
                  <a:lnTo>
                    <a:pt x="3812806" y="88645"/>
                  </a:lnTo>
                  <a:lnTo>
                    <a:pt x="3812806" y="93979"/>
                  </a:lnTo>
                  <a:lnTo>
                    <a:pt x="3812806" y="101853"/>
                  </a:lnTo>
                  <a:lnTo>
                    <a:pt x="3841953" y="132951"/>
                  </a:lnTo>
                  <a:lnTo>
                    <a:pt x="3867694" y="145111"/>
                  </a:lnTo>
                  <a:lnTo>
                    <a:pt x="3874623" y="148193"/>
                  </a:lnTo>
                  <a:lnTo>
                    <a:pt x="3909681" y="165417"/>
                  </a:lnTo>
                  <a:lnTo>
                    <a:pt x="3940822" y="189356"/>
                  </a:lnTo>
                  <a:lnTo>
                    <a:pt x="3960928" y="224903"/>
                  </a:lnTo>
                  <a:lnTo>
                    <a:pt x="3964571" y="253745"/>
                  </a:lnTo>
                  <a:lnTo>
                    <a:pt x="3963928" y="267225"/>
                  </a:lnTo>
                  <a:lnTo>
                    <a:pt x="3948593" y="312689"/>
                  </a:lnTo>
                  <a:lnTo>
                    <a:pt x="3916851" y="344310"/>
                  </a:lnTo>
                  <a:lnTo>
                    <a:pt x="3872462" y="361995"/>
                  </a:lnTo>
                  <a:lnTo>
                    <a:pt x="3833761" y="366013"/>
                  </a:lnTo>
                  <a:lnTo>
                    <a:pt x="3824782" y="365823"/>
                  </a:lnTo>
                  <a:lnTo>
                    <a:pt x="3784977" y="359632"/>
                  </a:lnTo>
                  <a:lnTo>
                    <a:pt x="3751973" y="346837"/>
                  </a:lnTo>
                  <a:lnTo>
                    <a:pt x="3746639" y="343788"/>
                  </a:lnTo>
                  <a:lnTo>
                    <a:pt x="3742702" y="340994"/>
                  </a:lnTo>
                  <a:lnTo>
                    <a:pt x="3740416" y="338708"/>
                  </a:lnTo>
                  <a:lnTo>
                    <a:pt x="3738003" y="336295"/>
                  </a:lnTo>
                  <a:lnTo>
                    <a:pt x="3736352" y="332866"/>
                  </a:lnTo>
                  <a:lnTo>
                    <a:pt x="3735336" y="328422"/>
                  </a:lnTo>
                  <a:lnTo>
                    <a:pt x="3734320" y="323976"/>
                  </a:lnTo>
                  <a:lnTo>
                    <a:pt x="3733812" y="317500"/>
                  </a:lnTo>
                  <a:lnTo>
                    <a:pt x="3733812" y="309117"/>
                  </a:lnTo>
                  <a:lnTo>
                    <a:pt x="3733812" y="303529"/>
                  </a:lnTo>
                  <a:lnTo>
                    <a:pt x="3742448" y="279145"/>
                  </a:lnTo>
                  <a:lnTo>
                    <a:pt x="3744226" y="279145"/>
                  </a:lnTo>
                  <a:lnTo>
                    <a:pt x="3746766" y="279145"/>
                  </a:lnTo>
                  <a:lnTo>
                    <a:pt x="3750322" y="280669"/>
                  </a:lnTo>
                  <a:lnTo>
                    <a:pt x="3755021" y="283590"/>
                  </a:lnTo>
                  <a:lnTo>
                    <a:pt x="3759593" y="286638"/>
                  </a:lnTo>
                  <a:lnTo>
                    <a:pt x="3765562" y="289940"/>
                  </a:lnTo>
                  <a:lnTo>
                    <a:pt x="3806869" y="305530"/>
                  </a:lnTo>
                  <a:lnTo>
                    <a:pt x="3834015" y="308101"/>
                  </a:lnTo>
                  <a:lnTo>
                    <a:pt x="3842778" y="308101"/>
                  </a:lnTo>
                  <a:lnTo>
                    <a:pt x="3850652" y="307086"/>
                  </a:lnTo>
                  <a:lnTo>
                    <a:pt x="3857510" y="304926"/>
                  </a:lnTo>
                  <a:lnTo>
                    <a:pt x="3864495" y="302894"/>
                  </a:lnTo>
                  <a:lnTo>
                    <a:pt x="3870337" y="299847"/>
                  </a:lnTo>
                  <a:lnTo>
                    <a:pt x="3875163" y="296037"/>
                  </a:lnTo>
                  <a:lnTo>
                    <a:pt x="3879989" y="292226"/>
                  </a:lnTo>
                  <a:lnTo>
                    <a:pt x="3883672" y="287527"/>
                  </a:lnTo>
                  <a:lnTo>
                    <a:pt x="3886212" y="281813"/>
                  </a:lnTo>
                  <a:lnTo>
                    <a:pt x="3888752" y="276225"/>
                  </a:lnTo>
                  <a:lnTo>
                    <a:pt x="3890022" y="269875"/>
                  </a:lnTo>
                  <a:lnTo>
                    <a:pt x="3890022" y="263016"/>
                  </a:lnTo>
                  <a:lnTo>
                    <a:pt x="3890022" y="255015"/>
                  </a:lnTo>
                  <a:lnTo>
                    <a:pt x="3860973" y="223789"/>
                  </a:lnTo>
                  <a:lnTo>
                    <a:pt x="3835789" y="211522"/>
                  </a:lnTo>
                  <a:lnTo>
                    <a:pt x="3828935" y="208470"/>
                  </a:lnTo>
                  <a:lnTo>
                    <a:pt x="3794123" y="191269"/>
                  </a:lnTo>
                  <a:lnTo>
                    <a:pt x="3763403" y="167258"/>
                  </a:lnTo>
                  <a:lnTo>
                    <a:pt x="3743532" y="131518"/>
                  </a:lnTo>
                  <a:lnTo>
                    <a:pt x="3739781" y="101853"/>
                  </a:lnTo>
                  <a:lnTo>
                    <a:pt x="3740377" y="89566"/>
                  </a:lnTo>
                  <a:lnTo>
                    <a:pt x="3754400" y="48061"/>
                  </a:lnTo>
                  <a:lnTo>
                    <a:pt x="3782991" y="19315"/>
                  </a:lnTo>
                  <a:lnTo>
                    <a:pt x="3823323" y="3589"/>
                  </a:lnTo>
                  <a:lnTo>
                    <a:pt x="3846374" y="402"/>
                  </a:lnTo>
                  <a:lnTo>
                    <a:pt x="3858399" y="0"/>
                  </a:lnTo>
                  <a:close/>
                </a:path>
                <a:path w="6856095" h="366394">
                  <a:moveTo>
                    <a:pt x="2328303" y="0"/>
                  </a:moveTo>
                  <a:lnTo>
                    <a:pt x="2336685" y="0"/>
                  </a:lnTo>
                  <a:lnTo>
                    <a:pt x="2345067" y="635"/>
                  </a:lnTo>
                  <a:lnTo>
                    <a:pt x="2353449" y="1904"/>
                  </a:lnTo>
                  <a:lnTo>
                    <a:pt x="2361704" y="3175"/>
                  </a:lnTo>
                  <a:lnTo>
                    <a:pt x="2369578" y="4952"/>
                  </a:lnTo>
                  <a:lnTo>
                    <a:pt x="2376817" y="7112"/>
                  </a:lnTo>
                  <a:lnTo>
                    <a:pt x="2384183" y="9270"/>
                  </a:lnTo>
                  <a:lnTo>
                    <a:pt x="2407424" y="21336"/>
                  </a:lnTo>
                  <a:lnTo>
                    <a:pt x="2409329" y="23113"/>
                  </a:lnTo>
                  <a:lnTo>
                    <a:pt x="2410472" y="24637"/>
                  </a:lnTo>
                  <a:lnTo>
                    <a:pt x="2411107" y="25907"/>
                  </a:lnTo>
                  <a:lnTo>
                    <a:pt x="2411742" y="27177"/>
                  </a:lnTo>
                  <a:lnTo>
                    <a:pt x="2412377" y="28955"/>
                  </a:lnTo>
                  <a:lnTo>
                    <a:pt x="2412758" y="30987"/>
                  </a:lnTo>
                  <a:lnTo>
                    <a:pt x="2413266" y="33147"/>
                  </a:lnTo>
                  <a:lnTo>
                    <a:pt x="2413520" y="35813"/>
                  </a:lnTo>
                  <a:lnTo>
                    <a:pt x="2413774" y="38988"/>
                  </a:lnTo>
                  <a:lnTo>
                    <a:pt x="2413901" y="42163"/>
                  </a:lnTo>
                  <a:lnTo>
                    <a:pt x="2414028" y="46100"/>
                  </a:lnTo>
                  <a:lnTo>
                    <a:pt x="2414028" y="50800"/>
                  </a:lnTo>
                  <a:lnTo>
                    <a:pt x="2414028" y="56133"/>
                  </a:lnTo>
                  <a:lnTo>
                    <a:pt x="2412250" y="73151"/>
                  </a:lnTo>
                  <a:lnTo>
                    <a:pt x="2411615" y="75564"/>
                  </a:lnTo>
                  <a:lnTo>
                    <a:pt x="2410726" y="77342"/>
                  </a:lnTo>
                  <a:lnTo>
                    <a:pt x="2409456" y="78358"/>
                  </a:lnTo>
                  <a:lnTo>
                    <a:pt x="2408313" y="79501"/>
                  </a:lnTo>
                  <a:lnTo>
                    <a:pt x="2406789" y="80010"/>
                  </a:lnTo>
                  <a:lnTo>
                    <a:pt x="2404757" y="80010"/>
                  </a:lnTo>
                  <a:lnTo>
                    <a:pt x="2402725" y="80010"/>
                  </a:lnTo>
                  <a:lnTo>
                    <a:pt x="2399550" y="78739"/>
                  </a:lnTo>
                  <a:lnTo>
                    <a:pt x="2395232" y="76200"/>
                  </a:lnTo>
                  <a:lnTo>
                    <a:pt x="2390787" y="73660"/>
                  </a:lnTo>
                  <a:lnTo>
                    <a:pt x="2385453" y="70865"/>
                  </a:lnTo>
                  <a:lnTo>
                    <a:pt x="2379103" y="67944"/>
                  </a:lnTo>
                  <a:lnTo>
                    <a:pt x="2372753" y="64897"/>
                  </a:lnTo>
                  <a:lnTo>
                    <a:pt x="2329319" y="56006"/>
                  </a:lnTo>
                  <a:lnTo>
                    <a:pt x="2321572" y="56006"/>
                  </a:lnTo>
                  <a:lnTo>
                    <a:pt x="2314714" y="57023"/>
                  </a:lnTo>
                  <a:lnTo>
                    <a:pt x="2308872" y="58927"/>
                  </a:lnTo>
                  <a:lnTo>
                    <a:pt x="2303030" y="60832"/>
                  </a:lnTo>
                  <a:lnTo>
                    <a:pt x="2298204" y="63373"/>
                  </a:lnTo>
                  <a:lnTo>
                    <a:pt x="2294267" y="66801"/>
                  </a:lnTo>
                  <a:lnTo>
                    <a:pt x="2290330" y="70103"/>
                  </a:lnTo>
                  <a:lnTo>
                    <a:pt x="2287409" y="74167"/>
                  </a:lnTo>
                  <a:lnTo>
                    <a:pt x="2285504" y="78993"/>
                  </a:lnTo>
                  <a:lnTo>
                    <a:pt x="2283599" y="83692"/>
                  </a:lnTo>
                  <a:lnTo>
                    <a:pt x="2282710" y="88645"/>
                  </a:lnTo>
                  <a:lnTo>
                    <a:pt x="2282710" y="93979"/>
                  </a:lnTo>
                  <a:lnTo>
                    <a:pt x="2282710" y="101853"/>
                  </a:lnTo>
                  <a:lnTo>
                    <a:pt x="2284742" y="108585"/>
                  </a:lnTo>
                  <a:lnTo>
                    <a:pt x="2289060" y="114300"/>
                  </a:lnTo>
                  <a:lnTo>
                    <a:pt x="2293378" y="120014"/>
                  </a:lnTo>
                  <a:lnTo>
                    <a:pt x="2330716" y="142112"/>
                  </a:lnTo>
                  <a:lnTo>
                    <a:pt x="2337598" y="145111"/>
                  </a:lnTo>
                  <a:lnTo>
                    <a:pt x="2344527" y="148193"/>
                  </a:lnTo>
                  <a:lnTo>
                    <a:pt x="2379585" y="165417"/>
                  </a:lnTo>
                  <a:lnTo>
                    <a:pt x="2410726" y="189356"/>
                  </a:lnTo>
                  <a:lnTo>
                    <a:pt x="2430832" y="224903"/>
                  </a:lnTo>
                  <a:lnTo>
                    <a:pt x="2434475" y="253745"/>
                  </a:lnTo>
                  <a:lnTo>
                    <a:pt x="2433832" y="267225"/>
                  </a:lnTo>
                  <a:lnTo>
                    <a:pt x="2418497" y="312689"/>
                  </a:lnTo>
                  <a:lnTo>
                    <a:pt x="2386755" y="344310"/>
                  </a:lnTo>
                  <a:lnTo>
                    <a:pt x="2342366" y="361995"/>
                  </a:lnTo>
                  <a:lnTo>
                    <a:pt x="2303665" y="366013"/>
                  </a:lnTo>
                  <a:lnTo>
                    <a:pt x="2294686" y="365823"/>
                  </a:lnTo>
                  <a:lnTo>
                    <a:pt x="2254881" y="359632"/>
                  </a:lnTo>
                  <a:lnTo>
                    <a:pt x="2221877" y="346837"/>
                  </a:lnTo>
                  <a:lnTo>
                    <a:pt x="2216543" y="343788"/>
                  </a:lnTo>
                  <a:lnTo>
                    <a:pt x="2212606" y="340994"/>
                  </a:lnTo>
                  <a:lnTo>
                    <a:pt x="2210320" y="338708"/>
                  </a:lnTo>
                  <a:lnTo>
                    <a:pt x="2207907" y="336295"/>
                  </a:lnTo>
                  <a:lnTo>
                    <a:pt x="2206256" y="332866"/>
                  </a:lnTo>
                  <a:lnTo>
                    <a:pt x="2205240" y="328422"/>
                  </a:lnTo>
                  <a:lnTo>
                    <a:pt x="2204224" y="323976"/>
                  </a:lnTo>
                  <a:lnTo>
                    <a:pt x="2203716" y="317500"/>
                  </a:lnTo>
                  <a:lnTo>
                    <a:pt x="2203716" y="309117"/>
                  </a:lnTo>
                  <a:lnTo>
                    <a:pt x="2203716" y="303529"/>
                  </a:lnTo>
                  <a:lnTo>
                    <a:pt x="2212352" y="279145"/>
                  </a:lnTo>
                  <a:lnTo>
                    <a:pt x="2214130" y="279145"/>
                  </a:lnTo>
                  <a:lnTo>
                    <a:pt x="2216670" y="279145"/>
                  </a:lnTo>
                  <a:lnTo>
                    <a:pt x="2220226" y="280669"/>
                  </a:lnTo>
                  <a:lnTo>
                    <a:pt x="2224925" y="283590"/>
                  </a:lnTo>
                  <a:lnTo>
                    <a:pt x="2229497" y="286638"/>
                  </a:lnTo>
                  <a:lnTo>
                    <a:pt x="2235466" y="289940"/>
                  </a:lnTo>
                  <a:lnTo>
                    <a:pt x="2276773" y="305530"/>
                  </a:lnTo>
                  <a:lnTo>
                    <a:pt x="2303919" y="308101"/>
                  </a:lnTo>
                  <a:lnTo>
                    <a:pt x="2312682" y="308101"/>
                  </a:lnTo>
                  <a:lnTo>
                    <a:pt x="2320556" y="307086"/>
                  </a:lnTo>
                  <a:lnTo>
                    <a:pt x="2327414" y="304926"/>
                  </a:lnTo>
                  <a:lnTo>
                    <a:pt x="2334399" y="302894"/>
                  </a:lnTo>
                  <a:lnTo>
                    <a:pt x="2340241" y="299847"/>
                  </a:lnTo>
                  <a:lnTo>
                    <a:pt x="2345067" y="296037"/>
                  </a:lnTo>
                  <a:lnTo>
                    <a:pt x="2349893" y="292226"/>
                  </a:lnTo>
                  <a:lnTo>
                    <a:pt x="2353576" y="287527"/>
                  </a:lnTo>
                  <a:lnTo>
                    <a:pt x="2356116" y="281813"/>
                  </a:lnTo>
                  <a:lnTo>
                    <a:pt x="2358656" y="276225"/>
                  </a:lnTo>
                  <a:lnTo>
                    <a:pt x="2359926" y="269875"/>
                  </a:lnTo>
                  <a:lnTo>
                    <a:pt x="2359926" y="263016"/>
                  </a:lnTo>
                  <a:lnTo>
                    <a:pt x="2359926" y="255015"/>
                  </a:lnTo>
                  <a:lnTo>
                    <a:pt x="2330877" y="223789"/>
                  </a:lnTo>
                  <a:lnTo>
                    <a:pt x="2305693" y="211522"/>
                  </a:lnTo>
                  <a:lnTo>
                    <a:pt x="2298839" y="208470"/>
                  </a:lnTo>
                  <a:lnTo>
                    <a:pt x="2264027" y="191269"/>
                  </a:lnTo>
                  <a:lnTo>
                    <a:pt x="2233307" y="167258"/>
                  </a:lnTo>
                  <a:lnTo>
                    <a:pt x="2213436" y="131518"/>
                  </a:lnTo>
                  <a:lnTo>
                    <a:pt x="2209685" y="101853"/>
                  </a:lnTo>
                  <a:lnTo>
                    <a:pt x="2210281" y="89566"/>
                  </a:lnTo>
                  <a:lnTo>
                    <a:pt x="2224304" y="48061"/>
                  </a:lnTo>
                  <a:lnTo>
                    <a:pt x="2252895" y="19315"/>
                  </a:lnTo>
                  <a:lnTo>
                    <a:pt x="2293227" y="3589"/>
                  </a:lnTo>
                  <a:lnTo>
                    <a:pt x="2316278" y="402"/>
                  </a:lnTo>
                  <a:lnTo>
                    <a:pt x="2328303" y="0"/>
                  </a:lnTo>
                  <a:close/>
                </a:path>
                <a:path w="6856095" h="366394">
                  <a:moveTo>
                    <a:pt x="606183" y="0"/>
                  </a:moveTo>
                  <a:lnTo>
                    <a:pt x="614565" y="0"/>
                  </a:lnTo>
                  <a:lnTo>
                    <a:pt x="622947" y="635"/>
                  </a:lnTo>
                  <a:lnTo>
                    <a:pt x="631329" y="1904"/>
                  </a:lnTo>
                  <a:lnTo>
                    <a:pt x="639584" y="3175"/>
                  </a:lnTo>
                  <a:lnTo>
                    <a:pt x="647458" y="4952"/>
                  </a:lnTo>
                  <a:lnTo>
                    <a:pt x="654697" y="7112"/>
                  </a:lnTo>
                  <a:lnTo>
                    <a:pt x="662063" y="9270"/>
                  </a:lnTo>
                  <a:lnTo>
                    <a:pt x="685304" y="21336"/>
                  </a:lnTo>
                  <a:lnTo>
                    <a:pt x="687209" y="23113"/>
                  </a:lnTo>
                  <a:lnTo>
                    <a:pt x="688352" y="24637"/>
                  </a:lnTo>
                  <a:lnTo>
                    <a:pt x="688987" y="25907"/>
                  </a:lnTo>
                  <a:lnTo>
                    <a:pt x="689622" y="27177"/>
                  </a:lnTo>
                  <a:lnTo>
                    <a:pt x="690257" y="28955"/>
                  </a:lnTo>
                  <a:lnTo>
                    <a:pt x="690638" y="30987"/>
                  </a:lnTo>
                  <a:lnTo>
                    <a:pt x="691146" y="33147"/>
                  </a:lnTo>
                  <a:lnTo>
                    <a:pt x="691400" y="35813"/>
                  </a:lnTo>
                  <a:lnTo>
                    <a:pt x="691654" y="38988"/>
                  </a:lnTo>
                  <a:lnTo>
                    <a:pt x="691781" y="42163"/>
                  </a:lnTo>
                  <a:lnTo>
                    <a:pt x="691908" y="46100"/>
                  </a:lnTo>
                  <a:lnTo>
                    <a:pt x="691908" y="50800"/>
                  </a:lnTo>
                  <a:lnTo>
                    <a:pt x="691908" y="56133"/>
                  </a:lnTo>
                  <a:lnTo>
                    <a:pt x="690130" y="73151"/>
                  </a:lnTo>
                  <a:lnTo>
                    <a:pt x="689495" y="75564"/>
                  </a:lnTo>
                  <a:lnTo>
                    <a:pt x="688606" y="77342"/>
                  </a:lnTo>
                  <a:lnTo>
                    <a:pt x="687336" y="78358"/>
                  </a:lnTo>
                  <a:lnTo>
                    <a:pt x="686193" y="79501"/>
                  </a:lnTo>
                  <a:lnTo>
                    <a:pt x="684669" y="80010"/>
                  </a:lnTo>
                  <a:lnTo>
                    <a:pt x="682637" y="80010"/>
                  </a:lnTo>
                  <a:lnTo>
                    <a:pt x="680605" y="80010"/>
                  </a:lnTo>
                  <a:lnTo>
                    <a:pt x="677430" y="78739"/>
                  </a:lnTo>
                  <a:lnTo>
                    <a:pt x="673112" y="76200"/>
                  </a:lnTo>
                  <a:lnTo>
                    <a:pt x="668667" y="73660"/>
                  </a:lnTo>
                  <a:lnTo>
                    <a:pt x="663333" y="70865"/>
                  </a:lnTo>
                  <a:lnTo>
                    <a:pt x="656983" y="67944"/>
                  </a:lnTo>
                  <a:lnTo>
                    <a:pt x="650633" y="64897"/>
                  </a:lnTo>
                  <a:lnTo>
                    <a:pt x="607199" y="56006"/>
                  </a:lnTo>
                  <a:lnTo>
                    <a:pt x="599452" y="56006"/>
                  </a:lnTo>
                  <a:lnTo>
                    <a:pt x="592594" y="57023"/>
                  </a:lnTo>
                  <a:lnTo>
                    <a:pt x="586752" y="58927"/>
                  </a:lnTo>
                  <a:lnTo>
                    <a:pt x="580910" y="60832"/>
                  </a:lnTo>
                  <a:lnTo>
                    <a:pt x="576084" y="63373"/>
                  </a:lnTo>
                  <a:lnTo>
                    <a:pt x="572147" y="66801"/>
                  </a:lnTo>
                  <a:lnTo>
                    <a:pt x="568210" y="70103"/>
                  </a:lnTo>
                  <a:lnTo>
                    <a:pt x="565289" y="74167"/>
                  </a:lnTo>
                  <a:lnTo>
                    <a:pt x="563384" y="78993"/>
                  </a:lnTo>
                  <a:lnTo>
                    <a:pt x="561479" y="83692"/>
                  </a:lnTo>
                  <a:lnTo>
                    <a:pt x="560590" y="88645"/>
                  </a:lnTo>
                  <a:lnTo>
                    <a:pt x="560590" y="93979"/>
                  </a:lnTo>
                  <a:lnTo>
                    <a:pt x="560590" y="101853"/>
                  </a:lnTo>
                  <a:lnTo>
                    <a:pt x="562622" y="108585"/>
                  </a:lnTo>
                  <a:lnTo>
                    <a:pt x="566940" y="114300"/>
                  </a:lnTo>
                  <a:lnTo>
                    <a:pt x="571258" y="120014"/>
                  </a:lnTo>
                  <a:lnTo>
                    <a:pt x="608596" y="142112"/>
                  </a:lnTo>
                  <a:lnTo>
                    <a:pt x="615478" y="145111"/>
                  </a:lnTo>
                  <a:lnTo>
                    <a:pt x="622407" y="148193"/>
                  </a:lnTo>
                  <a:lnTo>
                    <a:pt x="657465" y="165417"/>
                  </a:lnTo>
                  <a:lnTo>
                    <a:pt x="688606" y="189356"/>
                  </a:lnTo>
                  <a:lnTo>
                    <a:pt x="708712" y="224903"/>
                  </a:lnTo>
                  <a:lnTo>
                    <a:pt x="712355" y="253745"/>
                  </a:lnTo>
                  <a:lnTo>
                    <a:pt x="711712" y="267225"/>
                  </a:lnTo>
                  <a:lnTo>
                    <a:pt x="696377" y="312689"/>
                  </a:lnTo>
                  <a:lnTo>
                    <a:pt x="664635" y="344310"/>
                  </a:lnTo>
                  <a:lnTo>
                    <a:pt x="620246" y="361995"/>
                  </a:lnTo>
                  <a:lnTo>
                    <a:pt x="581545" y="366013"/>
                  </a:lnTo>
                  <a:lnTo>
                    <a:pt x="572566" y="365823"/>
                  </a:lnTo>
                  <a:lnTo>
                    <a:pt x="532761" y="359632"/>
                  </a:lnTo>
                  <a:lnTo>
                    <a:pt x="499757" y="346837"/>
                  </a:lnTo>
                  <a:lnTo>
                    <a:pt x="494423" y="343788"/>
                  </a:lnTo>
                  <a:lnTo>
                    <a:pt x="490486" y="340994"/>
                  </a:lnTo>
                  <a:lnTo>
                    <a:pt x="488200" y="338708"/>
                  </a:lnTo>
                  <a:lnTo>
                    <a:pt x="485787" y="336295"/>
                  </a:lnTo>
                  <a:lnTo>
                    <a:pt x="484136" y="332866"/>
                  </a:lnTo>
                  <a:lnTo>
                    <a:pt x="483120" y="328422"/>
                  </a:lnTo>
                  <a:lnTo>
                    <a:pt x="482104" y="323976"/>
                  </a:lnTo>
                  <a:lnTo>
                    <a:pt x="481596" y="317500"/>
                  </a:lnTo>
                  <a:lnTo>
                    <a:pt x="481596" y="309117"/>
                  </a:lnTo>
                  <a:lnTo>
                    <a:pt x="481596" y="303529"/>
                  </a:lnTo>
                  <a:lnTo>
                    <a:pt x="490232" y="279145"/>
                  </a:lnTo>
                  <a:lnTo>
                    <a:pt x="492010" y="279145"/>
                  </a:lnTo>
                  <a:lnTo>
                    <a:pt x="494550" y="279145"/>
                  </a:lnTo>
                  <a:lnTo>
                    <a:pt x="498106" y="280669"/>
                  </a:lnTo>
                  <a:lnTo>
                    <a:pt x="502805" y="283590"/>
                  </a:lnTo>
                  <a:lnTo>
                    <a:pt x="507377" y="286638"/>
                  </a:lnTo>
                  <a:lnTo>
                    <a:pt x="513346" y="289940"/>
                  </a:lnTo>
                  <a:lnTo>
                    <a:pt x="554653" y="305530"/>
                  </a:lnTo>
                  <a:lnTo>
                    <a:pt x="581799" y="308101"/>
                  </a:lnTo>
                  <a:lnTo>
                    <a:pt x="590562" y="308101"/>
                  </a:lnTo>
                  <a:lnTo>
                    <a:pt x="598436" y="307086"/>
                  </a:lnTo>
                  <a:lnTo>
                    <a:pt x="605294" y="304926"/>
                  </a:lnTo>
                  <a:lnTo>
                    <a:pt x="612279" y="302894"/>
                  </a:lnTo>
                  <a:lnTo>
                    <a:pt x="618121" y="299847"/>
                  </a:lnTo>
                  <a:lnTo>
                    <a:pt x="622947" y="296037"/>
                  </a:lnTo>
                  <a:lnTo>
                    <a:pt x="627773" y="292226"/>
                  </a:lnTo>
                  <a:lnTo>
                    <a:pt x="631456" y="287527"/>
                  </a:lnTo>
                  <a:lnTo>
                    <a:pt x="633996" y="281813"/>
                  </a:lnTo>
                  <a:lnTo>
                    <a:pt x="636536" y="276225"/>
                  </a:lnTo>
                  <a:lnTo>
                    <a:pt x="637806" y="269875"/>
                  </a:lnTo>
                  <a:lnTo>
                    <a:pt x="637806" y="263016"/>
                  </a:lnTo>
                  <a:lnTo>
                    <a:pt x="637806" y="255015"/>
                  </a:lnTo>
                  <a:lnTo>
                    <a:pt x="608757" y="223789"/>
                  </a:lnTo>
                  <a:lnTo>
                    <a:pt x="583573" y="211522"/>
                  </a:lnTo>
                  <a:lnTo>
                    <a:pt x="576719" y="208470"/>
                  </a:lnTo>
                  <a:lnTo>
                    <a:pt x="541907" y="191269"/>
                  </a:lnTo>
                  <a:lnTo>
                    <a:pt x="511187" y="167258"/>
                  </a:lnTo>
                  <a:lnTo>
                    <a:pt x="491316" y="131518"/>
                  </a:lnTo>
                  <a:lnTo>
                    <a:pt x="487565" y="101853"/>
                  </a:lnTo>
                  <a:lnTo>
                    <a:pt x="488161" y="89566"/>
                  </a:lnTo>
                  <a:lnTo>
                    <a:pt x="502184" y="48061"/>
                  </a:lnTo>
                  <a:lnTo>
                    <a:pt x="530775" y="19315"/>
                  </a:lnTo>
                  <a:lnTo>
                    <a:pt x="571107" y="3589"/>
                  </a:lnTo>
                  <a:lnTo>
                    <a:pt x="594158" y="402"/>
                  </a:lnTo>
                  <a:lnTo>
                    <a:pt x="606183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80407" y="1641475"/>
              <a:ext cx="137414" cy="91948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874030" y="3841857"/>
            <a:ext cx="3556594" cy="562754"/>
            <a:chOff x="2891789" y="2312035"/>
            <a:chExt cx="3521075" cy="476884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96361" y="2316607"/>
              <a:ext cx="3511930" cy="46761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532375" y="2491994"/>
              <a:ext cx="100330" cy="150495"/>
            </a:xfrm>
            <a:custGeom>
              <a:avLst/>
              <a:gdLst/>
              <a:ahLst/>
              <a:cxnLst/>
              <a:rect l="l" t="t" r="r" b="b"/>
              <a:pathLst>
                <a:path w="100329" h="150494">
                  <a:moveTo>
                    <a:pt x="50037" y="0"/>
                  </a:moveTo>
                  <a:lnTo>
                    <a:pt x="0" y="150113"/>
                  </a:lnTo>
                  <a:lnTo>
                    <a:pt x="100202" y="150113"/>
                  </a:lnTo>
                  <a:lnTo>
                    <a:pt x="50291" y="0"/>
                  </a:lnTo>
                  <a:lnTo>
                    <a:pt x="50037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25290" y="2476246"/>
              <a:ext cx="156972" cy="24942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896361" y="2418207"/>
              <a:ext cx="3512185" cy="366395"/>
            </a:xfrm>
            <a:custGeom>
              <a:avLst/>
              <a:gdLst/>
              <a:ahLst/>
              <a:cxnLst/>
              <a:rect l="l" t="t" r="r" b="b"/>
              <a:pathLst>
                <a:path w="3512185" h="366394">
                  <a:moveTo>
                    <a:pt x="3003550" y="6350"/>
                  </a:moveTo>
                  <a:lnTo>
                    <a:pt x="3252597" y="6350"/>
                  </a:lnTo>
                  <a:lnTo>
                    <a:pt x="3254248" y="6350"/>
                  </a:lnTo>
                  <a:lnTo>
                    <a:pt x="3255772" y="6857"/>
                  </a:lnTo>
                  <a:lnTo>
                    <a:pt x="3257168" y="7746"/>
                  </a:lnTo>
                  <a:lnTo>
                    <a:pt x="3258566" y="8762"/>
                  </a:lnTo>
                  <a:lnTo>
                    <a:pt x="3259709" y="10413"/>
                  </a:lnTo>
                  <a:lnTo>
                    <a:pt x="3260598" y="12700"/>
                  </a:lnTo>
                  <a:lnTo>
                    <a:pt x="3261487" y="14985"/>
                  </a:lnTo>
                  <a:lnTo>
                    <a:pt x="3262122" y="18033"/>
                  </a:lnTo>
                  <a:lnTo>
                    <a:pt x="3262629" y="21843"/>
                  </a:lnTo>
                  <a:lnTo>
                    <a:pt x="3263138" y="25653"/>
                  </a:lnTo>
                  <a:lnTo>
                    <a:pt x="3263265" y="30352"/>
                  </a:lnTo>
                  <a:lnTo>
                    <a:pt x="3263265" y="35813"/>
                  </a:lnTo>
                  <a:lnTo>
                    <a:pt x="3263265" y="41020"/>
                  </a:lnTo>
                  <a:lnTo>
                    <a:pt x="3263138" y="45592"/>
                  </a:lnTo>
                  <a:lnTo>
                    <a:pt x="3262629" y="49275"/>
                  </a:lnTo>
                  <a:lnTo>
                    <a:pt x="3262122" y="53085"/>
                  </a:lnTo>
                  <a:lnTo>
                    <a:pt x="3261487" y="56006"/>
                  </a:lnTo>
                  <a:lnTo>
                    <a:pt x="3260598" y="58292"/>
                  </a:lnTo>
                  <a:lnTo>
                    <a:pt x="3259709" y="60578"/>
                  </a:lnTo>
                  <a:lnTo>
                    <a:pt x="3258566" y="62229"/>
                  </a:lnTo>
                  <a:lnTo>
                    <a:pt x="3257168" y="63372"/>
                  </a:lnTo>
                  <a:lnTo>
                    <a:pt x="3255772" y="64515"/>
                  </a:lnTo>
                  <a:lnTo>
                    <a:pt x="3254248" y="65023"/>
                  </a:lnTo>
                  <a:lnTo>
                    <a:pt x="3252597" y="65023"/>
                  </a:lnTo>
                  <a:lnTo>
                    <a:pt x="3164204" y="65023"/>
                  </a:lnTo>
                  <a:lnTo>
                    <a:pt x="3164204" y="349884"/>
                  </a:lnTo>
                  <a:lnTo>
                    <a:pt x="3164204" y="351663"/>
                  </a:lnTo>
                  <a:lnTo>
                    <a:pt x="3163570" y="353313"/>
                  </a:lnTo>
                  <a:lnTo>
                    <a:pt x="3162427" y="354838"/>
                  </a:lnTo>
                  <a:lnTo>
                    <a:pt x="3161157" y="356234"/>
                  </a:lnTo>
                  <a:lnTo>
                    <a:pt x="3159252" y="357377"/>
                  </a:lnTo>
                  <a:lnTo>
                    <a:pt x="3156585" y="358266"/>
                  </a:lnTo>
                  <a:lnTo>
                    <a:pt x="3153791" y="359282"/>
                  </a:lnTo>
                  <a:lnTo>
                    <a:pt x="3150108" y="359917"/>
                  </a:lnTo>
                  <a:lnTo>
                    <a:pt x="3145409" y="360552"/>
                  </a:lnTo>
                  <a:lnTo>
                    <a:pt x="3140837" y="361060"/>
                  </a:lnTo>
                  <a:lnTo>
                    <a:pt x="3134995" y="361314"/>
                  </a:lnTo>
                  <a:lnTo>
                    <a:pt x="3128137" y="361314"/>
                  </a:lnTo>
                  <a:lnTo>
                    <a:pt x="3121152" y="361314"/>
                  </a:lnTo>
                  <a:lnTo>
                    <a:pt x="3099689" y="358266"/>
                  </a:lnTo>
                  <a:lnTo>
                    <a:pt x="3097022" y="357377"/>
                  </a:lnTo>
                  <a:lnTo>
                    <a:pt x="3094990" y="356234"/>
                  </a:lnTo>
                  <a:lnTo>
                    <a:pt x="3093847" y="354838"/>
                  </a:lnTo>
                  <a:lnTo>
                    <a:pt x="3092704" y="353313"/>
                  </a:lnTo>
                  <a:lnTo>
                    <a:pt x="3092068" y="351663"/>
                  </a:lnTo>
                  <a:lnTo>
                    <a:pt x="3092068" y="349884"/>
                  </a:lnTo>
                  <a:lnTo>
                    <a:pt x="3092068" y="65023"/>
                  </a:lnTo>
                  <a:lnTo>
                    <a:pt x="3003550" y="65023"/>
                  </a:lnTo>
                  <a:lnTo>
                    <a:pt x="3001772" y="65023"/>
                  </a:lnTo>
                  <a:lnTo>
                    <a:pt x="3000248" y="64515"/>
                  </a:lnTo>
                  <a:lnTo>
                    <a:pt x="2998978" y="63372"/>
                  </a:lnTo>
                  <a:lnTo>
                    <a:pt x="2997708" y="62229"/>
                  </a:lnTo>
                  <a:lnTo>
                    <a:pt x="2996565" y="60578"/>
                  </a:lnTo>
                  <a:lnTo>
                    <a:pt x="2995676" y="58292"/>
                  </a:lnTo>
                  <a:lnTo>
                    <a:pt x="2994787" y="56006"/>
                  </a:lnTo>
                  <a:lnTo>
                    <a:pt x="2994025" y="53085"/>
                  </a:lnTo>
                  <a:lnTo>
                    <a:pt x="2993643" y="49275"/>
                  </a:lnTo>
                  <a:lnTo>
                    <a:pt x="2993136" y="45592"/>
                  </a:lnTo>
                  <a:lnTo>
                    <a:pt x="2992882" y="41020"/>
                  </a:lnTo>
                  <a:lnTo>
                    <a:pt x="2992882" y="35813"/>
                  </a:lnTo>
                  <a:lnTo>
                    <a:pt x="2992882" y="30352"/>
                  </a:lnTo>
                  <a:lnTo>
                    <a:pt x="2993136" y="25653"/>
                  </a:lnTo>
                  <a:lnTo>
                    <a:pt x="2993643" y="21843"/>
                  </a:lnTo>
                  <a:lnTo>
                    <a:pt x="2994025" y="18033"/>
                  </a:lnTo>
                  <a:lnTo>
                    <a:pt x="2994787" y="14985"/>
                  </a:lnTo>
                  <a:lnTo>
                    <a:pt x="2995676" y="12700"/>
                  </a:lnTo>
                  <a:lnTo>
                    <a:pt x="2996565" y="10413"/>
                  </a:lnTo>
                  <a:lnTo>
                    <a:pt x="2997708" y="8762"/>
                  </a:lnTo>
                  <a:lnTo>
                    <a:pt x="2998978" y="7746"/>
                  </a:lnTo>
                  <a:lnTo>
                    <a:pt x="3000248" y="6857"/>
                  </a:lnTo>
                  <a:lnTo>
                    <a:pt x="3001772" y="6350"/>
                  </a:lnTo>
                  <a:lnTo>
                    <a:pt x="3003550" y="6350"/>
                  </a:lnTo>
                  <a:close/>
                </a:path>
                <a:path w="3512185" h="366394">
                  <a:moveTo>
                    <a:pt x="2407920" y="6350"/>
                  </a:moveTo>
                  <a:lnTo>
                    <a:pt x="2584323" y="6350"/>
                  </a:lnTo>
                  <a:lnTo>
                    <a:pt x="2585974" y="6350"/>
                  </a:lnTo>
                  <a:lnTo>
                    <a:pt x="2587371" y="6730"/>
                  </a:lnTo>
                  <a:lnTo>
                    <a:pt x="2588641" y="7619"/>
                  </a:lnTo>
                  <a:lnTo>
                    <a:pt x="2589911" y="8635"/>
                  </a:lnTo>
                  <a:lnTo>
                    <a:pt x="2591054" y="10159"/>
                  </a:lnTo>
                  <a:lnTo>
                    <a:pt x="2591942" y="12445"/>
                  </a:lnTo>
                  <a:lnTo>
                    <a:pt x="2592832" y="14731"/>
                  </a:lnTo>
                  <a:lnTo>
                    <a:pt x="2593593" y="17652"/>
                  </a:lnTo>
                  <a:lnTo>
                    <a:pt x="2593975" y="21208"/>
                  </a:lnTo>
                  <a:lnTo>
                    <a:pt x="2594483" y="24764"/>
                  </a:lnTo>
                  <a:lnTo>
                    <a:pt x="2594610" y="29209"/>
                  </a:lnTo>
                  <a:lnTo>
                    <a:pt x="2594610" y="34670"/>
                  </a:lnTo>
                  <a:lnTo>
                    <a:pt x="2594610" y="39750"/>
                  </a:lnTo>
                  <a:lnTo>
                    <a:pt x="2594483" y="44068"/>
                  </a:lnTo>
                  <a:lnTo>
                    <a:pt x="2593975" y="47625"/>
                  </a:lnTo>
                  <a:lnTo>
                    <a:pt x="2593593" y="51180"/>
                  </a:lnTo>
                  <a:lnTo>
                    <a:pt x="2592832" y="54101"/>
                  </a:lnTo>
                  <a:lnTo>
                    <a:pt x="2591942" y="56260"/>
                  </a:lnTo>
                  <a:lnTo>
                    <a:pt x="2591054" y="58419"/>
                  </a:lnTo>
                  <a:lnTo>
                    <a:pt x="2589911" y="60070"/>
                  </a:lnTo>
                  <a:lnTo>
                    <a:pt x="2588641" y="61087"/>
                  </a:lnTo>
                  <a:lnTo>
                    <a:pt x="2587371" y="62102"/>
                  </a:lnTo>
                  <a:lnTo>
                    <a:pt x="2585974" y="62610"/>
                  </a:lnTo>
                  <a:lnTo>
                    <a:pt x="2584323" y="62610"/>
                  </a:lnTo>
                  <a:lnTo>
                    <a:pt x="2458085" y="62610"/>
                  </a:lnTo>
                  <a:lnTo>
                    <a:pt x="2458085" y="148843"/>
                  </a:lnTo>
                  <a:lnTo>
                    <a:pt x="2564891" y="148843"/>
                  </a:lnTo>
                  <a:lnTo>
                    <a:pt x="2566542" y="148843"/>
                  </a:lnTo>
                  <a:lnTo>
                    <a:pt x="2572766" y="155066"/>
                  </a:lnTo>
                  <a:lnTo>
                    <a:pt x="2573782" y="157098"/>
                  </a:lnTo>
                  <a:lnTo>
                    <a:pt x="2574416" y="159892"/>
                  </a:lnTo>
                  <a:lnTo>
                    <a:pt x="2574925" y="163448"/>
                  </a:lnTo>
                  <a:lnTo>
                    <a:pt x="2575305" y="167004"/>
                  </a:lnTo>
                  <a:lnTo>
                    <a:pt x="2575560" y="171322"/>
                  </a:lnTo>
                  <a:lnTo>
                    <a:pt x="2575560" y="176402"/>
                  </a:lnTo>
                  <a:lnTo>
                    <a:pt x="2575560" y="181737"/>
                  </a:lnTo>
                  <a:lnTo>
                    <a:pt x="2572766" y="197865"/>
                  </a:lnTo>
                  <a:lnTo>
                    <a:pt x="2571877" y="200025"/>
                  </a:lnTo>
                  <a:lnTo>
                    <a:pt x="2570734" y="201421"/>
                  </a:lnTo>
                  <a:lnTo>
                    <a:pt x="2569464" y="202437"/>
                  </a:lnTo>
                  <a:lnTo>
                    <a:pt x="2568066" y="203326"/>
                  </a:lnTo>
                  <a:lnTo>
                    <a:pt x="2566542" y="203707"/>
                  </a:lnTo>
                  <a:lnTo>
                    <a:pt x="2564891" y="203707"/>
                  </a:lnTo>
                  <a:lnTo>
                    <a:pt x="2458085" y="203707"/>
                  </a:lnTo>
                  <a:lnTo>
                    <a:pt x="2458085" y="303402"/>
                  </a:lnTo>
                  <a:lnTo>
                    <a:pt x="2585339" y="303402"/>
                  </a:lnTo>
                  <a:lnTo>
                    <a:pt x="2586990" y="303402"/>
                  </a:lnTo>
                  <a:lnTo>
                    <a:pt x="2588514" y="303910"/>
                  </a:lnTo>
                  <a:lnTo>
                    <a:pt x="2589911" y="304926"/>
                  </a:lnTo>
                  <a:lnTo>
                    <a:pt x="2591308" y="305942"/>
                  </a:lnTo>
                  <a:lnTo>
                    <a:pt x="2592451" y="307593"/>
                  </a:lnTo>
                  <a:lnTo>
                    <a:pt x="2593340" y="309752"/>
                  </a:lnTo>
                  <a:lnTo>
                    <a:pt x="2594229" y="311912"/>
                  </a:lnTo>
                  <a:lnTo>
                    <a:pt x="2594864" y="314705"/>
                  </a:lnTo>
                  <a:lnTo>
                    <a:pt x="2595372" y="318262"/>
                  </a:lnTo>
                  <a:lnTo>
                    <a:pt x="2595753" y="321817"/>
                  </a:lnTo>
                  <a:lnTo>
                    <a:pt x="2596007" y="326263"/>
                  </a:lnTo>
                  <a:lnTo>
                    <a:pt x="2596007" y="331596"/>
                  </a:lnTo>
                  <a:lnTo>
                    <a:pt x="2596007" y="336803"/>
                  </a:lnTo>
                  <a:lnTo>
                    <a:pt x="2593340" y="353440"/>
                  </a:lnTo>
                  <a:lnTo>
                    <a:pt x="2592451" y="355600"/>
                  </a:lnTo>
                  <a:lnTo>
                    <a:pt x="2591308" y="357250"/>
                  </a:lnTo>
                  <a:lnTo>
                    <a:pt x="2589911" y="358139"/>
                  </a:lnTo>
                  <a:lnTo>
                    <a:pt x="2588514" y="359155"/>
                  </a:lnTo>
                  <a:lnTo>
                    <a:pt x="2586990" y="359663"/>
                  </a:lnTo>
                  <a:lnTo>
                    <a:pt x="2585339" y="359663"/>
                  </a:lnTo>
                  <a:lnTo>
                    <a:pt x="2407920" y="359663"/>
                  </a:lnTo>
                  <a:lnTo>
                    <a:pt x="2401824" y="359663"/>
                  </a:lnTo>
                  <a:lnTo>
                    <a:pt x="2396871" y="357885"/>
                  </a:lnTo>
                  <a:lnTo>
                    <a:pt x="2392679" y="354329"/>
                  </a:lnTo>
                  <a:lnTo>
                    <a:pt x="2388616" y="350773"/>
                  </a:lnTo>
                  <a:lnTo>
                    <a:pt x="2386584" y="345058"/>
                  </a:lnTo>
                  <a:lnTo>
                    <a:pt x="2386584" y="337057"/>
                  </a:lnTo>
                  <a:lnTo>
                    <a:pt x="2386584" y="28955"/>
                  </a:lnTo>
                  <a:lnTo>
                    <a:pt x="2386584" y="20954"/>
                  </a:lnTo>
                  <a:lnTo>
                    <a:pt x="2388616" y="15239"/>
                  </a:lnTo>
                  <a:lnTo>
                    <a:pt x="2392679" y="11683"/>
                  </a:lnTo>
                  <a:lnTo>
                    <a:pt x="2396871" y="8127"/>
                  </a:lnTo>
                  <a:lnTo>
                    <a:pt x="2401824" y="6350"/>
                  </a:lnTo>
                  <a:lnTo>
                    <a:pt x="2407920" y="6350"/>
                  </a:lnTo>
                  <a:close/>
                </a:path>
                <a:path w="3512185" h="366394">
                  <a:moveTo>
                    <a:pt x="1924430" y="6350"/>
                  </a:moveTo>
                  <a:lnTo>
                    <a:pt x="1971421" y="6350"/>
                  </a:lnTo>
                  <a:lnTo>
                    <a:pt x="1979802" y="6350"/>
                  </a:lnTo>
                  <a:lnTo>
                    <a:pt x="1986914" y="6984"/>
                  </a:lnTo>
                  <a:lnTo>
                    <a:pt x="1993011" y="8381"/>
                  </a:lnTo>
                  <a:lnTo>
                    <a:pt x="1998979" y="9778"/>
                  </a:lnTo>
                  <a:lnTo>
                    <a:pt x="2004187" y="11937"/>
                  </a:lnTo>
                  <a:lnTo>
                    <a:pt x="2008504" y="15239"/>
                  </a:lnTo>
                  <a:lnTo>
                    <a:pt x="2012823" y="18414"/>
                  </a:lnTo>
                  <a:lnTo>
                    <a:pt x="2027047" y="46989"/>
                  </a:lnTo>
                  <a:lnTo>
                    <a:pt x="2103501" y="257555"/>
                  </a:lnTo>
                  <a:lnTo>
                    <a:pt x="2104643" y="257555"/>
                  </a:lnTo>
                  <a:lnTo>
                    <a:pt x="2183891" y="47497"/>
                  </a:lnTo>
                  <a:lnTo>
                    <a:pt x="2186178" y="39877"/>
                  </a:lnTo>
                  <a:lnTo>
                    <a:pt x="2188845" y="33400"/>
                  </a:lnTo>
                  <a:lnTo>
                    <a:pt x="2191639" y="28193"/>
                  </a:lnTo>
                  <a:lnTo>
                    <a:pt x="2194433" y="22859"/>
                  </a:lnTo>
                  <a:lnTo>
                    <a:pt x="2197735" y="18541"/>
                  </a:lnTo>
                  <a:lnTo>
                    <a:pt x="2201417" y="15366"/>
                  </a:lnTo>
                  <a:lnTo>
                    <a:pt x="2205228" y="12064"/>
                  </a:lnTo>
                  <a:lnTo>
                    <a:pt x="2209546" y="9778"/>
                  </a:lnTo>
                  <a:lnTo>
                    <a:pt x="2214753" y="8381"/>
                  </a:lnTo>
                  <a:lnTo>
                    <a:pt x="2219833" y="6984"/>
                  </a:lnTo>
                  <a:lnTo>
                    <a:pt x="2225675" y="6350"/>
                  </a:lnTo>
                  <a:lnTo>
                    <a:pt x="2232405" y="6350"/>
                  </a:lnTo>
                  <a:lnTo>
                    <a:pt x="2280792" y="6350"/>
                  </a:lnTo>
                  <a:lnTo>
                    <a:pt x="2285746" y="6350"/>
                  </a:lnTo>
                  <a:lnTo>
                    <a:pt x="2289937" y="6984"/>
                  </a:lnTo>
                  <a:lnTo>
                    <a:pt x="2293492" y="8254"/>
                  </a:lnTo>
                  <a:lnTo>
                    <a:pt x="2297049" y="9525"/>
                  </a:lnTo>
                  <a:lnTo>
                    <a:pt x="2299970" y="11302"/>
                  </a:lnTo>
                  <a:lnTo>
                    <a:pt x="2302255" y="13842"/>
                  </a:lnTo>
                  <a:lnTo>
                    <a:pt x="2304541" y="16255"/>
                  </a:lnTo>
                  <a:lnTo>
                    <a:pt x="2306192" y="19303"/>
                  </a:lnTo>
                  <a:lnTo>
                    <a:pt x="2307463" y="22859"/>
                  </a:lnTo>
                  <a:lnTo>
                    <a:pt x="2308605" y="26415"/>
                  </a:lnTo>
                  <a:lnTo>
                    <a:pt x="2309241" y="30479"/>
                  </a:lnTo>
                  <a:lnTo>
                    <a:pt x="2309241" y="34925"/>
                  </a:lnTo>
                  <a:lnTo>
                    <a:pt x="2309241" y="349884"/>
                  </a:lnTo>
                  <a:lnTo>
                    <a:pt x="2309241" y="351663"/>
                  </a:lnTo>
                  <a:lnTo>
                    <a:pt x="2308733" y="353313"/>
                  </a:lnTo>
                  <a:lnTo>
                    <a:pt x="2307716" y="354838"/>
                  </a:lnTo>
                  <a:lnTo>
                    <a:pt x="2306701" y="356234"/>
                  </a:lnTo>
                  <a:lnTo>
                    <a:pt x="2304923" y="357377"/>
                  </a:lnTo>
                  <a:lnTo>
                    <a:pt x="2302255" y="358266"/>
                  </a:lnTo>
                  <a:lnTo>
                    <a:pt x="2299589" y="359282"/>
                  </a:lnTo>
                  <a:lnTo>
                    <a:pt x="2296033" y="359917"/>
                  </a:lnTo>
                  <a:lnTo>
                    <a:pt x="2291715" y="360552"/>
                  </a:lnTo>
                  <a:lnTo>
                    <a:pt x="2287397" y="361060"/>
                  </a:lnTo>
                  <a:lnTo>
                    <a:pt x="2281809" y="361314"/>
                  </a:lnTo>
                  <a:lnTo>
                    <a:pt x="2275078" y="361314"/>
                  </a:lnTo>
                  <a:lnTo>
                    <a:pt x="2268474" y="361314"/>
                  </a:lnTo>
                  <a:lnTo>
                    <a:pt x="2248280" y="358266"/>
                  </a:lnTo>
                  <a:lnTo>
                    <a:pt x="2245741" y="357377"/>
                  </a:lnTo>
                  <a:lnTo>
                    <a:pt x="2243963" y="356234"/>
                  </a:lnTo>
                  <a:lnTo>
                    <a:pt x="2242820" y="354838"/>
                  </a:lnTo>
                  <a:lnTo>
                    <a:pt x="2241804" y="353313"/>
                  </a:lnTo>
                  <a:lnTo>
                    <a:pt x="2241168" y="351663"/>
                  </a:lnTo>
                  <a:lnTo>
                    <a:pt x="2241168" y="349884"/>
                  </a:lnTo>
                  <a:lnTo>
                    <a:pt x="2241168" y="62229"/>
                  </a:lnTo>
                  <a:lnTo>
                    <a:pt x="2240661" y="62229"/>
                  </a:lnTo>
                  <a:lnTo>
                    <a:pt x="2138299" y="349630"/>
                  </a:lnTo>
                  <a:lnTo>
                    <a:pt x="2137537" y="351916"/>
                  </a:lnTo>
                  <a:lnTo>
                    <a:pt x="2136266" y="353948"/>
                  </a:lnTo>
                  <a:lnTo>
                    <a:pt x="2117216" y="360933"/>
                  </a:lnTo>
                  <a:lnTo>
                    <a:pt x="2112899" y="361188"/>
                  </a:lnTo>
                  <a:lnTo>
                    <a:pt x="2107565" y="361314"/>
                  </a:lnTo>
                  <a:lnTo>
                    <a:pt x="2101341" y="361314"/>
                  </a:lnTo>
                  <a:lnTo>
                    <a:pt x="2095118" y="361314"/>
                  </a:lnTo>
                  <a:lnTo>
                    <a:pt x="2064765" y="349630"/>
                  </a:lnTo>
                  <a:lnTo>
                    <a:pt x="1965960" y="62229"/>
                  </a:lnTo>
                  <a:lnTo>
                    <a:pt x="1965325" y="62229"/>
                  </a:lnTo>
                  <a:lnTo>
                    <a:pt x="1965325" y="349884"/>
                  </a:lnTo>
                  <a:lnTo>
                    <a:pt x="1965325" y="351663"/>
                  </a:lnTo>
                  <a:lnTo>
                    <a:pt x="1964816" y="353313"/>
                  </a:lnTo>
                  <a:lnTo>
                    <a:pt x="1963801" y="354838"/>
                  </a:lnTo>
                  <a:lnTo>
                    <a:pt x="1962912" y="356234"/>
                  </a:lnTo>
                  <a:lnTo>
                    <a:pt x="1961007" y="357377"/>
                  </a:lnTo>
                  <a:lnTo>
                    <a:pt x="1958213" y="358266"/>
                  </a:lnTo>
                  <a:lnTo>
                    <a:pt x="1955546" y="359282"/>
                  </a:lnTo>
                  <a:lnTo>
                    <a:pt x="1951989" y="359917"/>
                  </a:lnTo>
                  <a:lnTo>
                    <a:pt x="1947799" y="360552"/>
                  </a:lnTo>
                  <a:lnTo>
                    <a:pt x="1943480" y="361060"/>
                  </a:lnTo>
                  <a:lnTo>
                    <a:pt x="1938020" y="361314"/>
                  </a:lnTo>
                  <a:lnTo>
                    <a:pt x="1931289" y="361314"/>
                  </a:lnTo>
                  <a:lnTo>
                    <a:pt x="1924685" y="361314"/>
                  </a:lnTo>
                  <a:lnTo>
                    <a:pt x="1904364" y="358266"/>
                  </a:lnTo>
                  <a:lnTo>
                    <a:pt x="1901698" y="357377"/>
                  </a:lnTo>
                  <a:lnTo>
                    <a:pt x="1899920" y="356234"/>
                  </a:lnTo>
                  <a:lnTo>
                    <a:pt x="1898903" y="354838"/>
                  </a:lnTo>
                  <a:lnTo>
                    <a:pt x="1897888" y="353313"/>
                  </a:lnTo>
                  <a:lnTo>
                    <a:pt x="1897379" y="351663"/>
                  </a:lnTo>
                  <a:lnTo>
                    <a:pt x="1897379" y="349884"/>
                  </a:lnTo>
                  <a:lnTo>
                    <a:pt x="1897379" y="34925"/>
                  </a:lnTo>
                  <a:lnTo>
                    <a:pt x="1897379" y="25653"/>
                  </a:lnTo>
                  <a:lnTo>
                    <a:pt x="1899792" y="18541"/>
                  </a:lnTo>
                  <a:lnTo>
                    <a:pt x="1904746" y="13715"/>
                  </a:lnTo>
                  <a:lnTo>
                    <a:pt x="1909699" y="8762"/>
                  </a:lnTo>
                  <a:lnTo>
                    <a:pt x="1916176" y="6350"/>
                  </a:lnTo>
                  <a:lnTo>
                    <a:pt x="1924430" y="6350"/>
                  </a:lnTo>
                  <a:close/>
                </a:path>
                <a:path w="3512185" h="366394">
                  <a:moveTo>
                    <a:pt x="783336" y="6350"/>
                  </a:moveTo>
                  <a:lnTo>
                    <a:pt x="874013" y="6350"/>
                  </a:lnTo>
                  <a:lnTo>
                    <a:pt x="896733" y="7040"/>
                  </a:lnTo>
                  <a:lnTo>
                    <a:pt x="936789" y="12565"/>
                  </a:lnTo>
                  <a:lnTo>
                    <a:pt x="984408" y="31114"/>
                  </a:lnTo>
                  <a:lnTo>
                    <a:pt x="1020095" y="61664"/>
                  </a:lnTo>
                  <a:lnTo>
                    <a:pt x="1043813" y="103758"/>
                  </a:lnTo>
                  <a:lnTo>
                    <a:pt x="1054885" y="157390"/>
                  </a:lnTo>
                  <a:lnTo>
                    <a:pt x="1055624" y="177800"/>
                  </a:lnTo>
                  <a:lnTo>
                    <a:pt x="1054818" y="201227"/>
                  </a:lnTo>
                  <a:lnTo>
                    <a:pt x="1048444" y="242843"/>
                  </a:lnTo>
                  <a:lnTo>
                    <a:pt x="1027398" y="292322"/>
                  </a:lnTo>
                  <a:lnTo>
                    <a:pt x="993874" y="327590"/>
                  </a:lnTo>
                  <a:lnTo>
                    <a:pt x="948689" y="349503"/>
                  </a:lnTo>
                  <a:lnTo>
                    <a:pt x="890361" y="359023"/>
                  </a:lnTo>
                  <a:lnTo>
                    <a:pt x="867663" y="359663"/>
                  </a:lnTo>
                  <a:lnTo>
                    <a:pt x="783336" y="359663"/>
                  </a:lnTo>
                  <a:lnTo>
                    <a:pt x="777239" y="359663"/>
                  </a:lnTo>
                  <a:lnTo>
                    <a:pt x="772287" y="357885"/>
                  </a:lnTo>
                  <a:lnTo>
                    <a:pt x="768096" y="354329"/>
                  </a:lnTo>
                  <a:lnTo>
                    <a:pt x="764032" y="350773"/>
                  </a:lnTo>
                  <a:lnTo>
                    <a:pt x="762000" y="345058"/>
                  </a:lnTo>
                  <a:lnTo>
                    <a:pt x="762000" y="337057"/>
                  </a:lnTo>
                  <a:lnTo>
                    <a:pt x="762000" y="28955"/>
                  </a:lnTo>
                  <a:lnTo>
                    <a:pt x="762000" y="20954"/>
                  </a:lnTo>
                  <a:lnTo>
                    <a:pt x="764032" y="15239"/>
                  </a:lnTo>
                  <a:lnTo>
                    <a:pt x="768096" y="11683"/>
                  </a:lnTo>
                  <a:lnTo>
                    <a:pt x="772287" y="8127"/>
                  </a:lnTo>
                  <a:lnTo>
                    <a:pt x="777239" y="6350"/>
                  </a:lnTo>
                  <a:lnTo>
                    <a:pt x="783336" y="6350"/>
                  </a:lnTo>
                  <a:close/>
                </a:path>
                <a:path w="3512185" h="366394">
                  <a:moveTo>
                    <a:pt x="510539" y="6350"/>
                  </a:moveTo>
                  <a:lnTo>
                    <a:pt x="686942" y="6350"/>
                  </a:lnTo>
                  <a:lnTo>
                    <a:pt x="688593" y="6350"/>
                  </a:lnTo>
                  <a:lnTo>
                    <a:pt x="689990" y="6730"/>
                  </a:lnTo>
                  <a:lnTo>
                    <a:pt x="691261" y="7619"/>
                  </a:lnTo>
                  <a:lnTo>
                    <a:pt x="692530" y="8635"/>
                  </a:lnTo>
                  <a:lnTo>
                    <a:pt x="693674" y="10159"/>
                  </a:lnTo>
                  <a:lnTo>
                    <a:pt x="694563" y="12445"/>
                  </a:lnTo>
                  <a:lnTo>
                    <a:pt x="695451" y="14731"/>
                  </a:lnTo>
                  <a:lnTo>
                    <a:pt x="696213" y="17652"/>
                  </a:lnTo>
                  <a:lnTo>
                    <a:pt x="696595" y="21208"/>
                  </a:lnTo>
                  <a:lnTo>
                    <a:pt x="697102" y="24764"/>
                  </a:lnTo>
                  <a:lnTo>
                    <a:pt x="697229" y="29209"/>
                  </a:lnTo>
                  <a:lnTo>
                    <a:pt x="697229" y="34670"/>
                  </a:lnTo>
                  <a:lnTo>
                    <a:pt x="697229" y="39750"/>
                  </a:lnTo>
                  <a:lnTo>
                    <a:pt x="697102" y="44068"/>
                  </a:lnTo>
                  <a:lnTo>
                    <a:pt x="696595" y="47625"/>
                  </a:lnTo>
                  <a:lnTo>
                    <a:pt x="696213" y="51180"/>
                  </a:lnTo>
                  <a:lnTo>
                    <a:pt x="695451" y="54101"/>
                  </a:lnTo>
                  <a:lnTo>
                    <a:pt x="694563" y="56260"/>
                  </a:lnTo>
                  <a:lnTo>
                    <a:pt x="693674" y="58419"/>
                  </a:lnTo>
                  <a:lnTo>
                    <a:pt x="692530" y="60070"/>
                  </a:lnTo>
                  <a:lnTo>
                    <a:pt x="691261" y="61087"/>
                  </a:lnTo>
                  <a:lnTo>
                    <a:pt x="689990" y="62102"/>
                  </a:lnTo>
                  <a:lnTo>
                    <a:pt x="688593" y="62610"/>
                  </a:lnTo>
                  <a:lnTo>
                    <a:pt x="686942" y="62610"/>
                  </a:lnTo>
                  <a:lnTo>
                    <a:pt x="560704" y="62610"/>
                  </a:lnTo>
                  <a:lnTo>
                    <a:pt x="560704" y="148843"/>
                  </a:lnTo>
                  <a:lnTo>
                    <a:pt x="667512" y="148843"/>
                  </a:lnTo>
                  <a:lnTo>
                    <a:pt x="669163" y="148843"/>
                  </a:lnTo>
                  <a:lnTo>
                    <a:pt x="675386" y="155066"/>
                  </a:lnTo>
                  <a:lnTo>
                    <a:pt x="676401" y="157098"/>
                  </a:lnTo>
                  <a:lnTo>
                    <a:pt x="677037" y="159892"/>
                  </a:lnTo>
                  <a:lnTo>
                    <a:pt x="677545" y="163448"/>
                  </a:lnTo>
                  <a:lnTo>
                    <a:pt x="677926" y="167004"/>
                  </a:lnTo>
                  <a:lnTo>
                    <a:pt x="678179" y="171322"/>
                  </a:lnTo>
                  <a:lnTo>
                    <a:pt x="678179" y="176402"/>
                  </a:lnTo>
                  <a:lnTo>
                    <a:pt x="678179" y="181737"/>
                  </a:lnTo>
                  <a:lnTo>
                    <a:pt x="675386" y="197865"/>
                  </a:lnTo>
                  <a:lnTo>
                    <a:pt x="674497" y="200025"/>
                  </a:lnTo>
                  <a:lnTo>
                    <a:pt x="673353" y="201421"/>
                  </a:lnTo>
                  <a:lnTo>
                    <a:pt x="672084" y="202437"/>
                  </a:lnTo>
                  <a:lnTo>
                    <a:pt x="670687" y="203326"/>
                  </a:lnTo>
                  <a:lnTo>
                    <a:pt x="669163" y="203707"/>
                  </a:lnTo>
                  <a:lnTo>
                    <a:pt x="667512" y="203707"/>
                  </a:lnTo>
                  <a:lnTo>
                    <a:pt x="560704" y="203707"/>
                  </a:lnTo>
                  <a:lnTo>
                    <a:pt x="560704" y="303402"/>
                  </a:lnTo>
                  <a:lnTo>
                    <a:pt x="687959" y="303402"/>
                  </a:lnTo>
                  <a:lnTo>
                    <a:pt x="689610" y="303402"/>
                  </a:lnTo>
                  <a:lnTo>
                    <a:pt x="691134" y="303910"/>
                  </a:lnTo>
                  <a:lnTo>
                    <a:pt x="692530" y="304926"/>
                  </a:lnTo>
                  <a:lnTo>
                    <a:pt x="693927" y="305942"/>
                  </a:lnTo>
                  <a:lnTo>
                    <a:pt x="695071" y="307593"/>
                  </a:lnTo>
                  <a:lnTo>
                    <a:pt x="695960" y="309752"/>
                  </a:lnTo>
                  <a:lnTo>
                    <a:pt x="696849" y="311912"/>
                  </a:lnTo>
                  <a:lnTo>
                    <a:pt x="697484" y="314705"/>
                  </a:lnTo>
                  <a:lnTo>
                    <a:pt x="697991" y="318262"/>
                  </a:lnTo>
                  <a:lnTo>
                    <a:pt x="698373" y="321817"/>
                  </a:lnTo>
                  <a:lnTo>
                    <a:pt x="698626" y="326263"/>
                  </a:lnTo>
                  <a:lnTo>
                    <a:pt x="698626" y="331596"/>
                  </a:lnTo>
                  <a:lnTo>
                    <a:pt x="698626" y="336803"/>
                  </a:lnTo>
                  <a:lnTo>
                    <a:pt x="695960" y="353440"/>
                  </a:lnTo>
                  <a:lnTo>
                    <a:pt x="695071" y="355600"/>
                  </a:lnTo>
                  <a:lnTo>
                    <a:pt x="693927" y="357250"/>
                  </a:lnTo>
                  <a:lnTo>
                    <a:pt x="692530" y="358139"/>
                  </a:lnTo>
                  <a:lnTo>
                    <a:pt x="691134" y="359155"/>
                  </a:lnTo>
                  <a:lnTo>
                    <a:pt x="689610" y="359663"/>
                  </a:lnTo>
                  <a:lnTo>
                    <a:pt x="687959" y="359663"/>
                  </a:lnTo>
                  <a:lnTo>
                    <a:pt x="510539" y="359663"/>
                  </a:lnTo>
                  <a:lnTo>
                    <a:pt x="504443" y="359663"/>
                  </a:lnTo>
                  <a:lnTo>
                    <a:pt x="499490" y="357885"/>
                  </a:lnTo>
                  <a:lnTo>
                    <a:pt x="495300" y="354329"/>
                  </a:lnTo>
                  <a:lnTo>
                    <a:pt x="491236" y="350773"/>
                  </a:lnTo>
                  <a:lnTo>
                    <a:pt x="489203" y="345058"/>
                  </a:lnTo>
                  <a:lnTo>
                    <a:pt x="489203" y="337057"/>
                  </a:lnTo>
                  <a:lnTo>
                    <a:pt x="489203" y="28955"/>
                  </a:lnTo>
                  <a:lnTo>
                    <a:pt x="489203" y="20954"/>
                  </a:lnTo>
                  <a:lnTo>
                    <a:pt x="491236" y="15239"/>
                  </a:lnTo>
                  <a:lnTo>
                    <a:pt x="495300" y="11683"/>
                  </a:lnTo>
                  <a:lnTo>
                    <a:pt x="499490" y="8127"/>
                  </a:lnTo>
                  <a:lnTo>
                    <a:pt x="504443" y="6350"/>
                  </a:lnTo>
                  <a:lnTo>
                    <a:pt x="510539" y="6350"/>
                  </a:lnTo>
                  <a:close/>
                </a:path>
                <a:path w="3512185" h="366394">
                  <a:moveTo>
                    <a:pt x="27050" y="6350"/>
                  </a:moveTo>
                  <a:lnTo>
                    <a:pt x="74040" y="6350"/>
                  </a:lnTo>
                  <a:lnTo>
                    <a:pt x="82423" y="6350"/>
                  </a:lnTo>
                  <a:lnTo>
                    <a:pt x="89535" y="6984"/>
                  </a:lnTo>
                  <a:lnTo>
                    <a:pt x="95631" y="8381"/>
                  </a:lnTo>
                  <a:lnTo>
                    <a:pt x="101600" y="9778"/>
                  </a:lnTo>
                  <a:lnTo>
                    <a:pt x="106806" y="11937"/>
                  </a:lnTo>
                  <a:lnTo>
                    <a:pt x="111125" y="15239"/>
                  </a:lnTo>
                  <a:lnTo>
                    <a:pt x="115443" y="18414"/>
                  </a:lnTo>
                  <a:lnTo>
                    <a:pt x="129667" y="46989"/>
                  </a:lnTo>
                  <a:lnTo>
                    <a:pt x="206120" y="257555"/>
                  </a:lnTo>
                  <a:lnTo>
                    <a:pt x="207263" y="257555"/>
                  </a:lnTo>
                  <a:lnTo>
                    <a:pt x="286512" y="47497"/>
                  </a:lnTo>
                  <a:lnTo>
                    <a:pt x="288798" y="39877"/>
                  </a:lnTo>
                  <a:lnTo>
                    <a:pt x="291464" y="33400"/>
                  </a:lnTo>
                  <a:lnTo>
                    <a:pt x="294258" y="28193"/>
                  </a:lnTo>
                  <a:lnTo>
                    <a:pt x="297052" y="22859"/>
                  </a:lnTo>
                  <a:lnTo>
                    <a:pt x="300355" y="18541"/>
                  </a:lnTo>
                  <a:lnTo>
                    <a:pt x="304038" y="15366"/>
                  </a:lnTo>
                  <a:lnTo>
                    <a:pt x="307848" y="12064"/>
                  </a:lnTo>
                  <a:lnTo>
                    <a:pt x="312165" y="9778"/>
                  </a:lnTo>
                  <a:lnTo>
                    <a:pt x="317373" y="8381"/>
                  </a:lnTo>
                  <a:lnTo>
                    <a:pt x="322452" y="6984"/>
                  </a:lnTo>
                  <a:lnTo>
                    <a:pt x="328294" y="6350"/>
                  </a:lnTo>
                  <a:lnTo>
                    <a:pt x="335025" y="6350"/>
                  </a:lnTo>
                  <a:lnTo>
                    <a:pt x="383413" y="6350"/>
                  </a:lnTo>
                  <a:lnTo>
                    <a:pt x="388365" y="6350"/>
                  </a:lnTo>
                  <a:lnTo>
                    <a:pt x="392557" y="6984"/>
                  </a:lnTo>
                  <a:lnTo>
                    <a:pt x="396113" y="8254"/>
                  </a:lnTo>
                  <a:lnTo>
                    <a:pt x="399668" y="9525"/>
                  </a:lnTo>
                  <a:lnTo>
                    <a:pt x="402589" y="11302"/>
                  </a:lnTo>
                  <a:lnTo>
                    <a:pt x="404875" y="13842"/>
                  </a:lnTo>
                  <a:lnTo>
                    <a:pt x="407162" y="16255"/>
                  </a:lnTo>
                  <a:lnTo>
                    <a:pt x="408813" y="19303"/>
                  </a:lnTo>
                  <a:lnTo>
                    <a:pt x="410083" y="22859"/>
                  </a:lnTo>
                  <a:lnTo>
                    <a:pt x="411225" y="26415"/>
                  </a:lnTo>
                  <a:lnTo>
                    <a:pt x="411861" y="30479"/>
                  </a:lnTo>
                  <a:lnTo>
                    <a:pt x="411861" y="34925"/>
                  </a:lnTo>
                  <a:lnTo>
                    <a:pt x="411861" y="349884"/>
                  </a:lnTo>
                  <a:lnTo>
                    <a:pt x="411861" y="351663"/>
                  </a:lnTo>
                  <a:lnTo>
                    <a:pt x="411352" y="353313"/>
                  </a:lnTo>
                  <a:lnTo>
                    <a:pt x="410337" y="354838"/>
                  </a:lnTo>
                  <a:lnTo>
                    <a:pt x="409321" y="356234"/>
                  </a:lnTo>
                  <a:lnTo>
                    <a:pt x="407542" y="357377"/>
                  </a:lnTo>
                  <a:lnTo>
                    <a:pt x="404875" y="358266"/>
                  </a:lnTo>
                  <a:lnTo>
                    <a:pt x="402209" y="359282"/>
                  </a:lnTo>
                  <a:lnTo>
                    <a:pt x="398652" y="359917"/>
                  </a:lnTo>
                  <a:lnTo>
                    <a:pt x="394335" y="360552"/>
                  </a:lnTo>
                  <a:lnTo>
                    <a:pt x="390016" y="361060"/>
                  </a:lnTo>
                  <a:lnTo>
                    <a:pt x="384428" y="361314"/>
                  </a:lnTo>
                  <a:lnTo>
                    <a:pt x="377698" y="361314"/>
                  </a:lnTo>
                  <a:lnTo>
                    <a:pt x="371093" y="361314"/>
                  </a:lnTo>
                  <a:lnTo>
                    <a:pt x="350900" y="358266"/>
                  </a:lnTo>
                  <a:lnTo>
                    <a:pt x="348361" y="357377"/>
                  </a:lnTo>
                  <a:lnTo>
                    <a:pt x="346582" y="356234"/>
                  </a:lnTo>
                  <a:lnTo>
                    <a:pt x="345439" y="354838"/>
                  </a:lnTo>
                  <a:lnTo>
                    <a:pt x="344424" y="353313"/>
                  </a:lnTo>
                  <a:lnTo>
                    <a:pt x="343788" y="351663"/>
                  </a:lnTo>
                  <a:lnTo>
                    <a:pt x="343788" y="349884"/>
                  </a:lnTo>
                  <a:lnTo>
                    <a:pt x="343788" y="62229"/>
                  </a:lnTo>
                  <a:lnTo>
                    <a:pt x="343281" y="62229"/>
                  </a:lnTo>
                  <a:lnTo>
                    <a:pt x="240919" y="349630"/>
                  </a:lnTo>
                  <a:lnTo>
                    <a:pt x="240156" y="351916"/>
                  </a:lnTo>
                  <a:lnTo>
                    <a:pt x="238887" y="353948"/>
                  </a:lnTo>
                  <a:lnTo>
                    <a:pt x="237362" y="355472"/>
                  </a:lnTo>
                  <a:lnTo>
                    <a:pt x="235712" y="356996"/>
                  </a:lnTo>
                  <a:lnTo>
                    <a:pt x="233425" y="358266"/>
                  </a:lnTo>
                  <a:lnTo>
                    <a:pt x="230631" y="359155"/>
                  </a:lnTo>
                  <a:lnTo>
                    <a:pt x="227837" y="360044"/>
                  </a:lnTo>
                  <a:lnTo>
                    <a:pt x="224155" y="360679"/>
                  </a:lnTo>
                  <a:lnTo>
                    <a:pt x="219837" y="360933"/>
                  </a:lnTo>
                  <a:lnTo>
                    <a:pt x="215519" y="361188"/>
                  </a:lnTo>
                  <a:lnTo>
                    <a:pt x="210185" y="361314"/>
                  </a:lnTo>
                  <a:lnTo>
                    <a:pt x="203962" y="361314"/>
                  </a:lnTo>
                  <a:lnTo>
                    <a:pt x="197738" y="361314"/>
                  </a:lnTo>
                  <a:lnTo>
                    <a:pt x="167386" y="349630"/>
                  </a:lnTo>
                  <a:lnTo>
                    <a:pt x="68580" y="62229"/>
                  </a:lnTo>
                  <a:lnTo>
                    <a:pt x="67944" y="62229"/>
                  </a:lnTo>
                  <a:lnTo>
                    <a:pt x="67944" y="349884"/>
                  </a:lnTo>
                  <a:lnTo>
                    <a:pt x="67944" y="351663"/>
                  </a:lnTo>
                  <a:lnTo>
                    <a:pt x="67437" y="353313"/>
                  </a:lnTo>
                  <a:lnTo>
                    <a:pt x="66420" y="354838"/>
                  </a:lnTo>
                  <a:lnTo>
                    <a:pt x="65531" y="356234"/>
                  </a:lnTo>
                  <a:lnTo>
                    <a:pt x="63626" y="357377"/>
                  </a:lnTo>
                  <a:lnTo>
                    <a:pt x="60832" y="358266"/>
                  </a:lnTo>
                  <a:lnTo>
                    <a:pt x="58165" y="359282"/>
                  </a:lnTo>
                  <a:lnTo>
                    <a:pt x="54610" y="359917"/>
                  </a:lnTo>
                  <a:lnTo>
                    <a:pt x="50418" y="360552"/>
                  </a:lnTo>
                  <a:lnTo>
                    <a:pt x="46100" y="361060"/>
                  </a:lnTo>
                  <a:lnTo>
                    <a:pt x="40639" y="361314"/>
                  </a:lnTo>
                  <a:lnTo>
                    <a:pt x="33908" y="361314"/>
                  </a:lnTo>
                  <a:lnTo>
                    <a:pt x="27305" y="361314"/>
                  </a:lnTo>
                  <a:lnTo>
                    <a:pt x="6985" y="358266"/>
                  </a:lnTo>
                  <a:lnTo>
                    <a:pt x="4318" y="357377"/>
                  </a:lnTo>
                  <a:lnTo>
                    <a:pt x="2539" y="356234"/>
                  </a:lnTo>
                  <a:lnTo>
                    <a:pt x="1524" y="354838"/>
                  </a:lnTo>
                  <a:lnTo>
                    <a:pt x="507" y="353313"/>
                  </a:lnTo>
                  <a:lnTo>
                    <a:pt x="0" y="351663"/>
                  </a:lnTo>
                  <a:lnTo>
                    <a:pt x="0" y="349884"/>
                  </a:lnTo>
                  <a:lnTo>
                    <a:pt x="0" y="34925"/>
                  </a:lnTo>
                  <a:lnTo>
                    <a:pt x="0" y="25653"/>
                  </a:lnTo>
                  <a:lnTo>
                    <a:pt x="2412" y="18541"/>
                  </a:lnTo>
                  <a:lnTo>
                    <a:pt x="7365" y="13715"/>
                  </a:lnTo>
                  <a:lnTo>
                    <a:pt x="12318" y="8762"/>
                  </a:lnTo>
                  <a:lnTo>
                    <a:pt x="18795" y="6350"/>
                  </a:lnTo>
                  <a:lnTo>
                    <a:pt x="27050" y="6350"/>
                  </a:lnTo>
                  <a:close/>
                </a:path>
                <a:path w="3512185" h="366394">
                  <a:moveTo>
                    <a:pt x="2919349" y="5206"/>
                  </a:moveTo>
                  <a:lnTo>
                    <a:pt x="2925572" y="5206"/>
                  </a:lnTo>
                  <a:lnTo>
                    <a:pt x="2930779" y="5460"/>
                  </a:lnTo>
                  <a:lnTo>
                    <a:pt x="2934970" y="5841"/>
                  </a:lnTo>
                  <a:lnTo>
                    <a:pt x="2939161" y="6350"/>
                  </a:lnTo>
                  <a:lnTo>
                    <a:pt x="2942336" y="7112"/>
                  </a:lnTo>
                  <a:lnTo>
                    <a:pt x="2944622" y="8254"/>
                  </a:lnTo>
                  <a:lnTo>
                    <a:pt x="2946908" y="9270"/>
                  </a:lnTo>
                  <a:lnTo>
                    <a:pt x="2948432" y="10540"/>
                  </a:lnTo>
                  <a:lnTo>
                    <a:pt x="2949448" y="12064"/>
                  </a:lnTo>
                  <a:lnTo>
                    <a:pt x="2950337" y="13462"/>
                  </a:lnTo>
                  <a:lnTo>
                    <a:pt x="2950717" y="15112"/>
                  </a:lnTo>
                  <a:lnTo>
                    <a:pt x="2950717" y="16890"/>
                  </a:lnTo>
                  <a:lnTo>
                    <a:pt x="2950717" y="334517"/>
                  </a:lnTo>
                  <a:lnTo>
                    <a:pt x="2950717" y="338708"/>
                  </a:lnTo>
                  <a:lnTo>
                    <a:pt x="2950083" y="342518"/>
                  </a:lnTo>
                  <a:lnTo>
                    <a:pt x="2948559" y="345820"/>
                  </a:lnTo>
                  <a:lnTo>
                    <a:pt x="2947162" y="348995"/>
                  </a:lnTo>
                  <a:lnTo>
                    <a:pt x="2945129" y="351789"/>
                  </a:lnTo>
                  <a:lnTo>
                    <a:pt x="2942716" y="353948"/>
                  </a:lnTo>
                  <a:lnTo>
                    <a:pt x="2940304" y="356107"/>
                  </a:lnTo>
                  <a:lnTo>
                    <a:pt x="2937383" y="357758"/>
                  </a:lnTo>
                  <a:lnTo>
                    <a:pt x="2933954" y="358775"/>
                  </a:lnTo>
                  <a:lnTo>
                    <a:pt x="2930652" y="359790"/>
                  </a:lnTo>
                  <a:lnTo>
                    <a:pt x="2927223" y="360298"/>
                  </a:lnTo>
                  <a:lnTo>
                    <a:pt x="2923666" y="360298"/>
                  </a:lnTo>
                  <a:lnTo>
                    <a:pt x="2893187" y="360298"/>
                  </a:lnTo>
                  <a:lnTo>
                    <a:pt x="2886710" y="360298"/>
                  </a:lnTo>
                  <a:lnTo>
                    <a:pt x="2881249" y="359663"/>
                  </a:lnTo>
                  <a:lnTo>
                    <a:pt x="2876677" y="358266"/>
                  </a:lnTo>
                  <a:lnTo>
                    <a:pt x="2871978" y="356996"/>
                  </a:lnTo>
                  <a:lnTo>
                    <a:pt x="2846641" y="327866"/>
                  </a:lnTo>
                  <a:lnTo>
                    <a:pt x="2840101" y="315467"/>
                  </a:lnTo>
                  <a:lnTo>
                    <a:pt x="2752216" y="150240"/>
                  </a:lnTo>
                  <a:lnTo>
                    <a:pt x="2732786" y="109934"/>
                  </a:lnTo>
                  <a:lnTo>
                    <a:pt x="2722499" y="85216"/>
                  </a:lnTo>
                  <a:lnTo>
                    <a:pt x="2721864" y="85216"/>
                  </a:lnTo>
                  <a:lnTo>
                    <a:pt x="2723515" y="124459"/>
                  </a:lnTo>
                  <a:lnTo>
                    <a:pt x="2724150" y="164718"/>
                  </a:lnTo>
                  <a:lnTo>
                    <a:pt x="2724150" y="349630"/>
                  </a:lnTo>
                  <a:lnTo>
                    <a:pt x="2724150" y="351408"/>
                  </a:lnTo>
                  <a:lnTo>
                    <a:pt x="2723641" y="353059"/>
                  </a:lnTo>
                  <a:lnTo>
                    <a:pt x="2722626" y="354456"/>
                  </a:lnTo>
                  <a:lnTo>
                    <a:pt x="2721610" y="355980"/>
                  </a:lnTo>
                  <a:lnTo>
                    <a:pt x="2719832" y="357250"/>
                  </a:lnTo>
                  <a:lnTo>
                    <a:pt x="2717418" y="358139"/>
                  </a:lnTo>
                  <a:lnTo>
                    <a:pt x="2714879" y="359155"/>
                  </a:lnTo>
                  <a:lnTo>
                    <a:pt x="2711577" y="359917"/>
                  </a:lnTo>
                  <a:lnTo>
                    <a:pt x="2707386" y="360552"/>
                  </a:lnTo>
                  <a:lnTo>
                    <a:pt x="2703195" y="361060"/>
                  </a:lnTo>
                  <a:lnTo>
                    <a:pt x="2697861" y="361314"/>
                  </a:lnTo>
                  <a:lnTo>
                    <a:pt x="2691257" y="361314"/>
                  </a:lnTo>
                  <a:lnTo>
                    <a:pt x="2684907" y="361314"/>
                  </a:lnTo>
                  <a:lnTo>
                    <a:pt x="2665603" y="358139"/>
                  </a:lnTo>
                  <a:lnTo>
                    <a:pt x="2663316" y="357250"/>
                  </a:lnTo>
                  <a:lnTo>
                    <a:pt x="2661666" y="355980"/>
                  </a:lnTo>
                  <a:lnTo>
                    <a:pt x="2660777" y="354456"/>
                  </a:lnTo>
                  <a:lnTo>
                    <a:pt x="2659761" y="353059"/>
                  </a:lnTo>
                  <a:lnTo>
                    <a:pt x="2659379" y="351408"/>
                  </a:lnTo>
                  <a:lnTo>
                    <a:pt x="2659379" y="349630"/>
                  </a:lnTo>
                  <a:lnTo>
                    <a:pt x="2659379" y="32003"/>
                  </a:lnTo>
                  <a:lnTo>
                    <a:pt x="2659379" y="23367"/>
                  </a:lnTo>
                  <a:lnTo>
                    <a:pt x="2661920" y="17017"/>
                  </a:lnTo>
                  <a:lnTo>
                    <a:pt x="2666873" y="12700"/>
                  </a:lnTo>
                  <a:lnTo>
                    <a:pt x="2671826" y="8381"/>
                  </a:lnTo>
                  <a:lnTo>
                    <a:pt x="2678049" y="6350"/>
                  </a:lnTo>
                  <a:lnTo>
                    <a:pt x="2685288" y="6350"/>
                  </a:lnTo>
                  <a:lnTo>
                    <a:pt x="2723768" y="6350"/>
                  </a:lnTo>
                  <a:lnTo>
                    <a:pt x="2730754" y="6350"/>
                  </a:lnTo>
                  <a:lnTo>
                    <a:pt x="2736596" y="6857"/>
                  </a:lnTo>
                  <a:lnTo>
                    <a:pt x="2741295" y="8127"/>
                  </a:lnTo>
                  <a:lnTo>
                    <a:pt x="2745993" y="9270"/>
                  </a:lnTo>
                  <a:lnTo>
                    <a:pt x="2750312" y="11175"/>
                  </a:lnTo>
                  <a:lnTo>
                    <a:pt x="2753995" y="13969"/>
                  </a:lnTo>
                  <a:lnTo>
                    <a:pt x="2757678" y="16637"/>
                  </a:lnTo>
                  <a:lnTo>
                    <a:pt x="2761234" y="20446"/>
                  </a:lnTo>
                  <a:lnTo>
                    <a:pt x="2764536" y="25272"/>
                  </a:lnTo>
                  <a:lnTo>
                    <a:pt x="2767838" y="30098"/>
                  </a:lnTo>
                  <a:lnTo>
                    <a:pt x="2771140" y="36067"/>
                  </a:lnTo>
                  <a:lnTo>
                    <a:pt x="2774568" y="43179"/>
                  </a:lnTo>
                  <a:lnTo>
                    <a:pt x="2843403" y="172338"/>
                  </a:lnTo>
                  <a:lnTo>
                    <a:pt x="2859278" y="202945"/>
                  </a:lnTo>
                  <a:lnTo>
                    <a:pt x="2862961" y="210565"/>
                  </a:lnTo>
                  <a:lnTo>
                    <a:pt x="2866643" y="218058"/>
                  </a:lnTo>
                  <a:lnTo>
                    <a:pt x="2870327" y="225678"/>
                  </a:lnTo>
                  <a:lnTo>
                    <a:pt x="2873883" y="233044"/>
                  </a:lnTo>
                  <a:lnTo>
                    <a:pt x="2877312" y="240410"/>
                  </a:lnTo>
                  <a:lnTo>
                    <a:pt x="2880741" y="247650"/>
                  </a:lnTo>
                  <a:lnTo>
                    <a:pt x="2884170" y="254888"/>
                  </a:lnTo>
                  <a:lnTo>
                    <a:pt x="2887345" y="262254"/>
                  </a:lnTo>
                  <a:lnTo>
                    <a:pt x="2887726" y="262254"/>
                  </a:lnTo>
                  <a:lnTo>
                    <a:pt x="2886455" y="222376"/>
                  </a:lnTo>
                  <a:lnTo>
                    <a:pt x="2886075" y="182752"/>
                  </a:lnTo>
                  <a:lnTo>
                    <a:pt x="2886075" y="16890"/>
                  </a:lnTo>
                  <a:lnTo>
                    <a:pt x="2886075" y="15112"/>
                  </a:lnTo>
                  <a:lnTo>
                    <a:pt x="2886583" y="13462"/>
                  </a:lnTo>
                  <a:lnTo>
                    <a:pt x="2887726" y="12064"/>
                  </a:lnTo>
                  <a:lnTo>
                    <a:pt x="2888741" y="10540"/>
                  </a:lnTo>
                  <a:lnTo>
                    <a:pt x="2890647" y="9270"/>
                  </a:lnTo>
                  <a:lnTo>
                    <a:pt x="2893187" y="8254"/>
                  </a:lnTo>
                  <a:lnTo>
                    <a:pt x="2895727" y="7112"/>
                  </a:lnTo>
                  <a:lnTo>
                    <a:pt x="2899029" y="6350"/>
                  </a:lnTo>
                  <a:lnTo>
                    <a:pt x="2903220" y="5841"/>
                  </a:lnTo>
                  <a:lnTo>
                    <a:pt x="2907411" y="5460"/>
                  </a:lnTo>
                  <a:lnTo>
                    <a:pt x="2912745" y="5206"/>
                  </a:lnTo>
                  <a:lnTo>
                    <a:pt x="2919349" y="5206"/>
                  </a:lnTo>
                  <a:close/>
                </a:path>
                <a:path w="3512185" h="366394">
                  <a:moveTo>
                    <a:pt x="1687067" y="4698"/>
                  </a:moveTo>
                  <a:lnTo>
                    <a:pt x="1727708" y="6984"/>
                  </a:lnTo>
                  <a:lnTo>
                    <a:pt x="1739264" y="19684"/>
                  </a:lnTo>
                  <a:lnTo>
                    <a:pt x="1848485" y="332866"/>
                  </a:lnTo>
                  <a:lnTo>
                    <a:pt x="1850643" y="339470"/>
                  </a:lnTo>
                  <a:lnTo>
                    <a:pt x="1852040" y="344677"/>
                  </a:lnTo>
                  <a:lnTo>
                    <a:pt x="1852676" y="348488"/>
                  </a:lnTo>
                  <a:lnTo>
                    <a:pt x="1853184" y="352297"/>
                  </a:lnTo>
                  <a:lnTo>
                    <a:pt x="1852422" y="355218"/>
                  </a:lnTo>
                  <a:lnTo>
                    <a:pt x="1850389" y="357123"/>
                  </a:lnTo>
                  <a:lnTo>
                    <a:pt x="1848485" y="359028"/>
                  </a:lnTo>
                  <a:lnTo>
                    <a:pt x="1844928" y="360171"/>
                  </a:lnTo>
                  <a:lnTo>
                    <a:pt x="1839722" y="360679"/>
                  </a:lnTo>
                  <a:lnTo>
                    <a:pt x="1834641" y="361060"/>
                  </a:lnTo>
                  <a:lnTo>
                    <a:pt x="1827657" y="361314"/>
                  </a:lnTo>
                  <a:lnTo>
                    <a:pt x="1818766" y="361314"/>
                  </a:lnTo>
                  <a:lnTo>
                    <a:pt x="1809496" y="361314"/>
                  </a:lnTo>
                  <a:lnTo>
                    <a:pt x="1802257" y="361188"/>
                  </a:lnTo>
                  <a:lnTo>
                    <a:pt x="1797050" y="360933"/>
                  </a:lnTo>
                  <a:lnTo>
                    <a:pt x="1791842" y="360679"/>
                  </a:lnTo>
                  <a:lnTo>
                    <a:pt x="1776729" y="350138"/>
                  </a:lnTo>
                  <a:lnTo>
                    <a:pt x="1752980" y="279145"/>
                  </a:lnTo>
                  <a:lnTo>
                    <a:pt x="1620265" y="279145"/>
                  </a:lnTo>
                  <a:lnTo>
                    <a:pt x="1597787" y="348233"/>
                  </a:lnTo>
                  <a:lnTo>
                    <a:pt x="1597025" y="350773"/>
                  </a:lnTo>
                  <a:lnTo>
                    <a:pt x="1596136" y="352932"/>
                  </a:lnTo>
                  <a:lnTo>
                    <a:pt x="1594992" y="354583"/>
                  </a:lnTo>
                  <a:lnTo>
                    <a:pt x="1593723" y="356362"/>
                  </a:lnTo>
                  <a:lnTo>
                    <a:pt x="1591817" y="357758"/>
                  </a:lnTo>
                  <a:lnTo>
                    <a:pt x="1589151" y="358775"/>
                  </a:lnTo>
                  <a:lnTo>
                    <a:pt x="1586611" y="359790"/>
                  </a:lnTo>
                  <a:lnTo>
                    <a:pt x="1582801" y="360425"/>
                  </a:lnTo>
                  <a:lnTo>
                    <a:pt x="1577975" y="360806"/>
                  </a:lnTo>
                  <a:lnTo>
                    <a:pt x="1573149" y="361188"/>
                  </a:lnTo>
                  <a:lnTo>
                    <a:pt x="1566926" y="361314"/>
                  </a:lnTo>
                  <a:lnTo>
                    <a:pt x="1559052" y="361314"/>
                  </a:lnTo>
                  <a:lnTo>
                    <a:pt x="1550670" y="361314"/>
                  </a:lnTo>
                  <a:lnTo>
                    <a:pt x="1529588" y="356488"/>
                  </a:lnTo>
                  <a:lnTo>
                    <a:pt x="1527683" y="354456"/>
                  </a:lnTo>
                  <a:lnTo>
                    <a:pt x="1527048" y="351535"/>
                  </a:lnTo>
                  <a:lnTo>
                    <a:pt x="1527683" y="347725"/>
                  </a:lnTo>
                  <a:lnTo>
                    <a:pt x="1528190" y="343915"/>
                  </a:lnTo>
                  <a:lnTo>
                    <a:pt x="1529588" y="338708"/>
                  </a:lnTo>
                  <a:lnTo>
                    <a:pt x="1531747" y="332358"/>
                  </a:lnTo>
                  <a:lnTo>
                    <a:pt x="1640713" y="18922"/>
                  </a:lnTo>
                  <a:lnTo>
                    <a:pt x="1641728" y="15747"/>
                  </a:lnTo>
                  <a:lnTo>
                    <a:pt x="1642999" y="13207"/>
                  </a:lnTo>
                  <a:lnTo>
                    <a:pt x="1644523" y="11302"/>
                  </a:lnTo>
                  <a:lnTo>
                    <a:pt x="1645920" y="9397"/>
                  </a:lnTo>
                  <a:lnTo>
                    <a:pt x="1677797" y="4698"/>
                  </a:lnTo>
                  <a:lnTo>
                    <a:pt x="1687067" y="4698"/>
                  </a:lnTo>
                  <a:close/>
                </a:path>
                <a:path w="3512185" h="366394">
                  <a:moveTo>
                    <a:pt x="1150112" y="4698"/>
                  </a:moveTo>
                  <a:lnTo>
                    <a:pt x="1157224" y="4698"/>
                  </a:lnTo>
                  <a:lnTo>
                    <a:pt x="1163065" y="4952"/>
                  </a:lnTo>
                  <a:lnTo>
                    <a:pt x="1167511" y="5460"/>
                  </a:lnTo>
                  <a:lnTo>
                    <a:pt x="1172083" y="5968"/>
                  </a:lnTo>
                  <a:lnTo>
                    <a:pt x="1186179" y="14350"/>
                  </a:lnTo>
                  <a:lnTo>
                    <a:pt x="1186179" y="16128"/>
                  </a:lnTo>
                  <a:lnTo>
                    <a:pt x="1186179" y="349884"/>
                  </a:lnTo>
                  <a:lnTo>
                    <a:pt x="1186179" y="351663"/>
                  </a:lnTo>
                  <a:lnTo>
                    <a:pt x="1185545" y="353313"/>
                  </a:lnTo>
                  <a:lnTo>
                    <a:pt x="1184402" y="354838"/>
                  </a:lnTo>
                  <a:lnTo>
                    <a:pt x="1183132" y="356234"/>
                  </a:lnTo>
                  <a:lnTo>
                    <a:pt x="1181227" y="357377"/>
                  </a:lnTo>
                  <a:lnTo>
                    <a:pt x="1178433" y="358266"/>
                  </a:lnTo>
                  <a:lnTo>
                    <a:pt x="1175765" y="359282"/>
                  </a:lnTo>
                  <a:lnTo>
                    <a:pt x="1172083" y="359917"/>
                  </a:lnTo>
                  <a:lnTo>
                    <a:pt x="1167511" y="360552"/>
                  </a:lnTo>
                  <a:lnTo>
                    <a:pt x="1163065" y="361060"/>
                  </a:lnTo>
                  <a:lnTo>
                    <a:pt x="1157224" y="361314"/>
                  </a:lnTo>
                  <a:lnTo>
                    <a:pt x="1150112" y="361314"/>
                  </a:lnTo>
                  <a:lnTo>
                    <a:pt x="1143127" y="361314"/>
                  </a:lnTo>
                  <a:lnTo>
                    <a:pt x="1121664" y="358266"/>
                  </a:lnTo>
                  <a:lnTo>
                    <a:pt x="1118997" y="357377"/>
                  </a:lnTo>
                  <a:lnTo>
                    <a:pt x="1116964" y="356234"/>
                  </a:lnTo>
                  <a:lnTo>
                    <a:pt x="1115822" y="354838"/>
                  </a:lnTo>
                  <a:lnTo>
                    <a:pt x="1114678" y="353313"/>
                  </a:lnTo>
                  <a:lnTo>
                    <a:pt x="1114043" y="351663"/>
                  </a:lnTo>
                  <a:lnTo>
                    <a:pt x="1114043" y="349884"/>
                  </a:lnTo>
                  <a:lnTo>
                    <a:pt x="1114043" y="16128"/>
                  </a:lnTo>
                  <a:lnTo>
                    <a:pt x="1114043" y="14350"/>
                  </a:lnTo>
                  <a:lnTo>
                    <a:pt x="1114678" y="12700"/>
                  </a:lnTo>
                  <a:lnTo>
                    <a:pt x="1143127" y="4698"/>
                  </a:lnTo>
                  <a:lnTo>
                    <a:pt x="1150112" y="4698"/>
                  </a:lnTo>
                  <a:close/>
                </a:path>
                <a:path w="3512185" h="366394">
                  <a:moveTo>
                    <a:pt x="1410335" y="507"/>
                  </a:moveTo>
                  <a:lnTo>
                    <a:pt x="1451816" y="5889"/>
                  </a:lnTo>
                  <a:lnTo>
                    <a:pt x="1491107" y="22097"/>
                  </a:lnTo>
                  <a:lnTo>
                    <a:pt x="1502917" y="33654"/>
                  </a:lnTo>
                  <a:lnTo>
                    <a:pt x="1503807" y="35305"/>
                  </a:lnTo>
                  <a:lnTo>
                    <a:pt x="1504568" y="37337"/>
                  </a:lnTo>
                  <a:lnTo>
                    <a:pt x="1505077" y="39877"/>
                  </a:lnTo>
                  <a:lnTo>
                    <a:pt x="1505585" y="42417"/>
                  </a:lnTo>
                  <a:lnTo>
                    <a:pt x="1505965" y="45465"/>
                  </a:lnTo>
                  <a:lnTo>
                    <a:pt x="1506347" y="48894"/>
                  </a:lnTo>
                  <a:lnTo>
                    <a:pt x="1506601" y="52323"/>
                  </a:lnTo>
                  <a:lnTo>
                    <a:pt x="1506727" y="56641"/>
                  </a:lnTo>
                  <a:lnTo>
                    <a:pt x="1506727" y="61721"/>
                  </a:lnTo>
                  <a:lnTo>
                    <a:pt x="1506727" y="67182"/>
                  </a:lnTo>
                  <a:lnTo>
                    <a:pt x="1498218" y="91820"/>
                  </a:lnTo>
                  <a:lnTo>
                    <a:pt x="1496567" y="91820"/>
                  </a:lnTo>
                  <a:lnTo>
                    <a:pt x="1493901" y="91820"/>
                  </a:lnTo>
                  <a:lnTo>
                    <a:pt x="1490472" y="90169"/>
                  </a:lnTo>
                  <a:lnTo>
                    <a:pt x="1486280" y="86994"/>
                  </a:lnTo>
                  <a:lnTo>
                    <a:pt x="1482089" y="83819"/>
                  </a:lnTo>
                  <a:lnTo>
                    <a:pt x="1476628" y="80263"/>
                  </a:lnTo>
                  <a:lnTo>
                    <a:pt x="1439009" y="63585"/>
                  </a:lnTo>
                  <a:lnTo>
                    <a:pt x="1413255" y="60959"/>
                  </a:lnTo>
                  <a:lnTo>
                    <a:pt x="1403044" y="61485"/>
                  </a:lnTo>
                  <a:lnTo>
                    <a:pt x="1360455" y="79978"/>
                  </a:lnTo>
                  <a:lnTo>
                    <a:pt x="1337405" y="111744"/>
                  </a:lnTo>
                  <a:lnTo>
                    <a:pt x="1325499" y="156813"/>
                  </a:lnTo>
                  <a:lnTo>
                    <a:pt x="1323975" y="183768"/>
                  </a:lnTo>
                  <a:lnTo>
                    <a:pt x="1324379" y="198846"/>
                  </a:lnTo>
                  <a:lnTo>
                    <a:pt x="1330452" y="237743"/>
                  </a:lnTo>
                  <a:lnTo>
                    <a:pt x="1348739" y="275335"/>
                  </a:lnTo>
                  <a:lnTo>
                    <a:pt x="1386085" y="300474"/>
                  </a:lnTo>
                  <a:lnTo>
                    <a:pt x="1415161" y="304545"/>
                  </a:lnTo>
                  <a:lnTo>
                    <a:pt x="1424447" y="304260"/>
                  </a:lnTo>
                  <a:lnTo>
                    <a:pt x="1466971" y="292758"/>
                  </a:lnTo>
                  <a:lnTo>
                    <a:pt x="1488566" y="280162"/>
                  </a:lnTo>
                  <a:lnTo>
                    <a:pt x="1492885" y="277367"/>
                  </a:lnTo>
                  <a:lnTo>
                    <a:pt x="1496187" y="275843"/>
                  </a:lnTo>
                  <a:lnTo>
                    <a:pt x="1498473" y="275843"/>
                  </a:lnTo>
                  <a:lnTo>
                    <a:pt x="1500377" y="275843"/>
                  </a:lnTo>
                  <a:lnTo>
                    <a:pt x="1501775" y="276225"/>
                  </a:lnTo>
                  <a:lnTo>
                    <a:pt x="1502917" y="276987"/>
                  </a:lnTo>
                  <a:lnTo>
                    <a:pt x="1503934" y="277621"/>
                  </a:lnTo>
                  <a:lnTo>
                    <a:pt x="1504950" y="279145"/>
                  </a:lnTo>
                  <a:lnTo>
                    <a:pt x="1505585" y="281304"/>
                  </a:lnTo>
                  <a:lnTo>
                    <a:pt x="1506347" y="283463"/>
                  </a:lnTo>
                  <a:lnTo>
                    <a:pt x="1506854" y="286512"/>
                  </a:lnTo>
                  <a:lnTo>
                    <a:pt x="1507236" y="290448"/>
                  </a:lnTo>
                  <a:lnTo>
                    <a:pt x="1507616" y="294385"/>
                  </a:lnTo>
                  <a:lnTo>
                    <a:pt x="1507743" y="299592"/>
                  </a:lnTo>
                  <a:lnTo>
                    <a:pt x="1507743" y="306196"/>
                  </a:lnTo>
                  <a:lnTo>
                    <a:pt x="1507743" y="310768"/>
                  </a:lnTo>
                  <a:lnTo>
                    <a:pt x="1507616" y="314578"/>
                  </a:lnTo>
                  <a:lnTo>
                    <a:pt x="1507363" y="317753"/>
                  </a:lnTo>
                  <a:lnTo>
                    <a:pt x="1507109" y="320928"/>
                  </a:lnTo>
                  <a:lnTo>
                    <a:pt x="1503934" y="331850"/>
                  </a:lnTo>
                  <a:lnTo>
                    <a:pt x="1503045" y="333501"/>
                  </a:lnTo>
                  <a:lnTo>
                    <a:pt x="1488059" y="345439"/>
                  </a:lnTo>
                  <a:lnTo>
                    <a:pt x="1482216" y="348741"/>
                  </a:lnTo>
                  <a:lnTo>
                    <a:pt x="1438528" y="362457"/>
                  </a:lnTo>
                  <a:lnTo>
                    <a:pt x="1403985" y="365378"/>
                  </a:lnTo>
                  <a:lnTo>
                    <a:pt x="1386316" y="364686"/>
                  </a:lnTo>
                  <a:lnTo>
                    <a:pt x="1338452" y="354202"/>
                  </a:lnTo>
                  <a:lnTo>
                    <a:pt x="1299555" y="331235"/>
                  </a:lnTo>
                  <a:lnTo>
                    <a:pt x="1270682" y="295751"/>
                  </a:lnTo>
                  <a:lnTo>
                    <a:pt x="1252612" y="247836"/>
                  </a:lnTo>
                  <a:lnTo>
                    <a:pt x="1247175" y="209061"/>
                  </a:lnTo>
                  <a:lnTo>
                    <a:pt x="1246504" y="187578"/>
                  </a:lnTo>
                  <a:lnTo>
                    <a:pt x="1247245" y="165719"/>
                  </a:lnTo>
                  <a:lnTo>
                    <a:pt x="1253202" y="125714"/>
                  </a:lnTo>
                  <a:lnTo>
                    <a:pt x="1272841" y="75469"/>
                  </a:lnTo>
                  <a:lnTo>
                    <a:pt x="1303406" y="37722"/>
                  </a:lnTo>
                  <a:lnTo>
                    <a:pt x="1343787" y="12826"/>
                  </a:lnTo>
                  <a:lnTo>
                    <a:pt x="1392543" y="1289"/>
                  </a:lnTo>
                  <a:lnTo>
                    <a:pt x="1410335" y="507"/>
                  </a:lnTo>
                  <a:close/>
                </a:path>
                <a:path w="3512185" h="366394">
                  <a:moveTo>
                    <a:pt x="3405759" y="0"/>
                  </a:moveTo>
                  <a:lnTo>
                    <a:pt x="3414141" y="0"/>
                  </a:lnTo>
                  <a:lnTo>
                    <a:pt x="3422523" y="634"/>
                  </a:lnTo>
                  <a:lnTo>
                    <a:pt x="3430904" y="1904"/>
                  </a:lnTo>
                  <a:lnTo>
                    <a:pt x="3439160" y="3175"/>
                  </a:lnTo>
                  <a:lnTo>
                    <a:pt x="3447034" y="4952"/>
                  </a:lnTo>
                  <a:lnTo>
                    <a:pt x="3454273" y="7112"/>
                  </a:lnTo>
                  <a:lnTo>
                    <a:pt x="3461639" y="9270"/>
                  </a:lnTo>
                  <a:lnTo>
                    <a:pt x="3484879" y="21335"/>
                  </a:lnTo>
                  <a:lnTo>
                    <a:pt x="3486785" y="23113"/>
                  </a:lnTo>
                  <a:lnTo>
                    <a:pt x="3490214" y="30987"/>
                  </a:lnTo>
                  <a:lnTo>
                    <a:pt x="3490722" y="33146"/>
                  </a:lnTo>
                  <a:lnTo>
                    <a:pt x="3490976" y="35813"/>
                  </a:lnTo>
                  <a:lnTo>
                    <a:pt x="3491229" y="38988"/>
                  </a:lnTo>
                  <a:lnTo>
                    <a:pt x="3491357" y="42163"/>
                  </a:lnTo>
                  <a:lnTo>
                    <a:pt x="3491484" y="46100"/>
                  </a:lnTo>
                  <a:lnTo>
                    <a:pt x="3491484" y="50800"/>
                  </a:lnTo>
                  <a:lnTo>
                    <a:pt x="3491484" y="56133"/>
                  </a:lnTo>
                  <a:lnTo>
                    <a:pt x="3489705" y="73151"/>
                  </a:lnTo>
                  <a:lnTo>
                    <a:pt x="3489071" y="75564"/>
                  </a:lnTo>
                  <a:lnTo>
                    <a:pt x="3488182" y="77342"/>
                  </a:lnTo>
                  <a:lnTo>
                    <a:pt x="3486912" y="78358"/>
                  </a:lnTo>
                  <a:lnTo>
                    <a:pt x="3485768" y="79501"/>
                  </a:lnTo>
                  <a:lnTo>
                    <a:pt x="3484245" y="80009"/>
                  </a:lnTo>
                  <a:lnTo>
                    <a:pt x="3482213" y="80009"/>
                  </a:lnTo>
                  <a:lnTo>
                    <a:pt x="3480180" y="80009"/>
                  </a:lnTo>
                  <a:lnTo>
                    <a:pt x="3477005" y="78739"/>
                  </a:lnTo>
                  <a:lnTo>
                    <a:pt x="3472688" y="76200"/>
                  </a:lnTo>
                  <a:lnTo>
                    <a:pt x="3468242" y="73659"/>
                  </a:lnTo>
                  <a:lnTo>
                    <a:pt x="3462909" y="70865"/>
                  </a:lnTo>
                  <a:lnTo>
                    <a:pt x="3456559" y="67944"/>
                  </a:lnTo>
                  <a:lnTo>
                    <a:pt x="3450209" y="64896"/>
                  </a:lnTo>
                  <a:lnTo>
                    <a:pt x="3406775" y="56006"/>
                  </a:lnTo>
                  <a:lnTo>
                    <a:pt x="3399028" y="56006"/>
                  </a:lnTo>
                  <a:lnTo>
                    <a:pt x="3392170" y="57022"/>
                  </a:lnTo>
                  <a:lnTo>
                    <a:pt x="3386328" y="58927"/>
                  </a:lnTo>
                  <a:lnTo>
                    <a:pt x="3380486" y="60832"/>
                  </a:lnTo>
                  <a:lnTo>
                    <a:pt x="3375660" y="63372"/>
                  </a:lnTo>
                  <a:lnTo>
                    <a:pt x="3371723" y="66801"/>
                  </a:lnTo>
                  <a:lnTo>
                    <a:pt x="3367786" y="70103"/>
                  </a:lnTo>
                  <a:lnTo>
                    <a:pt x="3364865" y="74167"/>
                  </a:lnTo>
                  <a:lnTo>
                    <a:pt x="3362960" y="78993"/>
                  </a:lnTo>
                  <a:lnTo>
                    <a:pt x="3361054" y="83692"/>
                  </a:lnTo>
                  <a:lnTo>
                    <a:pt x="3360166" y="88645"/>
                  </a:lnTo>
                  <a:lnTo>
                    <a:pt x="3360166" y="93979"/>
                  </a:lnTo>
                  <a:lnTo>
                    <a:pt x="3360166" y="101853"/>
                  </a:lnTo>
                  <a:lnTo>
                    <a:pt x="3389312" y="132951"/>
                  </a:lnTo>
                  <a:lnTo>
                    <a:pt x="3415053" y="145111"/>
                  </a:lnTo>
                  <a:lnTo>
                    <a:pt x="3421983" y="148193"/>
                  </a:lnTo>
                  <a:lnTo>
                    <a:pt x="3457041" y="165417"/>
                  </a:lnTo>
                  <a:lnTo>
                    <a:pt x="3488182" y="189356"/>
                  </a:lnTo>
                  <a:lnTo>
                    <a:pt x="3508287" y="224903"/>
                  </a:lnTo>
                  <a:lnTo>
                    <a:pt x="3511930" y="253745"/>
                  </a:lnTo>
                  <a:lnTo>
                    <a:pt x="3511288" y="267225"/>
                  </a:lnTo>
                  <a:lnTo>
                    <a:pt x="3495952" y="312689"/>
                  </a:lnTo>
                  <a:lnTo>
                    <a:pt x="3464210" y="344310"/>
                  </a:lnTo>
                  <a:lnTo>
                    <a:pt x="3419822" y="361995"/>
                  </a:lnTo>
                  <a:lnTo>
                    <a:pt x="3381121" y="366013"/>
                  </a:lnTo>
                  <a:lnTo>
                    <a:pt x="3372141" y="365823"/>
                  </a:lnTo>
                  <a:lnTo>
                    <a:pt x="3332337" y="359632"/>
                  </a:lnTo>
                  <a:lnTo>
                    <a:pt x="3299333" y="346837"/>
                  </a:lnTo>
                  <a:lnTo>
                    <a:pt x="3293999" y="343788"/>
                  </a:lnTo>
                  <a:lnTo>
                    <a:pt x="3290062" y="340994"/>
                  </a:lnTo>
                  <a:lnTo>
                    <a:pt x="3287776" y="338708"/>
                  </a:lnTo>
                  <a:lnTo>
                    <a:pt x="3285363" y="336295"/>
                  </a:lnTo>
                  <a:lnTo>
                    <a:pt x="3283712" y="332866"/>
                  </a:lnTo>
                  <a:lnTo>
                    <a:pt x="3282696" y="328421"/>
                  </a:lnTo>
                  <a:lnTo>
                    <a:pt x="3281679" y="323976"/>
                  </a:lnTo>
                  <a:lnTo>
                    <a:pt x="3281172" y="317500"/>
                  </a:lnTo>
                  <a:lnTo>
                    <a:pt x="3281172" y="309117"/>
                  </a:lnTo>
                  <a:lnTo>
                    <a:pt x="3281172" y="303529"/>
                  </a:lnTo>
                  <a:lnTo>
                    <a:pt x="3286760" y="280669"/>
                  </a:lnTo>
                  <a:lnTo>
                    <a:pt x="3288157" y="279653"/>
                  </a:lnTo>
                  <a:lnTo>
                    <a:pt x="3289808" y="279145"/>
                  </a:lnTo>
                  <a:lnTo>
                    <a:pt x="3291586" y="279145"/>
                  </a:lnTo>
                  <a:lnTo>
                    <a:pt x="3294126" y="279145"/>
                  </a:lnTo>
                  <a:lnTo>
                    <a:pt x="3297682" y="280669"/>
                  </a:lnTo>
                  <a:lnTo>
                    <a:pt x="3302380" y="283590"/>
                  </a:lnTo>
                  <a:lnTo>
                    <a:pt x="3306953" y="286638"/>
                  </a:lnTo>
                  <a:lnTo>
                    <a:pt x="3312922" y="289940"/>
                  </a:lnTo>
                  <a:lnTo>
                    <a:pt x="3354228" y="305530"/>
                  </a:lnTo>
                  <a:lnTo>
                    <a:pt x="3381375" y="308101"/>
                  </a:lnTo>
                  <a:lnTo>
                    <a:pt x="3390138" y="308101"/>
                  </a:lnTo>
                  <a:lnTo>
                    <a:pt x="3398012" y="307085"/>
                  </a:lnTo>
                  <a:lnTo>
                    <a:pt x="3404870" y="304926"/>
                  </a:lnTo>
                  <a:lnTo>
                    <a:pt x="3411854" y="302894"/>
                  </a:lnTo>
                  <a:lnTo>
                    <a:pt x="3433572" y="281813"/>
                  </a:lnTo>
                  <a:lnTo>
                    <a:pt x="3436112" y="276225"/>
                  </a:lnTo>
                  <a:lnTo>
                    <a:pt x="3437382" y="269875"/>
                  </a:lnTo>
                  <a:lnTo>
                    <a:pt x="3437382" y="263016"/>
                  </a:lnTo>
                  <a:lnTo>
                    <a:pt x="3437382" y="255015"/>
                  </a:lnTo>
                  <a:lnTo>
                    <a:pt x="3408332" y="223789"/>
                  </a:lnTo>
                  <a:lnTo>
                    <a:pt x="3383149" y="211522"/>
                  </a:lnTo>
                  <a:lnTo>
                    <a:pt x="3376294" y="208470"/>
                  </a:lnTo>
                  <a:lnTo>
                    <a:pt x="3341483" y="191269"/>
                  </a:lnTo>
                  <a:lnTo>
                    <a:pt x="3310763" y="167258"/>
                  </a:lnTo>
                  <a:lnTo>
                    <a:pt x="3290891" y="131518"/>
                  </a:lnTo>
                  <a:lnTo>
                    <a:pt x="3287141" y="101853"/>
                  </a:lnTo>
                  <a:lnTo>
                    <a:pt x="3287736" y="89566"/>
                  </a:lnTo>
                  <a:lnTo>
                    <a:pt x="3301759" y="48061"/>
                  </a:lnTo>
                  <a:lnTo>
                    <a:pt x="3330350" y="19315"/>
                  </a:lnTo>
                  <a:lnTo>
                    <a:pt x="3370683" y="3589"/>
                  </a:lnTo>
                  <a:lnTo>
                    <a:pt x="3393733" y="402"/>
                  </a:lnTo>
                  <a:lnTo>
                    <a:pt x="3405759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53002" y="2312035"/>
              <a:ext cx="137414" cy="91948"/>
            </a:xfrm>
            <a:prstGeom prst="rect">
              <a:avLst/>
            </a:prstGeom>
          </p:spPr>
        </p:pic>
      </p:grpSp>
      <p:sp>
        <p:nvSpPr>
          <p:cNvPr id="23" name="object 21"/>
          <p:cNvSpPr txBox="1"/>
          <p:nvPr/>
        </p:nvSpPr>
        <p:spPr>
          <a:xfrm>
            <a:off x="2745464" y="685800"/>
            <a:ext cx="351490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4360" marR="5080" indent="-58229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49452A"/>
                </a:solidFill>
                <a:latin typeface="Calibri"/>
                <a:cs typeface="Calibri"/>
              </a:rPr>
              <a:t>Département</a:t>
            </a:r>
            <a:r>
              <a:rPr sz="1800" b="1" spc="-55" dirty="0">
                <a:solidFill>
                  <a:srgbClr val="4945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9452A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4945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9452A"/>
                </a:solidFill>
                <a:latin typeface="Calibri"/>
                <a:cs typeface="Calibri"/>
              </a:rPr>
              <a:t>médecine de</a:t>
            </a:r>
            <a:r>
              <a:rPr sz="1800" b="1" spc="-25" dirty="0">
                <a:solidFill>
                  <a:srgbClr val="4945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9452A"/>
                </a:solidFill>
                <a:latin typeface="Calibri"/>
                <a:cs typeface="Calibri"/>
              </a:rPr>
              <a:t>Béjaia </a:t>
            </a:r>
            <a:r>
              <a:rPr sz="1800" b="1" dirty="0">
                <a:solidFill>
                  <a:srgbClr val="49452A"/>
                </a:solidFill>
                <a:latin typeface="Calibri"/>
                <a:cs typeface="Calibri"/>
              </a:rPr>
              <a:t>Cours</a:t>
            </a:r>
            <a:r>
              <a:rPr sz="1800" b="1" spc="-45" dirty="0">
                <a:solidFill>
                  <a:srgbClr val="4945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9452A"/>
                </a:solidFill>
                <a:latin typeface="Calibri"/>
                <a:cs typeface="Calibri"/>
              </a:rPr>
              <a:t>de</a:t>
            </a:r>
            <a:r>
              <a:rPr sz="1800" b="1" spc="-40" dirty="0">
                <a:solidFill>
                  <a:srgbClr val="4945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9452A"/>
                </a:solidFill>
                <a:latin typeface="Calibri"/>
                <a:cs typeface="Calibri"/>
              </a:rPr>
              <a:t>pharmacologie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4" name="object 22"/>
          <p:cNvSpPr txBox="1">
            <a:spLocks/>
          </p:cNvSpPr>
          <p:nvPr/>
        </p:nvSpPr>
        <p:spPr>
          <a:xfrm>
            <a:off x="3353761" y="1241232"/>
            <a:ext cx="22500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350" b="1" i="1">
                <a:solidFill>
                  <a:srgbClr val="49452A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fr-FR" sz="1800" i="0" smtClean="0">
                <a:latin typeface="Calibri"/>
                <a:cs typeface="Calibri"/>
              </a:rPr>
              <a:t>3</a:t>
            </a:r>
            <a:r>
              <a:rPr lang="fr-FR" sz="1800" i="0" spc="-25" smtClean="0">
                <a:latin typeface="Calibri"/>
                <a:cs typeface="Calibri"/>
              </a:rPr>
              <a:t> </a:t>
            </a:r>
            <a:r>
              <a:rPr lang="fr-FR" sz="1800" i="0" smtClean="0">
                <a:latin typeface="Calibri"/>
                <a:cs typeface="Calibri"/>
              </a:rPr>
              <a:t>eme</a:t>
            </a:r>
            <a:r>
              <a:rPr lang="fr-FR" sz="1800" i="0" spc="-10" smtClean="0">
                <a:latin typeface="Calibri"/>
                <a:cs typeface="Calibri"/>
              </a:rPr>
              <a:t> </a:t>
            </a:r>
            <a:r>
              <a:rPr lang="fr-FR" sz="1800" i="0" smtClean="0">
                <a:latin typeface="Calibri"/>
                <a:cs typeface="Calibri"/>
              </a:rPr>
              <a:t>année</a:t>
            </a:r>
            <a:r>
              <a:rPr lang="fr-FR" sz="1800" i="0" spc="-40" smtClean="0">
                <a:latin typeface="Calibri"/>
                <a:cs typeface="Calibri"/>
              </a:rPr>
              <a:t> </a:t>
            </a:r>
            <a:r>
              <a:rPr lang="fr-FR" sz="1800" i="0" spc="-10" smtClean="0">
                <a:latin typeface="Calibri"/>
                <a:cs typeface="Calibri"/>
              </a:rPr>
              <a:t>médecine</a:t>
            </a:r>
            <a:endParaRPr lang="fr-FR"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11729" y="980694"/>
            <a:ext cx="6442075" cy="1964055"/>
          </a:xfrm>
          <a:custGeom>
            <a:avLst/>
            <a:gdLst/>
            <a:ahLst/>
            <a:cxnLst/>
            <a:rect l="l" t="t" r="r" b="b"/>
            <a:pathLst>
              <a:path w="6442075" h="1964055">
                <a:moveTo>
                  <a:pt x="0" y="327278"/>
                </a:moveTo>
                <a:lnTo>
                  <a:pt x="3549" y="278922"/>
                </a:lnTo>
                <a:lnTo>
                  <a:pt x="13859" y="232767"/>
                </a:lnTo>
                <a:lnTo>
                  <a:pt x="30423" y="189319"/>
                </a:lnTo>
                <a:lnTo>
                  <a:pt x="52734" y="149085"/>
                </a:lnTo>
                <a:lnTo>
                  <a:pt x="80286" y="112572"/>
                </a:lnTo>
                <a:lnTo>
                  <a:pt x="112572" y="80286"/>
                </a:lnTo>
                <a:lnTo>
                  <a:pt x="149085" y="52734"/>
                </a:lnTo>
                <a:lnTo>
                  <a:pt x="189319" y="30423"/>
                </a:lnTo>
                <a:lnTo>
                  <a:pt x="232767" y="13859"/>
                </a:lnTo>
                <a:lnTo>
                  <a:pt x="278922" y="3549"/>
                </a:lnTo>
                <a:lnTo>
                  <a:pt x="327278" y="0"/>
                </a:lnTo>
                <a:lnTo>
                  <a:pt x="6114542" y="0"/>
                </a:lnTo>
                <a:lnTo>
                  <a:pt x="6162926" y="3549"/>
                </a:lnTo>
                <a:lnTo>
                  <a:pt x="6209099" y="13859"/>
                </a:lnTo>
                <a:lnTo>
                  <a:pt x="6252556" y="30423"/>
                </a:lnTo>
                <a:lnTo>
                  <a:pt x="6292791" y="52734"/>
                </a:lnTo>
                <a:lnTo>
                  <a:pt x="6329300" y="80286"/>
                </a:lnTo>
                <a:lnTo>
                  <a:pt x="6361577" y="112572"/>
                </a:lnTo>
                <a:lnTo>
                  <a:pt x="6389118" y="149085"/>
                </a:lnTo>
                <a:lnTo>
                  <a:pt x="6411418" y="189319"/>
                </a:lnTo>
                <a:lnTo>
                  <a:pt x="6427972" y="232767"/>
                </a:lnTo>
                <a:lnTo>
                  <a:pt x="6438274" y="278922"/>
                </a:lnTo>
                <a:lnTo>
                  <a:pt x="6441821" y="327278"/>
                </a:lnTo>
                <a:lnTo>
                  <a:pt x="6441821" y="1636521"/>
                </a:lnTo>
                <a:lnTo>
                  <a:pt x="6438274" y="1684878"/>
                </a:lnTo>
                <a:lnTo>
                  <a:pt x="6427972" y="1731033"/>
                </a:lnTo>
                <a:lnTo>
                  <a:pt x="6411418" y="1774481"/>
                </a:lnTo>
                <a:lnTo>
                  <a:pt x="6389118" y="1814715"/>
                </a:lnTo>
                <a:lnTo>
                  <a:pt x="6361577" y="1851228"/>
                </a:lnTo>
                <a:lnTo>
                  <a:pt x="6329300" y="1883514"/>
                </a:lnTo>
                <a:lnTo>
                  <a:pt x="6292791" y="1911066"/>
                </a:lnTo>
                <a:lnTo>
                  <a:pt x="6252556" y="1933377"/>
                </a:lnTo>
                <a:lnTo>
                  <a:pt x="6209099" y="1949941"/>
                </a:lnTo>
                <a:lnTo>
                  <a:pt x="6162926" y="1960251"/>
                </a:lnTo>
                <a:lnTo>
                  <a:pt x="6114542" y="1963801"/>
                </a:lnTo>
                <a:lnTo>
                  <a:pt x="327278" y="1963801"/>
                </a:lnTo>
                <a:lnTo>
                  <a:pt x="278922" y="1960251"/>
                </a:lnTo>
                <a:lnTo>
                  <a:pt x="232767" y="1949941"/>
                </a:lnTo>
                <a:lnTo>
                  <a:pt x="189319" y="1933377"/>
                </a:lnTo>
                <a:lnTo>
                  <a:pt x="149085" y="1911066"/>
                </a:lnTo>
                <a:lnTo>
                  <a:pt x="112572" y="1883514"/>
                </a:lnTo>
                <a:lnTo>
                  <a:pt x="80286" y="1851228"/>
                </a:lnTo>
                <a:lnTo>
                  <a:pt x="52734" y="1814715"/>
                </a:lnTo>
                <a:lnTo>
                  <a:pt x="30423" y="1774481"/>
                </a:lnTo>
                <a:lnTo>
                  <a:pt x="13859" y="1731033"/>
                </a:lnTo>
                <a:lnTo>
                  <a:pt x="3549" y="1684878"/>
                </a:lnTo>
                <a:lnTo>
                  <a:pt x="0" y="1636521"/>
                </a:lnTo>
                <a:lnTo>
                  <a:pt x="0" y="327278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68320" y="1048502"/>
            <a:ext cx="6306820" cy="182562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2000" dirty="0">
                <a:latin typeface="Calibri"/>
                <a:cs typeface="Calibri"/>
              </a:rPr>
              <a:t>Entraine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mort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/met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vie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</a:t>
            </a:r>
            <a:r>
              <a:rPr sz="2000" spc="-10" dirty="0">
                <a:latin typeface="Calibri"/>
                <a:cs typeface="Calibri"/>
              </a:rPr>
              <a:t> danger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2000" dirty="0">
                <a:latin typeface="Calibri"/>
                <a:cs typeface="Calibri"/>
              </a:rPr>
              <a:t>Entraîne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invalidité/une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incapacité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importante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durable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dirty="0">
                <a:latin typeface="Calibri"/>
                <a:cs typeface="Calibri"/>
              </a:rPr>
              <a:t>Provoque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/prolonge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hospitalisation,</a:t>
            </a:r>
            <a:endParaRPr sz="2000">
              <a:latin typeface="Calibri"/>
              <a:cs typeface="Calibri"/>
            </a:endParaRPr>
          </a:p>
          <a:p>
            <a:pPr marL="12700" marR="852169">
              <a:lnSpc>
                <a:spcPts val="2160"/>
              </a:lnSpc>
              <a:spcBef>
                <a:spcPts val="860"/>
              </a:spcBef>
            </a:pPr>
            <a:r>
              <a:rPr sz="2000" dirty="0">
                <a:latin typeface="Calibri"/>
                <a:cs typeface="Calibri"/>
              </a:rPr>
              <a:t>Se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manifeste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anomalie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malformation congénitale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4802" y="1400047"/>
            <a:ext cx="2456180" cy="1203960"/>
            <a:chOff x="94802" y="1400047"/>
            <a:chExt cx="2456180" cy="1203960"/>
          </a:xfrm>
        </p:grpSpPr>
        <p:sp>
          <p:nvSpPr>
            <p:cNvPr id="5" name="object 5"/>
            <p:cNvSpPr/>
            <p:nvPr/>
          </p:nvSpPr>
          <p:spPr>
            <a:xfrm>
              <a:off x="107502" y="1412747"/>
              <a:ext cx="2430780" cy="1178560"/>
            </a:xfrm>
            <a:custGeom>
              <a:avLst/>
              <a:gdLst/>
              <a:ahLst/>
              <a:cxnLst/>
              <a:rect l="l" t="t" r="r" b="b"/>
              <a:pathLst>
                <a:path w="2430780" h="1178560">
                  <a:moveTo>
                    <a:pt x="1841185" y="0"/>
                  </a:moveTo>
                  <a:lnTo>
                    <a:pt x="0" y="0"/>
                  </a:lnTo>
                  <a:lnTo>
                    <a:pt x="589130" y="589152"/>
                  </a:lnTo>
                  <a:lnTo>
                    <a:pt x="0" y="1178305"/>
                  </a:lnTo>
                  <a:lnTo>
                    <a:pt x="1841185" y="1178305"/>
                  </a:lnTo>
                  <a:lnTo>
                    <a:pt x="2430338" y="589152"/>
                  </a:lnTo>
                  <a:lnTo>
                    <a:pt x="1841185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7502" y="1412747"/>
              <a:ext cx="2430780" cy="1178560"/>
            </a:xfrm>
            <a:custGeom>
              <a:avLst/>
              <a:gdLst/>
              <a:ahLst/>
              <a:cxnLst/>
              <a:rect l="l" t="t" r="r" b="b"/>
              <a:pathLst>
                <a:path w="2430780" h="1178560">
                  <a:moveTo>
                    <a:pt x="0" y="0"/>
                  </a:moveTo>
                  <a:lnTo>
                    <a:pt x="1841185" y="0"/>
                  </a:lnTo>
                  <a:lnTo>
                    <a:pt x="2430338" y="589152"/>
                  </a:lnTo>
                  <a:lnTo>
                    <a:pt x="1841185" y="1178305"/>
                  </a:lnTo>
                  <a:lnTo>
                    <a:pt x="0" y="1178305"/>
                  </a:lnTo>
                  <a:lnTo>
                    <a:pt x="589130" y="589152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33424" y="1658823"/>
            <a:ext cx="103314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grave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83739" y="3128136"/>
            <a:ext cx="6250305" cy="1309370"/>
          </a:xfrm>
          <a:custGeom>
            <a:avLst/>
            <a:gdLst/>
            <a:ahLst/>
            <a:cxnLst/>
            <a:rect l="l" t="t" r="r" b="b"/>
            <a:pathLst>
              <a:path w="6250305" h="1309370">
                <a:moveTo>
                  <a:pt x="0" y="218059"/>
                </a:moveTo>
                <a:lnTo>
                  <a:pt x="5761" y="168070"/>
                </a:lnTo>
                <a:lnTo>
                  <a:pt x="22172" y="122177"/>
                </a:lnTo>
                <a:lnTo>
                  <a:pt x="47926" y="81688"/>
                </a:lnTo>
                <a:lnTo>
                  <a:pt x="81712" y="47916"/>
                </a:lnTo>
                <a:lnTo>
                  <a:pt x="122223" y="22169"/>
                </a:lnTo>
                <a:lnTo>
                  <a:pt x="168150" y="5760"/>
                </a:lnTo>
                <a:lnTo>
                  <a:pt x="218186" y="0"/>
                </a:lnTo>
                <a:lnTo>
                  <a:pt x="6031992" y="0"/>
                </a:lnTo>
                <a:lnTo>
                  <a:pt x="6082027" y="5760"/>
                </a:lnTo>
                <a:lnTo>
                  <a:pt x="6127954" y="22169"/>
                </a:lnTo>
                <a:lnTo>
                  <a:pt x="6168465" y="47916"/>
                </a:lnTo>
                <a:lnTo>
                  <a:pt x="6202251" y="81688"/>
                </a:lnTo>
                <a:lnTo>
                  <a:pt x="6228005" y="122177"/>
                </a:lnTo>
                <a:lnTo>
                  <a:pt x="6244416" y="168070"/>
                </a:lnTo>
                <a:lnTo>
                  <a:pt x="6250178" y="218059"/>
                </a:lnTo>
                <a:lnTo>
                  <a:pt x="6250178" y="1090802"/>
                </a:lnTo>
                <a:lnTo>
                  <a:pt x="6244416" y="1140838"/>
                </a:lnTo>
                <a:lnTo>
                  <a:pt x="6228005" y="1186765"/>
                </a:lnTo>
                <a:lnTo>
                  <a:pt x="6202251" y="1227276"/>
                </a:lnTo>
                <a:lnTo>
                  <a:pt x="6168465" y="1261062"/>
                </a:lnTo>
                <a:lnTo>
                  <a:pt x="6127954" y="1286816"/>
                </a:lnTo>
                <a:lnTo>
                  <a:pt x="6082027" y="1303227"/>
                </a:lnTo>
                <a:lnTo>
                  <a:pt x="6031992" y="1308989"/>
                </a:lnTo>
                <a:lnTo>
                  <a:pt x="218186" y="1308989"/>
                </a:lnTo>
                <a:lnTo>
                  <a:pt x="168150" y="1303227"/>
                </a:lnTo>
                <a:lnTo>
                  <a:pt x="122223" y="1286816"/>
                </a:lnTo>
                <a:lnTo>
                  <a:pt x="81712" y="1261062"/>
                </a:lnTo>
                <a:lnTo>
                  <a:pt x="47926" y="1227276"/>
                </a:lnTo>
                <a:lnTo>
                  <a:pt x="22172" y="1186765"/>
                </a:lnTo>
                <a:lnTo>
                  <a:pt x="5761" y="1140838"/>
                </a:lnTo>
                <a:lnTo>
                  <a:pt x="0" y="1090802"/>
                </a:lnTo>
                <a:lnTo>
                  <a:pt x="0" y="218059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10585" y="3449192"/>
            <a:ext cx="5291455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786255" marR="5080" indent="-1774189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latin typeface="Calibri"/>
                <a:cs typeface="Calibri"/>
              </a:rPr>
              <a:t>Nécessite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plus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l’arrêt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traitement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soins supplémentaires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83739" y="4653153"/>
            <a:ext cx="6337300" cy="1309370"/>
          </a:xfrm>
          <a:custGeom>
            <a:avLst/>
            <a:gdLst/>
            <a:ahLst/>
            <a:cxnLst/>
            <a:rect l="l" t="t" r="r" b="b"/>
            <a:pathLst>
              <a:path w="6337300" h="1309370">
                <a:moveTo>
                  <a:pt x="0" y="218186"/>
                </a:moveTo>
                <a:lnTo>
                  <a:pt x="5761" y="168150"/>
                </a:lnTo>
                <a:lnTo>
                  <a:pt x="22172" y="122223"/>
                </a:lnTo>
                <a:lnTo>
                  <a:pt x="47926" y="81712"/>
                </a:lnTo>
                <a:lnTo>
                  <a:pt x="81712" y="47926"/>
                </a:lnTo>
                <a:lnTo>
                  <a:pt x="122223" y="22172"/>
                </a:lnTo>
                <a:lnTo>
                  <a:pt x="168150" y="5761"/>
                </a:lnTo>
                <a:lnTo>
                  <a:pt x="218186" y="0"/>
                </a:lnTo>
                <a:lnTo>
                  <a:pt x="6118606" y="0"/>
                </a:lnTo>
                <a:lnTo>
                  <a:pt x="6168601" y="5761"/>
                </a:lnTo>
                <a:lnTo>
                  <a:pt x="6214512" y="22172"/>
                </a:lnTo>
                <a:lnTo>
                  <a:pt x="6255026" y="47926"/>
                </a:lnTo>
                <a:lnTo>
                  <a:pt x="6288825" y="81712"/>
                </a:lnTo>
                <a:lnTo>
                  <a:pt x="6314596" y="122223"/>
                </a:lnTo>
                <a:lnTo>
                  <a:pt x="6331024" y="168150"/>
                </a:lnTo>
                <a:lnTo>
                  <a:pt x="6336792" y="218186"/>
                </a:lnTo>
                <a:lnTo>
                  <a:pt x="6336792" y="1090841"/>
                </a:lnTo>
                <a:lnTo>
                  <a:pt x="6331024" y="1140863"/>
                </a:lnTo>
                <a:lnTo>
                  <a:pt x="6314596" y="1186784"/>
                </a:lnTo>
                <a:lnTo>
                  <a:pt x="6288825" y="1227293"/>
                </a:lnTo>
                <a:lnTo>
                  <a:pt x="6255026" y="1261081"/>
                </a:lnTo>
                <a:lnTo>
                  <a:pt x="6214512" y="1286837"/>
                </a:lnTo>
                <a:lnTo>
                  <a:pt x="6168601" y="1303251"/>
                </a:lnTo>
                <a:lnTo>
                  <a:pt x="6118606" y="1309014"/>
                </a:lnTo>
                <a:lnTo>
                  <a:pt x="218186" y="1309014"/>
                </a:lnTo>
                <a:lnTo>
                  <a:pt x="168150" y="1303251"/>
                </a:lnTo>
                <a:lnTo>
                  <a:pt x="122223" y="1286837"/>
                </a:lnTo>
                <a:lnTo>
                  <a:pt x="81712" y="1261081"/>
                </a:lnTo>
                <a:lnTo>
                  <a:pt x="47926" y="1227293"/>
                </a:lnTo>
                <a:lnTo>
                  <a:pt x="22172" y="1186784"/>
                </a:lnTo>
                <a:lnTo>
                  <a:pt x="5761" y="1140863"/>
                </a:lnTo>
                <a:lnTo>
                  <a:pt x="0" y="1090841"/>
                </a:lnTo>
                <a:lnTo>
                  <a:pt x="0" y="218186"/>
                </a:lnTo>
                <a:close/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24780" y="5119497"/>
            <a:ext cx="18802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Ni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grave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ni</a:t>
            </a:r>
            <a:r>
              <a:rPr sz="2000" spc="-10" dirty="0">
                <a:latin typeface="Times New Roman"/>
                <a:cs typeface="Times New Roman"/>
              </a:rPr>
              <a:t> sévère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63039" y="224536"/>
            <a:ext cx="3188970" cy="449580"/>
            <a:chOff x="1463039" y="224536"/>
            <a:chExt cx="3188970" cy="4495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8373" y="229870"/>
              <a:ext cx="3177921" cy="4384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1159" y="470154"/>
              <a:ext cx="90423" cy="7454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9728" y="378206"/>
              <a:ext cx="119252" cy="16078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8474" y="372998"/>
              <a:ext cx="103885" cy="6692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25038" y="224536"/>
              <a:ext cx="1426591" cy="44907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468373" y="232791"/>
              <a:ext cx="1609090" cy="351155"/>
            </a:xfrm>
            <a:custGeom>
              <a:avLst/>
              <a:gdLst/>
              <a:ahLst/>
              <a:cxnLst/>
              <a:rect l="l" t="t" r="r" b="b"/>
              <a:pathLst>
                <a:path w="1609089" h="351155">
                  <a:moveTo>
                    <a:pt x="1511427" y="101345"/>
                  </a:moveTo>
                  <a:lnTo>
                    <a:pt x="1556003" y="106425"/>
                  </a:lnTo>
                  <a:lnTo>
                    <a:pt x="1591877" y="127740"/>
                  </a:lnTo>
                  <a:lnTo>
                    <a:pt x="1607740" y="167385"/>
                  </a:lnTo>
                  <a:lnTo>
                    <a:pt x="1609089" y="188594"/>
                  </a:lnTo>
                  <a:lnTo>
                    <a:pt x="1609089" y="337311"/>
                  </a:lnTo>
                  <a:lnTo>
                    <a:pt x="1609089" y="339597"/>
                  </a:lnTo>
                  <a:lnTo>
                    <a:pt x="1608327" y="341502"/>
                  </a:lnTo>
                  <a:lnTo>
                    <a:pt x="1606677" y="342772"/>
                  </a:lnTo>
                  <a:lnTo>
                    <a:pt x="1605026" y="344042"/>
                  </a:lnTo>
                  <a:lnTo>
                    <a:pt x="1602358" y="345058"/>
                  </a:lnTo>
                  <a:lnTo>
                    <a:pt x="1598802" y="345566"/>
                  </a:lnTo>
                  <a:lnTo>
                    <a:pt x="1595246" y="346201"/>
                  </a:lnTo>
                  <a:lnTo>
                    <a:pt x="1590039" y="346455"/>
                  </a:lnTo>
                  <a:lnTo>
                    <a:pt x="1583055" y="346455"/>
                  </a:lnTo>
                  <a:lnTo>
                    <a:pt x="1575689" y="346455"/>
                  </a:lnTo>
                  <a:lnTo>
                    <a:pt x="1570227" y="346201"/>
                  </a:lnTo>
                  <a:lnTo>
                    <a:pt x="1566799" y="345566"/>
                  </a:lnTo>
                  <a:lnTo>
                    <a:pt x="1563496" y="345058"/>
                  </a:lnTo>
                  <a:lnTo>
                    <a:pt x="1561083" y="344042"/>
                  </a:lnTo>
                  <a:lnTo>
                    <a:pt x="1559687" y="342772"/>
                  </a:lnTo>
                  <a:lnTo>
                    <a:pt x="1558289" y="341502"/>
                  </a:lnTo>
                  <a:lnTo>
                    <a:pt x="1557527" y="339597"/>
                  </a:lnTo>
                  <a:lnTo>
                    <a:pt x="1557527" y="337311"/>
                  </a:lnTo>
                  <a:lnTo>
                    <a:pt x="1557527" y="319658"/>
                  </a:lnTo>
                  <a:lnTo>
                    <a:pt x="1526413" y="342518"/>
                  </a:lnTo>
                  <a:lnTo>
                    <a:pt x="1487677" y="350646"/>
                  </a:lnTo>
                  <a:lnTo>
                    <a:pt x="1479081" y="350361"/>
                  </a:lnTo>
                  <a:lnTo>
                    <a:pt x="1441577" y="340375"/>
                  </a:lnTo>
                  <a:lnTo>
                    <a:pt x="1413128" y="310006"/>
                  </a:lnTo>
                  <a:lnTo>
                    <a:pt x="1407159" y="278891"/>
                  </a:lnTo>
                  <a:lnTo>
                    <a:pt x="1407634" y="269507"/>
                  </a:lnTo>
                  <a:lnTo>
                    <a:pt x="1424098" y="232251"/>
                  </a:lnTo>
                  <a:lnTo>
                    <a:pt x="1463905" y="210472"/>
                  </a:lnTo>
                  <a:lnTo>
                    <a:pt x="1512048" y="203737"/>
                  </a:lnTo>
                  <a:lnTo>
                    <a:pt x="1526286" y="203453"/>
                  </a:lnTo>
                  <a:lnTo>
                    <a:pt x="1547876" y="203453"/>
                  </a:lnTo>
                  <a:lnTo>
                    <a:pt x="1547876" y="190118"/>
                  </a:lnTo>
                  <a:lnTo>
                    <a:pt x="1547876" y="183133"/>
                  </a:lnTo>
                  <a:lnTo>
                    <a:pt x="1547240" y="177164"/>
                  </a:lnTo>
                  <a:lnTo>
                    <a:pt x="1520570" y="149605"/>
                  </a:lnTo>
                  <a:lnTo>
                    <a:pt x="1513967" y="148716"/>
                  </a:lnTo>
                  <a:lnTo>
                    <a:pt x="1505965" y="148716"/>
                  </a:lnTo>
                  <a:lnTo>
                    <a:pt x="1462786" y="157098"/>
                  </a:lnTo>
                  <a:lnTo>
                    <a:pt x="1436496" y="169925"/>
                  </a:lnTo>
                  <a:lnTo>
                    <a:pt x="1433068" y="171068"/>
                  </a:lnTo>
                  <a:lnTo>
                    <a:pt x="1430401" y="171068"/>
                  </a:lnTo>
                  <a:lnTo>
                    <a:pt x="1428623" y="171068"/>
                  </a:lnTo>
                  <a:lnTo>
                    <a:pt x="1426971" y="170433"/>
                  </a:lnTo>
                  <a:lnTo>
                    <a:pt x="1425575" y="169290"/>
                  </a:lnTo>
                  <a:lnTo>
                    <a:pt x="1424177" y="168147"/>
                  </a:lnTo>
                  <a:lnTo>
                    <a:pt x="1423034" y="166496"/>
                  </a:lnTo>
                  <a:lnTo>
                    <a:pt x="1422145" y="164337"/>
                  </a:lnTo>
                  <a:lnTo>
                    <a:pt x="1421257" y="162178"/>
                  </a:lnTo>
                  <a:lnTo>
                    <a:pt x="1420495" y="159511"/>
                  </a:lnTo>
                  <a:lnTo>
                    <a:pt x="1419987" y="156463"/>
                  </a:lnTo>
                  <a:lnTo>
                    <a:pt x="1419606" y="153288"/>
                  </a:lnTo>
                  <a:lnTo>
                    <a:pt x="1419352" y="149859"/>
                  </a:lnTo>
                  <a:lnTo>
                    <a:pt x="1419352" y="146049"/>
                  </a:lnTo>
                  <a:lnTo>
                    <a:pt x="1419352" y="140842"/>
                  </a:lnTo>
                  <a:lnTo>
                    <a:pt x="1437386" y="117855"/>
                  </a:lnTo>
                  <a:lnTo>
                    <a:pt x="1443227" y="114934"/>
                  </a:lnTo>
                  <a:lnTo>
                    <a:pt x="1483106" y="103758"/>
                  </a:lnTo>
                  <a:lnTo>
                    <a:pt x="1504215" y="101508"/>
                  </a:lnTo>
                  <a:lnTo>
                    <a:pt x="1511427" y="101345"/>
                  </a:lnTo>
                  <a:close/>
                </a:path>
                <a:path w="1609089" h="351155">
                  <a:moveTo>
                    <a:pt x="1038859" y="101345"/>
                  </a:moveTo>
                  <a:lnTo>
                    <a:pt x="1076833" y="108838"/>
                  </a:lnTo>
                  <a:lnTo>
                    <a:pt x="1106281" y="135677"/>
                  </a:lnTo>
                  <a:lnTo>
                    <a:pt x="1118822" y="177736"/>
                  </a:lnTo>
                  <a:lnTo>
                    <a:pt x="1119886" y="200024"/>
                  </a:lnTo>
                  <a:lnTo>
                    <a:pt x="1119886" y="336549"/>
                  </a:lnTo>
                  <a:lnTo>
                    <a:pt x="1119886" y="338200"/>
                  </a:lnTo>
                  <a:lnTo>
                    <a:pt x="1119377" y="339724"/>
                  </a:lnTo>
                  <a:lnTo>
                    <a:pt x="1118362" y="340867"/>
                  </a:lnTo>
                  <a:lnTo>
                    <a:pt x="1117345" y="342137"/>
                  </a:lnTo>
                  <a:lnTo>
                    <a:pt x="1103883" y="345820"/>
                  </a:lnTo>
                  <a:lnTo>
                    <a:pt x="1099820" y="346328"/>
                  </a:lnTo>
                  <a:lnTo>
                    <a:pt x="1094867" y="346455"/>
                  </a:lnTo>
                  <a:lnTo>
                    <a:pt x="1088898" y="346455"/>
                  </a:lnTo>
                  <a:lnTo>
                    <a:pt x="1082802" y="346455"/>
                  </a:lnTo>
                  <a:lnTo>
                    <a:pt x="1077721" y="346328"/>
                  </a:lnTo>
                  <a:lnTo>
                    <a:pt x="1073658" y="345820"/>
                  </a:lnTo>
                  <a:lnTo>
                    <a:pt x="1069594" y="345439"/>
                  </a:lnTo>
                  <a:lnTo>
                    <a:pt x="1059180" y="340867"/>
                  </a:lnTo>
                  <a:lnTo>
                    <a:pt x="1058164" y="339724"/>
                  </a:lnTo>
                  <a:lnTo>
                    <a:pt x="1057656" y="338200"/>
                  </a:lnTo>
                  <a:lnTo>
                    <a:pt x="1057656" y="336549"/>
                  </a:lnTo>
                  <a:lnTo>
                    <a:pt x="1057656" y="210438"/>
                  </a:lnTo>
                  <a:lnTo>
                    <a:pt x="1057656" y="199643"/>
                  </a:lnTo>
                  <a:lnTo>
                    <a:pt x="1056894" y="191261"/>
                  </a:lnTo>
                  <a:lnTo>
                    <a:pt x="1055243" y="185165"/>
                  </a:lnTo>
                  <a:lnTo>
                    <a:pt x="1053719" y="179069"/>
                  </a:lnTo>
                  <a:lnTo>
                    <a:pt x="1026794" y="155701"/>
                  </a:lnTo>
                  <a:lnTo>
                    <a:pt x="1020444" y="155701"/>
                  </a:lnTo>
                  <a:lnTo>
                    <a:pt x="984043" y="175021"/>
                  </a:lnTo>
                  <a:lnTo>
                    <a:pt x="971169" y="189610"/>
                  </a:lnTo>
                  <a:lnTo>
                    <a:pt x="971169" y="336549"/>
                  </a:lnTo>
                  <a:lnTo>
                    <a:pt x="971169" y="338200"/>
                  </a:lnTo>
                  <a:lnTo>
                    <a:pt x="970661" y="339724"/>
                  </a:lnTo>
                  <a:lnTo>
                    <a:pt x="969644" y="340867"/>
                  </a:lnTo>
                  <a:lnTo>
                    <a:pt x="968628" y="342137"/>
                  </a:lnTo>
                  <a:lnTo>
                    <a:pt x="955039" y="345820"/>
                  </a:lnTo>
                  <a:lnTo>
                    <a:pt x="951102" y="346328"/>
                  </a:lnTo>
                  <a:lnTo>
                    <a:pt x="946023" y="346455"/>
                  </a:lnTo>
                  <a:lnTo>
                    <a:pt x="939926" y="346455"/>
                  </a:lnTo>
                  <a:lnTo>
                    <a:pt x="933831" y="346455"/>
                  </a:lnTo>
                  <a:lnTo>
                    <a:pt x="928751" y="346328"/>
                  </a:lnTo>
                  <a:lnTo>
                    <a:pt x="924813" y="345820"/>
                  </a:lnTo>
                  <a:lnTo>
                    <a:pt x="920876" y="345439"/>
                  </a:lnTo>
                  <a:lnTo>
                    <a:pt x="910208" y="340867"/>
                  </a:lnTo>
                  <a:lnTo>
                    <a:pt x="909193" y="339724"/>
                  </a:lnTo>
                  <a:lnTo>
                    <a:pt x="908684" y="338200"/>
                  </a:lnTo>
                  <a:lnTo>
                    <a:pt x="908684" y="336549"/>
                  </a:lnTo>
                  <a:lnTo>
                    <a:pt x="908684" y="115569"/>
                  </a:lnTo>
                  <a:lnTo>
                    <a:pt x="908684" y="113918"/>
                  </a:lnTo>
                  <a:lnTo>
                    <a:pt x="909193" y="112394"/>
                  </a:lnTo>
                  <a:lnTo>
                    <a:pt x="922782" y="106299"/>
                  </a:lnTo>
                  <a:lnTo>
                    <a:pt x="926083" y="105790"/>
                  </a:lnTo>
                  <a:lnTo>
                    <a:pt x="930401" y="105663"/>
                  </a:lnTo>
                  <a:lnTo>
                    <a:pt x="935482" y="105663"/>
                  </a:lnTo>
                  <a:lnTo>
                    <a:pt x="940815" y="105663"/>
                  </a:lnTo>
                  <a:lnTo>
                    <a:pt x="945133" y="105790"/>
                  </a:lnTo>
                  <a:lnTo>
                    <a:pt x="948563" y="106299"/>
                  </a:lnTo>
                  <a:lnTo>
                    <a:pt x="952119" y="106679"/>
                  </a:lnTo>
                  <a:lnTo>
                    <a:pt x="960755" y="111251"/>
                  </a:lnTo>
                  <a:lnTo>
                    <a:pt x="961644" y="112394"/>
                  </a:lnTo>
                  <a:lnTo>
                    <a:pt x="962025" y="113918"/>
                  </a:lnTo>
                  <a:lnTo>
                    <a:pt x="962025" y="115569"/>
                  </a:lnTo>
                  <a:lnTo>
                    <a:pt x="962025" y="141096"/>
                  </a:lnTo>
                  <a:lnTo>
                    <a:pt x="999236" y="111378"/>
                  </a:lnTo>
                  <a:lnTo>
                    <a:pt x="1028668" y="101967"/>
                  </a:lnTo>
                  <a:lnTo>
                    <a:pt x="1038859" y="101345"/>
                  </a:lnTo>
                  <a:close/>
                </a:path>
                <a:path w="1609089" h="351155">
                  <a:moveTo>
                    <a:pt x="743712" y="101345"/>
                  </a:moveTo>
                  <a:lnTo>
                    <a:pt x="783842" y="105953"/>
                  </a:lnTo>
                  <a:lnTo>
                    <a:pt x="823723" y="125761"/>
                  </a:lnTo>
                  <a:lnTo>
                    <a:pt x="848594" y="160599"/>
                  </a:lnTo>
                  <a:lnTo>
                    <a:pt x="858980" y="209492"/>
                  </a:lnTo>
                  <a:lnTo>
                    <a:pt x="859408" y="223773"/>
                  </a:lnTo>
                  <a:lnTo>
                    <a:pt x="858954" y="237634"/>
                  </a:lnTo>
                  <a:lnTo>
                    <a:pt x="852043" y="275335"/>
                  </a:lnTo>
                  <a:lnTo>
                    <a:pt x="829437" y="315467"/>
                  </a:lnTo>
                  <a:lnTo>
                    <a:pt x="791590" y="341502"/>
                  </a:lnTo>
                  <a:lnTo>
                    <a:pt x="753014" y="350075"/>
                  </a:lnTo>
                  <a:lnTo>
                    <a:pt x="738251" y="350646"/>
                  </a:lnTo>
                  <a:lnTo>
                    <a:pt x="723983" y="350144"/>
                  </a:lnTo>
                  <a:lnTo>
                    <a:pt x="676536" y="337968"/>
                  </a:lnTo>
                  <a:lnTo>
                    <a:pt x="644058" y="310507"/>
                  </a:lnTo>
                  <a:lnTo>
                    <a:pt x="626465" y="268527"/>
                  </a:lnTo>
                  <a:lnTo>
                    <a:pt x="622553" y="228218"/>
                  </a:lnTo>
                  <a:lnTo>
                    <a:pt x="623028" y="214429"/>
                  </a:lnTo>
                  <a:lnTo>
                    <a:pt x="630046" y="176656"/>
                  </a:lnTo>
                  <a:lnTo>
                    <a:pt x="652780" y="136524"/>
                  </a:lnTo>
                  <a:lnTo>
                    <a:pt x="690499" y="110616"/>
                  </a:lnTo>
                  <a:lnTo>
                    <a:pt x="728968" y="101937"/>
                  </a:lnTo>
                  <a:lnTo>
                    <a:pt x="743712" y="101345"/>
                  </a:lnTo>
                  <a:close/>
                </a:path>
                <a:path w="1609089" h="351155">
                  <a:moveTo>
                    <a:pt x="354838" y="101345"/>
                  </a:moveTo>
                  <a:lnTo>
                    <a:pt x="402208" y="109600"/>
                  </a:lnTo>
                  <a:lnTo>
                    <a:pt x="434594" y="132206"/>
                  </a:lnTo>
                  <a:lnTo>
                    <a:pt x="453136" y="166623"/>
                  </a:lnTo>
                  <a:lnTo>
                    <a:pt x="459105" y="209676"/>
                  </a:lnTo>
                  <a:lnTo>
                    <a:pt x="459105" y="219582"/>
                  </a:lnTo>
                  <a:lnTo>
                    <a:pt x="459105" y="227202"/>
                  </a:lnTo>
                  <a:lnTo>
                    <a:pt x="457453" y="232790"/>
                  </a:lnTo>
                  <a:lnTo>
                    <a:pt x="454025" y="236473"/>
                  </a:lnTo>
                  <a:lnTo>
                    <a:pt x="450595" y="240029"/>
                  </a:lnTo>
                  <a:lnTo>
                    <a:pt x="446024" y="241934"/>
                  </a:lnTo>
                  <a:lnTo>
                    <a:pt x="440055" y="241934"/>
                  </a:lnTo>
                  <a:lnTo>
                    <a:pt x="305434" y="241934"/>
                  </a:lnTo>
                  <a:lnTo>
                    <a:pt x="314578" y="281812"/>
                  </a:lnTo>
                  <a:lnTo>
                    <a:pt x="319531" y="287146"/>
                  </a:lnTo>
                  <a:lnTo>
                    <a:pt x="324357" y="292480"/>
                  </a:lnTo>
                  <a:lnTo>
                    <a:pt x="365887" y="303656"/>
                  </a:lnTo>
                  <a:lnTo>
                    <a:pt x="373838" y="303494"/>
                  </a:lnTo>
                  <a:lnTo>
                    <a:pt x="416051" y="296036"/>
                  </a:lnTo>
                  <a:lnTo>
                    <a:pt x="422148" y="294131"/>
                  </a:lnTo>
                  <a:lnTo>
                    <a:pt x="427100" y="292353"/>
                  </a:lnTo>
                  <a:lnTo>
                    <a:pt x="431164" y="290829"/>
                  </a:lnTo>
                  <a:lnTo>
                    <a:pt x="435101" y="289305"/>
                  </a:lnTo>
                  <a:lnTo>
                    <a:pt x="438276" y="288543"/>
                  </a:lnTo>
                  <a:lnTo>
                    <a:pt x="440817" y="288543"/>
                  </a:lnTo>
                  <a:lnTo>
                    <a:pt x="442213" y="288543"/>
                  </a:lnTo>
                  <a:lnTo>
                    <a:pt x="443483" y="288797"/>
                  </a:lnTo>
                  <a:lnTo>
                    <a:pt x="444500" y="289305"/>
                  </a:lnTo>
                  <a:lnTo>
                    <a:pt x="445515" y="289940"/>
                  </a:lnTo>
                  <a:lnTo>
                    <a:pt x="446277" y="290956"/>
                  </a:lnTo>
                  <a:lnTo>
                    <a:pt x="446913" y="292480"/>
                  </a:lnTo>
                  <a:lnTo>
                    <a:pt x="447675" y="294004"/>
                  </a:lnTo>
                  <a:lnTo>
                    <a:pt x="448056" y="296036"/>
                  </a:lnTo>
                  <a:lnTo>
                    <a:pt x="448309" y="298830"/>
                  </a:lnTo>
                  <a:lnTo>
                    <a:pt x="448563" y="301497"/>
                  </a:lnTo>
                  <a:lnTo>
                    <a:pt x="448690" y="304926"/>
                  </a:lnTo>
                  <a:lnTo>
                    <a:pt x="448690" y="309117"/>
                  </a:lnTo>
                  <a:lnTo>
                    <a:pt x="448690" y="312673"/>
                  </a:lnTo>
                  <a:lnTo>
                    <a:pt x="447675" y="324865"/>
                  </a:lnTo>
                  <a:lnTo>
                    <a:pt x="447420" y="326770"/>
                  </a:lnTo>
                  <a:lnTo>
                    <a:pt x="446913" y="328294"/>
                  </a:lnTo>
                  <a:lnTo>
                    <a:pt x="446277" y="329564"/>
                  </a:lnTo>
                  <a:lnTo>
                    <a:pt x="445515" y="330707"/>
                  </a:lnTo>
                  <a:lnTo>
                    <a:pt x="444753" y="331977"/>
                  </a:lnTo>
                  <a:lnTo>
                    <a:pt x="443611" y="333120"/>
                  </a:lnTo>
                  <a:lnTo>
                    <a:pt x="442594" y="334263"/>
                  </a:lnTo>
                  <a:lnTo>
                    <a:pt x="439674" y="335787"/>
                  </a:lnTo>
                  <a:lnTo>
                    <a:pt x="397930" y="347519"/>
                  </a:lnTo>
                  <a:lnTo>
                    <a:pt x="360299" y="350646"/>
                  </a:lnTo>
                  <a:lnTo>
                    <a:pt x="345989" y="350192"/>
                  </a:lnTo>
                  <a:lnTo>
                    <a:pt x="297940" y="339088"/>
                  </a:lnTo>
                  <a:lnTo>
                    <a:pt x="264570" y="312650"/>
                  </a:lnTo>
                  <a:lnTo>
                    <a:pt x="246133" y="270549"/>
                  </a:lnTo>
                  <a:lnTo>
                    <a:pt x="242062" y="228472"/>
                  </a:lnTo>
                  <a:lnTo>
                    <a:pt x="242538" y="214141"/>
                  </a:lnTo>
                  <a:lnTo>
                    <a:pt x="249681" y="175386"/>
                  </a:lnTo>
                  <a:lnTo>
                    <a:pt x="272033" y="135254"/>
                  </a:lnTo>
                  <a:lnTo>
                    <a:pt x="307594" y="110108"/>
                  </a:lnTo>
                  <a:lnTo>
                    <a:pt x="342026" y="101893"/>
                  </a:lnTo>
                  <a:lnTo>
                    <a:pt x="354838" y="101345"/>
                  </a:lnTo>
                  <a:close/>
                </a:path>
                <a:path w="1609089" h="351155">
                  <a:moveTo>
                    <a:pt x="113029" y="18668"/>
                  </a:moveTo>
                  <a:lnTo>
                    <a:pt x="120650" y="18668"/>
                  </a:lnTo>
                  <a:lnTo>
                    <a:pt x="128269" y="19176"/>
                  </a:lnTo>
                  <a:lnTo>
                    <a:pt x="135889" y="20319"/>
                  </a:lnTo>
                  <a:lnTo>
                    <a:pt x="143382" y="21589"/>
                  </a:lnTo>
                  <a:lnTo>
                    <a:pt x="150494" y="23113"/>
                  </a:lnTo>
                  <a:lnTo>
                    <a:pt x="157098" y="25145"/>
                  </a:lnTo>
                  <a:lnTo>
                    <a:pt x="163702" y="27050"/>
                  </a:lnTo>
                  <a:lnTo>
                    <a:pt x="184912" y="37973"/>
                  </a:lnTo>
                  <a:lnTo>
                    <a:pt x="186562" y="39624"/>
                  </a:lnTo>
                  <a:lnTo>
                    <a:pt x="187706" y="41020"/>
                  </a:lnTo>
                  <a:lnTo>
                    <a:pt x="188213" y="42163"/>
                  </a:lnTo>
                  <a:lnTo>
                    <a:pt x="188849" y="43306"/>
                  </a:lnTo>
                  <a:lnTo>
                    <a:pt x="189356" y="44830"/>
                  </a:lnTo>
                  <a:lnTo>
                    <a:pt x="189737" y="46735"/>
                  </a:lnTo>
                  <a:lnTo>
                    <a:pt x="190119" y="48640"/>
                  </a:lnTo>
                  <a:lnTo>
                    <a:pt x="190373" y="51053"/>
                  </a:lnTo>
                  <a:lnTo>
                    <a:pt x="190626" y="53975"/>
                  </a:lnTo>
                  <a:lnTo>
                    <a:pt x="190753" y="56895"/>
                  </a:lnTo>
                  <a:lnTo>
                    <a:pt x="190881" y="60451"/>
                  </a:lnTo>
                  <a:lnTo>
                    <a:pt x="190881" y="64769"/>
                  </a:lnTo>
                  <a:lnTo>
                    <a:pt x="190881" y="69468"/>
                  </a:lnTo>
                  <a:lnTo>
                    <a:pt x="189230" y="85089"/>
                  </a:lnTo>
                  <a:lnTo>
                    <a:pt x="188721" y="87249"/>
                  </a:lnTo>
                  <a:lnTo>
                    <a:pt x="187832" y="88773"/>
                  </a:lnTo>
                  <a:lnTo>
                    <a:pt x="186817" y="89788"/>
                  </a:lnTo>
                  <a:lnTo>
                    <a:pt x="185674" y="90804"/>
                  </a:lnTo>
                  <a:lnTo>
                    <a:pt x="184276" y="91185"/>
                  </a:lnTo>
                  <a:lnTo>
                    <a:pt x="182371" y="91185"/>
                  </a:lnTo>
                  <a:lnTo>
                    <a:pt x="180594" y="91185"/>
                  </a:lnTo>
                  <a:lnTo>
                    <a:pt x="177673" y="90042"/>
                  </a:lnTo>
                  <a:lnTo>
                    <a:pt x="173736" y="87756"/>
                  </a:lnTo>
                  <a:lnTo>
                    <a:pt x="169799" y="85470"/>
                  </a:lnTo>
                  <a:lnTo>
                    <a:pt x="164973" y="82930"/>
                  </a:lnTo>
                  <a:lnTo>
                    <a:pt x="159131" y="80263"/>
                  </a:lnTo>
                  <a:lnTo>
                    <a:pt x="153288" y="77469"/>
                  </a:lnTo>
                  <a:lnTo>
                    <a:pt x="146684" y="75056"/>
                  </a:lnTo>
                  <a:lnTo>
                    <a:pt x="139064" y="72770"/>
                  </a:lnTo>
                  <a:lnTo>
                    <a:pt x="131444" y="70611"/>
                  </a:lnTo>
                  <a:lnTo>
                    <a:pt x="123062" y="69468"/>
                  </a:lnTo>
                  <a:lnTo>
                    <a:pt x="114045" y="69468"/>
                  </a:lnTo>
                  <a:lnTo>
                    <a:pt x="106934" y="69468"/>
                  </a:lnTo>
                  <a:lnTo>
                    <a:pt x="82168" y="79248"/>
                  </a:lnTo>
                  <a:lnTo>
                    <a:pt x="78612" y="82295"/>
                  </a:lnTo>
                  <a:lnTo>
                    <a:pt x="75945" y="85978"/>
                  </a:lnTo>
                  <a:lnTo>
                    <a:pt x="74294" y="90297"/>
                  </a:lnTo>
                  <a:lnTo>
                    <a:pt x="72516" y="94487"/>
                  </a:lnTo>
                  <a:lnTo>
                    <a:pt x="71628" y="99059"/>
                  </a:lnTo>
                  <a:lnTo>
                    <a:pt x="71628" y="103885"/>
                  </a:lnTo>
                  <a:lnTo>
                    <a:pt x="71628" y="110998"/>
                  </a:lnTo>
                  <a:lnTo>
                    <a:pt x="99567" y="140207"/>
                  </a:lnTo>
                  <a:lnTo>
                    <a:pt x="115315" y="147573"/>
                  </a:lnTo>
                  <a:lnTo>
                    <a:pt x="121533" y="150286"/>
                  </a:lnTo>
                  <a:lnTo>
                    <a:pt x="159627" y="168699"/>
                  </a:lnTo>
                  <a:lnTo>
                    <a:pt x="192452" y="195976"/>
                  </a:lnTo>
                  <a:lnTo>
                    <a:pt x="209043" y="239482"/>
                  </a:lnTo>
                  <a:lnTo>
                    <a:pt x="209423" y="248792"/>
                  </a:lnTo>
                  <a:lnTo>
                    <a:pt x="208829" y="261078"/>
                  </a:lnTo>
                  <a:lnTo>
                    <a:pt x="194929" y="302365"/>
                  </a:lnTo>
                  <a:lnTo>
                    <a:pt x="166086" y="330991"/>
                  </a:lnTo>
                  <a:lnTo>
                    <a:pt x="125825" y="347057"/>
                  </a:lnTo>
                  <a:lnTo>
                    <a:pt x="90678" y="350646"/>
                  </a:lnTo>
                  <a:lnTo>
                    <a:pt x="82536" y="350480"/>
                  </a:lnTo>
                  <a:lnTo>
                    <a:pt x="40441" y="343229"/>
                  </a:lnTo>
                  <a:lnTo>
                    <a:pt x="16509" y="333374"/>
                  </a:lnTo>
                  <a:lnTo>
                    <a:pt x="11684" y="330580"/>
                  </a:lnTo>
                  <a:lnTo>
                    <a:pt x="8128" y="328040"/>
                  </a:lnTo>
                  <a:lnTo>
                    <a:pt x="5968" y="325881"/>
                  </a:lnTo>
                  <a:lnTo>
                    <a:pt x="3809" y="323722"/>
                  </a:lnTo>
                  <a:lnTo>
                    <a:pt x="2285" y="320674"/>
                  </a:lnTo>
                  <a:lnTo>
                    <a:pt x="1396" y="316610"/>
                  </a:lnTo>
                  <a:lnTo>
                    <a:pt x="507" y="312546"/>
                  </a:lnTo>
                  <a:lnTo>
                    <a:pt x="0" y="306704"/>
                  </a:lnTo>
                  <a:lnTo>
                    <a:pt x="0" y="299211"/>
                  </a:lnTo>
                  <a:lnTo>
                    <a:pt x="0" y="294004"/>
                  </a:lnTo>
                  <a:lnTo>
                    <a:pt x="5079" y="273303"/>
                  </a:lnTo>
                  <a:lnTo>
                    <a:pt x="6350" y="272287"/>
                  </a:lnTo>
                  <a:lnTo>
                    <a:pt x="7746" y="271906"/>
                  </a:lnTo>
                  <a:lnTo>
                    <a:pt x="9397" y="271906"/>
                  </a:lnTo>
                  <a:lnTo>
                    <a:pt x="11810" y="271906"/>
                  </a:lnTo>
                  <a:lnTo>
                    <a:pt x="14985" y="273303"/>
                  </a:lnTo>
                  <a:lnTo>
                    <a:pt x="19303" y="275970"/>
                  </a:lnTo>
                  <a:lnTo>
                    <a:pt x="23494" y="278764"/>
                  </a:lnTo>
                  <a:lnTo>
                    <a:pt x="28828" y="281685"/>
                  </a:lnTo>
                  <a:lnTo>
                    <a:pt x="66303" y="295892"/>
                  </a:lnTo>
                  <a:lnTo>
                    <a:pt x="90931" y="298195"/>
                  </a:lnTo>
                  <a:lnTo>
                    <a:pt x="98932" y="298195"/>
                  </a:lnTo>
                  <a:lnTo>
                    <a:pt x="106044" y="297179"/>
                  </a:lnTo>
                  <a:lnTo>
                    <a:pt x="112267" y="295274"/>
                  </a:lnTo>
                  <a:lnTo>
                    <a:pt x="118617" y="293369"/>
                  </a:lnTo>
                  <a:lnTo>
                    <a:pt x="123951" y="290702"/>
                  </a:lnTo>
                  <a:lnTo>
                    <a:pt x="128269" y="287273"/>
                  </a:lnTo>
                  <a:lnTo>
                    <a:pt x="132714" y="283844"/>
                  </a:lnTo>
                  <a:lnTo>
                    <a:pt x="136016" y="279526"/>
                  </a:lnTo>
                  <a:lnTo>
                    <a:pt x="138303" y="274319"/>
                  </a:lnTo>
                  <a:lnTo>
                    <a:pt x="140588" y="269239"/>
                  </a:lnTo>
                  <a:lnTo>
                    <a:pt x="141731" y="263524"/>
                  </a:lnTo>
                  <a:lnTo>
                    <a:pt x="141731" y="257301"/>
                  </a:lnTo>
                  <a:lnTo>
                    <a:pt x="141731" y="250062"/>
                  </a:lnTo>
                  <a:lnTo>
                    <a:pt x="120395" y="224662"/>
                  </a:lnTo>
                  <a:lnTo>
                    <a:pt x="114045" y="220598"/>
                  </a:lnTo>
                  <a:lnTo>
                    <a:pt x="106806" y="216788"/>
                  </a:lnTo>
                  <a:lnTo>
                    <a:pt x="98678" y="213232"/>
                  </a:lnTo>
                  <a:lnTo>
                    <a:pt x="92537" y="210540"/>
                  </a:lnTo>
                  <a:lnTo>
                    <a:pt x="54764" y="192162"/>
                  </a:lnTo>
                  <a:lnTo>
                    <a:pt x="22377" y="164937"/>
                  </a:lnTo>
                  <a:lnTo>
                    <a:pt x="6969" y="129714"/>
                  </a:lnTo>
                  <a:lnTo>
                    <a:pt x="5460" y="111125"/>
                  </a:lnTo>
                  <a:lnTo>
                    <a:pt x="6006" y="99937"/>
                  </a:lnTo>
                  <a:lnTo>
                    <a:pt x="18688" y="62228"/>
                  </a:lnTo>
                  <a:lnTo>
                    <a:pt x="52879" y="31527"/>
                  </a:lnTo>
                  <a:lnTo>
                    <a:pt x="91566" y="20097"/>
                  </a:lnTo>
                  <a:lnTo>
                    <a:pt x="102143" y="19026"/>
                  </a:lnTo>
                  <a:lnTo>
                    <a:pt x="113029" y="18668"/>
                  </a:lnTo>
                  <a:close/>
                </a:path>
                <a:path w="1609089" h="351155">
                  <a:moveTo>
                    <a:pt x="1327023" y="0"/>
                  </a:moveTo>
                  <a:lnTo>
                    <a:pt x="1333119" y="0"/>
                  </a:lnTo>
                  <a:lnTo>
                    <a:pt x="1338199" y="253"/>
                  </a:lnTo>
                  <a:lnTo>
                    <a:pt x="1342136" y="761"/>
                  </a:lnTo>
                  <a:lnTo>
                    <a:pt x="1346073" y="1269"/>
                  </a:lnTo>
                  <a:lnTo>
                    <a:pt x="1358264" y="9016"/>
                  </a:lnTo>
                  <a:lnTo>
                    <a:pt x="1358264" y="10667"/>
                  </a:lnTo>
                  <a:lnTo>
                    <a:pt x="1358264" y="336549"/>
                  </a:lnTo>
                  <a:lnTo>
                    <a:pt x="1358264" y="338200"/>
                  </a:lnTo>
                  <a:lnTo>
                    <a:pt x="1357757" y="339724"/>
                  </a:lnTo>
                  <a:lnTo>
                    <a:pt x="1356740" y="340867"/>
                  </a:lnTo>
                  <a:lnTo>
                    <a:pt x="1355725" y="342137"/>
                  </a:lnTo>
                  <a:lnTo>
                    <a:pt x="1342136" y="345820"/>
                  </a:lnTo>
                  <a:lnTo>
                    <a:pt x="1338199" y="346328"/>
                  </a:lnTo>
                  <a:lnTo>
                    <a:pt x="1333119" y="346455"/>
                  </a:lnTo>
                  <a:lnTo>
                    <a:pt x="1327023" y="346455"/>
                  </a:lnTo>
                  <a:lnTo>
                    <a:pt x="1320927" y="346455"/>
                  </a:lnTo>
                  <a:lnTo>
                    <a:pt x="1315846" y="346328"/>
                  </a:lnTo>
                  <a:lnTo>
                    <a:pt x="1311909" y="345820"/>
                  </a:lnTo>
                  <a:lnTo>
                    <a:pt x="1307973" y="345439"/>
                  </a:lnTo>
                  <a:lnTo>
                    <a:pt x="1297305" y="340867"/>
                  </a:lnTo>
                  <a:lnTo>
                    <a:pt x="1296289" y="339724"/>
                  </a:lnTo>
                  <a:lnTo>
                    <a:pt x="1295781" y="338200"/>
                  </a:lnTo>
                  <a:lnTo>
                    <a:pt x="1295781" y="336549"/>
                  </a:lnTo>
                  <a:lnTo>
                    <a:pt x="1295781" y="10667"/>
                  </a:lnTo>
                  <a:lnTo>
                    <a:pt x="1295781" y="9016"/>
                  </a:lnTo>
                  <a:lnTo>
                    <a:pt x="1296289" y="7619"/>
                  </a:lnTo>
                  <a:lnTo>
                    <a:pt x="1320927" y="0"/>
                  </a:lnTo>
                  <a:lnTo>
                    <a:pt x="1327023" y="0"/>
                  </a:lnTo>
                  <a:close/>
                </a:path>
                <a:path w="1609089" h="351155">
                  <a:moveTo>
                    <a:pt x="542163" y="0"/>
                  </a:moveTo>
                  <a:lnTo>
                    <a:pt x="548258" y="0"/>
                  </a:lnTo>
                  <a:lnTo>
                    <a:pt x="553338" y="253"/>
                  </a:lnTo>
                  <a:lnTo>
                    <a:pt x="557276" y="761"/>
                  </a:lnTo>
                  <a:lnTo>
                    <a:pt x="561213" y="1269"/>
                  </a:lnTo>
                  <a:lnTo>
                    <a:pt x="573405" y="9016"/>
                  </a:lnTo>
                  <a:lnTo>
                    <a:pt x="573405" y="10667"/>
                  </a:lnTo>
                  <a:lnTo>
                    <a:pt x="573405" y="336549"/>
                  </a:lnTo>
                  <a:lnTo>
                    <a:pt x="573405" y="338200"/>
                  </a:lnTo>
                  <a:lnTo>
                    <a:pt x="572896" y="339724"/>
                  </a:lnTo>
                  <a:lnTo>
                    <a:pt x="571881" y="340867"/>
                  </a:lnTo>
                  <a:lnTo>
                    <a:pt x="570864" y="342137"/>
                  </a:lnTo>
                  <a:lnTo>
                    <a:pt x="557276" y="345820"/>
                  </a:lnTo>
                  <a:lnTo>
                    <a:pt x="553338" y="346328"/>
                  </a:lnTo>
                  <a:lnTo>
                    <a:pt x="548258" y="346455"/>
                  </a:lnTo>
                  <a:lnTo>
                    <a:pt x="542163" y="346455"/>
                  </a:lnTo>
                  <a:lnTo>
                    <a:pt x="536067" y="346455"/>
                  </a:lnTo>
                  <a:lnTo>
                    <a:pt x="530987" y="346328"/>
                  </a:lnTo>
                  <a:lnTo>
                    <a:pt x="527050" y="345820"/>
                  </a:lnTo>
                  <a:lnTo>
                    <a:pt x="523113" y="345439"/>
                  </a:lnTo>
                  <a:lnTo>
                    <a:pt x="512444" y="340867"/>
                  </a:lnTo>
                  <a:lnTo>
                    <a:pt x="511428" y="339724"/>
                  </a:lnTo>
                  <a:lnTo>
                    <a:pt x="510920" y="338200"/>
                  </a:lnTo>
                  <a:lnTo>
                    <a:pt x="510920" y="336549"/>
                  </a:lnTo>
                  <a:lnTo>
                    <a:pt x="510920" y="10667"/>
                  </a:lnTo>
                  <a:lnTo>
                    <a:pt x="510920" y="9016"/>
                  </a:lnTo>
                  <a:lnTo>
                    <a:pt x="511428" y="7619"/>
                  </a:lnTo>
                  <a:lnTo>
                    <a:pt x="527050" y="761"/>
                  </a:lnTo>
                  <a:lnTo>
                    <a:pt x="530987" y="253"/>
                  </a:lnTo>
                  <a:lnTo>
                    <a:pt x="536067" y="0"/>
                  </a:lnTo>
                  <a:lnTo>
                    <a:pt x="5421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917549" y="225297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9397" y="3128264"/>
            <a:ext cx="2574925" cy="1010919"/>
            <a:chOff x="29397" y="3128264"/>
            <a:chExt cx="2574925" cy="1010919"/>
          </a:xfrm>
        </p:grpSpPr>
        <p:sp>
          <p:nvSpPr>
            <p:cNvPr id="24" name="object 24"/>
            <p:cNvSpPr/>
            <p:nvPr/>
          </p:nvSpPr>
          <p:spPr>
            <a:xfrm>
              <a:off x="42097" y="3140964"/>
              <a:ext cx="2549525" cy="985519"/>
            </a:xfrm>
            <a:custGeom>
              <a:avLst/>
              <a:gdLst/>
              <a:ahLst/>
              <a:cxnLst/>
              <a:rect l="l" t="t" r="r" b="b"/>
              <a:pathLst>
                <a:path w="2549525" h="985520">
                  <a:moveTo>
                    <a:pt x="2056704" y="0"/>
                  </a:moveTo>
                  <a:lnTo>
                    <a:pt x="0" y="0"/>
                  </a:lnTo>
                  <a:lnTo>
                    <a:pt x="492635" y="492633"/>
                  </a:lnTo>
                  <a:lnTo>
                    <a:pt x="0" y="985266"/>
                  </a:lnTo>
                  <a:lnTo>
                    <a:pt x="2056704" y="985266"/>
                  </a:lnTo>
                  <a:lnTo>
                    <a:pt x="2549337" y="492633"/>
                  </a:lnTo>
                  <a:lnTo>
                    <a:pt x="205670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2097" y="3140964"/>
              <a:ext cx="2549525" cy="985519"/>
            </a:xfrm>
            <a:custGeom>
              <a:avLst/>
              <a:gdLst/>
              <a:ahLst/>
              <a:cxnLst/>
              <a:rect l="l" t="t" r="r" b="b"/>
              <a:pathLst>
                <a:path w="2549525" h="985520">
                  <a:moveTo>
                    <a:pt x="0" y="0"/>
                  </a:moveTo>
                  <a:lnTo>
                    <a:pt x="2056704" y="0"/>
                  </a:lnTo>
                  <a:lnTo>
                    <a:pt x="2549337" y="492633"/>
                  </a:lnTo>
                  <a:lnTo>
                    <a:pt x="2056704" y="985266"/>
                  </a:lnTo>
                  <a:lnTo>
                    <a:pt x="0" y="985266"/>
                  </a:lnTo>
                  <a:lnTo>
                    <a:pt x="492635" y="492633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08761" y="3291078"/>
            <a:ext cx="1272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Sévère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9174" y="4778247"/>
            <a:ext cx="2673350" cy="1143000"/>
            <a:chOff x="39174" y="4778247"/>
            <a:chExt cx="2673350" cy="1143000"/>
          </a:xfrm>
        </p:grpSpPr>
        <p:sp>
          <p:nvSpPr>
            <p:cNvPr id="28" name="object 28"/>
            <p:cNvSpPr/>
            <p:nvPr/>
          </p:nvSpPr>
          <p:spPr>
            <a:xfrm>
              <a:off x="51874" y="4790947"/>
              <a:ext cx="2647950" cy="1117600"/>
            </a:xfrm>
            <a:custGeom>
              <a:avLst/>
              <a:gdLst/>
              <a:ahLst/>
              <a:cxnLst/>
              <a:rect l="l" t="t" r="r" b="b"/>
              <a:pathLst>
                <a:path w="2647950" h="1117600">
                  <a:moveTo>
                    <a:pt x="2089345" y="0"/>
                  </a:moveTo>
                  <a:lnTo>
                    <a:pt x="0" y="0"/>
                  </a:lnTo>
                  <a:lnTo>
                    <a:pt x="558627" y="558672"/>
                  </a:lnTo>
                  <a:lnTo>
                    <a:pt x="0" y="1117282"/>
                  </a:lnTo>
                  <a:lnTo>
                    <a:pt x="2089345" y="1117282"/>
                  </a:lnTo>
                  <a:lnTo>
                    <a:pt x="2647891" y="558672"/>
                  </a:lnTo>
                  <a:lnTo>
                    <a:pt x="2089345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874" y="4790947"/>
              <a:ext cx="2647950" cy="1117600"/>
            </a:xfrm>
            <a:custGeom>
              <a:avLst/>
              <a:gdLst/>
              <a:ahLst/>
              <a:cxnLst/>
              <a:rect l="l" t="t" r="r" b="b"/>
              <a:pathLst>
                <a:path w="2647950" h="1117600">
                  <a:moveTo>
                    <a:pt x="0" y="0"/>
                  </a:moveTo>
                  <a:lnTo>
                    <a:pt x="2089345" y="0"/>
                  </a:lnTo>
                  <a:lnTo>
                    <a:pt x="2647891" y="558672"/>
                  </a:lnTo>
                  <a:lnTo>
                    <a:pt x="2089345" y="1117282"/>
                  </a:lnTo>
                  <a:lnTo>
                    <a:pt x="0" y="1117282"/>
                  </a:lnTo>
                  <a:lnTo>
                    <a:pt x="558627" y="558672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22172" y="5007355"/>
            <a:ext cx="1508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Modéré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2396" y="2738627"/>
            <a:ext cx="2482595" cy="25923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30630" y="3786885"/>
            <a:ext cx="218821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Calibri"/>
                <a:cs typeface="Calibri"/>
              </a:rPr>
              <a:t>&gt;5%→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Fréquent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14700" y="2724911"/>
            <a:ext cx="2510028" cy="262432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542538" y="3609213"/>
            <a:ext cx="2059305" cy="77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965"/>
              </a:lnSpc>
              <a:spcBef>
                <a:spcPts val="100"/>
              </a:spcBef>
            </a:pPr>
            <a:r>
              <a:rPr sz="2600" dirty="0">
                <a:latin typeface="Calibri"/>
                <a:cs typeface="Calibri"/>
              </a:rPr>
              <a:t>Entre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0,1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et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5%</a:t>
            </a:r>
            <a:endParaRPr sz="2600">
              <a:latin typeface="Calibri"/>
              <a:cs typeface="Calibri"/>
            </a:endParaRPr>
          </a:p>
          <a:p>
            <a:pPr marL="90170">
              <a:lnSpc>
                <a:spcPts val="2965"/>
              </a:lnSpc>
            </a:pPr>
            <a:r>
              <a:rPr sz="2600" spc="-10" dirty="0">
                <a:latin typeface="Calibri"/>
                <a:cs typeface="Calibri"/>
              </a:rPr>
              <a:t>→occasionnel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65291" y="2706623"/>
            <a:ext cx="2505456" cy="262432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03111" y="3769233"/>
            <a:ext cx="183388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Calibri"/>
                <a:cs typeface="Calibri"/>
              </a:rPr>
              <a:t>&lt;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0,1%→</a:t>
            </a:r>
            <a:r>
              <a:rPr sz="2600" spc="-20" dirty="0">
                <a:latin typeface="Calibri"/>
                <a:cs typeface="Calibri"/>
              </a:rPr>
              <a:t> rare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99388" y="574675"/>
            <a:ext cx="3397885" cy="394970"/>
            <a:chOff x="999388" y="574675"/>
            <a:chExt cx="3397885" cy="39497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4722" y="580008"/>
              <a:ext cx="3387064" cy="3839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82952" y="790066"/>
              <a:ext cx="80644" cy="666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01724" y="709421"/>
              <a:ext cx="105790" cy="14236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73048" y="710184"/>
              <a:ext cx="81915" cy="49530"/>
            </a:xfrm>
            <a:custGeom>
              <a:avLst/>
              <a:gdLst/>
              <a:ahLst/>
              <a:cxnLst/>
              <a:rect l="l" t="t" r="r" b="b"/>
              <a:pathLst>
                <a:path w="81915" h="49529">
                  <a:moveTo>
                    <a:pt x="41910" y="0"/>
                  </a:moveTo>
                  <a:lnTo>
                    <a:pt x="34925" y="0"/>
                  </a:lnTo>
                  <a:lnTo>
                    <a:pt x="28956" y="1269"/>
                  </a:lnTo>
                  <a:lnTo>
                    <a:pt x="23749" y="3937"/>
                  </a:lnTo>
                  <a:lnTo>
                    <a:pt x="18668" y="6476"/>
                  </a:lnTo>
                  <a:lnTo>
                    <a:pt x="3175" y="30099"/>
                  </a:lnTo>
                  <a:lnTo>
                    <a:pt x="1396" y="36067"/>
                  </a:lnTo>
                  <a:lnTo>
                    <a:pt x="254" y="42544"/>
                  </a:lnTo>
                  <a:lnTo>
                    <a:pt x="0" y="49275"/>
                  </a:lnTo>
                  <a:lnTo>
                    <a:pt x="81661" y="49275"/>
                  </a:lnTo>
                  <a:lnTo>
                    <a:pt x="66895" y="7447"/>
                  </a:lnTo>
                  <a:lnTo>
                    <a:pt x="51603" y="831"/>
                  </a:lnTo>
                  <a:lnTo>
                    <a:pt x="41910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39491" y="574675"/>
              <a:ext cx="1857629" cy="3945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29485" y="666114"/>
              <a:ext cx="187705" cy="22936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96415" y="666114"/>
              <a:ext cx="195833" cy="2256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45463" y="666114"/>
              <a:ext cx="218312" cy="22936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2088" y="666114"/>
              <a:ext cx="201040" cy="22936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04722" y="582675"/>
              <a:ext cx="1187450" cy="307975"/>
            </a:xfrm>
            <a:custGeom>
              <a:avLst/>
              <a:gdLst/>
              <a:ahLst/>
              <a:cxnLst/>
              <a:rect l="l" t="t" r="r" b="b"/>
              <a:pathLst>
                <a:path w="1187450" h="307975">
                  <a:moveTo>
                    <a:pt x="99085" y="16256"/>
                  </a:moveTo>
                  <a:lnTo>
                    <a:pt x="105740" y="16256"/>
                  </a:lnTo>
                  <a:lnTo>
                    <a:pt x="112407" y="16763"/>
                  </a:lnTo>
                  <a:lnTo>
                    <a:pt x="119075" y="17779"/>
                  </a:lnTo>
                  <a:lnTo>
                    <a:pt x="125742" y="18796"/>
                  </a:lnTo>
                  <a:lnTo>
                    <a:pt x="131965" y="20193"/>
                  </a:lnTo>
                  <a:lnTo>
                    <a:pt x="137756" y="21971"/>
                  </a:lnTo>
                  <a:lnTo>
                    <a:pt x="143560" y="23622"/>
                  </a:lnTo>
                  <a:lnTo>
                    <a:pt x="165023" y="36957"/>
                  </a:lnTo>
                  <a:lnTo>
                    <a:pt x="165531" y="37973"/>
                  </a:lnTo>
                  <a:lnTo>
                    <a:pt x="165976" y="39243"/>
                  </a:lnTo>
                  <a:lnTo>
                    <a:pt x="166331" y="40894"/>
                  </a:lnTo>
                  <a:lnTo>
                    <a:pt x="166700" y="42545"/>
                  </a:lnTo>
                  <a:lnTo>
                    <a:pt x="166954" y="44703"/>
                  </a:lnTo>
                  <a:lnTo>
                    <a:pt x="167093" y="47244"/>
                  </a:lnTo>
                  <a:lnTo>
                    <a:pt x="167233" y="49784"/>
                  </a:lnTo>
                  <a:lnTo>
                    <a:pt x="167309" y="52959"/>
                  </a:lnTo>
                  <a:lnTo>
                    <a:pt x="167309" y="56641"/>
                  </a:lnTo>
                  <a:lnTo>
                    <a:pt x="167309" y="60833"/>
                  </a:lnTo>
                  <a:lnTo>
                    <a:pt x="167208" y="64388"/>
                  </a:lnTo>
                  <a:lnTo>
                    <a:pt x="166979" y="67310"/>
                  </a:lnTo>
                  <a:lnTo>
                    <a:pt x="166763" y="70231"/>
                  </a:lnTo>
                  <a:lnTo>
                    <a:pt x="163728" y="78612"/>
                  </a:lnTo>
                  <a:lnTo>
                    <a:pt x="162788" y="79501"/>
                  </a:lnTo>
                  <a:lnTo>
                    <a:pt x="161518" y="79883"/>
                  </a:lnTo>
                  <a:lnTo>
                    <a:pt x="159918" y="79883"/>
                  </a:lnTo>
                  <a:lnTo>
                    <a:pt x="158330" y="79883"/>
                  </a:lnTo>
                  <a:lnTo>
                    <a:pt x="155790" y="78866"/>
                  </a:lnTo>
                  <a:lnTo>
                    <a:pt x="152323" y="76835"/>
                  </a:lnTo>
                  <a:lnTo>
                    <a:pt x="148844" y="74802"/>
                  </a:lnTo>
                  <a:lnTo>
                    <a:pt x="144564" y="72644"/>
                  </a:lnTo>
                  <a:lnTo>
                    <a:pt x="139496" y="70231"/>
                  </a:lnTo>
                  <a:lnTo>
                    <a:pt x="134429" y="67818"/>
                  </a:lnTo>
                  <a:lnTo>
                    <a:pt x="128562" y="65659"/>
                  </a:lnTo>
                  <a:lnTo>
                    <a:pt x="121894" y="63753"/>
                  </a:lnTo>
                  <a:lnTo>
                    <a:pt x="115239" y="61722"/>
                  </a:lnTo>
                  <a:lnTo>
                    <a:pt x="107924" y="60833"/>
                  </a:lnTo>
                  <a:lnTo>
                    <a:pt x="99949" y="60833"/>
                  </a:lnTo>
                  <a:lnTo>
                    <a:pt x="93726" y="60833"/>
                  </a:lnTo>
                  <a:lnTo>
                    <a:pt x="88290" y="61595"/>
                  </a:lnTo>
                  <a:lnTo>
                    <a:pt x="83654" y="63119"/>
                  </a:lnTo>
                  <a:lnTo>
                    <a:pt x="79019" y="64643"/>
                  </a:lnTo>
                  <a:lnTo>
                    <a:pt x="75145" y="66675"/>
                  </a:lnTo>
                  <a:lnTo>
                    <a:pt x="72034" y="69341"/>
                  </a:lnTo>
                  <a:lnTo>
                    <a:pt x="68910" y="72009"/>
                  </a:lnTo>
                  <a:lnTo>
                    <a:pt x="66598" y="75311"/>
                  </a:lnTo>
                  <a:lnTo>
                    <a:pt x="65074" y="78994"/>
                  </a:lnTo>
                  <a:lnTo>
                    <a:pt x="63550" y="82803"/>
                  </a:lnTo>
                  <a:lnTo>
                    <a:pt x="62801" y="86868"/>
                  </a:lnTo>
                  <a:lnTo>
                    <a:pt x="62801" y="91059"/>
                  </a:lnTo>
                  <a:lnTo>
                    <a:pt x="62801" y="97282"/>
                  </a:lnTo>
                  <a:lnTo>
                    <a:pt x="64503" y="102615"/>
                  </a:lnTo>
                  <a:lnTo>
                    <a:pt x="67906" y="107187"/>
                  </a:lnTo>
                  <a:lnTo>
                    <a:pt x="71310" y="111760"/>
                  </a:lnTo>
                  <a:lnTo>
                    <a:pt x="108280" y="132461"/>
                  </a:lnTo>
                  <a:lnTo>
                    <a:pt x="115671" y="135762"/>
                  </a:lnTo>
                  <a:lnTo>
                    <a:pt x="123202" y="139191"/>
                  </a:lnTo>
                  <a:lnTo>
                    <a:pt x="130733" y="142748"/>
                  </a:lnTo>
                  <a:lnTo>
                    <a:pt x="138125" y="146685"/>
                  </a:lnTo>
                  <a:lnTo>
                    <a:pt x="145364" y="151129"/>
                  </a:lnTo>
                  <a:lnTo>
                    <a:pt x="152603" y="155448"/>
                  </a:lnTo>
                  <a:lnTo>
                    <a:pt x="178396" y="188722"/>
                  </a:lnTo>
                  <a:lnTo>
                    <a:pt x="183603" y="218059"/>
                  </a:lnTo>
                  <a:lnTo>
                    <a:pt x="183089" y="228848"/>
                  </a:lnTo>
                  <a:lnTo>
                    <a:pt x="170855" y="265074"/>
                  </a:lnTo>
                  <a:lnTo>
                    <a:pt x="137655" y="294751"/>
                  </a:lnTo>
                  <a:lnTo>
                    <a:pt x="100385" y="306038"/>
                  </a:lnTo>
                  <a:lnTo>
                    <a:pt x="79527" y="307466"/>
                  </a:lnTo>
                  <a:lnTo>
                    <a:pt x="72378" y="307304"/>
                  </a:lnTo>
                  <a:lnTo>
                    <a:pt x="30416" y="299338"/>
                  </a:lnTo>
                  <a:lnTo>
                    <a:pt x="14452" y="292226"/>
                  </a:lnTo>
                  <a:lnTo>
                    <a:pt x="10172" y="289813"/>
                  </a:lnTo>
                  <a:lnTo>
                    <a:pt x="0" y="268859"/>
                  </a:lnTo>
                  <a:lnTo>
                    <a:pt x="0" y="262254"/>
                  </a:lnTo>
                  <a:lnTo>
                    <a:pt x="0" y="257683"/>
                  </a:lnTo>
                  <a:lnTo>
                    <a:pt x="139" y="254000"/>
                  </a:lnTo>
                  <a:lnTo>
                    <a:pt x="431" y="250951"/>
                  </a:lnTo>
                  <a:lnTo>
                    <a:pt x="723" y="247903"/>
                  </a:lnTo>
                  <a:lnTo>
                    <a:pt x="1193" y="245363"/>
                  </a:lnTo>
                  <a:lnTo>
                    <a:pt x="1841" y="243586"/>
                  </a:lnTo>
                  <a:lnTo>
                    <a:pt x="2501" y="241681"/>
                  </a:lnTo>
                  <a:lnTo>
                    <a:pt x="3365" y="240284"/>
                  </a:lnTo>
                  <a:lnTo>
                    <a:pt x="4457" y="239522"/>
                  </a:lnTo>
                  <a:lnTo>
                    <a:pt x="5537" y="238760"/>
                  </a:lnTo>
                  <a:lnTo>
                    <a:pt x="6807" y="238378"/>
                  </a:lnTo>
                  <a:lnTo>
                    <a:pt x="8255" y="238378"/>
                  </a:lnTo>
                  <a:lnTo>
                    <a:pt x="10287" y="238378"/>
                  </a:lnTo>
                  <a:lnTo>
                    <a:pt x="13144" y="239522"/>
                  </a:lnTo>
                  <a:lnTo>
                    <a:pt x="16840" y="241935"/>
                  </a:lnTo>
                  <a:lnTo>
                    <a:pt x="20535" y="244348"/>
                  </a:lnTo>
                  <a:lnTo>
                    <a:pt x="25273" y="246887"/>
                  </a:lnTo>
                  <a:lnTo>
                    <a:pt x="31076" y="249809"/>
                  </a:lnTo>
                  <a:lnTo>
                    <a:pt x="36868" y="252729"/>
                  </a:lnTo>
                  <a:lnTo>
                    <a:pt x="79743" y="261365"/>
                  </a:lnTo>
                  <a:lnTo>
                    <a:pt x="86702" y="261365"/>
                  </a:lnTo>
                  <a:lnTo>
                    <a:pt x="92925" y="260476"/>
                  </a:lnTo>
                  <a:lnTo>
                    <a:pt x="98425" y="258825"/>
                  </a:lnTo>
                  <a:lnTo>
                    <a:pt x="103936" y="257175"/>
                  </a:lnTo>
                  <a:lnTo>
                    <a:pt x="108610" y="254888"/>
                  </a:lnTo>
                  <a:lnTo>
                    <a:pt x="112445" y="251840"/>
                  </a:lnTo>
                  <a:lnTo>
                    <a:pt x="116281" y="248793"/>
                  </a:lnTo>
                  <a:lnTo>
                    <a:pt x="119214" y="244983"/>
                  </a:lnTo>
                  <a:lnTo>
                    <a:pt x="121246" y="240537"/>
                  </a:lnTo>
                  <a:lnTo>
                    <a:pt x="123278" y="235965"/>
                  </a:lnTo>
                  <a:lnTo>
                    <a:pt x="124282" y="231012"/>
                  </a:lnTo>
                  <a:lnTo>
                    <a:pt x="124282" y="225551"/>
                  </a:lnTo>
                  <a:lnTo>
                    <a:pt x="124282" y="219075"/>
                  </a:lnTo>
                  <a:lnTo>
                    <a:pt x="93573" y="189991"/>
                  </a:lnTo>
                  <a:lnTo>
                    <a:pt x="86474" y="186944"/>
                  </a:lnTo>
                  <a:lnTo>
                    <a:pt x="79387" y="183769"/>
                  </a:lnTo>
                  <a:lnTo>
                    <a:pt x="42583" y="165226"/>
                  </a:lnTo>
                  <a:lnTo>
                    <a:pt x="35483" y="160782"/>
                  </a:lnTo>
                  <a:lnTo>
                    <a:pt x="9994" y="127508"/>
                  </a:lnTo>
                  <a:lnTo>
                    <a:pt x="4775" y="97282"/>
                  </a:lnTo>
                  <a:lnTo>
                    <a:pt x="5244" y="87493"/>
                  </a:lnTo>
                  <a:lnTo>
                    <a:pt x="21074" y="47736"/>
                  </a:lnTo>
                  <a:lnTo>
                    <a:pt x="54117" y="24070"/>
                  </a:lnTo>
                  <a:lnTo>
                    <a:pt x="89546" y="16565"/>
                  </a:lnTo>
                  <a:lnTo>
                    <a:pt x="99085" y="16256"/>
                  </a:lnTo>
                  <a:close/>
                </a:path>
                <a:path w="1187450" h="307975">
                  <a:moveTo>
                    <a:pt x="1159738" y="0"/>
                  </a:moveTo>
                  <a:lnTo>
                    <a:pt x="1165072" y="0"/>
                  </a:lnTo>
                  <a:lnTo>
                    <a:pt x="1169517" y="126"/>
                  </a:lnTo>
                  <a:lnTo>
                    <a:pt x="1172946" y="635"/>
                  </a:lnTo>
                  <a:lnTo>
                    <a:pt x="1176375" y="1015"/>
                  </a:lnTo>
                  <a:lnTo>
                    <a:pt x="1187043" y="7874"/>
                  </a:lnTo>
                  <a:lnTo>
                    <a:pt x="1187043" y="9271"/>
                  </a:lnTo>
                  <a:lnTo>
                    <a:pt x="1187043" y="295021"/>
                  </a:lnTo>
                  <a:lnTo>
                    <a:pt x="1187043" y="296545"/>
                  </a:lnTo>
                  <a:lnTo>
                    <a:pt x="1186662" y="297814"/>
                  </a:lnTo>
                  <a:lnTo>
                    <a:pt x="1185773" y="298831"/>
                  </a:lnTo>
                  <a:lnTo>
                    <a:pt x="1184884" y="299974"/>
                  </a:lnTo>
                  <a:lnTo>
                    <a:pt x="1183360" y="300863"/>
                  </a:lnTo>
                  <a:lnTo>
                    <a:pt x="1181328" y="301498"/>
                  </a:lnTo>
                  <a:lnTo>
                    <a:pt x="1179169" y="302260"/>
                  </a:lnTo>
                  <a:lnTo>
                    <a:pt x="1176375" y="302768"/>
                  </a:lnTo>
                  <a:lnTo>
                    <a:pt x="1172946" y="303149"/>
                  </a:lnTo>
                  <a:lnTo>
                    <a:pt x="1169517" y="303529"/>
                  </a:lnTo>
                  <a:lnTo>
                    <a:pt x="1165072" y="303784"/>
                  </a:lnTo>
                  <a:lnTo>
                    <a:pt x="1159738" y="303784"/>
                  </a:lnTo>
                  <a:lnTo>
                    <a:pt x="1154277" y="303784"/>
                  </a:lnTo>
                  <a:lnTo>
                    <a:pt x="1138021" y="301498"/>
                  </a:lnTo>
                  <a:lnTo>
                    <a:pt x="1135989" y="300863"/>
                  </a:lnTo>
                  <a:lnTo>
                    <a:pt x="1134465" y="299974"/>
                  </a:lnTo>
                  <a:lnTo>
                    <a:pt x="1133576" y="298831"/>
                  </a:lnTo>
                  <a:lnTo>
                    <a:pt x="1132687" y="297814"/>
                  </a:lnTo>
                  <a:lnTo>
                    <a:pt x="1132306" y="296545"/>
                  </a:lnTo>
                  <a:lnTo>
                    <a:pt x="1132306" y="295021"/>
                  </a:lnTo>
                  <a:lnTo>
                    <a:pt x="1132306" y="9271"/>
                  </a:lnTo>
                  <a:lnTo>
                    <a:pt x="1132306" y="7874"/>
                  </a:lnTo>
                  <a:lnTo>
                    <a:pt x="1132687" y="6603"/>
                  </a:lnTo>
                  <a:lnTo>
                    <a:pt x="1146403" y="635"/>
                  </a:lnTo>
                  <a:lnTo>
                    <a:pt x="1149959" y="126"/>
                  </a:lnTo>
                  <a:lnTo>
                    <a:pt x="1154277" y="0"/>
                  </a:lnTo>
                  <a:lnTo>
                    <a:pt x="1159738" y="0"/>
                  </a:lnTo>
                  <a:close/>
                </a:path>
                <a:path w="1187450" h="307975">
                  <a:moveTo>
                    <a:pt x="475462" y="0"/>
                  </a:moveTo>
                  <a:lnTo>
                    <a:pt x="480796" y="0"/>
                  </a:lnTo>
                  <a:lnTo>
                    <a:pt x="485241" y="126"/>
                  </a:lnTo>
                  <a:lnTo>
                    <a:pt x="488670" y="635"/>
                  </a:lnTo>
                  <a:lnTo>
                    <a:pt x="492099" y="1015"/>
                  </a:lnTo>
                  <a:lnTo>
                    <a:pt x="502767" y="7874"/>
                  </a:lnTo>
                  <a:lnTo>
                    <a:pt x="502767" y="9271"/>
                  </a:lnTo>
                  <a:lnTo>
                    <a:pt x="502767" y="295021"/>
                  </a:lnTo>
                  <a:lnTo>
                    <a:pt x="502767" y="296545"/>
                  </a:lnTo>
                  <a:lnTo>
                    <a:pt x="502386" y="297814"/>
                  </a:lnTo>
                  <a:lnTo>
                    <a:pt x="501497" y="298831"/>
                  </a:lnTo>
                  <a:lnTo>
                    <a:pt x="500608" y="299974"/>
                  </a:lnTo>
                  <a:lnTo>
                    <a:pt x="499084" y="300863"/>
                  </a:lnTo>
                  <a:lnTo>
                    <a:pt x="497052" y="301498"/>
                  </a:lnTo>
                  <a:lnTo>
                    <a:pt x="494893" y="302260"/>
                  </a:lnTo>
                  <a:lnTo>
                    <a:pt x="492099" y="302768"/>
                  </a:lnTo>
                  <a:lnTo>
                    <a:pt x="488670" y="303149"/>
                  </a:lnTo>
                  <a:lnTo>
                    <a:pt x="485241" y="303529"/>
                  </a:lnTo>
                  <a:lnTo>
                    <a:pt x="480796" y="303784"/>
                  </a:lnTo>
                  <a:lnTo>
                    <a:pt x="475462" y="303784"/>
                  </a:lnTo>
                  <a:lnTo>
                    <a:pt x="470001" y="303784"/>
                  </a:lnTo>
                  <a:lnTo>
                    <a:pt x="453745" y="301498"/>
                  </a:lnTo>
                  <a:lnTo>
                    <a:pt x="451713" y="300863"/>
                  </a:lnTo>
                  <a:lnTo>
                    <a:pt x="450189" y="299974"/>
                  </a:lnTo>
                  <a:lnTo>
                    <a:pt x="449300" y="298831"/>
                  </a:lnTo>
                  <a:lnTo>
                    <a:pt x="448411" y="297814"/>
                  </a:lnTo>
                  <a:lnTo>
                    <a:pt x="448030" y="296545"/>
                  </a:lnTo>
                  <a:lnTo>
                    <a:pt x="448030" y="295021"/>
                  </a:lnTo>
                  <a:lnTo>
                    <a:pt x="448030" y="9271"/>
                  </a:lnTo>
                  <a:lnTo>
                    <a:pt x="448030" y="7874"/>
                  </a:lnTo>
                  <a:lnTo>
                    <a:pt x="448411" y="6603"/>
                  </a:lnTo>
                  <a:lnTo>
                    <a:pt x="462127" y="635"/>
                  </a:lnTo>
                  <a:lnTo>
                    <a:pt x="465683" y="126"/>
                  </a:lnTo>
                  <a:lnTo>
                    <a:pt x="470001" y="0"/>
                  </a:lnTo>
                  <a:lnTo>
                    <a:pt x="475462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27532" y="1485900"/>
            <a:ext cx="7479792" cy="1362455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042920" y="1841449"/>
            <a:ext cx="30568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i="0" spc="-35" dirty="0">
                <a:solidFill>
                  <a:srgbClr val="FFFFFF"/>
                </a:solidFill>
                <a:latin typeface="Calibri"/>
                <a:cs typeface="Calibri"/>
              </a:rPr>
              <a:t>Taux</a:t>
            </a:r>
            <a:r>
              <a:rPr sz="3200" b="0" i="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0" i="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200" b="0" i="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0" i="0" spc="-10" dirty="0">
                <a:solidFill>
                  <a:srgbClr val="FFFFFF"/>
                </a:solidFill>
                <a:latin typeface="Calibri"/>
                <a:cs typeface="Calibri"/>
              </a:rPr>
              <a:t>fréquence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43000"/>
            <a:ext cx="8153400" cy="495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16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3379" y="1536191"/>
            <a:ext cx="4308475" cy="3607435"/>
            <a:chOff x="373379" y="1536191"/>
            <a:chExt cx="4308475" cy="36074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767" y="1539243"/>
              <a:ext cx="4251960" cy="360425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50" y="1556765"/>
              <a:ext cx="4176522" cy="35284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3379" y="1536191"/>
              <a:ext cx="3906012" cy="331012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67550" y="1556766"/>
            <a:ext cx="4177029" cy="3528695"/>
          </a:xfrm>
          <a:prstGeom prst="rect">
            <a:avLst/>
          </a:prstGeom>
          <a:ln w="9525">
            <a:solidFill>
              <a:srgbClr val="7C5F9F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254000">
              <a:lnSpc>
                <a:spcPct val="100000"/>
              </a:lnSpc>
              <a:spcBef>
                <a:spcPts val="1090"/>
              </a:spcBef>
            </a:pPr>
            <a:r>
              <a:rPr sz="4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Prévisible</a:t>
            </a:r>
            <a:endParaRPr sz="4000">
              <a:latin typeface="Times New Roman"/>
              <a:cs typeface="Times New Roman"/>
            </a:endParaRPr>
          </a:p>
          <a:p>
            <a:pPr marL="482600" marR="1016000" indent="-228600">
              <a:lnSpc>
                <a:spcPct val="150000"/>
              </a:lnSpc>
              <a:spcBef>
                <a:spcPts val="1215"/>
              </a:spcBef>
              <a:buChar char="•"/>
              <a:tabLst>
                <a:tab pos="483234" algn="l"/>
              </a:tabLst>
            </a:pPr>
            <a:r>
              <a:rPr sz="2400" dirty="0">
                <a:latin typeface="Calibri"/>
                <a:cs typeface="Calibri"/>
              </a:rPr>
              <a:t>Lié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aux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Propriétés </a:t>
            </a:r>
            <a:r>
              <a:rPr sz="2400" dirty="0">
                <a:latin typeface="Calibri"/>
                <a:cs typeface="Calibri"/>
              </a:rPr>
              <a:t>pharmacologiques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du </a:t>
            </a:r>
            <a:r>
              <a:rPr sz="2400" spc="-10" dirty="0">
                <a:latin typeface="Calibri"/>
                <a:cs typeface="Calibri"/>
              </a:rPr>
              <a:t>médicament</a:t>
            </a:r>
            <a:endParaRPr sz="2400">
              <a:latin typeface="Calibri"/>
              <a:cs typeface="Calibri"/>
            </a:endParaRPr>
          </a:p>
          <a:p>
            <a:pPr marL="482600" indent="-229235">
              <a:lnSpc>
                <a:spcPct val="100000"/>
              </a:lnSpc>
              <a:spcBef>
                <a:spcPts val="1875"/>
              </a:spcBef>
              <a:buChar char="•"/>
              <a:tabLst>
                <a:tab pos="483234" algn="l"/>
              </a:tabLst>
            </a:pPr>
            <a:r>
              <a:rPr sz="2400" dirty="0">
                <a:latin typeface="Calibri"/>
                <a:cs typeface="Calibri"/>
              </a:rPr>
              <a:t>Possibilité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prévention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776215" y="1466088"/>
            <a:ext cx="4154804" cy="3749040"/>
            <a:chOff x="4776215" y="1466088"/>
            <a:chExt cx="4154804" cy="374904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21932" y="1466088"/>
              <a:ext cx="4108710" cy="37490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76215" y="1493520"/>
              <a:ext cx="3596640" cy="256489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860035" y="1484757"/>
            <a:ext cx="4032885" cy="3672840"/>
          </a:xfrm>
          <a:prstGeom prst="rect">
            <a:avLst/>
          </a:prstGeom>
          <a:ln w="9525">
            <a:solidFill>
              <a:srgbClr val="46AAC5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203835">
              <a:lnSpc>
                <a:spcPct val="100000"/>
              </a:lnSpc>
              <a:spcBef>
                <a:spcPts val="1090"/>
              </a:spcBef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Non</a:t>
            </a:r>
            <a:r>
              <a:rPr sz="32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prévisible</a:t>
            </a:r>
            <a:endParaRPr sz="3200">
              <a:latin typeface="Times New Roman"/>
              <a:cs typeface="Times New Roman"/>
            </a:endParaRPr>
          </a:p>
          <a:p>
            <a:pPr marL="490220" indent="-287020">
              <a:lnSpc>
                <a:spcPct val="100000"/>
              </a:lnSpc>
              <a:spcBef>
                <a:spcPts val="2290"/>
              </a:spcBef>
              <a:buChar char="•"/>
              <a:tabLst>
                <a:tab pos="490220" algn="l"/>
                <a:tab pos="490855" algn="l"/>
              </a:tabLst>
            </a:pPr>
            <a:r>
              <a:rPr sz="2400" dirty="0">
                <a:latin typeface="Calibri"/>
                <a:cs typeface="Calibri"/>
              </a:rPr>
              <a:t>Non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lié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aux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propriétés</a:t>
            </a:r>
            <a:endParaRPr sz="2400">
              <a:latin typeface="Calibri"/>
              <a:cs typeface="Calibri"/>
            </a:endParaRPr>
          </a:p>
          <a:p>
            <a:pPr marL="490220">
              <a:lnSpc>
                <a:spcPct val="100000"/>
              </a:lnSpc>
              <a:spcBef>
                <a:spcPts val="1440"/>
              </a:spcBef>
            </a:pPr>
            <a:r>
              <a:rPr sz="2400" spc="-10" dirty="0">
                <a:latin typeface="Calibri"/>
                <a:cs typeface="Calibri"/>
              </a:rPr>
              <a:t>pharmacologiques</a:t>
            </a:r>
            <a:endParaRPr sz="2400">
              <a:latin typeface="Calibri"/>
              <a:cs typeface="Calibri"/>
            </a:endParaRPr>
          </a:p>
          <a:p>
            <a:pPr marL="490220" indent="-287020">
              <a:lnSpc>
                <a:spcPct val="100000"/>
              </a:lnSpc>
              <a:spcBef>
                <a:spcPts val="1875"/>
              </a:spcBef>
              <a:buChar char="•"/>
              <a:tabLst>
                <a:tab pos="490220" algn="l"/>
                <a:tab pos="490855" algn="l"/>
              </a:tabLst>
            </a:pPr>
            <a:r>
              <a:rPr sz="2400" spc="-10" dirty="0">
                <a:latin typeface="Calibri"/>
                <a:cs typeface="Calibri"/>
              </a:rPr>
              <a:t>Inévitable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143406" y="497840"/>
            <a:ext cx="3690620" cy="394970"/>
            <a:chOff x="1143406" y="497840"/>
            <a:chExt cx="3690620" cy="39497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8740" y="503174"/>
              <a:ext cx="3679672" cy="3839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26969" y="713105"/>
              <a:ext cx="80644" cy="6680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82466" y="636016"/>
              <a:ext cx="94361" cy="13601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45741" y="632587"/>
              <a:ext cx="105790" cy="1422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417065" y="633349"/>
              <a:ext cx="3358515" cy="49530"/>
            </a:xfrm>
            <a:custGeom>
              <a:avLst/>
              <a:gdLst/>
              <a:ahLst/>
              <a:cxnLst/>
              <a:rect l="l" t="t" r="r" b="b"/>
              <a:pathLst>
                <a:path w="3358515" h="49529">
                  <a:moveTo>
                    <a:pt x="3318510" y="0"/>
                  </a:moveTo>
                  <a:lnTo>
                    <a:pt x="3311525" y="0"/>
                  </a:lnTo>
                  <a:lnTo>
                    <a:pt x="3305556" y="1270"/>
                  </a:lnTo>
                  <a:lnTo>
                    <a:pt x="3300349" y="3937"/>
                  </a:lnTo>
                  <a:lnTo>
                    <a:pt x="3295269" y="6476"/>
                  </a:lnTo>
                  <a:lnTo>
                    <a:pt x="3279775" y="30099"/>
                  </a:lnTo>
                  <a:lnTo>
                    <a:pt x="3277997" y="36067"/>
                  </a:lnTo>
                  <a:lnTo>
                    <a:pt x="3276854" y="42545"/>
                  </a:lnTo>
                  <a:lnTo>
                    <a:pt x="3276600" y="49275"/>
                  </a:lnTo>
                  <a:lnTo>
                    <a:pt x="3358261" y="49275"/>
                  </a:lnTo>
                  <a:lnTo>
                    <a:pt x="3343495" y="7340"/>
                  </a:lnTo>
                  <a:lnTo>
                    <a:pt x="3328203" y="811"/>
                  </a:lnTo>
                  <a:lnTo>
                    <a:pt x="3318510" y="0"/>
                  </a:lnTo>
                  <a:close/>
                </a:path>
                <a:path w="3358515" h="49529">
                  <a:moveTo>
                    <a:pt x="41909" y="0"/>
                  </a:moveTo>
                  <a:lnTo>
                    <a:pt x="34925" y="0"/>
                  </a:lnTo>
                  <a:lnTo>
                    <a:pt x="28956" y="1270"/>
                  </a:lnTo>
                  <a:lnTo>
                    <a:pt x="23749" y="3937"/>
                  </a:lnTo>
                  <a:lnTo>
                    <a:pt x="18668" y="6476"/>
                  </a:lnTo>
                  <a:lnTo>
                    <a:pt x="3175" y="30099"/>
                  </a:lnTo>
                  <a:lnTo>
                    <a:pt x="1396" y="36067"/>
                  </a:lnTo>
                  <a:lnTo>
                    <a:pt x="253" y="42545"/>
                  </a:lnTo>
                  <a:lnTo>
                    <a:pt x="0" y="49275"/>
                  </a:lnTo>
                  <a:lnTo>
                    <a:pt x="81661" y="49275"/>
                  </a:lnTo>
                  <a:lnTo>
                    <a:pt x="66895" y="7340"/>
                  </a:lnTo>
                  <a:lnTo>
                    <a:pt x="51603" y="811"/>
                  </a:lnTo>
                  <a:lnTo>
                    <a:pt x="41909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86452" y="592963"/>
              <a:ext cx="65405" cy="22186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66997" y="592963"/>
              <a:ext cx="65405" cy="22186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638039" y="594614"/>
              <a:ext cx="190500" cy="219075"/>
            </a:xfrm>
            <a:custGeom>
              <a:avLst/>
              <a:gdLst/>
              <a:ahLst/>
              <a:cxnLst/>
              <a:rect l="l" t="t" r="r" b="b"/>
              <a:pathLst>
                <a:path w="190500" h="219075">
                  <a:moveTo>
                    <a:pt x="98806" y="0"/>
                  </a:moveTo>
                  <a:lnTo>
                    <a:pt x="140462" y="7238"/>
                  </a:lnTo>
                  <a:lnTo>
                    <a:pt x="174003" y="33718"/>
                  </a:lnTo>
                  <a:lnTo>
                    <a:pt x="189055" y="75311"/>
                  </a:lnTo>
                  <a:lnTo>
                    <a:pt x="190373" y="94996"/>
                  </a:lnTo>
                  <a:lnTo>
                    <a:pt x="190373" y="103632"/>
                  </a:lnTo>
                  <a:lnTo>
                    <a:pt x="190373" y="110362"/>
                  </a:lnTo>
                  <a:lnTo>
                    <a:pt x="188849" y="115315"/>
                  </a:lnTo>
                  <a:lnTo>
                    <a:pt x="185927" y="118490"/>
                  </a:lnTo>
                  <a:lnTo>
                    <a:pt x="182880" y="121665"/>
                  </a:lnTo>
                  <a:lnTo>
                    <a:pt x="178815" y="123189"/>
                  </a:lnTo>
                  <a:lnTo>
                    <a:pt x="173609" y="123189"/>
                  </a:lnTo>
                  <a:lnTo>
                    <a:pt x="55625" y="123189"/>
                  </a:lnTo>
                  <a:lnTo>
                    <a:pt x="55625" y="131445"/>
                  </a:lnTo>
                  <a:lnTo>
                    <a:pt x="56642" y="138937"/>
                  </a:lnTo>
                  <a:lnTo>
                    <a:pt x="58547" y="145669"/>
                  </a:lnTo>
                  <a:lnTo>
                    <a:pt x="60451" y="152400"/>
                  </a:lnTo>
                  <a:lnTo>
                    <a:pt x="63626" y="158114"/>
                  </a:lnTo>
                  <a:lnTo>
                    <a:pt x="67945" y="162940"/>
                  </a:lnTo>
                  <a:lnTo>
                    <a:pt x="72136" y="167639"/>
                  </a:lnTo>
                  <a:lnTo>
                    <a:pt x="77724" y="171196"/>
                  </a:lnTo>
                  <a:lnTo>
                    <a:pt x="84455" y="173609"/>
                  </a:lnTo>
                  <a:lnTo>
                    <a:pt x="91186" y="176149"/>
                  </a:lnTo>
                  <a:lnTo>
                    <a:pt x="99187" y="177291"/>
                  </a:lnTo>
                  <a:lnTo>
                    <a:pt x="108585" y="177291"/>
                  </a:lnTo>
                  <a:lnTo>
                    <a:pt x="118237" y="177291"/>
                  </a:lnTo>
                  <a:lnTo>
                    <a:pt x="126619" y="176657"/>
                  </a:lnTo>
                  <a:lnTo>
                    <a:pt x="133858" y="175260"/>
                  </a:lnTo>
                  <a:lnTo>
                    <a:pt x="141097" y="173862"/>
                  </a:lnTo>
                  <a:lnTo>
                    <a:pt x="165735" y="166115"/>
                  </a:lnTo>
                  <a:lnTo>
                    <a:pt x="169290" y="164719"/>
                  </a:lnTo>
                  <a:lnTo>
                    <a:pt x="172085" y="164084"/>
                  </a:lnTo>
                  <a:lnTo>
                    <a:pt x="174244" y="164084"/>
                  </a:lnTo>
                  <a:lnTo>
                    <a:pt x="175513" y="164084"/>
                  </a:lnTo>
                  <a:lnTo>
                    <a:pt x="176657" y="164337"/>
                  </a:lnTo>
                  <a:lnTo>
                    <a:pt x="177546" y="164846"/>
                  </a:lnTo>
                  <a:lnTo>
                    <a:pt x="178435" y="165353"/>
                  </a:lnTo>
                  <a:lnTo>
                    <a:pt x="180848" y="173100"/>
                  </a:lnTo>
                  <a:lnTo>
                    <a:pt x="181101" y="175513"/>
                  </a:lnTo>
                  <a:lnTo>
                    <a:pt x="181229" y="178435"/>
                  </a:lnTo>
                  <a:lnTo>
                    <a:pt x="181229" y="182118"/>
                  </a:lnTo>
                  <a:lnTo>
                    <a:pt x="181229" y="185293"/>
                  </a:lnTo>
                  <a:lnTo>
                    <a:pt x="181101" y="187960"/>
                  </a:lnTo>
                  <a:lnTo>
                    <a:pt x="180975" y="190246"/>
                  </a:lnTo>
                  <a:lnTo>
                    <a:pt x="180848" y="192532"/>
                  </a:lnTo>
                  <a:lnTo>
                    <a:pt x="180594" y="194437"/>
                  </a:lnTo>
                  <a:lnTo>
                    <a:pt x="180339" y="195961"/>
                  </a:lnTo>
                  <a:lnTo>
                    <a:pt x="180086" y="197612"/>
                  </a:lnTo>
                  <a:lnTo>
                    <a:pt x="169037" y="207263"/>
                  </a:lnTo>
                  <a:lnTo>
                    <a:pt x="164846" y="209041"/>
                  </a:lnTo>
                  <a:lnTo>
                    <a:pt x="159512" y="210820"/>
                  </a:lnTo>
                  <a:lnTo>
                    <a:pt x="152908" y="212471"/>
                  </a:lnTo>
                  <a:lnTo>
                    <a:pt x="146431" y="214122"/>
                  </a:lnTo>
                  <a:lnTo>
                    <a:pt x="103632" y="218566"/>
                  </a:lnTo>
                  <a:lnTo>
                    <a:pt x="91082" y="218162"/>
                  </a:lnTo>
                  <a:lnTo>
                    <a:pt x="48982" y="208422"/>
                  </a:lnTo>
                  <a:lnTo>
                    <a:pt x="14462" y="177339"/>
                  </a:lnTo>
                  <a:lnTo>
                    <a:pt x="1603" y="136906"/>
                  </a:lnTo>
                  <a:lnTo>
                    <a:pt x="0" y="111506"/>
                  </a:lnTo>
                  <a:lnTo>
                    <a:pt x="426" y="98883"/>
                  </a:lnTo>
                  <a:lnTo>
                    <a:pt x="10465" y="54917"/>
                  </a:lnTo>
                  <a:lnTo>
                    <a:pt x="33027" y="22907"/>
                  </a:lnTo>
                  <a:lnTo>
                    <a:pt x="66980" y="4286"/>
                  </a:lnTo>
                  <a:lnTo>
                    <a:pt x="87641" y="476"/>
                  </a:lnTo>
                  <a:lnTo>
                    <a:pt x="98806" y="0"/>
                  </a:lnTo>
                  <a:close/>
                </a:path>
              </a:pathLst>
            </a:custGeom>
            <a:ln w="10667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05480" y="497840"/>
              <a:ext cx="1182116" cy="39458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73502" y="589280"/>
              <a:ext cx="187705" cy="22923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40432" y="589280"/>
              <a:ext cx="195833" cy="2255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89480" y="589280"/>
              <a:ext cx="218312" cy="22923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56105" y="589280"/>
              <a:ext cx="201040" cy="22923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148740" y="522097"/>
              <a:ext cx="3467735" cy="291465"/>
            </a:xfrm>
            <a:custGeom>
              <a:avLst/>
              <a:gdLst/>
              <a:ahLst/>
              <a:cxnLst/>
              <a:rect l="l" t="t" r="r" b="b"/>
              <a:pathLst>
                <a:path w="3467735" h="291465">
                  <a:moveTo>
                    <a:pt x="3389223" y="25145"/>
                  </a:moveTo>
                  <a:lnTo>
                    <a:pt x="3394684" y="25145"/>
                  </a:lnTo>
                  <a:lnTo>
                    <a:pt x="3399129" y="25400"/>
                  </a:lnTo>
                  <a:lnTo>
                    <a:pt x="3402685" y="25653"/>
                  </a:lnTo>
                  <a:lnTo>
                    <a:pt x="3406241" y="26035"/>
                  </a:lnTo>
                  <a:lnTo>
                    <a:pt x="3409035" y="26669"/>
                  </a:lnTo>
                  <a:lnTo>
                    <a:pt x="3410940" y="27431"/>
                  </a:lnTo>
                  <a:lnTo>
                    <a:pt x="3412972" y="28193"/>
                  </a:lnTo>
                  <a:lnTo>
                    <a:pt x="3414496" y="29210"/>
                  </a:lnTo>
                  <a:lnTo>
                    <a:pt x="3415385" y="30352"/>
                  </a:lnTo>
                  <a:lnTo>
                    <a:pt x="3416274" y="31495"/>
                  </a:lnTo>
                  <a:lnTo>
                    <a:pt x="3416655" y="32892"/>
                  </a:lnTo>
                  <a:lnTo>
                    <a:pt x="3416655" y="34289"/>
                  </a:lnTo>
                  <a:lnTo>
                    <a:pt x="3416655" y="77597"/>
                  </a:lnTo>
                  <a:lnTo>
                    <a:pt x="3458819" y="77597"/>
                  </a:lnTo>
                  <a:lnTo>
                    <a:pt x="3460216" y="77597"/>
                  </a:lnTo>
                  <a:lnTo>
                    <a:pt x="3461486" y="77850"/>
                  </a:lnTo>
                  <a:lnTo>
                    <a:pt x="3462629" y="78612"/>
                  </a:lnTo>
                  <a:lnTo>
                    <a:pt x="3463645" y="79375"/>
                  </a:lnTo>
                  <a:lnTo>
                    <a:pt x="3464661" y="80517"/>
                  </a:lnTo>
                  <a:lnTo>
                    <a:pt x="3465296" y="82168"/>
                  </a:lnTo>
                  <a:lnTo>
                    <a:pt x="3466058" y="83819"/>
                  </a:lnTo>
                  <a:lnTo>
                    <a:pt x="3466566" y="86105"/>
                  </a:lnTo>
                  <a:lnTo>
                    <a:pt x="3466947" y="89026"/>
                  </a:lnTo>
                  <a:lnTo>
                    <a:pt x="3467328" y="91948"/>
                  </a:lnTo>
                  <a:lnTo>
                    <a:pt x="3467455" y="95503"/>
                  </a:lnTo>
                  <a:lnTo>
                    <a:pt x="3467455" y="99694"/>
                  </a:lnTo>
                  <a:lnTo>
                    <a:pt x="3467455" y="107695"/>
                  </a:lnTo>
                  <a:lnTo>
                    <a:pt x="3466820" y="113411"/>
                  </a:lnTo>
                  <a:lnTo>
                    <a:pt x="3465296" y="116712"/>
                  </a:lnTo>
                  <a:lnTo>
                    <a:pt x="3463899" y="120141"/>
                  </a:lnTo>
                  <a:lnTo>
                    <a:pt x="3461740" y="121919"/>
                  </a:lnTo>
                  <a:lnTo>
                    <a:pt x="3459073" y="121919"/>
                  </a:lnTo>
                  <a:lnTo>
                    <a:pt x="3416655" y="121919"/>
                  </a:lnTo>
                  <a:lnTo>
                    <a:pt x="3416655" y="212851"/>
                  </a:lnTo>
                  <a:lnTo>
                    <a:pt x="3416655" y="223519"/>
                  </a:lnTo>
                  <a:lnTo>
                    <a:pt x="3418306" y="231393"/>
                  </a:lnTo>
                  <a:lnTo>
                    <a:pt x="3421608" y="236727"/>
                  </a:lnTo>
                  <a:lnTo>
                    <a:pt x="3425037" y="241935"/>
                  </a:lnTo>
                  <a:lnTo>
                    <a:pt x="3430879" y="244601"/>
                  </a:lnTo>
                  <a:lnTo>
                    <a:pt x="3439515" y="244601"/>
                  </a:lnTo>
                  <a:lnTo>
                    <a:pt x="3442309" y="244601"/>
                  </a:lnTo>
                  <a:lnTo>
                    <a:pt x="3444976" y="244348"/>
                  </a:lnTo>
                  <a:lnTo>
                    <a:pt x="3447262" y="243839"/>
                  </a:lnTo>
                  <a:lnTo>
                    <a:pt x="3449548" y="243331"/>
                  </a:lnTo>
                  <a:lnTo>
                    <a:pt x="3451707" y="242824"/>
                  </a:lnTo>
                  <a:lnTo>
                    <a:pt x="3453485" y="242188"/>
                  </a:lnTo>
                  <a:lnTo>
                    <a:pt x="3455263" y="241426"/>
                  </a:lnTo>
                  <a:lnTo>
                    <a:pt x="3456787" y="240918"/>
                  </a:lnTo>
                  <a:lnTo>
                    <a:pt x="3458057" y="240411"/>
                  </a:lnTo>
                  <a:lnTo>
                    <a:pt x="3459327" y="239902"/>
                  </a:lnTo>
                  <a:lnTo>
                    <a:pt x="3460343" y="239649"/>
                  </a:lnTo>
                  <a:lnTo>
                    <a:pt x="3461359" y="239649"/>
                  </a:lnTo>
                  <a:lnTo>
                    <a:pt x="3462248" y="239649"/>
                  </a:lnTo>
                  <a:lnTo>
                    <a:pt x="3463137" y="239902"/>
                  </a:lnTo>
                  <a:lnTo>
                    <a:pt x="3463899" y="240411"/>
                  </a:lnTo>
                  <a:lnTo>
                    <a:pt x="3464661" y="240918"/>
                  </a:lnTo>
                  <a:lnTo>
                    <a:pt x="3465296" y="241935"/>
                  </a:lnTo>
                  <a:lnTo>
                    <a:pt x="3465804" y="243458"/>
                  </a:lnTo>
                  <a:lnTo>
                    <a:pt x="3466185" y="244982"/>
                  </a:lnTo>
                  <a:lnTo>
                    <a:pt x="3466566" y="247014"/>
                  </a:lnTo>
                  <a:lnTo>
                    <a:pt x="3466947" y="249681"/>
                  </a:lnTo>
                  <a:lnTo>
                    <a:pt x="3467328" y="252222"/>
                  </a:lnTo>
                  <a:lnTo>
                    <a:pt x="3467455" y="255524"/>
                  </a:lnTo>
                  <a:lnTo>
                    <a:pt x="3467455" y="259587"/>
                  </a:lnTo>
                  <a:lnTo>
                    <a:pt x="3467455" y="265938"/>
                  </a:lnTo>
                  <a:lnTo>
                    <a:pt x="3467074" y="270890"/>
                  </a:lnTo>
                  <a:lnTo>
                    <a:pt x="3466312" y="274319"/>
                  </a:lnTo>
                  <a:lnTo>
                    <a:pt x="3465550" y="277749"/>
                  </a:lnTo>
                  <a:lnTo>
                    <a:pt x="3464407" y="280035"/>
                  </a:lnTo>
                  <a:lnTo>
                    <a:pt x="3463137" y="281431"/>
                  </a:lnTo>
                  <a:lnTo>
                    <a:pt x="3461867" y="282828"/>
                  </a:lnTo>
                  <a:lnTo>
                    <a:pt x="3459962" y="284099"/>
                  </a:lnTo>
                  <a:lnTo>
                    <a:pt x="3457422" y="285114"/>
                  </a:lnTo>
                  <a:lnTo>
                    <a:pt x="3454882" y="286257"/>
                  </a:lnTo>
                  <a:lnTo>
                    <a:pt x="3437356" y="289813"/>
                  </a:lnTo>
                  <a:lnTo>
                    <a:pt x="3433419" y="290322"/>
                  </a:lnTo>
                  <a:lnTo>
                    <a:pt x="3429355" y="290449"/>
                  </a:lnTo>
                  <a:lnTo>
                    <a:pt x="3425291" y="290449"/>
                  </a:lnTo>
                  <a:lnTo>
                    <a:pt x="3382492" y="279400"/>
                  </a:lnTo>
                  <a:lnTo>
                    <a:pt x="3364208" y="245181"/>
                  </a:lnTo>
                  <a:lnTo>
                    <a:pt x="3362172" y="221106"/>
                  </a:lnTo>
                  <a:lnTo>
                    <a:pt x="3362172" y="121919"/>
                  </a:lnTo>
                  <a:lnTo>
                    <a:pt x="3338804" y="121919"/>
                  </a:lnTo>
                  <a:lnTo>
                    <a:pt x="3336137" y="121919"/>
                  </a:lnTo>
                  <a:lnTo>
                    <a:pt x="3333978" y="120141"/>
                  </a:lnTo>
                  <a:lnTo>
                    <a:pt x="3332581" y="116712"/>
                  </a:lnTo>
                  <a:lnTo>
                    <a:pt x="3331057" y="113411"/>
                  </a:lnTo>
                  <a:lnTo>
                    <a:pt x="3330422" y="107695"/>
                  </a:lnTo>
                  <a:lnTo>
                    <a:pt x="3330422" y="99694"/>
                  </a:lnTo>
                  <a:lnTo>
                    <a:pt x="3330422" y="95503"/>
                  </a:lnTo>
                  <a:lnTo>
                    <a:pt x="3330549" y="91948"/>
                  </a:lnTo>
                  <a:lnTo>
                    <a:pt x="3330930" y="89026"/>
                  </a:lnTo>
                  <a:lnTo>
                    <a:pt x="3331311" y="86105"/>
                  </a:lnTo>
                  <a:lnTo>
                    <a:pt x="3331819" y="83819"/>
                  </a:lnTo>
                  <a:lnTo>
                    <a:pt x="3332581" y="82168"/>
                  </a:lnTo>
                  <a:lnTo>
                    <a:pt x="3333343" y="80517"/>
                  </a:lnTo>
                  <a:lnTo>
                    <a:pt x="3334232" y="79375"/>
                  </a:lnTo>
                  <a:lnTo>
                    <a:pt x="3335248" y="78612"/>
                  </a:lnTo>
                  <a:lnTo>
                    <a:pt x="3336391" y="77850"/>
                  </a:lnTo>
                  <a:lnTo>
                    <a:pt x="3337661" y="77597"/>
                  </a:lnTo>
                  <a:lnTo>
                    <a:pt x="3339058" y="77597"/>
                  </a:lnTo>
                  <a:lnTo>
                    <a:pt x="3362172" y="77597"/>
                  </a:lnTo>
                  <a:lnTo>
                    <a:pt x="3362172" y="34289"/>
                  </a:lnTo>
                  <a:lnTo>
                    <a:pt x="3362172" y="32892"/>
                  </a:lnTo>
                  <a:lnTo>
                    <a:pt x="3362553" y="31495"/>
                  </a:lnTo>
                  <a:lnTo>
                    <a:pt x="3384016" y="25145"/>
                  </a:lnTo>
                  <a:lnTo>
                    <a:pt x="3389223" y="25145"/>
                  </a:lnTo>
                  <a:close/>
                </a:path>
                <a:path w="3467735" h="291465">
                  <a:moveTo>
                    <a:pt x="99085" y="0"/>
                  </a:moveTo>
                  <a:lnTo>
                    <a:pt x="105740" y="0"/>
                  </a:lnTo>
                  <a:lnTo>
                    <a:pt x="112407" y="507"/>
                  </a:lnTo>
                  <a:lnTo>
                    <a:pt x="153136" y="11429"/>
                  </a:lnTo>
                  <a:lnTo>
                    <a:pt x="165074" y="20574"/>
                  </a:lnTo>
                  <a:lnTo>
                    <a:pt x="165582" y="21589"/>
                  </a:lnTo>
                  <a:lnTo>
                    <a:pt x="165963" y="22987"/>
                  </a:lnTo>
                  <a:lnTo>
                    <a:pt x="166344" y="24637"/>
                  </a:lnTo>
                  <a:lnTo>
                    <a:pt x="166725" y="26288"/>
                  </a:lnTo>
                  <a:lnTo>
                    <a:pt x="166979" y="28448"/>
                  </a:lnTo>
                  <a:lnTo>
                    <a:pt x="167106" y="30987"/>
                  </a:lnTo>
                  <a:lnTo>
                    <a:pt x="167233" y="33527"/>
                  </a:lnTo>
                  <a:lnTo>
                    <a:pt x="167360" y="36575"/>
                  </a:lnTo>
                  <a:lnTo>
                    <a:pt x="167360" y="40386"/>
                  </a:lnTo>
                  <a:lnTo>
                    <a:pt x="167360" y="44576"/>
                  </a:lnTo>
                  <a:lnTo>
                    <a:pt x="167233" y="48132"/>
                  </a:lnTo>
                  <a:lnTo>
                    <a:pt x="166979" y="51053"/>
                  </a:lnTo>
                  <a:lnTo>
                    <a:pt x="166725" y="53975"/>
                  </a:lnTo>
                  <a:lnTo>
                    <a:pt x="163677" y="62356"/>
                  </a:lnTo>
                  <a:lnTo>
                    <a:pt x="162788" y="63245"/>
                  </a:lnTo>
                  <a:lnTo>
                    <a:pt x="161518" y="63626"/>
                  </a:lnTo>
                  <a:lnTo>
                    <a:pt x="159867" y="63626"/>
                  </a:lnTo>
                  <a:lnTo>
                    <a:pt x="158343" y="63626"/>
                  </a:lnTo>
                  <a:lnTo>
                    <a:pt x="155803" y="62611"/>
                  </a:lnTo>
                  <a:lnTo>
                    <a:pt x="152374" y="60578"/>
                  </a:lnTo>
                  <a:lnTo>
                    <a:pt x="148818" y="58547"/>
                  </a:lnTo>
                  <a:lnTo>
                    <a:pt x="144627" y="56387"/>
                  </a:lnTo>
                  <a:lnTo>
                    <a:pt x="139547" y="53975"/>
                  </a:lnTo>
                  <a:lnTo>
                    <a:pt x="134467" y="51562"/>
                  </a:lnTo>
                  <a:lnTo>
                    <a:pt x="128498" y="49402"/>
                  </a:lnTo>
                  <a:lnTo>
                    <a:pt x="121894" y="47498"/>
                  </a:lnTo>
                  <a:lnTo>
                    <a:pt x="115227" y="45465"/>
                  </a:lnTo>
                  <a:lnTo>
                    <a:pt x="107911" y="44450"/>
                  </a:lnTo>
                  <a:lnTo>
                    <a:pt x="99949" y="44450"/>
                  </a:lnTo>
                  <a:lnTo>
                    <a:pt x="93725" y="44450"/>
                  </a:lnTo>
                  <a:lnTo>
                    <a:pt x="88290" y="45212"/>
                  </a:lnTo>
                  <a:lnTo>
                    <a:pt x="83654" y="46736"/>
                  </a:lnTo>
                  <a:lnTo>
                    <a:pt x="79019" y="48260"/>
                  </a:lnTo>
                  <a:lnTo>
                    <a:pt x="75145" y="50418"/>
                  </a:lnTo>
                  <a:lnTo>
                    <a:pt x="72034" y="53086"/>
                  </a:lnTo>
                  <a:lnTo>
                    <a:pt x="68910" y="55752"/>
                  </a:lnTo>
                  <a:lnTo>
                    <a:pt x="66598" y="59054"/>
                  </a:lnTo>
                  <a:lnTo>
                    <a:pt x="65074" y="62737"/>
                  </a:lnTo>
                  <a:lnTo>
                    <a:pt x="63550" y="66548"/>
                  </a:lnTo>
                  <a:lnTo>
                    <a:pt x="62788" y="70485"/>
                  </a:lnTo>
                  <a:lnTo>
                    <a:pt x="62788" y="74675"/>
                  </a:lnTo>
                  <a:lnTo>
                    <a:pt x="62788" y="80899"/>
                  </a:lnTo>
                  <a:lnTo>
                    <a:pt x="64490" y="86360"/>
                  </a:lnTo>
                  <a:lnTo>
                    <a:pt x="67894" y="90931"/>
                  </a:lnTo>
                  <a:lnTo>
                    <a:pt x="71297" y="95503"/>
                  </a:lnTo>
                  <a:lnTo>
                    <a:pt x="101041" y="113029"/>
                  </a:lnTo>
                  <a:lnTo>
                    <a:pt x="108280" y="116204"/>
                  </a:lnTo>
                  <a:lnTo>
                    <a:pt x="145389" y="134747"/>
                  </a:lnTo>
                  <a:lnTo>
                    <a:pt x="175569" y="166338"/>
                  </a:lnTo>
                  <a:lnTo>
                    <a:pt x="183616" y="201802"/>
                  </a:lnTo>
                  <a:lnTo>
                    <a:pt x="183094" y="212590"/>
                  </a:lnTo>
                  <a:lnTo>
                    <a:pt x="170886" y="248709"/>
                  </a:lnTo>
                  <a:lnTo>
                    <a:pt x="137683" y="278431"/>
                  </a:lnTo>
                  <a:lnTo>
                    <a:pt x="100385" y="289718"/>
                  </a:lnTo>
                  <a:lnTo>
                    <a:pt x="79527" y="291083"/>
                  </a:lnTo>
                  <a:lnTo>
                    <a:pt x="72378" y="290941"/>
                  </a:lnTo>
                  <a:lnTo>
                    <a:pt x="30416" y="282955"/>
                  </a:lnTo>
                  <a:lnTo>
                    <a:pt x="24041" y="280797"/>
                  </a:lnTo>
                  <a:lnTo>
                    <a:pt x="1193" y="261238"/>
                  </a:lnTo>
                  <a:lnTo>
                    <a:pt x="393" y="257682"/>
                  </a:lnTo>
                  <a:lnTo>
                    <a:pt x="0" y="252602"/>
                  </a:lnTo>
                  <a:lnTo>
                    <a:pt x="0" y="245999"/>
                  </a:lnTo>
                  <a:lnTo>
                    <a:pt x="0" y="241426"/>
                  </a:lnTo>
                  <a:lnTo>
                    <a:pt x="139" y="237743"/>
                  </a:lnTo>
                  <a:lnTo>
                    <a:pt x="431" y="234695"/>
                  </a:lnTo>
                  <a:lnTo>
                    <a:pt x="723" y="231648"/>
                  </a:lnTo>
                  <a:lnTo>
                    <a:pt x="4445" y="223265"/>
                  </a:lnTo>
                  <a:lnTo>
                    <a:pt x="5537" y="222376"/>
                  </a:lnTo>
                  <a:lnTo>
                    <a:pt x="6807" y="221995"/>
                  </a:lnTo>
                  <a:lnTo>
                    <a:pt x="8255" y="221995"/>
                  </a:lnTo>
                  <a:lnTo>
                    <a:pt x="10287" y="221995"/>
                  </a:lnTo>
                  <a:lnTo>
                    <a:pt x="13144" y="223265"/>
                  </a:lnTo>
                  <a:lnTo>
                    <a:pt x="16840" y="225678"/>
                  </a:lnTo>
                  <a:lnTo>
                    <a:pt x="20535" y="227964"/>
                  </a:lnTo>
                  <a:lnTo>
                    <a:pt x="58083" y="243020"/>
                  </a:lnTo>
                  <a:lnTo>
                    <a:pt x="79743" y="245110"/>
                  </a:lnTo>
                  <a:lnTo>
                    <a:pt x="86690" y="245110"/>
                  </a:lnTo>
                  <a:lnTo>
                    <a:pt x="92925" y="244220"/>
                  </a:lnTo>
                  <a:lnTo>
                    <a:pt x="98425" y="242569"/>
                  </a:lnTo>
                  <a:lnTo>
                    <a:pt x="103936" y="240918"/>
                  </a:lnTo>
                  <a:lnTo>
                    <a:pt x="108610" y="238505"/>
                  </a:lnTo>
                  <a:lnTo>
                    <a:pt x="112445" y="235457"/>
                  </a:lnTo>
                  <a:lnTo>
                    <a:pt x="116281" y="232410"/>
                  </a:lnTo>
                  <a:lnTo>
                    <a:pt x="119214" y="228726"/>
                  </a:lnTo>
                  <a:lnTo>
                    <a:pt x="121246" y="224154"/>
                  </a:lnTo>
                  <a:lnTo>
                    <a:pt x="123291" y="219710"/>
                  </a:lnTo>
                  <a:lnTo>
                    <a:pt x="124307" y="214756"/>
                  </a:lnTo>
                  <a:lnTo>
                    <a:pt x="124307" y="209168"/>
                  </a:lnTo>
                  <a:lnTo>
                    <a:pt x="124307" y="202818"/>
                  </a:lnTo>
                  <a:lnTo>
                    <a:pt x="93573" y="173736"/>
                  </a:lnTo>
                  <a:lnTo>
                    <a:pt x="86474" y="170687"/>
                  </a:lnTo>
                  <a:lnTo>
                    <a:pt x="79375" y="167512"/>
                  </a:lnTo>
                  <a:lnTo>
                    <a:pt x="42583" y="148970"/>
                  </a:lnTo>
                  <a:lnTo>
                    <a:pt x="12800" y="117326"/>
                  </a:lnTo>
                  <a:lnTo>
                    <a:pt x="4775" y="81025"/>
                  </a:lnTo>
                  <a:lnTo>
                    <a:pt x="5244" y="71237"/>
                  </a:lnTo>
                  <a:lnTo>
                    <a:pt x="21072" y="31480"/>
                  </a:lnTo>
                  <a:lnTo>
                    <a:pt x="54117" y="7760"/>
                  </a:lnTo>
                  <a:lnTo>
                    <a:pt x="89538" y="309"/>
                  </a:lnTo>
                  <a:lnTo>
                    <a:pt x="99085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82261" y="507873"/>
              <a:ext cx="73787" cy="6794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62805" y="507873"/>
              <a:ext cx="73787" cy="6794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596770" y="505714"/>
              <a:ext cx="2740025" cy="307975"/>
            </a:xfrm>
            <a:custGeom>
              <a:avLst/>
              <a:gdLst/>
              <a:ahLst/>
              <a:cxnLst/>
              <a:rect l="l" t="t" r="r" b="b"/>
              <a:pathLst>
                <a:path w="2740025" h="307975">
                  <a:moveTo>
                    <a:pt x="2712719" y="0"/>
                  </a:moveTo>
                  <a:lnTo>
                    <a:pt x="2718054" y="0"/>
                  </a:lnTo>
                  <a:lnTo>
                    <a:pt x="2722499" y="253"/>
                  </a:lnTo>
                  <a:lnTo>
                    <a:pt x="2725928" y="762"/>
                  </a:lnTo>
                  <a:lnTo>
                    <a:pt x="2729356" y="1143"/>
                  </a:lnTo>
                  <a:lnTo>
                    <a:pt x="2738754" y="5461"/>
                  </a:lnTo>
                  <a:lnTo>
                    <a:pt x="2739643" y="6603"/>
                  </a:lnTo>
                  <a:lnTo>
                    <a:pt x="2740025" y="8000"/>
                  </a:lnTo>
                  <a:lnTo>
                    <a:pt x="2740025" y="9398"/>
                  </a:lnTo>
                  <a:lnTo>
                    <a:pt x="2740025" y="295148"/>
                  </a:lnTo>
                  <a:lnTo>
                    <a:pt x="2740025" y="296545"/>
                  </a:lnTo>
                  <a:lnTo>
                    <a:pt x="2739643" y="297814"/>
                  </a:lnTo>
                  <a:lnTo>
                    <a:pt x="2738754" y="298958"/>
                  </a:lnTo>
                  <a:lnTo>
                    <a:pt x="2737866" y="299974"/>
                  </a:lnTo>
                  <a:lnTo>
                    <a:pt x="2736341" y="300989"/>
                  </a:lnTo>
                  <a:lnTo>
                    <a:pt x="2734309" y="301625"/>
                  </a:lnTo>
                  <a:lnTo>
                    <a:pt x="2732151" y="302387"/>
                  </a:lnTo>
                  <a:lnTo>
                    <a:pt x="2729356" y="302895"/>
                  </a:lnTo>
                  <a:lnTo>
                    <a:pt x="2725928" y="303275"/>
                  </a:lnTo>
                  <a:lnTo>
                    <a:pt x="2722499" y="303657"/>
                  </a:lnTo>
                  <a:lnTo>
                    <a:pt x="2718054" y="303784"/>
                  </a:lnTo>
                  <a:lnTo>
                    <a:pt x="2712719" y="303784"/>
                  </a:lnTo>
                  <a:lnTo>
                    <a:pt x="2707258" y="303784"/>
                  </a:lnTo>
                  <a:lnTo>
                    <a:pt x="2691003" y="301625"/>
                  </a:lnTo>
                  <a:lnTo>
                    <a:pt x="2688970" y="300989"/>
                  </a:lnTo>
                  <a:lnTo>
                    <a:pt x="2687446" y="299974"/>
                  </a:lnTo>
                  <a:lnTo>
                    <a:pt x="2686557" y="298958"/>
                  </a:lnTo>
                  <a:lnTo>
                    <a:pt x="2685668" y="297814"/>
                  </a:lnTo>
                  <a:lnTo>
                    <a:pt x="2685288" y="296545"/>
                  </a:lnTo>
                  <a:lnTo>
                    <a:pt x="2685288" y="295148"/>
                  </a:lnTo>
                  <a:lnTo>
                    <a:pt x="2685288" y="9398"/>
                  </a:lnTo>
                  <a:lnTo>
                    <a:pt x="2685288" y="8000"/>
                  </a:lnTo>
                  <a:lnTo>
                    <a:pt x="2685668" y="6603"/>
                  </a:lnTo>
                  <a:lnTo>
                    <a:pt x="2686557" y="5461"/>
                  </a:lnTo>
                  <a:lnTo>
                    <a:pt x="2687446" y="4318"/>
                  </a:lnTo>
                  <a:lnTo>
                    <a:pt x="2699384" y="762"/>
                  </a:lnTo>
                  <a:lnTo>
                    <a:pt x="2702941" y="253"/>
                  </a:lnTo>
                  <a:lnTo>
                    <a:pt x="2707258" y="0"/>
                  </a:lnTo>
                  <a:lnTo>
                    <a:pt x="2712719" y="0"/>
                  </a:lnTo>
                  <a:close/>
                </a:path>
                <a:path w="2740025" h="307975">
                  <a:moveTo>
                    <a:pt x="2363724" y="0"/>
                  </a:moveTo>
                  <a:lnTo>
                    <a:pt x="2369057" y="0"/>
                  </a:lnTo>
                  <a:lnTo>
                    <a:pt x="2373503" y="253"/>
                  </a:lnTo>
                  <a:lnTo>
                    <a:pt x="2376931" y="762"/>
                  </a:lnTo>
                  <a:lnTo>
                    <a:pt x="2380361" y="1143"/>
                  </a:lnTo>
                  <a:lnTo>
                    <a:pt x="2389758" y="5461"/>
                  </a:lnTo>
                  <a:lnTo>
                    <a:pt x="2390648" y="6603"/>
                  </a:lnTo>
                  <a:lnTo>
                    <a:pt x="2391029" y="8000"/>
                  </a:lnTo>
                  <a:lnTo>
                    <a:pt x="2391029" y="9398"/>
                  </a:lnTo>
                  <a:lnTo>
                    <a:pt x="2391029" y="116459"/>
                  </a:lnTo>
                  <a:lnTo>
                    <a:pt x="2420619" y="95376"/>
                  </a:lnTo>
                  <a:lnTo>
                    <a:pt x="2425573" y="93090"/>
                  </a:lnTo>
                  <a:lnTo>
                    <a:pt x="2430653" y="91439"/>
                  </a:lnTo>
                  <a:lnTo>
                    <a:pt x="2435859" y="90424"/>
                  </a:lnTo>
                  <a:lnTo>
                    <a:pt x="2441066" y="89408"/>
                  </a:lnTo>
                  <a:lnTo>
                    <a:pt x="2446528" y="88900"/>
                  </a:lnTo>
                  <a:lnTo>
                    <a:pt x="2452369" y="88900"/>
                  </a:lnTo>
                  <a:lnTo>
                    <a:pt x="2495988" y="102201"/>
                  </a:lnTo>
                  <a:lnTo>
                    <a:pt x="2521426" y="136429"/>
                  </a:lnTo>
                  <a:lnTo>
                    <a:pt x="2530300" y="174609"/>
                  </a:lnTo>
                  <a:lnTo>
                    <a:pt x="2531364" y="195580"/>
                  </a:lnTo>
                  <a:lnTo>
                    <a:pt x="2531026" y="208200"/>
                  </a:lnTo>
                  <a:lnTo>
                    <a:pt x="2522610" y="252043"/>
                  </a:lnTo>
                  <a:lnTo>
                    <a:pt x="2497613" y="290210"/>
                  </a:lnTo>
                  <a:lnTo>
                    <a:pt x="2457567" y="306988"/>
                  </a:lnTo>
                  <a:lnTo>
                    <a:pt x="2447925" y="307466"/>
                  </a:lnTo>
                  <a:lnTo>
                    <a:pt x="2441448" y="307466"/>
                  </a:lnTo>
                  <a:lnTo>
                    <a:pt x="2435352" y="306959"/>
                  </a:lnTo>
                  <a:lnTo>
                    <a:pt x="2429764" y="305688"/>
                  </a:lnTo>
                  <a:lnTo>
                    <a:pt x="2424049" y="304419"/>
                  </a:lnTo>
                  <a:lnTo>
                    <a:pt x="2388234" y="280035"/>
                  </a:lnTo>
                  <a:lnTo>
                    <a:pt x="2383028" y="274065"/>
                  </a:lnTo>
                  <a:lnTo>
                    <a:pt x="2383028" y="295148"/>
                  </a:lnTo>
                  <a:lnTo>
                    <a:pt x="2383028" y="296672"/>
                  </a:lnTo>
                  <a:lnTo>
                    <a:pt x="2382646" y="298069"/>
                  </a:lnTo>
                  <a:lnTo>
                    <a:pt x="2381757" y="299212"/>
                  </a:lnTo>
                  <a:lnTo>
                    <a:pt x="2380995" y="300227"/>
                  </a:lnTo>
                  <a:lnTo>
                    <a:pt x="2370581" y="303402"/>
                  </a:lnTo>
                  <a:lnTo>
                    <a:pt x="2367533" y="303657"/>
                  </a:lnTo>
                  <a:lnTo>
                    <a:pt x="2363851" y="303784"/>
                  </a:lnTo>
                  <a:lnTo>
                    <a:pt x="2359532" y="303784"/>
                  </a:lnTo>
                  <a:lnTo>
                    <a:pt x="2355088" y="303784"/>
                  </a:lnTo>
                  <a:lnTo>
                    <a:pt x="2351278" y="303657"/>
                  </a:lnTo>
                  <a:lnTo>
                    <a:pt x="2348356" y="303402"/>
                  </a:lnTo>
                  <a:lnTo>
                    <a:pt x="2345436" y="303149"/>
                  </a:lnTo>
                  <a:lnTo>
                    <a:pt x="2337434" y="299212"/>
                  </a:lnTo>
                  <a:lnTo>
                    <a:pt x="2336673" y="298069"/>
                  </a:lnTo>
                  <a:lnTo>
                    <a:pt x="2336291" y="296672"/>
                  </a:lnTo>
                  <a:lnTo>
                    <a:pt x="2336291" y="295148"/>
                  </a:lnTo>
                  <a:lnTo>
                    <a:pt x="2336291" y="9398"/>
                  </a:lnTo>
                  <a:lnTo>
                    <a:pt x="2336291" y="8000"/>
                  </a:lnTo>
                  <a:lnTo>
                    <a:pt x="2336673" y="6603"/>
                  </a:lnTo>
                  <a:lnTo>
                    <a:pt x="2337562" y="5461"/>
                  </a:lnTo>
                  <a:lnTo>
                    <a:pt x="2338451" y="4318"/>
                  </a:lnTo>
                  <a:lnTo>
                    <a:pt x="2350389" y="762"/>
                  </a:lnTo>
                  <a:lnTo>
                    <a:pt x="2353944" y="253"/>
                  </a:lnTo>
                  <a:lnTo>
                    <a:pt x="2358263" y="0"/>
                  </a:lnTo>
                  <a:lnTo>
                    <a:pt x="2363724" y="0"/>
                  </a:lnTo>
                  <a:close/>
                </a:path>
                <a:path w="2740025" h="307975">
                  <a:moveTo>
                    <a:pt x="711708" y="0"/>
                  </a:moveTo>
                  <a:lnTo>
                    <a:pt x="717041" y="0"/>
                  </a:lnTo>
                  <a:lnTo>
                    <a:pt x="721486" y="253"/>
                  </a:lnTo>
                  <a:lnTo>
                    <a:pt x="724916" y="762"/>
                  </a:lnTo>
                  <a:lnTo>
                    <a:pt x="728345" y="1143"/>
                  </a:lnTo>
                  <a:lnTo>
                    <a:pt x="737742" y="5461"/>
                  </a:lnTo>
                  <a:lnTo>
                    <a:pt x="738631" y="6603"/>
                  </a:lnTo>
                  <a:lnTo>
                    <a:pt x="739012" y="8000"/>
                  </a:lnTo>
                  <a:lnTo>
                    <a:pt x="739012" y="9398"/>
                  </a:lnTo>
                  <a:lnTo>
                    <a:pt x="739012" y="295148"/>
                  </a:lnTo>
                  <a:lnTo>
                    <a:pt x="739012" y="296545"/>
                  </a:lnTo>
                  <a:lnTo>
                    <a:pt x="738631" y="297814"/>
                  </a:lnTo>
                  <a:lnTo>
                    <a:pt x="737742" y="298958"/>
                  </a:lnTo>
                  <a:lnTo>
                    <a:pt x="736854" y="299974"/>
                  </a:lnTo>
                  <a:lnTo>
                    <a:pt x="735329" y="300989"/>
                  </a:lnTo>
                  <a:lnTo>
                    <a:pt x="733297" y="301625"/>
                  </a:lnTo>
                  <a:lnTo>
                    <a:pt x="731139" y="302387"/>
                  </a:lnTo>
                  <a:lnTo>
                    <a:pt x="728345" y="302895"/>
                  </a:lnTo>
                  <a:lnTo>
                    <a:pt x="724916" y="303275"/>
                  </a:lnTo>
                  <a:lnTo>
                    <a:pt x="721486" y="303657"/>
                  </a:lnTo>
                  <a:lnTo>
                    <a:pt x="717041" y="303784"/>
                  </a:lnTo>
                  <a:lnTo>
                    <a:pt x="711708" y="303784"/>
                  </a:lnTo>
                  <a:lnTo>
                    <a:pt x="706247" y="303784"/>
                  </a:lnTo>
                  <a:lnTo>
                    <a:pt x="689991" y="301625"/>
                  </a:lnTo>
                  <a:lnTo>
                    <a:pt x="687959" y="300989"/>
                  </a:lnTo>
                  <a:lnTo>
                    <a:pt x="686435" y="299974"/>
                  </a:lnTo>
                  <a:lnTo>
                    <a:pt x="685546" y="298958"/>
                  </a:lnTo>
                  <a:lnTo>
                    <a:pt x="684656" y="297814"/>
                  </a:lnTo>
                  <a:lnTo>
                    <a:pt x="684276" y="296545"/>
                  </a:lnTo>
                  <a:lnTo>
                    <a:pt x="684276" y="295148"/>
                  </a:lnTo>
                  <a:lnTo>
                    <a:pt x="684276" y="9398"/>
                  </a:lnTo>
                  <a:lnTo>
                    <a:pt x="684276" y="8000"/>
                  </a:lnTo>
                  <a:lnTo>
                    <a:pt x="684656" y="6603"/>
                  </a:lnTo>
                  <a:lnTo>
                    <a:pt x="685546" y="5461"/>
                  </a:lnTo>
                  <a:lnTo>
                    <a:pt x="686435" y="4318"/>
                  </a:lnTo>
                  <a:lnTo>
                    <a:pt x="698372" y="762"/>
                  </a:lnTo>
                  <a:lnTo>
                    <a:pt x="701929" y="253"/>
                  </a:lnTo>
                  <a:lnTo>
                    <a:pt x="706247" y="0"/>
                  </a:lnTo>
                  <a:lnTo>
                    <a:pt x="711708" y="0"/>
                  </a:lnTo>
                  <a:close/>
                </a:path>
                <a:path w="2740025" h="307975">
                  <a:moveTo>
                    <a:pt x="27431" y="0"/>
                  </a:moveTo>
                  <a:lnTo>
                    <a:pt x="32765" y="0"/>
                  </a:lnTo>
                  <a:lnTo>
                    <a:pt x="37210" y="253"/>
                  </a:lnTo>
                  <a:lnTo>
                    <a:pt x="40640" y="762"/>
                  </a:lnTo>
                  <a:lnTo>
                    <a:pt x="44068" y="1143"/>
                  </a:lnTo>
                  <a:lnTo>
                    <a:pt x="53466" y="5461"/>
                  </a:lnTo>
                  <a:lnTo>
                    <a:pt x="54355" y="6603"/>
                  </a:lnTo>
                  <a:lnTo>
                    <a:pt x="54736" y="8000"/>
                  </a:lnTo>
                  <a:lnTo>
                    <a:pt x="54736" y="9398"/>
                  </a:lnTo>
                  <a:lnTo>
                    <a:pt x="54736" y="295148"/>
                  </a:lnTo>
                  <a:lnTo>
                    <a:pt x="54736" y="296545"/>
                  </a:lnTo>
                  <a:lnTo>
                    <a:pt x="54355" y="297814"/>
                  </a:lnTo>
                  <a:lnTo>
                    <a:pt x="53466" y="298958"/>
                  </a:lnTo>
                  <a:lnTo>
                    <a:pt x="52578" y="299974"/>
                  </a:lnTo>
                  <a:lnTo>
                    <a:pt x="51053" y="300989"/>
                  </a:lnTo>
                  <a:lnTo>
                    <a:pt x="49021" y="301625"/>
                  </a:lnTo>
                  <a:lnTo>
                    <a:pt x="46862" y="302387"/>
                  </a:lnTo>
                  <a:lnTo>
                    <a:pt x="44068" y="302895"/>
                  </a:lnTo>
                  <a:lnTo>
                    <a:pt x="40640" y="303275"/>
                  </a:lnTo>
                  <a:lnTo>
                    <a:pt x="37210" y="303657"/>
                  </a:lnTo>
                  <a:lnTo>
                    <a:pt x="32765" y="303784"/>
                  </a:lnTo>
                  <a:lnTo>
                    <a:pt x="27431" y="303784"/>
                  </a:lnTo>
                  <a:lnTo>
                    <a:pt x="21970" y="303784"/>
                  </a:lnTo>
                  <a:lnTo>
                    <a:pt x="5715" y="301625"/>
                  </a:lnTo>
                  <a:lnTo>
                    <a:pt x="3682" y="300989"/>
                  </a:lnTo>
                  <a:lnTo>
                    <a:pt x="2159" y="299974"/>
                  </a:lnTo>
                  <a:lnTo>
                    <a:pt x="1269" y="298958"/>
                  </a:lnTo>
                  <a:lnTo>
                    <a:pt x="381" y="297814"/>
                  </a:lnTo>
                  <a:lnTo>
                    <a:pt x="0" y="296545"/>
                  </a:lnTo>
                  <a:lnTo>
                    <a:pt x="0" y="295148"/>
                  </a:lnTo>
                  <a:lnTo>
                    <a:pt x="0" y="9398"/>
                  </a:lnTo>
                  <a:lnTo>
                    <a:pt x="0" y="8000"/>
                  </a:lnTo>
                  <a:lnTo>
                    <a:pt x="381" y="6603"/>
                  </a:lnTo>
                  <a:lnTo>
                    <a:pt x="14096" y="762"/>
                  </a:lnTo>
                  <a:lnTo>
                    <a:pt x="17653" y="253"/>
                  </a:lnTo>
                  <a:lnTo>
                    <a:pt x="21970" y="0"/>
                  </a:lnTo>
                  <a:lnTo>
                    <a:pt x="27431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05857" y="497840"/>
              <a:ext cx="100203" cy="80391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557580" y="441452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2355" y="1161288"/>
            <a:ext cx="3447287" cy="1142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63016" y="1501902"/>
            <a:ext cx="2552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Type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A(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Augmented)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512" y="2638044"/>
            <a:ext cx="3479291" cy="115214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68781" y="2982544"/>
            <a:ext cx="201866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Type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bizarre)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2376" y="4123944"/>
            <a:ext cx="3579876" cy="11430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23645" y="4464557"/>
            <a:ext cx="2376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63294" algn="l"/>
              </a:tabLst>
            </a:pPr>
            <a:r>
              <a:rPr sz="2400" dirty="0">
                <a:latin typeface="Calibri"/>
                <a:cs typeface="Calibri"/>
              </a:rPr>
              <a:t>Type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(continous)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04132" y="1034806"/>
            <a:ext cx="4262755" cy="1373505"/>
            <a:chOff x="4104132" y="1034806"/>
            <a:chExt cx="4262755" cy="137350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37663" y="1034806"/>
              <a:ext cx="4216901" cy="13731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04132" y="1220723"/>
              <a:ext cx="4262627" cy="9083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75506" y="1052702"/>
              <a:ext cx="4140962" cy="129616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175506" y="1052702"/>
              <a:ext cx="4141470" cy="1296670"/>
            </a:xfrm>
            <a:custGeom>
              <a:avLst/>
              <a:gdLst/>
              <a:ahLst/>
              <a:cxnLst/>
              <a:rect l="l" t="t" r="r" b="b"/>
              <a:pathLst>
                <a:path w="4141470" h="1296670">
                  <a:moveTo>
                    <a:pt x="0" y="216026"/>
                  </a:moveTo>
                  <a:lnTo>
                    <a:pt x="5701" y="166511"/>
                  </a:lnTo>
                  <a:lnTo>
                    <a:pt x="21944" y="121048"/>
                  </a:lnTo>
                  <a:lnTo>
                    <a:pt x="47436" y="80936"/>
                  </a:lnTo>
                  <a:lnTo>
                    <a:pt x="80883" y="47476"/>
                  </a:lnTo>
                  <a:lnTo>
                    <a:pt x="120992" y="21966"/>
                  </a:lnTo>
                  <a:lnTo>
                    <a:pt x="166471" y="5708"/>
                  </a:lnTo>
                  <a:lnTo>
                    <a:pt x="216027" y="0"/>
                  </a:lnTo>
                  <a:lnTo>
                    <a:pt x="3924935" y="0"/>
                  </a:lnTo>
                  <a:lnTo>
                    <a:pt x="3974450" y="5708"/>
                  </a:lnTo>
                  <a:lnTo>
                    <a:pt x="4019913" y="21966"/>
                  </a:lnTo>
                  <a:lnTo>
                    <a:pt x="4060025" y="47476"/>
                  </a:lnTo>
                  <a:lnTo>
                    <a:pt x="4093485" y="80936"/>
                  </a:lnTo>
                  <a:lnTo>
                    <a:pt x="4118995" y="121048"/>
                  </a:lnTo>
                  <a:lnTo>
                    <a:pt x="4135253" y="166511"/>
                  </a:lnTo>
                  <a:lnTo>
                    <a:pt x="4140962" y="216026"/>
                  </a:lnTo>
                  <a:lnTo>
                    <a:pt x="4140962" y="1080135"/>
                  </a:lnTo>
                  <a:lnTo>
                    <a:pt x="4135253" y="1129690"/>
                  </a:lnTo>
                  <a:lnTo>
                    <a:pt x="4118995" y="1175169"/>
                  </a:lnTo>
                  <a:lnTo>
                    <a:pt x="4093485" y="1215278"/>
                  </a:lnTo>
                  <a:lnTo>
                    <a:pt x="4060025" y="1248725"/>
                  </a:lnTo>
                  <a:lnTo>
                    <a:pt x="4019913" y="1274217"/>
                  </a:lnTo>
                  <a:lnTo>
                    <a:pt x="3974450" y="1290460"/>
                  </a:lnTo>
                  <a:lnTo>
                    <a:pt x="3924935" y="1296162"/>
                  </a:lnTo>
                  <a:lnTo>
                    <a:pt x="216027" y="1296162"/>
                  </a:lnTo>
                  <a:lnTo>
                    <a:pt x="166471" y="1290460"/>
                  </a:lnTo>
                  <a:lnTo>
                    <a:pt x="120992" y="1274217"/>
                  </a:lnTo>
                  <a:lnTo>
                    <a:pt x="80883" y="1248725"/>
                  </a:lnTo>
                  <a:lnTo>
                    <a:pt x="47436" y="1215278"/>
                  </a:lnTo>
                  <a:lnTo>
                    <a:pt x="21944" y="1175169"/>
                  </a:lnTo>
                  <a:lnTo>
                    <a:pt x="5701" y="1129690"/>
                  </a:lnTo>
                  <a:lnTo>
                    <a:pt x="0" y="1080135"/>
                  </a:lnTo>
                  <a:lnTo>
                    <a:pt x="0" y="216026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318253" y="1311909"/>
            <a:ext cx="37585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indent="-14033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dirty="0">
                <a:latin typeface="Times New Roman"/>
                <a:cs typeface="Times New Roman"/>
              </a:rPr>
              <a:t>Mécanisme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pharmacologique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140708" y="2546613"/>
            <a:ext cx="4285615" cy="1373505"/>
            <a:chOff x="4140708" y="2546613"/>
            <a:chExt cx="4285615" cy="137350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74236" y="2546613"/>
              <a:ext cx="4251960" cy="13731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40708" y="2732531"/>
              <a:ext cx="2714243" cy="9083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11955" y="2564891"/>
              <a:ext cx="4176522" cy="129616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11955" y="2564891"/>
              <a:ext cx="4177029" cy="1296670"/>
            </a:xfrm>
            <a:custGeom>
              <a:avLst/>
              <a:gdLst/>
              <a:ahLst/>
              <a:cxnLst/>
              <a:rect l="l" t="t" r="r" b="b"/>
              <a:pathLst>
                <a:path w="4177029" h="1296670">
                  <a:moveTo>
                    <a:pt x="0" y="216027"/>
                  </a:moveTo>
                  <a:lnTo>
                    <a:pt x="5708" y="166511"/>
                  </a:lnTo>
                  <a:lnTo>
                    <a:pt x="21966" y="121048"/>
                  </a:lnTo>
                  <a:lnTo>
                    <a:pt x="47476" y="80936"/>
                  </a:lnTo>
                  <a:lnTo>
                    <a:pt x="80936" y="47476"/>
                  </a:lnTo>
                  <a:lnTo>
                    <a:pt x="121048" y="21966"/>
                  </a:lnTo>
                  <a:lnTo>
                    <a:pt x="166511" y="5708"/>
                  </a:lnTo>
                  <a:lnTo>
                    <a:pt x="216027" y="0"/>
                  </a:lnTo>
                  <a:lnTo>
                    <a:pt x="3960495" y="0"/>
                  </a:lnTo>
                  <a:lnTo>
                    <a:pt x="4010010" y="5708"/>
                  </a:lnTo>
                  <a:lnTo>
                    <a:pt x="4055473" y="21966"/>
                  </a:lnTo>
                  <a:lnTo>
                    <a:pt x="4095585" y="47476"/>
                  </a:lnTo>
                  <a:lnTo>
                    <a:pt x="4129045" y="80936"/>
                  </a:lnTo>
                  <a:lnTo>
                    <a:pt x="4154555" y="121048"/>
                  </a:lnTo>
                  <a:lnTo>
                    <a:pt x="4170813" y="166511"/>
                  </a:lnTo>
                  <a:lnTo>
                    <a:pt x="4176522" y="216027"/>
                  </a:lnTo>
                  <a:lnTo>
                    <a:pt x="4176522" y="1080135"/>
                  </a:lnTo>
                  <a:lnTo>
                    <a:pt x="4170813" y="1129650"/>
                  </a:lnTo>
                  <a:lnTo>
                    <a:pt x="4154555" y="1175113"/>
                  </a:lnTo>
                  <a:lnTo>
                    <a:pt x="4129045" y="1215225"/>
                  </a:lnTo>
                  <a:lnTo>
                    <a:pt x="4095585" y="1248685"/>
                  </a:lnTo>
                  <a:lnTo>
                    <a:pt x="4055473" y="1274195"/>
                  </a:lnTo>
                  <a:lnTo>
                    <a:pt x="4010010" y="1290453"/>
                  </a:lnTo>
                  <a:lnTo>
                    <a:pt x="3960495" y="1296162"/>
                  </a:lnTo>
                  <a:lnTo>
                    <a:pt x="216027" y="1296162"/>
                  </a:lnTo>
                  <a:lnTo>
                    <a:pt x="166511" y="1290453"/>
                  </a:lnTo>
                  <a:lnTo>
                    <a:pt x="121048" y="1274195"/>
                  </a:lnTo>
                  <a:lnTo>
                    <a:pt x="80936" y="1248685"/>
                  </a:lnTo>
                  <a:lnTo>
                    <a:pt x="47476" y="1215225"/>
                  </a:lnTo>
                  <a:lnTo>
                    <a:pt x="21966" y="1175113"/>
                  </a:lnTo>
                  <a:lnTo>
                    <a:pt x="5708" y="1129650"/>
                  </a:lnTo>
                  <a:lnTo>
                    <a:pt x="0" y="1080135"/>
                  </a:lnTo>
                  <a:lnTo>
                    <a:pt x="0" y="216027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354829" y="2824429"/>
            <a:ext cx="21405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indent="-14033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dirty="0">
                <a:latin typeface="Times New Roman"/>
                <a:cs typeface="Times New Roman"/>
              </a:rPr>
              <a:t>Mécanisme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non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pharmacologique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285488" y="4058422"/>
            <a:ext cx="4213860" cy="1373505"/>
            <a:chOff x="4285488" y="4058422"/>
            <a:chExt cx="4213860" cy="1373505"/>
          </a:xfrm>
        </p:grpSpPr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17488" y="4058422"/>
              <a:ext cx="4181862" cy="13731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85488" y="4059936"/>
              <a:ext cx="3723132" cy="127711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55973" y="4077081"/>
              <a:ext cx="4104512" cy="129616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355973" y="4077081"/>
              <a:ext cx="4104640" cy="1296670"/>
            </a:xfrm>
            <a:custGeom>
              <a:avLst/>
              <a:gdLst/>
              <a:ahLst/>
              <a:cxnLst/>
              <a:rect l="l" t="t" r="r" b="b"/>
              <a:pathLst>
                <a:path w="4104640" h="1296670">
                  <a:moveTo>
                    <a:pt x="0" y="216027"/>
                  </a:moveTo>
                  <a:lnTo>
                    <a:pt x="5708" y="166471"/>
                  </a:lnTo>
                  <a:lnTo>
                    <a:pt x="21966" y="120992"/>
                  </a:lnTo>
                  <a:lnTo>
                    <a:pt x="47476" y="80883"/>
                  </a:lnTo>
                  <a:lnTo>
                    <a:pt x="80936" y="47436"/>
                  </a:lnTo>
                  <a:lnTo>
                    <a:pt x="121048" y="21944"/>
                  </a:lnTo>
                  <a:lnTo>
                    <a:pt x="166511" y="5701"/>
                  </a:lnTo>
                  <a:lnTo>
                    <a:pt x="216026" y="0"/>
                  </a:lnTo>
                  <a:lnTo>
                    <a:pt x="3888485" y="0"/>
                  </a:lnTo>
                  <a:lnTo>
                    <a:pt x="3938001" y="5701"/>
                  </a:lnTo>
                  <a:lnTo>
                    <a:pt x="3983464" y="21944"/>
                  </a:lnTo>
                  <a:lnTo>
                    <a:pt x="4023576" y="47436"/>
                  </a:lnTo>
                  <a:lnTo>
                    <a:pt x="4057036" y="80883"/>
                  </a:lnTo>
                  <a:lnTo>
                    <a:pt x="4082546" y="120992"/>
                  </a:lnTo>
                  <a:lnTo>
                    <a:pt x="4098804" y="166471"/>
                  </a:lnTo>
                  <a:lnTo>
                    <a:pt x="4104512" y="216027"/>
                  </a:lnTo>
                  <a:lnTo>
                    <a:pt x="4104512" y="1080135"/>
                  </a:lnTo>
                  <a:lnTo>
                    <a:pt x="4098804" y="1129650"/>
                  </a:lnTo>
                  <a:lnTo>
                    <a:pt x="4082546" y="1175113"/>
                  </a:lnTo>
                  <a:lnTo>
                    <a:pt x="4057036" y="1215225"/>
                  </a:lnTo>
                  <a:lnTo>
                    <a:pt x="4023576" y="1248685"/>
                  </a:lnTo>
                  <a:lnTo>
                    <a:pt x="3983464" y="1274195"/>
                  </a:lnTo>
                  <a:lnTo>
                    <a:pt x="3938001" y="1290453"/>
                  </a:lnTo>
                  <a:lnTo>
                    <a:pt x="3888485" y="1296162"/>
                  </a:lnTo>
                  <a:lnTo>
                    <a:pt x="216026" y="1296162"/>
                  </a:lnTo>
                  <a:lnTo>
                    <a:pt x="166511" y="1290453"/>
                  </a:lnTo>
                  <a:lnTo>
                    <a:pt x="121048" y="1274195"/>
                  </a:lnTo>
                  <a:lnTo>
                    <a:pt x="80936" y="1248685"/>
                  </a:lnTo>
                  <a:lnTo>
                    <a:pt x="47476" y="1215225"/>
                  </a:lnTo>
                  <a:lnTo>
                    <a:pt x="21966" y="1175113"/>
                  </a:lnTo>
                  <a:lnTo>
                    <a:pt x="5708" y="1129650"/>
                  </a:lnTo>
                  <a:lnTo>
                    <a:pt x="0" y="1080135"/>
                  </a:lnTo>
                  <a:lnTo>
                    <a:pt x="0" y="216027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498594" y="4154170"/>
            <a:ext cx="32213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↗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fréq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d’une </a:t>
            </a:r>
            <a:r>
              <a:rPr sz="2400" spc="-10" dirty="0">
                <a:latin typeface="Times New Roman"/>
                <a:cs typeface="Times New Roman"/>
              </a:rPr>
              <a:t>maladie </a:t>
            </a:r>
            <a:r>
              <a:rPr sz="2400" dirty="0">
                <a:latin typeface="Times New Roman"/>
                <a:cs typeface="Times New Roman"/>
              </a:rPr>
              <a:t>spontanée</a:t>
            </a:r>
            <a:r>
              <a:rPr sz="2400" spc="5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après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prise </a:t>
            </a:r>
            <a:r>
              <a:rPr sz="2400" dirty="0">
                <a:latin typeface="Times New Roman"/>
                <a:cs typeface="Times New Roman"/>
              </a:rPr>
              <a:t>chronique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méd.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575435" y="433323"/>
            <a:ext cx="1431925" cy="318135"/>
            <a:chOff x="1575435" y="433323"/>
            <a:chExt cx="1431925" cy="318135"/>
          </a:xfrm>
        </p:grpSpPr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80769" y="438657"/>
              <a:ext cx="1421130" cy="30746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49120" y="527430"/>
              <a:ext cx="1153160" cy="219075"/>
            </a:xfrm>
            <a:custGeom>
              <a:avLst/>
              <a:gdLst/>
              <a:ahLst/>
              <a:cxnLst/>
              <a:rect l="l" t="t" r="r" b="b"/>
              <a:pathLst>
                <a:path w="1153160" h="219075">
                  <a:moveTo>
                    <a:pt x="382016" y="43307"/>
                  </a:moveTo>
                  <a:lnTo>
                    <a:pt x="373888" y="43307"/>
                  </a:lnTo>
                  <a:lnTo>
                    <a:pt x="366775" y="44831"/>
                  </a:lnTo>
                  <a:lnTo>
                    <a:pt x="360680" y="47752"/>
                  </a:lnTo>
                  <a:lnTo>
                    <a:pt x="354584" y="50673"/>
                  </a:lnTo>
                  <a:lnTo>
                    <a:pt x="349631" y="55118"/>
                  </a:lnTo>
                  <a:lnTo>
                    <a:pt x="345694" y="60833"/>
                  </a:lnTo>
                  <a:lnTo>
                    <a:pt x="341756" y="66548"/>
                  </a:lnTo>
                  <a:lnTo>
                    <a:pt x="334010" y="108966"/>
                  </a:lnTo>
                  <a:lnTo>
                    <a:pt x="334152" y="115968"/>
                  </a:lnTo>
                  <a:lnTo>
                    <a:pt x="344043" y="156337"/>
                  </a:lnTo>
                  <a:lnTo>
                    <a:pt x="358521" y="170053"/>
                  </a:lnTo>
                  <a:lnTo>
                    <a:pt x="364617" y="173355"/>
                  </a:lnTo>
                  <a:lnTo>
                    <a:pt x="372110" y="175006"/>
                  </a:lnTo>
                  <a:lnTo>
                    <a:pt x="381127" y="175006"/>
                  </a:lnTo>
                  <a:lnTo>
                    <a:pt x="389381" y="175006"/>
                  </a:lnTo>
                  <a:lnTo>
                    <a:pt x="417575" y="157607"/>
                  </a:lnTo>
                  <a:lnTo>
                    <a:pt x="421513" y="151892"/>
                  </a:lnTo>
                  <a:lnTo>
                    <a:pt x="429132" y="109601"/>
                  </a:lnTo>
                  <a:lnTo>
                    <a:pt x="428990" y="102580"/>
                  </a:lnTo>
                  <a:lnTo>
                    <a:pt x="419100" y="62230"/>
                  </a:lnTo>
                  <a:lnTo>
                    <a:pt x="415544" y="56261"/>
                  </a:lnTo>
                  <a:lnTo>
                    <a:pt x="410718" y="51689"/>
                  </a:lnTo>
                  <a:lnTo>
                    <a:pt x="404749" y="48260"/>
                  </a:lnTo>
                  <a:lnTo>
                    <a:pt x="398653" y="44958"/>
                  </a:lnTo>
                  <a:lnTo>
                    <a:pt x="391160" y="43307"/>
                  </a:lnTo>
                  <a:lnTo>
                    <a:pt x="382016" y="43307"/>
                  </a:lnTo>
                  <a:close/>
                </a:path>
                <a:path w="1153160" h="219075">
                  <a:moveTo>
                    <a:pt x="1059942" y="38735"/>
                  </a:moveTo>
                  <a:lnTo>
                    <a:pt x="1052957" y="38735"/>
                  </a:lnTo>
                  <a:lnTo>
                    <a:pt x="1046988" y="40005"/>
                  </a:lnTo>
                  <a:lnTo>
                    <a:pt x="1041781" y="42672"/>
                  </a:lnTo>
                  <a:lnTo>
                    <a:pt x="1036701" y="45212"/>
                  </a:lnTo>
                  <a:lnTo>
                    <a:pt x="1021207" y="68834"/>
                  </a:lnTo>
                  <a:lnTo>
                    <a:pt x="1019302" y="74803"/>
                  </a:lnTo>
                  <a:lnTo>
                    <a:pt x="1018286" y="81280"/>
                  </a:lnTo>
                  <a:lnTo>
                    <a:pt x="1018032" y="88011"/>
                  </a:lnTo>
                  <a:lnTo>
                    <a:pt x="1099693" y="88011"/>
                  </a:lnTo>
                  <a:lnTo>
                    <a:pt x="1084927" y="46182"/>
                  </a:lnTo>
                  <a:lnTo>
                    <a:pt x="1069635" y="39566"/>
                  </a:lnTo>
                  <a:lnTo>
                    <a:pt x="1059942" y="38735"/>
                  </a:lnTo>
                  <a:close/>
                </a:path>
                <a:path w="1153160" h="219075">
                  <a:moveTo>
                    <a:pt x="41910" y="38735"/>
                  </a:moveTo>
                  <a:lnTo>
                    <a:pt x="34925" y="38735"/>
                  </a:lnTo>
                  <a:lnTo>
                    <a:pt x="28956" y="40005"/>
                  </a:lnTo>
                  <a:lnTo>
                    <a:pt x="23749" y="42672"/>
                  </a:lnTo>
                  <a:lnTo>
                    <a:pt x="18668" y="45212"/>
                  </a:lnTo>
                  <a:lnTo>
                    <a:pt x="3175" y="68834"/>
                  </a:lnTo>
                  <a:lnTo>
                    <a:pt x="1269" y="74803"/>
                  </a:lnTo>
                  <a:lnTo>
                    <a:pt x="254" y="81280"/>
                  </a:lnTo>
                  <a:lnTo>
                    <a:pt x="0" y="88011"/>
                  </a:lnTo>
                  <a:lnTo>
                    <a:pt x="81661" y="88011"/>
                  </a:lnTo>
                  <a:lnTo>
                    <a:pt x="66895" y="46182"/>
                  </a:lnTo>
                  <a:lnTo>
                    <a:pt x="51603" y="39566"/>
                  </a:lnTo>
                  <a:lnTo>
                    <a:pt x="41910" y="38735"/>
                  </a:lnTo>
                  <a:close/>
                </a:path>
                <a:path w="1153160" h="219075">
                  <a:moveTo>
                    <a:pt x="1061212" y="0"/>
                  </a:moveTo>
                  <a:lnTo>
                    <a:pt x="1102868" y="7239"/>
                  </a:lnTo>
                  <a:lnTo>
                    <a:pt x="1136409" y="33718"/>
                  </a:lnTo>
                  <a:lnTo>
                    <a:pt x="1151461" y="75358"/>
                  </a:lnTo>
                  <a:lnTo>
                    <a:pt x="1152779" y="94996"/>
                  </a:lnTo>
                  <a:lnTo>
                    <a:pt x="1152779" y="103759"/>
                  </a:lnTo>
                  <a:lnTo>
                    <a:pt x="1152779" y="110363"/>
                  </a:lnTo>
                  <a:lnTo>
                    <a:pt x="1151255" y="115316"/>
                  </a:lnTo>
                  <a:lnTo>
                    <a:pt x="1148334" y="118491"/>
                  </a:lnTo>
                  <a:lnTo>
                    <a:pt x="1145286" y="121666"/>
                  </a:lnTo>
                  <a:lnTo>
                    <a:pt x="1141222" y="123317"/>
                  </a:lnTo>
                  <a:lnTo>
                    <a:pt x="1136015" y="123317"/>
                  </a:lnTo>
                  <a:lnTo>
                    <a:pt x="1018032" y="123317"/>
                  </a:lnTo>
                  <a:lnTo>
                    <a:pt x="1018032" y="131572"/>
                  </a:lnTo>
                  <a:lnTo>
                    <a:pt x="1019048" y="139065"/>
                  </a:lnTo>
                  <a:lnTo>
                    <a:pt x="1020953" y="145796"/>
                  </a:lnTo>
                  <a:lnTo>
                    <a:pt x="1022857" y="152527"/>
                  </a:lnTo>
                  <a:lnTo>
                    <a:pt x="1026032" y="158242"/>
                  </a:lnTo>
                  <a:lnTo>
                    <a:pt x="1030351" y="162941"/>
                  </a:lnTo>
                  <a:lnTo>
                    <a:pt x="1034542" y="167640"/>
                  </a:lnTo>
                  <a:lnTo>
                    <a:pt x="1040130" y="171196"/>
                  </a:lnTo>
                  <a:lnTo>
                    <a:pt x="1046861" y="173736"/>
                  </a:lnTo>
                  <a:lnTo>
                    <a:pt x="1053592" y="176149"/>
                  </a:lnTo>
                  <a:lnTo>
                    <a:pt x="1061593" y="177419"/>
                  </a:lnTo>
                  <a:lnTo>
                    <a:pt x="1070991" y="177419"/>
                  </a:lnTo>
                  <a:lnTo>
                    <a:pt x="1080643" y="177419"/>
                  </a:lnTo>
                  <a:lnTo>
                    <a:pt x="1089025" y="176657"/>
                  </a:lnTo>
                  <a:lnTo>
                    <a:pt x="1096264" y="175260"/>
                  </a:lnTo>
                  <a:lnTo>
                    <a:pt x="1103503" y="173990"/>
                  </a:lnTo>
                  <a:lnTo>
                    <a:pt x="1109726" y="172466"/>
                  </a:lnTo>
                  <a:lnTo>
                    <a:pt x="1115060" y="170688"/>
                  </a:lnTo>
                  <a:lnTo>
                    <a:pt x="1120394" y="169037"/>
                  </a:lnTo>
                  <a:lnTo>
                    <a:pt x="1124712" y="167513"/>
                  </a:lnTo>
                  <a:lnTo>
                    <a:pt x="1128141" y="166116"/>
                  </a:lnTo>
                  <a:lnTo>
                    <a:pt x="1131697" y="164846"/>
                  </a:lnTo>
                  <a:lnTo>
                    <a:pt x="1134491" y="164084"/>
                  </a:lnTo>
                  <a:lnTo>
                    <a:pt x="1136650" y="164084"/>
                  </a:lnTo>
                  <a:lnTo>
                    <a:pt x="1137920" y="164084"/>
                  </a:lnTo>
                  <a:lnTo>
                    <a:pt x="1143254" y="173101"/>
                  </a:lnTo>
                  <a:lnTo>
                    <a:pt x="1143508" y="175514"/>
                  </a:lnTo>
                  <a:lnTo>
                    <a:pt x="1143635" y="178562"/>
                  </a:lnTo>
                  <a:lnTo>
                    <a:pt x="1143635" y="182118"/>
                  </a:lnTo>
                  <a:lnTo>
                    <a:pt x="1143635" y="185293"/>
                  </a:lnTo>
                  <a:lnTo>
                    <a:pt x="1143508" y="188087"/>
                  </a:lnTo>
                  <a:lnTo>
                    <a:pt x="1143381" y="190246"/>
                  </a:lnTo>
                  <a:lnTo>
                    <a:pt x="1143254" y="192532"/>
                  </a:lnTo>
                  <a:lnTo>
                    <a:pt x="1115314" y="212471"/>
                  </a:lnTo>
                  <a:lnTo>
                    <a:pt x="1108837" y="214122"/>
                  </a:lnTo>
                  <a:lnTo>
                    <a:pt x="1066038" y="218694"/>
                  </a:lnTo>
                  <a:lnTo>
                    <a:pt x="1053488" y="218287"/>
                  </a:lnTo>
                  <a:lnTo>
                    <a:pt x="1011388" y="208424"/>
                  </a:lnTo>
                  <a:lnTo>
                    <a:pt x="976868" y="177355"/>
                  </a:lnTo>
                  <a:lnTo>
                    <a:pt x="964009" y="136953"/>
                  </a:lnTo>
                  <a:lnTo>
                    <a:pt x="962406" y="111506"/>
                  </a:lnTo>
                  <a:lnTo>
                    <a:pt x="962832" y="98883"/>
                  </a:lnTo>
                  <a:lnTo>
                    <a:pt x="972871" y="54917"/>
                  </a:lnTo>
                  <a:lnTo>
                    <a:pt x="995431" y="22907"/>
                  </a:lnTo>
                  <a:lnTo>
                    <a:pt x="1029333" y="4286"/>
                  </a:lnTo>
                  <a:lnTo>
                    <a:pt x="1050045" y="476"/>
                  </a:lnTo>
                  <a:lnTo>
                    <a:pt x="1061212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72487" y="522096"/>
              <a:ext cx="195833" cy="22567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580769" y="438657"/>
              <a:ext cx="1187450" cy="307975"/>
            </a:xfrm>
            <a:custGeom>
              <a:avLst/>
              <a:gdLst/>
              <a:ahLst/>
              <a:cxnLst/>
              <a:rect l="l" t="t" r="r" b="b"/>
              <a:pathLst>
                <a:path w="1187450" h="307975">
                  <a:moveTo>
                    <a:pt x="652272" y="88772"/>
                  </a:moveTo>
                  <a:lnTo>
                    <a:pt x="697483" y="95884"/>
                  </a:lnTo>
                  <a:lnTo>
                    <a:pt x="734968" y="123846"/>
                  </a:lnTo>
                  <a:lnTo>
                    <a:pt x="750316" y="160728"/>
                  </a:lnTo>
                  <a:lnTo>
                    <a:pt x="753744" y="196214"/>
                  </a:lnTo>
                  <a:lnTo>
                    <a:pt x="753340" y="208315"/>
                  </a:lnTo>
                  <a:lnTo>
                    <a:pt x="743600" y="251263"/>
                  </a:lnTo>
                  <a:lnTo>
                    <a:pt x="720435" y="283533"/>
                  </a:lnTo>
                  <a:lnTo>
                    <a:pt x="683773" y="302912"/>
                  </a:lnTo>
                  <a:lnTo>
                    <a:pt x="647573" y="307466"/>
                  </a:lnTo>
                  <a:lnTo>
                    <a:pt x="635045" y="307014"/>
                  </a:lnTo>
                  <a:lnTo>
                    <a:pt x="593367" y="296277"/>
                  </a:lnTo>
                  <a:lnTo>
                    <a:pt x="559800" y="264144"/>
                  </a:lnTo>
                  <a:lnTo>
                    <a:pt x="547560" y="224313"/>
                  </a:lnTo>
                  <a:lnTo>
                    <a:pt x="546100" y="200025"/>
                  </a:lnTo>
                  <a:lnTo>
                    <a:pt x="546506" y="187924"/>
                  </a:lnTo>
                  <a:lnTo>
                    <a:pt x="556388" y="144905"/>
                  </a:lnTo>
                  <a:lnTo>
                    <a:pt x="579588" y="112706"/>
                  </a:lnTo>
                  <a:lnTo>
                    <a:pt x="616071" y="93380"/>
                  </a:lnTo>
                  <a:lnTo>
                    <a:pt x="652272" y="88772"/>
                  </a:lnTo>
                  <a:close/>
                </a:path>
                <a:path w="1187450" h="307975">
                  <a:moveTo>
                    <a:pt x="311531" y="88772"/>
                  </a:moveTo>
                  <a:lnTo>
                    <a:pt x="353187" y="96012"/>
                  </a:lnTo>
                  <a:lnTo>
                    <a:pt x="386728" y="122491"/>
                  </a:lnTo>
                  <a:lnTo>
                    <a:pt x="401780" y="164131"/>
                  </a:lnTo>
                  <a:lnTo>
                    <a:pt x="403098" y="183768"/>
                  </a:lnTo>
                  <a:lnTo>
                    <a:pt x="403098" y="192531"/>
                  </a:lnTo>
                  <a:lnTo>
                    <a:pt x="403098" y="199136"/>
                  </a:lnTo>
                  <a:lnTo>
                    <a:pt x="401574" y="204088"/>
                  </a:lnTo>
                  <a:lnTo>
                    <a:pt x="398653" y="207263"/>
                  </a:lnTo>
                  <a:lnTo>
                    <a:pt x="395605" y="210438"/>
                  </a:lnTo>
                  <a:lnTo>
                    <a:pt x="391541" y="212089"/>
                  </a:lnTo>
                  <a:lnTo>
                    <a:pt x="386333" y="212089"/>
                  </a:lnTo>
                  <a:lnTo>
                    <a:pt x="268350" y="212089"/>
                  </a:lnTo>
                  <a:lnTo>
                    <a:pt x="268350" y="220344"/>
                  </a:lnTo>
                  <a:lnTo>
                    <a:pt x="269367" y="227837"/>
                  </a:lnTo>
                  <a:lnTo>
                    <a:pt x="271272" y="234568"/>
                  </a:lnTo>
                  <a:lnTo>
                    <a:pt x="273176" y="241300"/>
                  </a:lnTo>
                  <a:lnTo>
                    <a:pt x="276351" y="247014"/>
                  </a:lnTo>
                  <a:lnTo>
                    <a:pt x="280669" y="251713"/>
                  </a:lnTo>
                  <a:lnTo>
                    <a:pt x="284861" y="256412"/>
                  </a:lnTo>
                  <a:lnTo>
                    <a:pt x="290449" y="259968"/>
                  </a:lnTo>
                  <a:lnTo>
                    <a:pt x="297180" y="262508"/>
                  </a:lnTo>
                  <a:lnTo>
                    <a:pt x="303911" y="264921"/>
                  </a:lnTo>
                  <a:lnTo>
                    <a:pt x="311912" y="266191"/>
                  </a:lnTo>
                  <a:lnTo>
                    <a:pt x="321310" y="266191"/>
                  </a:lnTo>
                  <a:lnTo>
                    <a:pt x="330962" y="266191"/>
                  </a:lnTo>
                  <a:lnTo>
                    <a:pt x="339344" y="265429"/>
                  </a:lnTo>
                  <a:lnTo>
                    <a:pt x="346582" y="264032"/>
                  </a:lnTo>
                  <a:lnTo>
                    <a:pt x="353822" y="262763"/>
                  </a:lnTo>
                  <a:lnTo>
                    <a:pt x="360044" y="261238"/>
                  </a:lnTo>
                  <a:lnTo>
                    <a:pt x="365379" y="259461"/>
                  </a:lnTo>
                  <a:lnTo>
                    <a:pt x="370713" y="257809"/>
                  </a:lnTo>
                  <a:lnTo>
                    <a:pt x="375031" y="256286"/>
                  </a:lnTo>
                  <a:lnTo>
                    <a:pt x="378460" y="254888"/>
                  </a:lnTo>
                  <a:lnTo>
                    <a:pt x="382016" y="253618"/>
                  </a:lnTo>
                  <a:lnTo>
                    <a:pt x="384810" y="252856"/>
                  </a:lnTo>
                  <a:lnTo>
                    <a:pt x="386969" y="252856"/>
                  </a:lnTo>
                  <a:lnTo>
                    <a:pt x="388238" y="252856"/>
                  </a:lnTo>
                  <a:lnTo>
                    <a:pt x="393573" y="261874"/>
                  </a:lnTo>
                  <a:lnTo>
                    <a:pt x="393826" y="264287"/>
                  </a:lnTo>
                  <a:lnTo>
                    <a:pt x="393954" y="267334"/>
                  </a:lnTo>
                  <a:lnTo>
                    <a:pt x="393954" y="270890"/>
                  </a:lnTo>
                  <a:lnTo>
                    <a:pt x="393954" y="274065"/>
                  </a:lnTo>
                  <a:lnTo>
                    <a:pt x="393826" y="276859"/>
                  </a:lnTo>
                  <a:lnTo>
                    <a:pt x="393700" y="279018"/>
                  </a:lnTo>
                  <a:lnTo>
                    <a:pt x="393573" y="281304"/>
                  </a:lnTo>
                  <a:lnTo>
                    <a:pt x="365632" y="301243"/>
                  </a:lnTo>
                  <a:lnTo>
                    <a:pt x="359156" y="302894"/>
                  </a:lnTo>
                  <a:lnTo>
                    <a:pt x="316356" y="307466"/>
                  </a:lnTo>
                  <a:lnTo>
                    <a:pt x="303807" y="307060"/>
                  </a:lnTo>
                  <a:lnTo>
                    <a:pt x="261707" y="297197"/>
                  </a:lnTo>
                  <a:lnTo>
                    <a:pt x="227187" y="266128"/>
                  </a:lnTo>
                  <a:lnTo>
                    <a:pt x="214328" y="225726"/>
                  </a:lnTo>
                  <a:lnTo>
                    <a:pt x="212725" y="200278"/>
                  </a:lnTo>
                  <a:lnTo>
                    <a:pt x="213151" y="187656"/>
                  </a:lnTo>
                  <a:lnTo>
                    <a:pt x="223190" y="143690"/>
                  </a:lnTo>
                  <a:lnTo>
                    <a:pt x="245750" y="111680"/>
                  </a:lnTo>
                  <a:lnTo>
                    <a:pt x="279652" y="93059"/>
                  </a:lnTo>
                  <a:lnTo>
                    <a:pt x="300364" y="89249"/>
                  </a:lnTo>
                  <a:lnTo>
                    <a:pt x="311531" y="88772"/>
                  </a:lnTo>
                  <a:close/>
                </a:path>
                <a:path w="1187450" h="307975">
                  <a:moveTo>
                    <a:pt x="99060" y="16255"/>
                  </a:moveTo>
                  <a:lnTo>
                    <a:pt x="105791" y="16255"/>
                  </a:lnTo>
                  <a:lnTo>
                    <a:pt x="112394" y="16763"/>
                  </a:lnTo>
                  <a:lnTo>
                    <a:pt x="119125" y="17779"/>
                  </a:lnTo>
                  <a:lnTo>
                    <a:pt x="125730" y="18795"/>
                  </a:lnTo>
                  <a:lnTo>
                    <a:pt x="131953" y="20192"/>
                  </a:lnTo>
                  <a:lnTo>
                    <a:pt x="137794" y="21970"/>
                  </a:lnTo>
                  <a:lnTo>
                    <a:pt x="143510" y="23621"/>
                  </a:lnTo>
                  <a:lnTo>
                    <a:pt x="148717" y="25653"/>
                  </a:lnTo>
                  <a:lnTo>
                    <a:pt x="153162" y="27812"/>
                  </a:lnTo>
                  <a:lnTo>
                    <a:pt x="157733" y="29971"/>
                  </a:lnTo>
                  <a:lnTo>
                    <a:pt x="165100" y="36956"/>
                  </a:lnTo>
                  <a:lnTo>
                    <a:pt x="165607" y="37972"/>
                  </a:lnTo>
                  <a:lnTo>
                    <a:pt x="165988" y="39242"/>
                  </a:lnTo>
                  <a:lnTo>
                    <a:pt x="166369" y="40893"/>
                  </a:lnTo>
                  <a:lnTo>
                    <a:pt x="166750" y="42544"/>
                  </a:lnTo>
                  <a:lnTo>
                    <a:pt x="167005" y="44703"/>
                  </a:lnTo>
                  <a:lnTo>
                    <a:pt x="167131" y="47243"/>
                  </a:lnTo>
                  <a:lnTo>
                    <a:pt x="167258" y="49783"/>
                  </a:lnTo>
                  <a:lnTo>
                    <a:pt x="167386" y="52958"/>
                  </a:lnTo>
                  <a:lnTo>
                    <a:pt x="167386" y="56641"/>
                  </a:lnTo>
                  <a:lnTo>
                    <a:pt x="167386" y="60832"/>
                  </a:lnTo>
                  <a:lnTo>
                    <a:pt x="163703" y="78612"/>
                  </a:lnTo>
                  <a:lnTo>
                    <a:pt x="162813" y="79501"/>
                  </a:lnTo>
                  <a:lnTo>
                    <a:pt x="161544" y="79882"/>
                  </a:lnTo>
                  <a:lnTo>
                    <a:pt x="159893" y="79882"/>
                  </a:lnTo>
                  <a:lnTo>
                    <a:pt x="158369" y="79882"/>
                  </a:lnTo>
                  <a:lnTo>
                    <a:pt x="155829" y="78866"/>
                  </a:lnTo>
                  <a:lnTo>
                    <a:pt x="152273" y="76834"/>
                  </a:lnTo>
                  <a:lnTo>
                    <a:pt x="148844" y="74802"/>
                  </a:lnTo>
                  <a:lnTo>
                    <a:pt x="144525" y="72643"/>
                  </a:lnTo>
                  <a:lnTo>
                    <a:pt x="139573" y="70230"/>
                  </a:lnTo>
                  <a:lnTo>
                    <a:pt x="134493" y="67817"/>
                  </a:lnTo>
                  <a:lnTo>
                    <a:pt x="128524" y="65658"/>
                  </a:lnTo>
                  <a:lnTo>
                    <a:pt x="121919" y="63753"/>
                  </a:lnTo>
                  <a:lnTo>
                    <a:pt x="115188" y="61721"/>
                  </a:lnTo>
                  <a:lnTo>
                    <a:pt x="107950" y="60832"/>
                  </a:lnTo>
                  <a:lnTo>
                    <a:pt x="99949" y="60832"/>
                  </a:lnTo>
                  <a:lnTo>
                    <a:pt x="93725" y="60832"/>
                  </a:lnTo>
                  <a:lnTo>
                    <a:pt x="88264" y="61594"/>
                  </a:lnTo>
                  <a:lnTo>
                    <a:pt x="83693" y="63118"/>
                  </a:lnTo>
                  <a:lnTo>
                    <a:pt x="78993" y="64642"/>
                  </a:lnTo>
                  <a:lnTo>
                    <a:pt x="62864" y="86867"/>
                  </a:lnTo>
                  <a:lnTo>
                    <a:pt x="62864" y="91058"/>
                  </a:lnTo>
                  <a:lnTo>
                    <a:pt x="62864" y="97281"/>
                  </a:lnTo>
                  <a:lnTo>
                    <a:pt x="81661" y="119379"/>
                  </a:lnTo>
                  <a:lnTo>
                    <a:pt x="87375" y="122936"/>
                  </a:lnTo>
                  <a:lnTo>
                    <a:pt x="93853" y="126237"/>
                  </a:lnTo>
                  <a:lnTo>
                    <a:pt x="101092" y="129412"/>
                  </a:lnTo>
                  <a:lnTo>
                    <a:pt x="108331" y="132461"/>
                  </a:lnTo>
                  <a:lnTo>
                    <a:pt x="115697" y="135762"/>
                  </a:lnTo>
                  <a:lnTo>
                    <a:pt x="123189" y="139191"/>
                  </a:lnTo>
                  <a:lnTo>
                    <a:pt x="130810" y="142747"/>
                  </a:lnTo>
                  <a:lnTo>
                    <a:pt x="138175" y="146684"/>
                  </a:lnTo>
                  <a:lnTo>
                    <a:pt x="145414" y="151129"/>
                  </a:lnTo>
                  <a:lnTo>
                    <a:pt x="152654" y="155447"/>
                  </a:lnTo>
                  <a:lnTo>
                    <a:pt x="178435" y="188721"/>
                  </a:lnTo>
                  <a:lnTo>
                    <a:pt x="183642" y="218058"/>
                  </a:lnTo>
                  <a:lnTo>
                    <a:pt x="183120" y="228848"/>
                  </a:lnTo>
                  <a:lnTo>
                    <a:pt x="170912" y="265074"/>
                  </a:lnTo>
                  <a:lnTo>
                    <a:pt x="137668" y="294751"/>
                  </a:lnTo>
                  <a:lnTo>
                    <a:pt x="100377" y="306038"/>
                  </a:lnTo>
                  <a:lnTo>
                    <a:pt x="79501" y="307466"/>
                  </a:lnTo>
                  <a:lnTo>
                    <a:pt x="72382" y="307304"/>
                  </a:lnTo>
                  <a:lnTo>
                    <a:pt x="30480" y="299338"/>
                  </a:lnTo>
                  <a:lnTo>
                    <a:pt x="14478" y="292226"/>
                  </a:lnTo>
                  <a:lnTo>
                    <a:pt x="10159" y="289813"/>
                  </a:lnTo>
                  <a:lnTo>
                    <a:pt x="1269" y="277494"/>
                  </a:lnTo>
                  <a:lnTo>
                    <a:pt x="381" y="273938"/>
                  </a:lnTo>
                  <a:lnTo>
                    <a:pt x="0" y="268858"/>
                  </a:lnTo>
                  <a:lnTo>
                    <a:pt x="0" y="262254"/>
                  </a:lnTo>
                  <a:lnTo>
                    <a:pt x="0" y="257682"/>
                  </a:lnTo>
                  <a:lnTo>
                    <a:pt x="127" y="254000"/>
                  </a:lnTo>
                  <a:lnTo>
                    <a:pt x="508" y="250951"/>
                  </a:lnTo>
                  <a:lnTo>
                    <a:pt x="762" y="247903"/>
                  </a:lnTo>
                  <a:lnTo>
                    <a:pt x="1269" y="245490"/>
                  </a:lnTo>
                  <a:lnTo>
                    <a:pt x="1905" y="243586"/>
                  </a:lnTo>
                  <a:lnTo>
                    <a:pt x="2540" y="241680"/>
                  </a:lnTo>
                  <a:lnTo>
                    <a:pt x="3428" y="240283"/>
                  </a:lnTo>
                  <a:lnTo>
                    <a:pt x="4444" y="239521"/>
                  </a:lnTo>
                  <a:lnTo>
                    <a:pt x="5587" y="238759"/>
                  </a:lnTo>
                  <a:lnTo>
                    <a:pt x="6858" y="238378"/>
                  </a:lnTo>
                  <a:lnTo>
                    <a:pt x="8255" y="238378"/>
                  </a:lnTo>
                  <a:lnTo>
                    <a:pt x="10287" y="238378"/>
                  </a:lnTo>
                  <a:lnTo>
                    <a:pt x="13208" y="239521"/>
                  </a:lnTo>
                  <a:lnTo>
                    <a:pt x="16890" y="241934"/>
                  </a:lnTo>
                  <a:lnTo>
                    <a:pt x="20574" y="244347"/>
                  </a:lnTo>
                  <a:lnTo>
                    <a:pt x="25272" y="246887"/>
                  </a:lnTo>
                  <a:lnTo>
                    <a:pt x="31115" y="249808"/>
                  </a:lnTo>
                  <a:lnTo>
                    <a:pt x="36830" y="252729"/>
                  </a:lnTo>
                  <a:lnTo>
                    <a:pt x="79756" y="261365"/>
                  </a:lnTo>
                  <a:lnTo>
                    <a:pt x="86741" y="261365"/>
                  </a:lnTo>
                  <a:lnTo>
                    <a:pt x="92963" y="260476"/>
                  </a:lnTo>
                  <a:lnTo>
                    <a:pt x="98425" y="258825"/>
                  </a:lnTo>
                  <a:lnTo>
                    <a:pt x="104012" y="257175"/>
                  </a:lnTo>
                  <a:lnTo>
                    <a:pt x="124332" y="231012"/>
                  </a:lnTo>
                  <a:lnTo>
                    <a:pt x="124332" y="225551"/>
                  </a:lnTo>
                  <a:lnTo>
                    <a:pt x="124332" y="219075"/>
                  </a:lnTo>
                  <a:lnTo>
                    <a:pt x="105537" y="196976"/>
                  </a:lnTo>
                  <a:lnTo>
                    <a:pt x="99949" y="193420"/>
                  </a:lnTo>
                  <a:lnTo>
                    <a:pt x="93599" y="189991"/>
                  </a:lnTo>
                  <a:lnTo>
                    <a:pt x="86487" y="186943"/>
                  </a:lnTo>
                  <a:lnTo>
                    <a:pt x="79375" y="183768"/>
                  </a:lnTo>
                  <a:lnTo>
                    <a:pt x="72136" y="180593"/>
                  </a:lnTo>
                  <a:lnTo>
                    <a:pt x="64516" y="177037"/>
                  </a:lnTo>
                  <a:lnTo>
                    <a:pt x="57023" y="173608"/>
                  </a:lnTo>
                  <a:lnTo>
                    <a:pt x="23621" y="149351"/>
                  </a:lnTo>
                  <a:lnTo>
                    <a:pt x="6096" y="113680"/>
                  </a:lnTo>
                  <a:lnTo>
                    <a:pt x="4825" y="97281"/>
                  </a:lnTo>
                  <a:lnTo>
                    <a:pt x="5282" y="87493"/>
                  </a:lnTo>
                  <a:lnTo>
                    <a:pt x="21081" y="47736"/>
                  </a:lnTo>
                  <a:lnTo>
                    <a:pt x="54121" y="24070"/>
                  </a:lnTo>
                  <a:lnTo>
                    <a:pt x="89558" y="16565"/>
                  </a:lnTo>
                  <a:lnTo>
                    <a:pt x="99060" y="16255"/>
                  </a:lnTo>
                  <a:close/>
                </a:path>
                <a:path w="1187450" h="307975">
                  <a:moveTo>
                    <a:pt x="1159637" y="0"/>
                  </a:moveTo>
                  <a:lnTo>
                    <a:pt x="1165098" y="0"/>
                  </a:lnTo>
                  <a:lnTo>
                    <a:pt x="1169416" y="126"/>
                  </a:lnTo>
                  <a:lnTo>
                    <a:pt x="1172972" y="634"/>
                  </a:lnTo>
                  <a:lnTo>
                    <a:pt x="1176401" y="1015"/>
                  </a:lnTo>
                  <a:lnTo>
                    <a:pt x="1187069" y="7874"/>
                  </a:lnTo>
                  <a:lnTo>
                    <a:pt x="1187069" y="9270"/>
                  </a:lnTo>
                  <a:lnTo>
                    <a:pt x="1187069" y="295020"/>
                  </a:lnTo>
                  <a:lnTo>
                    <a:pt x="1187069" y="296544"/>
                  </a:lnTo>
                  <a:lnTo>
                    <a:pt x="1186688" y="297814"/>
                  </a:lnTo>
                  <a:lnTo>
                    <a:pt x="1185799" y="298830"/>
                  </a:lnTo>
                  <a:lnTo>
                    <a:pt x="1184910" y="299974"/>
                  </a:lnTo>
                  <a:lnTo>
                    <a:pt x="1183386" y="300863"/>
                  </a:lnTo>
                  <a:lnTo>
                    <a:pt x="1181354" y="301497"/>
                  </a:lnTo>
                  <a:lnTo>
                    <a:pt x="1179195" y="302259"/>
                  </a:lnTo>
                  <a:lnTo>
                    <a:pt x="1176401" y="302767"/>
                  </a:lnTo>
                  <a:lnTo>
                    <a:pt x="1172972" y="303149"/>
                  </a:lnTo>
                  <a:lnTo>
                    <a:pt x="1169416" y="303529"/>
                  </a:lnTo>
                  <a:lnTo>
                    <a:pt x="1165098" y="303783"/>
                  </a:lnTo>
                  <a:lnTo>
                    <a:pt x="1159637" y="303783"/>
                  </a:lnTo>
                  <a:lnTo>
                    <a:pt x="1154303" y="303783"/>
                  </a:lnTo>
                  <a:lnTo>
                    <a:pt x="1138047" y="301497"/>
                  </a:lnTo>
                  <a:lnTo>
                    <a:pt x="1136014" y="300863"/>
                  </a:lnTo>
                  <a:lnTo>
                    <a:pt x="1134491" y="299974"/>
                  </a:lnTo>
                  <a:lnTo>
                    <a:pt x="1133602" y="298830"/>
                  </a:lnTo>
                  <a:lnTo>
                    <a:pt x="1132713" y="297814"/>
                  </a:lnTo>
                  <a:lnTo>
                    <a:pt x="1132332" y="296544"/>
                  </a:lnTo>
                  <a:lnTo>
                    <a:pt x="1132332" y="295020"/>
                  </a:lnTo>
                  <a:lnTo>
                    <a:pt x="1132332" y="9270"/>
                  </a:lnTo>
                  <a:lnTo>
                    <a:pt x="1132332" y="7874"/>
                  </a:lnTo>
                  <a:lnTo>
                    <a:pt x="1132713" y="6603"/>
                  </a:lnTo>
                  <a:lnTo>
                    <a:pt x="1146429" y="634"/>
                  </a:lnTo>
                  <a:lnTo>
                    <a:pt x="1149985" y="126"/>
                  </a:lnTo>
                  <a:lnTo>
                    <a:pt x="1154303" y="0"/>
                  </a:lnTo>
                  <a:lnTo>
                    <a:pt x="1159637" y="0"/>
                  </a:lnTo>
                  <a:close/>
                </a:path>
                <a:path w="1187450" h="307975">
                  <a:moveTo>
                    <a:pt x="475361" y="0"/>
                  </a:moveTo>
                  <a:lnTo>
                    <a:pt x="480822" y="0"/>
                  </a:lnTo>
                  <a:lnTo>
                    <a:pt x="485139" y="126"/>
                  </a:lnTo>
                  <a:lnTo>
                    <a:pt x="488695" y="634"/>
                  </a:lnTo>
                  <a:lnTo>
                    <a:pt x="492125" y="1015"/>
                  </a:lnTo>
                  <a:lnTo>
                    <a:pt x="502793" y="7874"/>
                  </a:lnTo>
                  <a:lnTo>
                    <a:pt x="502793" y="9270"/>
                  </a:lnTo>
                  <a:lnTo>
                    <a:pt x="502793" y="295020"/>
                  </a:lnTo>
                  <a:lnTo>
                    <a:pt x="502793" y="296544"/>
                  </a:lnTo>
                  <a:lnTo>
                    <a:pt x="502412" y="297814"/>
                  </a:lnTo>
                  <a:lnTo>
                    <a:pt x="501523" y="298830"/>
                  </a:lnTo>
                  <a:lnTo>
                    <a:pt x="500633" y="299974"/>
                  </a:lnTo>
                  <a:lnTo>
                    <a:pt x="499110" y="300863"/>
                  </a:lnTo>
                  <a:lnTo>
                    <a:pt x="497078" y="301497"/>
                  </a:lnTo>
                  <a:lnTo>
                    <a:pt x="494919" y="302259"/>
                  </a:lnTo>
                  <a:lnTo>
                    <a:pt x="492125" y="302767"/>
                  </a:lnTo>
                  <a:lnTo>
                    <a:pt x="488695" y="303149"/>
                  </a:lnTo>
                  <a:lnTo>
                    <a:pt x="485139" y="303529"/>
                  </a:lnTo>
                  <a:lnTo>
                    <a:pt x="480822" y="303783"/>
                  </a:lnTo>
                  <a:lnTo>
                    <a:pt x="475361" y="303783"/>
                  </a:lnTo>
                  <a:lnTo>
                    <a:pt x="470026" y="303783"/>
                  </a:lnTo>
                  <a:lnTo>
                    <a:pt x="453770" y="301497"/>
                  </a:lnTo>
                  <a:lnTo>
                    <a:pt x="451738" y="300863"/>
                  </a:lnTo>
                  <a:lnTo>
                    <a:pt x="450214" y="299974"/>
                  </a:lnTo>
                  <a:lnTo>
                    <a:pt x="449325" y="298830"/>
                  </a:lnTo>
                  <a:lnTo>
                    <a:pt x="448437" y="297814"/>
                  </a:lnTo>
                  <a:lnTo>
                    <a:pt x="448056" y="296544"/>
                  </a:lnTo>
                  <a:lnTo>
                    <a:pt x="448056" y="295020"/>
                  </a:lnTo>
                  <a:lnTo>
                    <a:pt x="448056" y="9270"/>
                  </a:lnTo>
                  <a:lnTo>
                    <a:pt x="448056" y="7874"/>
                  </a:lnTo>
                  <a:lnTo>
                    <a:pt x="448437" y="6603"/>
                  </a:lnTo>
                  <a:lnTo>
                    <a:pt x="462153" y="634"/>
                  </a:lnTo>
                  <a:lnTo>
                    <a:pt x="465708" y="126"/>
                  </a:lnTo>
                  <a:lnTo>
                    <a:pt x="470026" y="0"/>
                  </a:lnTo>
                  <a:lnTo>
                    <a:pt x="475361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3142107" y="430656"/>
            <a:ext cx="2067560" cy="321310"/>
            <a:chOff x="3142107" y="430656"/>
            <a:chExt cx="2067560" cy="321310"/>
          </a:xfrm>
        </p:grpSpPr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47441" y="435990"/>
              <a:ext cx="2056637" cy="31013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013705" y="527430"/>
              <a:ext cx="190500" cy="219075"/>
            </a:xfrm>
            <a:custGeom>
              <a:avLst/>
              <a:gdLst/>
              <a:ahLst/>
              <a:cxnLst/>
              <a:rect l="l" t="t" r="r" b="b"/>
              <a:pathLst>
                <a:path w="190500" h="219075">
                  <a:moveTo>
                    <a:pt x="97536" y="38735"/>
                  </a:moveTo>
                  <a:lnTo>
                    <a:pt x="90551" y="38735"/>
                  </a:lnTo>
                  <a:lnTo>
                    <a:pt x="84582" y="40005"/>
                  </a:lnTo>
                  <a:lnTo>
                    <a:pt x="79375" y="42672"/>
                  </a:lnTo>
                  <a:lnTo>
                    <a:pt x="74295" y="45212"/>
                  </a:lnTo>
                  <a:lnTo>
                    <a:pt x="58801" y="68834"/>
                  </a:lnTo>
                  <a:lnTo>
                    <a:pt x="56896" y="74803"/>
                  </a:lnTo>
                  <a:lnTo>
                    <a:pt x="55880" y="81280"/>
                  </a:lnTo>
                  <a:lnTo>
                    <a:pt x="55626" y="88011"/>
                  </a:lnTo>
                  <a:lnTo>
                    <a:pt x="137287" y="88011"/>
                  </a:lnTo>
                  <a:lnTo>
                    <a:pt x="122521" y="46182"/>
                  </a:lnTo>
                  <a:lnTo>
                    <a:pt x="107229" y="39566"/>
                  </a:lnTo>
                  <a:lnTo>
                    <a:pt x="97536" y="38735"/>
                  </a:lnTo>
                  <a:close/>
                </a:path>
                <a:path w="190500" h="219075">
                  <a:moveTo>
                    <a:pt x="98806" y="0"/>
                  </a:moveTo>
                  <a:lnTo>
                    <a:pt x="140462" y="7239"/>
                  </a:lnTo>
                  <a:lnTo>
                    <a:pt x="174003" y="33718"/>
                  </a:lnTo>
                  <a:lnTo>
                    <a:pt x="189055" y="75358"/>
                  </a:lnTo>
                  <a:lnTo>
                    <a:pt x="190373" y="94996"/>
                  </a:lnTo>
                  <a:lnTo>
                    <a:pt x="190373" y="103759"/>
                  </a:lnTo>
                  <a:lnTo>
                    <a:pt x="190373" y="110363"/>
                  </a:lnTo>
                  <a:lnTo>
                    <a:pt x="188849" y="115316"/>
                  </a:lnTo>
                  <a:lnTo>
                    <a:pt x="185928" y="118491"/>
                  </a:lnTo>
                  <a:lnTo>
                    <a:pt x="182880" y="121666"/>
                  </a:lnTo>
                  <a:lnTo>
                    <a:pt x="178816" y="123317"/>
                  </a:lnTo>
                  <a:lnTo>
                    <a:pt x="173609" y="123317"/>
                  </a:lnTo>
                  <a:lnTo>
                    <a:pt x="55626" y="123317"/>
                  </a:lnTo>
                  <a:lnTo>
                    <a:pt x="55626" y="131572"/>
                  </a:lnTo>
                  <a:lnTo>
                    <a:pt x="56642" y="139065"/>
                  </a:lnTo>
                  <a:lnTo>
                    <a:pt x="58547" y="145796"/>
                  </a:lnTo>
                  <a:lnTo>
                    <a:pt x="60452" y="152527"/>
                  </a:lnTo>
                  <a:lnTo>
                    <a:pt x="63627" y="158242"/>
                  </a:lnTo>
                  <a:lnTo>
                    <a:pt x="67945" y="162941"/>
                  </a:lnTo>
                  <a:lnTo>
                    <a:pt x="72136" y="167640"/>
                  </a:lnTo>
                  <a:lnTo>
                    <a:pt x="77724" y="171196"/>
                  </a:lnTo>
                  <a:lnTo>
                    <a:pt x="84455" y="173736"/>
                  </a:lnTo>
                  <a:lnTo>
                    <a:pt x="91186" y="176149"/>
                  </a:lnTo>
                  <a:lnTo>
                    <a:pt x="99187" y="177419"/>
                  </a:lnTo>
                  <a:lnTo>
                    <a:pt x="108585" y="177419"/>
                  </a:lnTo>
                  <a:lnTo>
                    <a:pt x="118237" y="177419"/>
                  </a:lnTo>
                  <a:lnTo>
                    <a:pt x="126619" y="176657"/>
                  </a:lnTo>
                  <a:lnTo>
                    <a:pt x="133858" y="175260"/>
                  </a:lnTo>
                  <a:lnTo>
                    <a:pt x="141097" y="173990"/>
                  </a:lnTo>
                  <a:lnTo>
                    <a:pt x="147320" y="172466"/>
                  </a:lnTo>
                  <a:lnTo>
                    <a:pt x="152654" y="170688"/>
                  </a:lnTo>
                  <a:lnTo>
                    <a:pt x="157988" y="169037"/>
                  </a:lnTo>
                  <a:lnTo>
                    <a:pt x="162306" y="167513"/>
                  </a:lnTo>
                  <a:lnTo>
                    <a:pt x="165735" y="166116"/>
                  </a:lnTo>
                  <a:lnTo>
                    <a:pt x="169291" y="164846"/>
                  </a:lnTo>
                  <a:lnTo>
                    <a:pt x="172085" y="164084"/>
                  </a:lnTo>
                  <a:lnTo>
                    <a:pt x="174244" y="164084"/>
                  </a:lnTo>
                  <a:lnTo>
                    <a:pt x="175514" y="164084"/>
                  </a:lnTo>
                  <a:lnTo>
                    <a:pt x="180848" y="173101"/>
                  </a:lnTo>
                  <a:lnTo>
                    <a:pt x="181102" y="175514"/>
                  </a:lnTo>
                  <a:lnTo>
                    <a:pt x="181229" y="178562"/>
                  </a:lnTo>
                  <a:lnTo>
                    <a:pt x="181229" y="182118"/>
                  </a:lnTo>
                  <a:lnTo>
                    <a:pt x="181229" y="185293"/>
                  </a:lnTo>
                  <a:lnTo>
                    <a:pt x="181102" y="188087"/>
                  </a:lnTo>
                  <a:lnTo>
                    <a:pt x="180975" y="190246"/>
                  </a:lnTo>
                  <a:lnTo>
                    <a:pt x="180848" y="192532"/>
                  </a:lnTo>
                  <a:lnTo>
                    <a:pt x="152908" y="212471"/>
                  </a:lnTo>
                  <a:lnTo>
                    <a:pt x="146431" y="214122"/>
                  </a:lnTo>
                  <a:lnTo>
                    <a:pt x="103632" y="218694"/>
                  </a:lnTo>
                  <a:lnTo>
                    <a:pt x="91082" y="218287"/>
                  </a:lnTo>
                  <a:lnTo>
                    <a:pt x="48982" y="208424"/>
                  </a:lnTo>
                  <a:lnTo>
                    <a:pt x="14462" y="177355"/>
                  </a:lnTo>
                  <a:lnTo>
                    <a:pt x="1603" y="136953"/>
                  </a:lnTo>
                  <a:lnTo>
                    <a:pt x="0" y="111506"/>
                  </a:lnTo>
                  <a:lnTo>
                    <a:pt x="426" y="98883"/>
                  </a:lnTo>
                  <a:lnTo>
                    <a:pt x="10465" y="54917"/>
                  </a:lnTo>
                  <a:lnTo>
                    <a:pt x="33025" y="22907"/>
                  </a:lnTo>
                  <a:lnTo>
                    <a:pt x="66927" y="4286"/>
                  </a:lnTo>
                  <a:lnTo>
                    <a:pt x="87639" y="476"/>
                  </a:lnTo>
                  <a:lnTo>
                    <a:pt x="98806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93516" y="430656"/>
              <a:ext cx="1482471" cy="32080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147441" y="527430"/>
              <a:ext cx="308610" cy="215265"/>
            </a:xfrm>
            <a:custGeom>
              <a:avLst/>
              <a:gdLst/>
              <a:ahLst/>
              <a:cxnLst/>
              <a:rect l="l" t="t" r="r" b="b"/>
              <a:pathLst>
                <a:path w="308610" h="215265">
                  <a:moveTo>
                    <a:pt x="112141" y="0"/>
                  </a:moveTo>
                  <a:lnTo>
                    <a:pt x="120014" y="0"/>
                  </a:lnTo>
                  <a:lnTo>
                    <a:pt x="127254" y="889"/>
                  </a:lnTo>
                  <a:lnTo>
                    <a:pt x="133604" y="2540"/>
                  </a:lnTo>
                  <a:lnTo>
                    <a:pt x="139954" y="4191"/>
                  </a:lnTo>
                  <a:lnTo>
                    <a:pt x="145669" y="6604"/>
                  </a:lnTo>
                  <a:lnTo>
                    <a:pt x="150621" y="9779"/>
                  </a:lnTo>
                  <a:lnTo>
                    <a:pt x="155701" y="12827"/>
                  </a:lnTo>
                  <a:lnTo>
                    <a:pt x="160019" y="16637"/>
                  </a:lnTo>
                  <a:lnTo>
                    <a:pt x="163575" y="20955"/>
                  </a:lnTo>
                  <a:lnTo>
                    <a:pt x="167258" y="25273"/>
                  </a:lnTo>
                  <a:lnTo>
                    <a:pt x="170306" y="30099"/>
                  </a:lnTo>
                  <a:lnTo>
                    <a:pt x="172719" y="35433"/>
                  </a:lnTo>
                  <a:lnTo>
                    <a:pt x="178561" y="29210"/>
                  </a:lnTo>
                  <a:lnTo>
                    <a:pt x="184276" y="23876"/>
                  </a:lnTo>
                  <a:lnTo>
                    <a:pt x="189737" y="19431"/>
                  </a:lnTo>
                  <a:lnTo>
                    <a:pt x="195325" y="14859"/>
                  </a:lnTo>
                  <a:lnTo>
                    <a:pt x="222631" y="2159"/>
                  </a:lnTo>
                  <a:lnTo>
                    <a:pt x="228092" y="762"/>
                  </a:lnTo>
                  <a:lnTo>
                    <a:pt x="233553" y="0"/>
                  </a:lnTo>
                  <a:lnTo>
                    <a:pt x="239268" y="0"/>
                  </a:lnTo>
                  <a:lnTo>
                    <a:pt x="278116" y="10148"/>
                  </a:lnTo>
                  <a:lnTo>
                    <a:pt x="302797" y="43205"/>
                  </a:lnTo>
                  <a:lnTo>
                    <a:pt x="308356" y="82169"/>
                  </a:lnTo>
                  <a:lnTo>
                    <a:pt x="308356" y="206248"/>
                  </a:lnTo>
                  <a:lnTo>
                    <a:pt x="308356" y="207772"/>
                  </a:lnTo>
                  <a:lnTo>
                    <a:pt x="307847" y="209042"/>
                  </a:lnTo>
                  <a:lnTo>
                    <a:pt x="306958" y="210058"/>
                  </a:lnTo>
                  <a:lnTo>
                    <a:pt x="306196" y="211201"/>
                  </a:lnTo>
                  <a:lnTo>
                    <a:pt x="304672" y="212090"/>
                  </a:lnTo>
                  <a:lnTo>
                    <a:pt x="302641" y="212725"/>
                  </a:lnTo>
                  <a:lnTo>
                    <a:pt x="300608" y="213487"/>
                  </a:lnTo>
                  <a:lnTo>
                    <a:pt x="297942" y="213995"/>
                  </a:lnTo>
                  <a:lnTo>
                    <a:pt x="294385" y="214376"/>
                  </a:lnTo>
                  <a:lnTo>
                    <a:pt x="290956" y="214757"/>
                  </a:lnTo>
                  <a:lnTo>
                    <a:pt x="286511" y="215011"/>
                  </a:lnTo>
                  <a:lnTo>
                    <a:pt x="281178" y="215011"/>
                  </a:lnTo>
                  <a:lnTo>
                    <a:pt x="275717" y="215011"/>
                  </a:lnTo>
                  <a:lnTo>
                    <a:pt x="271144" y="214757"/>
                  </a:lnTo>
                  <a:lnTo>
                    <a:pt x="267716" y="214376"/>
                  </a:lnTo>
                  <a:lnTo>
                    <a:pt x="264159" y="213995"/>
                  </a:lnTo>
                  <a:lnTo>
                    <a:pt x="261366" y="213487"/>
                  </a:lnTo>
                  <a:lnTo>
                    <a:pt x="259333" y="212725"/>
                  </a:lnTo>
                  <a:lnTo>
                    <a:pt x="257174" y="212090"/>
                  </a:lnTo>
                  <a:lnTo>
                    <a:pt x="255778" y="211201"/>
                  </a:lnTo>
                  <a:lnTo>
                    <a:pt x="255016" y="210058"/>
                  </a:lnTo>
                  <a:lnTo>
                    <a:pt x="254126" y="209042"/>
                  </a:lnTo>
                  <a:lnTo>
                    <a:pt x="253745" y="207772"/>
                  </a:lnTo>
                  <a:lnTo>
                    <a:pt x="253745" y="206248"/>
                  </a:lnTo>
                  <a:lnTo>
                    <a:pt x="253745" y="91313"/>
                  </a:lnTo>
                  <a:lnTo>
                    <a:pt x="253745" y="84836"/>
                  </a:lnTo>
                  <a:lnTo>
                    <a:pt x="253110" y="78867"/>
                  </a:lnTo>
                  <a:lnTo>
                    <a:pt x="228345" y="47625"/>
                  </a:lnTo>
                  <a:lnTo>
                    <a:pt x="222884" y="47625"/>
                  </a:lnTo>
                  <a:lnTo>
                    <a:pt x="216407" y="47625"/>
                  </a:lnTo>
                  <a:lnTo>
                    <a:pt x="181482" y="77470"/>
                  </a:lnTo>
                  <a:lnTo>
                    <a:pt x="181482" y="206248"/>
                  </a:lnTo>
                  <a:lnTo>
                    <a:pt x="181482" y="207772"/>
                  </a:lnTo>
                  <a:lnTo>
                    <a:pt x="180974" y="209042"/>
                  </a:lnTo>
                  <a:lnTo>
                    <a:pt x="180085" y="210058"/>
                  </a:lnTo>
                  <a:lnTo>
                    <a:pt x="179196" y="211201"/>
                  </a:lnTo>
                  <a:lnTo>
                    <a:pt x="177799" y="212090"/>
                  </a:lnTo>
                  <a:lnTo>
                    <a:pt x="175641" y="212725"/>
                  </a:lnTo>
                  <a:lnTo>
                    <a:pt x="173608" y="213487"/>
                  </a:lnTo>
                  <a:lnTo>
                    <a:pt x="170814" y="213995"/>
                  </a:lnTo>
                  <a:lnTo>
                    <a:pt x="167258" y="214376"/>
                  </a:lnTo>
                  <a:lnTo>
                    <a:pt x="163830" y="214757"/>
                  </a:lnTo>
                  <a:lnTo>
                    <a:pt x="159511" y="215011"/>
                  </a:lnTo>
                  <a:lnTo>
                    <a:pt x="154305" y="215011"/>
                  </a:lnTo>
                  <a:lnTo>
                    <a:pt x="148844" y="215011"/>
                  </a:lnTo>
                  <a:lnTo>
                    <a:pt x="132587" y="212725"/>
                  </a:lnTo>
                  <a:lnTo>
                    <a:pt x="130556" y="212090"/>
                  </a:lnTo>
                  <a:lnTo>
                    <a:pt x="129031" y="211201"/>
                  </a:lnTo>
                  <a:lnTo>
                    <a:pt x="128143" y="210058"/>
                  </a:lnTo>
                  <a:lnTo>
                    <a:pt x="127381" y="209042"/>
                  </a:lnTo>
                  <a:lnTo>
                    <a:pt x="126872" y="207772"/>
                  </a:lnTo>
                  <a:lnTo>
                    <a:pt x="126872" y="206248"/>
                  </a:lnTo>
                  <a:lnTo>
                    <a:pt x="126872" y="91313"/>
                  </a:lnTo>
                  <a:lnTo>
                    <a:pt x="126872" y="84836"/>
                  </a:lnTo>
                  <a:lnTo>
                    <a:pt x="126237" y="78867"/>
                  </a:lnTo>
                  <a:lnTo>
                    <a:pt x="125094" y="73533"/>
                  </a:lnTo>
                  <a:lnTo>
                    <a:pt x="123824" y="68199"/>
                  </a:lnTo>
                  <a:lnTo>
                    <a:pt x="121919" y="63500"/>
                  </a:lnTo>
                  <a:lnTo>
                    <a:pt x="119506" y="59690"/>
                  </a:lnTo>
                  <a:lnTo>
                    <a:pt x="117093" y="55880"/>
                  </a:lnTo>
                  <a:lnTo>
                    <a:pt x="113792" y="52959"/>
                  </a:lnTo>
                  <a:lnTo>
                    <a:pt x="109981" y="50800"/>
                  </a:lnTo>
                  <a:lnTo>
                    <a:pt x="106044" y="48641"/>
                  </a:lnTo>
                  <a:lnTo>
                    <a:pt x="101472" y="47625"/>
                  </a:lnTo>
                  <a:lnTo>
                    <a:pt x="96265" y="47625"/>
                  </a:lnTo>
                  <a:lnTo>
                    <a:pt x="89534" y="47625"/>
                  </a:lnTo>
                  <a:lnTo>
                    <a:pt x="54736" y="77470"/>
                  </a:lnTo>
                  <a:lnTo>
                    <a:pt x="54736" y="206248"/>
                  </a:lnTo>
                  <a:lnTo>
                    <a:pt x="54736" y="207772"/>
                  </a:lnTo>
                  <a:lnTo>
                    <a:pt x="54356" y="209042"/>
                  </a:lnTo>
                  <a:lnTo>
                    <a:pt x="53466" y="210058"/>
                  </a:lnTo>
                  <a:lnTo>
                    <a:pt x="52577" y="211201"/>
                  </a:lnTo>
                  <a:lnTo>
                    <a:pt x="51053" y="212090"/>
                  </a:lnTo>
                  <a:lnTo>
                    <a:pt x="49021" y="212725"/>
                  </a:lnTo>
                  <a:lnTo>
                    <a:pt x="46862" y="213487"/>
                  </a:lnTo>
                  <a:lnTo>
                    <a:pt x="44068" y="213995"/>
                  </a:lnTo>
                  <a:lnTo>
                    <a:pt x="40639" y="214376"/>
                  </a:lnTo>
                  <a:lnTo>
                    <a:pt x="37083" y="214757"/>
                  </a:lnTo>
                  <a:lnTo>
                    <a:pt x="32765" y="215011"/>
                  </a:lnTo>
                  <a:lnTo>
                    <a:pt x="27304" y="215011"/>
                  </a:lnTo>
                  <a:lnTo>
                    <a:pt x="21970" y="215011"/>
                  </a:lnTo>
                  <a:lnTo>
                    <a:pt x="5714" y="212725"/>
                  </a:lnTo>
                  <a:lnTo>
                    <a:pt x="3682" y="212090"/>
                  </a:lnTo>
                  <a:lnTo>
                    <a:pt x="2158" y="211201"/>
                  </a:lnTo>
                  <a:lnTo>
                    <a:pt x="1269" y="210058"/>
                  </a:lnTo>
                  <a:lnTo>
                    <a:pt x="381" y="209042"/>
                  </a:lnTo>
                  <a:lnTo>
                    <a:pt x="0" y="207772"/>
                  </a:lnTo>
                  <a:lnTo>
                    <a:pt x="0" y="206248"/>
                  </a:lnTo>
                  <a:lnTo>
                    <a:pt x="0" y="12446"/>
                  </a:lnTo>
                  <a:lnTo>
                    <a:pt x="0" y="11049"/>
                  </a:lnTo>
                  <a:lnTo>
                    <a:pt x="381" y="9779"/>
                  </a:lnTo>
                  <a:lnTo>
                    <a:pt x="1015" y="8636"/>
                  </a:lnTo>
                  <a:lnTo>
                    <a:pt x="1777" y="7620"/>
                  </a:lnTo>
                  <a:lnTo>
                    <a:pt x="3047" y="6604"/>
                  </a:lnTo>
                  <a:lnTo>
                    <a:pt x="4952" y="5969"/>
                  </a:lnTo>
                  <a:lnTo>
                    <a:pt x="6857" y="5207"/>
                  </a:lnTo>
                  <a:lnTo>
                    <a:pt x="9270" y="4699"/>
                  </a:lnTo>
                  <a:lnTo>
                    <a:pt x="12318" y="4318"/>
                  </a:lnTo>
                  <a:lnTo>
                    <a:pt x="15239" y="3937"/>
                  </a:lnTo>
                  <a:lnTo>
                    <a:pt x="18922" y="3810"/>
                  </a:lnTo>
                  <a:lnTo>
                    <a:pt x="23494" y="3810"/>
                  </a:lnTo>
                  <a:lnTo>
                    <a:pt x="28066" y="3810"/>
                  </a:lnTo>
                  <a:lnTo>
                    <a:pt x="31876" y="3937"/>
                  </a:lnTo>
                  <a:lnTo>
                    <a:pt x="34925" y="4318"/>
                  </a:lnTo>
                  <a:lnTo>
                    <a:pt x="37972" y="4699"/>
                  </a:lnTo>
                  <a:lnTo>
                    <a:pt x="40385" y="5207"/>
                  </a:lnTo>
                  <a:lnTo>
                    <a:pt x="42036" y="5969"/>
                  </a:lnTo>
                  <a:lnTo>
                    <a:pt x="43687" y="6604"/>
                  </a:lnTo>
                  <a:lnTo>
                    <a:pt x="44957" y="7620"/>
                  </a:lnTo>
                  <a:lnTo>
                    <a:pt x="45592" y="8636"/>
                  </a:lnTo>
                  <a:lnTo>
                    <a:pt x="46354" y="9779"/>
                  </a:lnTo>
                  <a:lnTo>
                    <a:pt x="46735" y="11049"/>
                  </a:lnTo>
                  <a:lnTo>
                    <a:pt x="46735" y="12446"/>
                  </a:lnTo>
                  <a:lnTo>
                    <a:pt x="46735" y="34798"/>
                  </a:lnTo>
                  <a:lnTo>
                    <a:pt x="78739" y="8763"/>
                  </a:lnTo>
                  <a:lnTo>
                    <a:pt x="103546" y="547"/>
                  </a:lnTo>
                  <a:lnTo>
                    <a:pt x="112141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120546" y="336042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75435" y="217297"/>
            <a:ext cx="1431925" cy="318135"/>
            <a:chOff x="1575435" y="217297"/>
            <a:chExt cx="1431925" cy="318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0769" y="222631"/>
              <a:ext cx="1421130" cy="3074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49120" y="311531"/>
              <a:ext cx="1153160" cy="219075"/>
            </a:xfrm>
            <a:custGeom>
              <a:avLst/>
              <a:gdLst/>
              <a:ahLst/>
              <a:cxnLst/>
              <a:rect l="l" t="t" r="r" b="b"/>
              <a:pathLst>
                <a:path w="1153160" h="219075">
                  <a:moveTo>
                    <a:pt x="382016" y="43179"/>
                  </a:moveTo>
                  <a:lnTo>
                    <a:pt x="373888" y="43179"/>
                  </a:lnTo>
                  <a:lnTo>
                    <a:pt x="366775" y="44704"/>
                  </a:lnTo>
                  <a:lnTo>
                    <a:pt x="360680" y="47625"/>
                  </a:lnTo>
                  <a:lnTo>
                    <a:pt x="354584" y="50546"/>
                  </a:lnTo>
                  <a:lnTo>
                    <a:pt x="349631" y="54991"/>
                  </a:lnTo>
                  <a:lnTo>
                    <a:pt x="345694" y="60706"/>
                  </a:lnTo>
                  <a:lnTo>
                    <a:pt x="341756" y="66421"/>
                  </a:lnTo>
                  <a:lnTo>
                    <a:pt x="334010" y="108839"/>
                  </a:lnTo>
                  <a:lnTo>
                    <a:pt x="334152" y="115841"/>
                  </a:lnTo>
                  <a:lnTo>
                    <a:pt x="344043" y="156210"/>
                  </a:lnTo>
                  <a:lnTo>
                    <a:pt x="358521" y="169926"/>
                  </a:lnTo>
                  <a:lnTo>
                    <a:pt x="364617" y="173228"/>
                  </a:lnTo>
                  <a:lnTo>
                    <a:pt x="372110" y="174879"/>
                  </a:lnTo>
                  <a:lnTo>
                    <a:pt x="381127" y="174879"/>
                  </a:lnTo>
                  <a:lnTo>
                    <a:pt x="389381" y="174879"/>
                  </a:lnTo>
                  <a:lnTo>
                    <a:pt x="417575" y="157480"/>
                  </a:lnTo>
                  <a:lnTo>
                    <a:pt x="421513" y="151765"/>
                  </a:lnTo>
                  <a:lnTo>
                    <a:pt x="429132" y="109474"/>
                  </a:lnTo>
                  <a:lnTo>
                    <a:pt x="428990" y="102453"/>
                  </a:lnTo>
                  <a:lnTo>
                    <a:pt x="419100" y="62103"/>
                  </a:lnTo>
                  <a:lnTo>
                    <a:pt x="415544" y="56134"/>
                  </a:lnTo>
                  <a:lnTo>
                    <a:pt x="410718" y="51562"/>
                  </a:lnTo>
                  <a:lnTo>
                    <a:pt x="404749" y="48133"/>
                  </a:lnTo>
                  <a:lnTo>
                    <a:pt x="398653" y="44831"/>
                  </a:lnTo>
                  <a:lnTo>
                    <a:pt x="391160" y="43179"/>
                  </a:lnTo>
                  <a:lnTo>
                    <a:pt x="382016" y="43179"/>
                  </a:lnTo>
                  <a:close/>
                </a:path>
                <a:path w="1153160" h="219075">
                  <a:moveTo>
                    <a:pt x="1059942" y="38608"/>
                  </a:moveTo>
                  <a:lnTo>
                    <a:pt x="1052957" y="38608"/>
                  </a:lnTo>
                  <a:lnTo>
                    <a:pt x="1046988" y="39877"/>
                  </a:lnTo>
                  <a:lnTo>
                    <a:pt x="1041781" y="42545"/>
                  </a:lnTo>
                  <a:lnTo>
                    <a:pt x="1036701" y="45085"/>
                  </a:lnTo>
                  <a:lnTo>
                    <a:pt x="1021207" y="68707"/>
                  </a:lnTo>
                  <a:lnTo>
                    <a:pt x="1019302" y="74676"/>
                  </a:lnTo>
                  <a:lnTo>
                    <a:pt x="1018286" y="81153"/>
                  </a:lnTo>
                  <a:lnTo>
                    <a:pt x="1018032" y="87884"/>
                  </a:lnTo>
                  <a:lnTo>
                    <a:pt x="1099693" y="87884"/>
                  </a:lnTo>
                  <a:lnTo>
                    <a:pt x="1084927" y="46055"/>
                  </a:lnTo>
                  <a:lnTo>
                    <a:pt x="1069635" y="39439"/>
                  </a:lnTo>
                  <a:lnTo>
                    <a:pt x="1059942" y="38608"/>
                  </a:lnTo>
                  <a:close/>
                </a:path>
                <a:path w="1153160" h="219075">
                  <a:moveTo>
                    <a:pt x="41910" y="38608"/>
                  </a:moveTo>
                  <a:lnTo>
                    <a:pt x="34925" y="38608"/>
                  </a:lnTo>
                  <a:lnTo>
                    <a:pt x="28956" y="39877"/>
                  </a:lnTo>
                  <a:lnTo>
                    <a:pt x="23749" y="42545"/>
                  </a:lnTo>
                  <a:lnTo>
                    <a:pt x="18668" y="45085"/>
                  </a:lnTo>
                  <a:lnTo>
                    <a:pt x="3175" y="68707"/>
                  </a:lnTo>
                  <a:lnTo>
                    <a:pt x="1269" y="74676"/>
                  </a:lnTo>
                  <a:lnTo>
                    <a:pt x="254" y="81153"/>
                  </a:lnTo>
                  <a:lnTo>
                    <a:pt x="0" y="87884"/>
                  </a:lnTo>
                  <a:lnTo>
                    <a:pt x="81661" y="87884"/>
                  </a:lnTo>
                  <a:lnTo>
                    <a:pt x="66895" y="46055"/>
                  </a:lnTo>
                  <a:lnTo>
                    <a:pt x="51603" y="39439"/>
                  </a:lnTo>
                  <a:lnTo>
                    <a:pt x="41910" y="38608"/>
                  </a:lnTo>
                  <a:close/>
                </a:path>
                <a:path w="1153160" h="219075">
                  <a:moveTo>
                    <a:pt x="1061212" y="0"/>
                  </a:moveTo>
                  <a:lnTo>
                    <a:pt x="1102868" y="7112"/>
                  </a:lnTo>
                  <a:lnTo>
                    <a:pt x="1136409" y="33645"/>
                  </a:lnTo>
                  <a:lnTo>
                    <a:pt x="1151461" y="75231"/>
                  </a:lnTo>
                  <a:lnTo>
                    <a:pt x="1152779" y="94869"/>
                  </a:lnTo>
                  <a:lnTo>
                    <a:pt x="1152779" y="103632"/>
                  </a:lnTo>
                  <a:lnTo>
                    <a:pt x="1152779" y="110236"/>
                  </a:lnTo>
                  <a:lnTo>
                    <a:pt x="1151255" y="115189"/>
                  </a:lnTo>
                  <a:lnTo>
                    <a:pt x="1148334" y="118364"/>
                  </a:lnTo>
                  <a:lnTo>
                    <a:pt x="1145286" y="121539"/>
                  </a:lnTo>
                  <a:lnTo>
                    <a:pt x="1141222" y="123190"/>
                  </a:lnTo>
                  <a:lnTo>
                    <a:pt x="1136015" y="123190"/>
                  </a:lnTo>
                  <a:lnTo>
                    <a:pt x="1018032" y="123190"/>
                  </a:lnTo>
                  <a:lnTo>
                    <a:pt x="1018032" y="131445"/>
                  </a:lnTo>
                  <a:lnTo>
                    <a:pt x="1019048" y="138938"/>
                  </a:lnTo>
                  <a:lnTo>
                    <a:pt x="1020953" y="145669"/>
                  </a:lnTo>
                  <a:lnTo>
                    <a:pt x="1022857" y="152400"/>
                  </a:lnTo>
                  <a:lnTo>
                    <a:pt x="1026032" y="158115"/>
                  </a:lnTo>
                  <a:lnTo>
                    <a:pt x="1030351" y="162814"/>
                  </a:lnTo>
                  <a:lnTo>
                    <a:pt x="1034542" y="167513"/>
                  </a:lnTo>
                  <a:lnTo>
                    <a:pt x="1040130" y="171069"/>
                  </a:lnTo>
                  <a:lnTo>
                    <a:pt x="1046861" y="173609"/>
                  </a:lnTo>
                  <a:lnTo>
                    <a:pt x="1053592" y="176022"/>
                  </a:lnTo>
                  <a:lnTo>
                    <a:pt x="1061593" y="177292"/>
                  </a:lnTo>
                  <a:lnTo>
                    <a:pt x="1070991" y="177292"/>
                  </a:lnTo>
                  <a:lnTo>
                    <a:pt x="1080643" y="177292"/>
                  </a:lnTo>
                  <a:lnTo>
                    <a:pt x="1089025" y="176530"/>
                  </a:lnTo>
                  <a:lnTo>
                    <a:pt x="1096264" y="175133"/>
                  </a:lnTo>
                  <a:lnTo>
                    <a:pt x="1103503" y="173863"/>
                  </a:lnTo>
                  <a:lnTo>
                    <a:pt x="1109726" y="172339"/>
                  </a:lnTo>
                  <a:lnTo>
                    <a:pt x="1115060" y="170561"/>
                  </a:lnTo>
                  <a:lnTo>
                    <a:pt x="1120394" y="168910"/>
                  </a:lnTo>
                  <a:lnTo>
                    <a:pt x="1124712" y="167386"/>
                  </a:lnTo>
                  <a:lnTo>
                    <a:pt x="1128141" y="166116"/>
                  </a:lnTo>
                  <a:lnTo>
                    <a:pt x="1131697" y="164719"/>
                  </a:lnTo>
                  <a:lnTo>
                    <a:pt x="1134491" y="163957"/>
                  </a:lnTo>
                  <a:lnTo>
                    <a:pt x="1136650" y="163957"/>
                  </a:lnTo>
                  <a:lnTo>
                    <a:pt x="1137920" y="163957"/>
                  </a:lnTo>
                  <a:lnTo>
                    <a:pt x="1139063" y="164211"/>
                  </a:lnTo>
                  <a:lnTo>
                    <a:pt x="1143254" y="172974"/>
                  </a:lnTo>
                  <a:lnTo>
                    <a:pt x="1143508" y="175387"/>
                  </a:lnTo>
                  <a:lnTo>
                    <a:pt x="1143635" y="178435"/>
                  </a:lnTo>
                  <a:lnTo>
                    <a:pt x="1143635" y="181991"/>
                  </a:lnTo>
                  <a:lnTo>
                    <a:pt x="1143635" y="185166"/>
                  </a:lnTo>
                  <a:lnTo>
                    <a:pt x="1143508" y="187960"/>
                  </a:lnTo>
                  <a:lnTo>
                    <a:pt x="1143381" y="190119"/>
                  </a:lnTo>
                  <a:lnTo>
                    <a:pt x="1143254" y="192405"/>
                  </a:lnTo>
                  <a:lnTo>
                    <a:pt x="1115314" y="212344"/>
                  </a:lnTo>
                  <a:lnTo>
                    <a:pt x="1108837" y="213995"/>
                  </a:lnTo>
                  <a:lnTo>
                    <a:pt x="1066038" y="218567"/>
                  </a:lnTo>
                  <a:lnTo>
                    <a:pt x="1053488" y="218160"/>
                  </a:lnTo>
                  <a:lnTo>
                    <a:pt x="1011388" y="208297"/>
                  </a:lnTo>
                  <a:lnTo>
                    <a:pt x="976868" y="177228"/>
                  </a:lnTo>
                  <a:lnTo>
                    <a:pt x="964009" y="136826"/>
                  </a:lnTo>
                  <a:lnTo>
                    <a:pt x="962406" y="111379"/>
                  </a:lnTo>
                  <a:lnTo>
                    <a:pt x="962832" y="98756"/>
                  </a:lnTo>
                  <a:lnTo>
                    <a:pt x="972871" y="54790"/>
                  </a:lnTo>
                  <a:lnTo>
                    <a:pt x="995431" y="22780"/>
                  </a:lnTo>
                  <a:lnTo>
                    <a:pt x="1029333" y="4179"/>
                  </a:lnTo>
                  <a:lnTo>
                    <a:pt x="1050045" y="456"/>
                  </a:lnTo>
                  <a:lnTo>
                    <a:pt x="1061212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2487" y="306197"/>
              <a:ext cx="195833" cy="2255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80769" y="222631"/>
              <a:ext cx="1187450" cy="307975"/>
            </a:xfrm>
            <a:custGeom>
              <a:avLst/>
              <a:gdLst/>
              <a:ahLst/>
              <a:cxnLst/>
              <a:rect l="l" t="t" r="r" b="b"/>
              <a:pathLst>
                <a:path w="1187450" h="307975">
                  <a:moveTo>
                    <a:pt x="652272" y="88900"/>
                  </a:moveTo>
                  <a:lnTo>
                    <a:pt x="697483" y="95885"/>
                  </a:lnTo>
                  <a:lnTo>
                    <a:pt x="734968" y="123900"/>
                  </a:lnTo>
                  <a:lnTo>
                    <a:pt x="750316" y="160728"/>
                  </a:lnTo>
                  <a:lnTo>
                    <a:pt x="753744" y="196215"/>
                  </a:lnTo>
                  <a:lnTo>
                    <a:pt x="753340" y="208315"/>
                  </a:lnTo>
                  <a:lnTo>
                    <a:pt x="743600" y="251263"/>
                  </a:lnTo>
                  <a:lnTo>
                    <a:pt x="720435" y="283533"/>
                  </a:lnTo>
                  <a:lnTo>
                    <a:pt x="683773" y="302912"/>
                  </a:lnTo>
                  <a:lnTo>
                    <a:pt x="647573" y="307467"/>
                  </a:lnTo>
                  <a:lnTo>
                    <a:pt x="635045" y="307014"/>
                  </a:lnTo>
                  <a:lnTo>
                    <a:pt x="593367" y="296277"/>
                  </a:lnTo>
                  <a:lnTo>
                    <a:pt x="559800" y="264144"/>
                  </a:lnTo>
                  <a:lnTo>
                    <a:pt x="547560" y="224329"/>
                  </a:lnTo>
                  <a:lnTo>
                    <a:pt x="546100" y="200152"/>
                  </a:lnTo>
                  <a:lnTo>
                    <a:pt x="546506" y="187977"/>
                  </a:lnTo>
                  <a:lnTo>
                    <a:pt x="556388" y="144905"/>
                  </a:lnTo>
                  <a:lnTo>
                    <a:pt x="579588" y="112706"/>
                  </a:lnTo>
                  <a:lnTo>
                    <a:pt x="616071" y="93400"/>
                  </a:lnTo>
                  <a:lnTo>
                    <a:pt x="652272" y="88900"/>
                  </a:lnTo>
                  <a:close/>
                </a:path>
                <a:path w="1187450" h="307975">
                  <a:moveTo>
                    <a:pt x="311531" y="88900"/>
                  </a:moveTo>
                  <a:lnTo>
                    <a:pt x="353187" y="96012"/>
                  </a:lnTo>
                  <a:lnTo>
                    <a:pt x="386728" y="122545"/>
                  </a:lnTo>
                  <a:lnTo>
                    <a:pt x="401780" y="164131"/>
                  </a:lnTo>
                  <a:lnTo>
                    <a:pt x="403098" y="183769"/>
                  </a:lnTo>
                  <a:lnTo>
                    <a:pt x="403098" y="192532"/>
                  </a:lnTo>
                  <a:lnTo>
                    <a:pt x="403098" y="199136"/>
                  </a:lnTo>
                  <a:lnTo>
                    <a:pt x="401574" y="204089"/>
                  </a:lnTo>
                  <a:lnTo>
                    <a:pt x="398653" y="207264"/>
                  </a:lnTo>
                  <a:lnTo>
                    <a:pt x="395605" y="210439"/>
                  </a:lnTo>
                  <a:lnTo>
                    <a:pt x="391541" y="212090"/>
                  </a:lnTo>
                  <a:lnTo>
                    <a:pt x="386333" y="212090"/>
                  </a:lnTo>
                  <a:lnTo>
                    <a:pt x="268350" y="212090"/>
                  </a:lnTo>
                  <a:lnTo>
                    <a:pt x="268350" y="220345"/>
                  </a:lnTo>
                  <a:lnTo>
                    <a:pt x="269367" y="227838"/>
                  </a:lnTo>
                  <a:lnTo>
                    <a:pt x="271272" y="234569"/>
                  </a:lnTo>
                  <a:lnTo>
                    <a:pt x="273176" y="241300"/>
                  </a:lnTo>
                  <a:lnTo>
                    <a:pt x="276351" y="247015"/>
                  </a:lnTo>
                  <a:lnTo>
                    <a:pt x="280669" y="251714"/>
                  </a:lnTo>
                  <a:lnTo>
                    <a:pt x="284861" y="256413"/>
                  </a:lnTo>
                  <a:lnTo>
                    <a:pt x="290449" y="259969"/>
                  </a:lnTo>
                  <a:lnTo>
                    <a:pt x="297180" y="262509"/>
                  </a:lnTo>
                  <a:lnTo>
                    <a:pt x="303911" y="264922"/>
                  </a:lnTo>
                  <a:lnTo>
                    <a:pt x="311912" y="266192"/>
                  </a:lnTo>
                  <a:lnTo>
                    <a:pt x="321310" y="266192"/>
                  </a:lnTo>
                  <a:lnTo>
                    <a:pt x="330962" y="266192"/>
                  </a:lnTo>
                  <a:lnTo>
                    <a:pt x="339344" y="265430"/>
                  </a:lnTo>
                  <a:lnTo>
                    <a:pt x="346582" y="264033"/>
                  </a:lnTo>
                  <a:lnTo>
                    <a:pt x="353822" y="262763"/>
                  </a:lnTo>
                  <a:lnTo>
                    <a:pt x="360044" y="261239"/>
                  </a:lnTo>
                  <a:lnTo>
                    <a:pt x="365379" y="259461"/>
                  </a:lnTo>
                  <a:lnTo>
                    <a:pt x="370713" y="257810"/>
                  </a:lnTo>
                  <a:lnTo>
                    <a:pt x="375031" y="256286"/>
                  </a:lnTo>
                  <a:lnTo>
                    <a:pt x="378460" y="255016"/>
                  </a:lnTo>
                  <a:lnTo>
                    <a:pt x="382016" y="253619"/>
                  </a:lnTo>
                  <a:lnTo>
                    <a:pt x="384810" y="252857"/>
                  </a:lnTo>
                  <a:lnTo>
                    <a:pt x="386969" y="252857"/>
                  </a:lnTo>
                  <a:lnTo>
                    <a:pt x="388238" y="252857"/>
                  </a:lnTo>
                  <a:lnTo>
                    <a:pt x="389381" y="253111"/>
                  </a:lnTo>
                  <a:lnTo>
                    <a:pt x="390270" y="253619"/>
                  </a:lnTo>
                  <a:lnTo>
                    <a:pt x="391160" y="254127"/>
                  </a:lnTo>
                  <a:lnTo>
                    <a:pt x="391794" y="255016"/>
                  </a:lnTo>
                  <a:lnTo>
                    <a:pt x="392430" y="256413"/>
                  </a:lnTo>
                  <a:lnTo>
                    <a:pt x="392938" y="257683"/>
                  </a:lnTo>
                  <a:lnTo>
                    <a:pt x="393445" y="259461"/>
                  </a:lnTo>
                  <a:lnTo>
                    <a:pt x="393573" y="261874"/>
                  </a:lnTo>
                  <a:lnTo>
                    <a:pt x="393826" y="264287"/>
                  </a:lnTo>
                  <a:lnTo>
                    <a:pt x="393954" y="267335"/>
                  </a:lnTo>
                  <a:lnTo>
                    <a:pt x="393954" y="270891"/>
                  </a:lnTo>
                  <a:lnTo>
                    <a:pt x="393954" y="274066"/>
                  </a:lnTo>
                  <a:lnTo>
                    <a:pt x="393826" y="276860"/>
                  </a:lnTo>
                  <a:lnTo>
                    <a:pt x="393700" y="279019"/>
                  </a:lnTo>
                  <a:lnTo>
                    <a:pt x="393573" y="281305"/>
                  </a:lnTo>
                  <a:lnTo>
                    <a:pt x="365632" y="301244"/>
                  </a:lnTo>
                  <a:lnTo>
                    <a:pt x="359156" y="302895"/>
                  </a:lnTo>
                  <a:lnTo>
                    <a:pt x="316356" y="307467"/>
                  </a:lnTo>
                  <a:lnTo>
                    <a:pt x="303807" y="307060"/>
                  </a:lnTo>
                  <a:lnTo>
                    <a:pt x="261707" y="297197"/>
                  </a:lnTo>
                  <a:lnTo>
                    <a:pt x="227187" y="266128"/>
                  </a:lnTo>
                  <a:lnTo>
                    <a:pt x="214328" y="225726"/>
                  </a:lnTo>
                  <a:lnTo>
                    <a:pt x="212725" y="200279"/>
                  </a:lnTo>
                  <a:lnTo>
                    <a:pt x="213151" y="187656"/>
                  </a:lnTo>
                  <a:lnTo>
                    <a:pt x="223190" y="143690"/>
                  </a:lnTo>
                  <a:lnTo>
                    <a:pt x="245750" y="111680"/>
                  </a:lnTo>
                  <a:lnTo>
                    <a:pt x="279652" y="93079"/>
                  </a:lnTo>
                  <a:lnTo>
                    <a:pt x="300364" y="89356"/>
                  </a:lnTo>
                  <a:lnTo>
                    <a:pt x="311531" y="88900"/>
                  </a:lnTo>
                  <a:close/>
                </a:path>
                <a:path w="1187450" h="307975">
                  <a:moveTo>
                    <a:pt x="99060" y="16255"/>
                  </a:moveTo>
                  <a:lnTo>
                    <a:pt x="105791" y="16255"/>
                  </a:lnTo>
                  <a:lnTo>
                    <a:pt x="112394" y="16764"/>
                  </a:lnTo>
                  <a:lnTo>
                    <a:pt x="119125" y="17779"/>
                  </a:lnTo>
                  <a:lnTo>
                    <a:pt x="125730" y="18796"/>
                  </a:lnTo>
                  <a:lnTo>
                    <a:pt x="131953" y="20193"/>
                  </a:lnTo>
                  <a:lnTo>
                    <a:pt x="137794" y="21971"/>
                  </a:lnTo>
                  <a:lnTo>
                    <a:pt x="143510" y="23622"/>
                  </a:lnTo>
                  <a:lnTo>
                    <a:pt x="148717" y="25653"/>
                  </a:lnTo>
                  <a:lnTo>
                    <a:pt x="153162" y="27813"/>
                  </a:lnTo>
                  <a:lnTo>
                    <a:pt x="157733" y="29972"/>
                  </a:lnTo>
                  <a:lnTo>
                    <a:pt x="160655" y="31750"/>
                  </a:lnTo>
                  <a:lnTo>
                    <a:pt x="162051" y="33274"/>
                  </a:lnTo>
                  <a:lnTo>
                    <a:pt x="163575" y="34671"/>
                  </a:lnTo>
                  <a:lnTo>
                    <a:pt x="164592" y="35941"/>
                  </a:lnTo>
                  <a:lnTo>
                    <a:pt x="165100" y="36957"/>
                  </a:lnTo>
                  <a:lnTo>
                    <a:pt x="165607" y="37973"/>
                  </a:lnTo>
                  <a:lnTo>
                    <a:pt x="165988" y="39243"/>
                  </a:lnTo>
                  <a:lnTo>
                    <a:pt x="166369" y="40894"/>
                  </a:lnTo>
                  <a:lnTo>
                    <a:pt x="166750" y="42545"/>
                  </a:lnTo>
                  <a:lnTo>
                    <a:pt x="167005" y="44703"/>
                  </a:lnTo>
                  <a:lnTo>
                    <a:pt x="167131" y="47244"/>
                  </a:lnTo>
                  <a:lnTo>
                    <a:pt x="167258" y="49784"/>
                  </a:lnTo>
                  <a:lnTo>
                    <a:pt x="167386" y="52959"/>
                  </a:lnTo>
                  <a:lnTo>
                    <a:pt x="167386" y="56642"/>
                  </a:lnTo>
                  <a:lnTo>
                    <a:pt x="167386" y="60833"/>
                  </a:lnTo>
                  <a:lnTo>
                    <a:pt x="163703" y="78613"/>
                  </a:lnTo>
                  <a:lnTo>
                    <a:pt x="162813" y="79501"/>
                  </a:lnTo>
                  <a:lnTo>
                    <a:pt x="161544" y="79883"/>
                  </a:lnTo>
                  <a:lnTo>
                    <a:pt x="159893" y="79883"/>
                  </a:lnTo>
                  <a:lnTo>
                    <a:pt x="158369" y="79883"/>
                  </a:lnTo>
                  <a:lnTo>
                    <a:pt x="155829" y="78867"/>
                  </a:lnTo>
                  <a:lnTo>
                    <a:pt x="152273" y="76835"/>
                  </a:lnTo>
                  <a:lnTo>
                    <a:pt x="148844" y="74802"/>
                  </a:lnTo>
                  <a:lnTo>
                    <a:pt x="144525" y="72644"/>
                  </a:lnTo>
                  <a:lnTo>
                    <a:pt x="139573" y="70230"/>
                  </a:lnTo>
                  <a:lnTo>
                    <a:pt x="134493" y="67818"/>
                  </a:lnTo>
                  <a:lnTo>
                    <a:pt x="128524" y="65659"/>
                  </a:lnTo>
                  <a:lnTo>
                    <a:pt x="121919" y="63753"/>
                  </a:lnTo>
                  <a:lnTo>
                    <a:pt x="115188" y="61722"/>
                  </a:lnTo>
                  <a:lnTo>
                    <a:pt x="107950" y="60833"/>
                  </a:lnTo>
                  <a:lnTo>
                    <a:pt x="99949" y="60833"/>
                  </a:lnTo>
                  <a:lnTo>
                    <a:pt x="93725" y="60833"/>
                  </a:lnTo>
                  <a:lnTo>
                    <a:pt x="88264" y="61595"/>
                  </a:lnTo>
                  <a:lnTo>
                    <a:pt x="83693" y="63119"/>
                  </a:lnTo>
                  <a:lnTo>
                    <a:pt x="78993" y="64643"/>
                  </a:lnTo>
                  <a:lnTo>
                    <a:pt x="65150" y="79121"/>
                  </a:lnTo>
                  <a:lnTo>
                    <a:pt x="63626" y="82803"/>
                  </a:lnTo>
                  <a:lnTo>
                    <a:pt x="62864" y="86868"/>
                  </a:lnTo>
                  <a:lnTo>
                    <a:pt x="62864" y="91059"/>
                  </a:lnTo>
                  <a:lnTo>
                    <a:pt x="62864" y="97282"/>
                  </a:lnTo>
                  <a:lnTo>
                    <a:pt x="81661" y="119379"/>
                  </a:lnTo>
                  <a:lnTo>
                    <a:pt x="87375" y="122936"/>
                  </a:lnTo>
                  <a:lnTo>
                    <a:pt x="93853" y="126238"/>
                  </a:lnTo>
                  <a:lnTo>
                    <a:pt x="101092" y="129413"/>
                  </a:lnTo>
                  <a:lnTo>
                    <a:pt x="108331" y="132461"/>
                  </a:lnTo>
                  <a:lnTo>
                    <a:pt x="115697" y="135763"/>
                  </a:lnTo>
                  <a:lnTo>
                    <a:pt x="123189" y="139192"/>
                  </a:lnTo>
                  <a:lnTo>
                    <a:pt x="130810" y="142748"/>
                  </a:lnTo>
                  <a:lnTo>
                    <a:pt x="138175" y="146685"/>
                  </a:lnTo>
                  <a:lnTo>
                    <a:pt x="145414" y="151130"/>
                  </a:lnTo>
                  <a:lnTo>
                    <a:pt x="152654" y="155448"/>
                  </a:lnTo>
                  <a:lnTo>
                    <a:pt x="178435" y="188722"/>
                  </a:lnTo>
                  <a:lnTo>
                    <a:pt x="183642" y="218186"/>
                  </a:lnTo>
                  <a:lnTo>
                    <a:pt x="183120" y="228901"/>
                  </a:lnTo>
                  <a:lnTo>
                    <a:pt x="170912" y="265074"/>
                  </a:lnTo>
                  <a:lnTo>
                    <a:pt x="137668" y="294751"/>
                  </a:lnTo>
                  <a:lnTo>
                    <a:pt x="100377" y="306038"/>
                  </a:lnTo>
                  <a:lnTo>
                    <a:pt x="79501" y="307467"/>
                  </a:lnTo>
                  <a:lnTo>
                    <a:pt x="72382" y="307304"/>
                  </a:lnTo>
                  <a:lnTo>
                    <a:pt x="30480" y="299339"/>
                  </a:lnTo>
                  <a:lnTo>
                    <a:pt x="14478" y="292227"/>
                  </a:lnTo>
                  <a:lnTo>
                    <a:pt x="10159" y="289814"/>
                  </a:lnTo>
                  <a:lnTo>
                    <a:pt x="1269" y="277495"/>
                  </a:lnTo>
                  <a:lnTo>
                    <a:pt x="381" y="274066"/>
                  </a:lnTo>
                  <a:lnTo>
                    <a:pt x="0" y="268859"/>
                  </a:lnTo>
                  <a:lnTo>
                    <a:pt x="0" y="262255"/>
                  </a:lnTo>
                  <a:lnTo>
                    <a:pt x="0" y="257683"/>
                  </a:lnTo>
                  <a:lnTo>
                    <a:pt x="127" y="254000"/>
                  </a:lnTo>
                  <a:lnTo>
                    <a:pt x="508" y="250952"/>
                  </a:lnTo>
                  <a:lnTo>
                    <a:pt x="762" y="247904"/>
                  </a:lnTo>
                  <a:lnTo>
                    <a:pt x="6858" y="238379"/>
                  </a:lnTo>
                  <a:lnTo>
                    <a:pt x="8255" y="238379"/>
                  </a:lnTo>
                  <a:lnTo>
                    <a:pt x="10287" y="238379"/>
                  </a:lnTo>
                  <a:lnTo>
                    <a:pt x="13208" y="239522"/>
                  </a:lnTo>
                  <a:lnTo>
                    <a:pt x="16890" y="241935"/>
                  </a:lnTo>
                  <a:lnTo>
                    <a:pt x="20574" y="244348"/>
                  </a:lnTo>
                  <a:lnTo>
                    <a:pt x="25272" y="247015"/>
                  </a:lnTo>
                  <a:lnTo>
                    <a:pt x="31115" y="249809"/>
                  </a:lnTo>
                  <a:lnTo>
                    <a:pt x="36830" y="252730"/>
                  </a:lnTo>
                  <a:lnTo>
                    <a:pt x="79756" y="261366"/>
                  </a:lnTo>
                  <a:lnTo>
                    <a:pt x="86741" y="261366"/>
                  </a:lnTo>
                  <a:lnTo>
                    <a:pt x="92963" y="260477"/>
                  </a:lnTo>
                  <a:lnTo>
                    <a:pt x="98425" y="258826"/>
                  </a:lnTo>
                  <a:lnTo>
                    <a:pt x="104012" y="257175"/>
                  </a:lnTo>
                  <a:lnTo>
                    <a:pt x="124332" y="231013"/>
                  </a:lnTo>
                  <a:lnTo>
                    <a:pt x="124332" y="225552"/>
                  </a:lnTo>
                  <a:lnTo>
                    <a:pt x="124332" y="219202"/>
                  </a:lnTo>
                  <a:lnTo>
                    <a:pt x="105537" y="196977"/>
                  </a:lnTo>
                  <a:lnTo>
                    <a:pt x="99949" y="193421"/>
                  </a:lnTo>
                  <a:lnTo>
                    <a:pt x="93599" y="190119"/>
                  </a:lnTo>
                  <a:lnTo>
                    <a:pt x="86487" y="186944"/>
                  </a:lnTo>
                  <a:lnTo>
                    <a:pt x="79375" y="183769"/>
                  </a:lnTo>
                  <a:lnTo>
                    <a:pt x="72136" y="180594"/>
                  </a:lnTo>
                  <a:lnTo>
                    <a:pt x="64516" y="177038"/>
                  </a:lnTo>
                  <a:lnTo>
                    <a:pt x="57023" y="173609"/>
                  </a:lnTo>
                  <a:lnTo>
                    <a:pt x="23621" y="149352"/>
                  </a:lnTo>
                  <a:lnTo>
                    <a:pt x="6096" y="113680"/>
                  </a:lnTo>
                  <a:lnTo>
                    <a:pt x="4825" y="97282"/>
                  </a:lnTo>
                  <a:lnTo>
                    <a:pt x="5282" y="87493"/>
                  </a:lnTo>
                  <a:lnTo>
                    <a:pt x="21081" y="47736"/>
                  </a:lnTo>
                  <a:lnTo>
                    <a:pt x="54121" y="24070"/>
                  </a:lnTo>
                  <a:lnTo>
                    <a:pt x="89558" y="16565"/>
                  </a:lnTo>
                  <a:lnTo>
                    <a:pt x="99060" y="16255"/>
                  </a:lnTo>
                  <a:close/>
                </a:path>
                <a:path w="1187450" h="307975">
                  <a:moveTo>
                    <a:pt x="1159637" y="0"/>
                  </a:moveTo>
                  <a:lnTo>
                    <a:pt x="1165098" y="0"/>
                  </a:lnTo>
                  <a:lnTo>
                    <a:pt x="1169416" y="126"/>
                  </a:lnTo>
                  <a:lnTo>
                    <a:pt x="1172972" y="635"/>
                  </a:lnTo>
                  <a:lnTo>
                    <a:pt x="1176401" y="1016"/>
                  </a:lnTo>
                  <a:lnTo>
                    <a:pt x="1185799" y="5461"/>
                  </a:lnTo>
                  <a:lnTo>
                    <a:pt x="1186688" y="6603"/>
                  </a:lnTo>
                  <a:lnTo>
                    <a:pt x="1187069" y="7874"/>
                  </a:lnTo>
                  <a:lnTo>
                    <a:pt x="1187069" y="9271"/>
                  </a:lnTo>
                  <a:lnTo>
                    <a:pt x="1187069" y="295021"/>
                  </a:lnTo>
                  <a:lnTo>
                    <a:pt x="1187069" y="296545"/>
                  </a:lnTo>
                  <a:lnTo>
                    <a:pt x="1186688" y="297815"/>
                  </a:lnTo>
                  <a:lnTo>
                    <a:pt x="1185799" y="298831"/>
                  </a:lnTo>
                  <a:lnTo>
                    <a:pt x="1184910" y="299974"/>
                  </a:lnTo>
                  <a:lnTo>
                    <a:pt x="1165098" y="303784"/>
                  </a:lnTo>
                  <a:lnTo>
                    <a:pt x="1159637" y="303784"/>
                  </a:lnTo>
                  <a:lnTo>
                    <a:pt x="1154303" y="303784"/>
                  </a:lnTo>
                  <a:lnTo>
                    <a:pt x="1133602" y="298831"/>
                  </a:lnTo>
                  <a:lnTo>
                    <a:pt x="1132713" y="297815"/>
                  </a:lnTo>
                  <a:lnTo>
                    <a:pt x="1132332" y="296545"/>
                  </a:lnTo>
                  <a:lnTo>
                    <a:pt x="1132332" y="295021"/>
                  </a:lnTo>
                  <a:lnTo>
                    <a:pt x="1132332" y="9271"/>
                  </a:lnTo>
                  <a:lnTo>
                    <a:pt x="1132332" y="7874"/>
                  </a:lnTo>
                  <a:lnTo>
                    <a:pt x="1132713" y="6603"/>
                  </a:lnTo>
                  <a:lnTo>
                    <a:pt x="1133602" y="5461"/>
                  </a:lnTo>
                  <a:lnTo>
                    <a:pt x="1134491" y="4191"/>
                  </a:lnTo>
                  <a:lnTo>
                    <a:pt x="1146429" y="635"/>
                  </a:lnTo>
                  <a:lnTo>
                    <a:pt x="1149985" y="126"/>
                  </a:lnTo>
                  <a:lnTo>
                    <a:pt x="1154303" y="0"/>
                  </a:lnTo>
                  <a:lnTo>
                    <a:pt x="1159637" y="0"/>
                  </a:lnTo>
                  <a:close/>
                </a:path>
                <a:path w="1187450" h="307975">
                  <a:moveTo>
                    <a:pt x="475361" y="0"/>
                  </a:moveTo>
                  <a:lnTo>
                    <a:pt x="480822" y="0"/>
                  </a:lnTo>
                  <a:lnTo>
                    <a:pt x="485139" y="126"/>
                  </a:lnTo>
                  <a:lnTo>
                    <a:pt x="488695" y="635"/>
                  </a:lnTo>
                  <a:lnTo>
                    <a:pt x="492125" y="1016"/>
                  </a:lnTo>
                  <a:lnTo>
                    <a:pt x="501523" y="5461"/>
                  </a:lnTo>
                  <a:lnTo>
                    <a:pt x="502412" y="6603"/>
                  </a:lnTo>
                  <a:lnTo>
                    <a:pt x="502793" y="7874"/>
                  </a:lnTo>
                  <a:lnTo>
                    <a:pt x="502793" y="9271"/>
                  </a:lnTo>
                  <a:lnTo>
                    <a:pt x="502793" y="295021"/>
                  </a:lnTo>
                  <a:lnTo>
                    <a:pt x="502793" y="296545"/>
                  </a:lnTo>
                  <a:lnTo>
                    <a:pt x="502412" y="297815"/>
                  </a:lnTo>
                  <a:lnTo>
                    <a:pt x="501523" y="298831"/>
                  </a:lnTo>
                  <a:lnTo>
                    <a:pt x="500633" y="299974"/>
                  </a:lnTo>
                  <a:lnTo>
                    <a:pt x="480822" y="303784"/>
                  </a:lnTo>
                  <a:lnTo>
                    <a:pt x="475361" y="303784"/>
                  </a:lnTo>
                  <a:lnTo>
                    <a:pt x="470026" y="303784"/>
                  </a:lnTo>
                  <a:lnTo>
                    <a:pt x="449325" y="298831"/>
                  </a:lnTo>
                  <a:lnTo>
                    <a:pt x="448437" y="297815"/>
                  </a:lnTo>
                  <a:lnTo>
                    <a:pt x="448056" y="296545"/>
                  </a:lnTo>
                  <a:lnTo>
                    <a:pt x="448056" y="295021"/>
                  </a:lnTo>
                  <a:lnTo>
                    <a:pt x="448056" y="9271"/>
                  </a:lnTo>
                  <a:lnTo>
                    <a:pt x="448056" y="7874"/>
                  </a:lnTo>
                  <a:lnTo>
                    <a:pt x="448437" y="6603"/>
                  </a:lnTo>
                  <a:lnTo>
                    <a:pt x="449325" y="5461"/>
                  </a:lnTo>
                  <a:lnTo>
                    <a:pt x="450214" y="4191"/>
                  </a:lnTo>
                  <a:lnTo>
                    <a:pt x="462153" y="635"/>
                  </a:lnTo>
                  <a:lnTo>
                    <a:pt x="465708" y="126"/>
                  </a:lnTo>
                  <a:lnTo>
                    <a:pt x="470026" y="0"/>
                  </a:lnTo>
                  <a:lnTo>
                    <a:pt x="475361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142107" y="214629"/>
            <a:ext cx="2067560" cy="321310"/>
            <a:chOff x="3142107" y="214629"/>
            <a:chExt cx="2067560" cy="32131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7441" y="219963"/>
              <a:ext cx="2056637" cy="31013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013705" y="311530"/>
              <a:ext cx="190500" cy="219075"/>
            </a:xfrm>
            <a:custGeom>
              <a:avLst/>
              <a:gdLst/>
              <a:ahLst/>
              <a:cxnLst/>
              <a:rect l="l" t="t" r="r" b="b"/>
              <a:pathLst>
                <a:path w="190500" h="219075">
                  <a:moveTo>
                    <a:pt x="97536" y="38608"/>
                  </a:moveTo>
                  <a:lnTo>
                    <a:pt x="90551" y="38608"/>
                  </a:lnTo>
                  <a:lnTo>
                    <a:pt x="84582" y="39877"/>
                  </a:lnTo>
                  <a:lnTo>
                    <a:pt x="79375" y="42545"/>
                  </a:lnTo>
                  <a:lnTo>
                    <a:pt x="74295" y="45085"/>
                  </a:lnTo>
                  <a:lnTo>
                    <a:pt x="58801" y="68707"/>
                  </a:lnTo>
                  <a:lnTo>
                    <a:pt x="56896" y="74676"/>
                  </a:lnTo>
                  <a:lnTo>
                    <a:pt x="55880" y="81153"/>
                  </a:lnTo>
                  <a:lnTo>
                    <a:pt x="55626" y="87884"/>
                  </a:lnTo>
                  <a:lnTo>
                    <a:pt x="137287" y="87884"/>
                  </a:lnTo>
                  <a:lnTo>
                    <a:pt x="122521" y="46055"/>
                  </a:lnTo>
                  <a:lnTo>
                    <a:pt x="107229" y="39439"/>
                  </a:lnTo>
                  <a:lnTo>
                    <a:pt x="97536" y="38608"/>
                  </a:lnTo>
                  <a:close/>
                </a:path>
                <a:path w="190500" h="219075">
                  <a:moveTo>
                    <a:pt x="98806" y="0"/>
                  </a:moveTo>
                  <a:lnTo>
                    <a:pt x="140462" y="7112"/>
                  </a:lnTo>
                  <a:lnTo>
                    <a:pt x="174003" y="33645"/>
                  </a:lnTo>
                  <a:lnTo>
                    <a:pt x="189055" y="75231"/>
                  </a:lnTo>
                  <a:lnTo>
                    <a:pt x="190373" y="94869"/>
                  </a:lnTo>
                  <a:lnTo>
                    <a:pt x="190373" y="103632"/>
                  </a:lnTo>
                  <a:lnTo>
                    <a:pt x="190373" y="110236"/>
                  </a:lnTo>
                  <a:lnTo>
                    <a:pt x="188849" y="115189"/>
                  </a:lnTo>
                  <a:lnTo>
                    <a:pt x="185928" y="118364"/>
                  </a:lnTo>
                  <a:lnTo>
                    <a:pt x="182880" y="121539"/>
                  </a:lnTo>
                  <a:lnTo>
                    <a:pt x="178816" y="123190"/>
                  </a:lnTo>
                  <a:lnTo>
                    <a:pt x="173609" y="123190"/>
                  </a:lnTo>
                  <a:lnTo>
                    <a:pt x="55626" y="123190"/>
                  </a:lnTo>
                  <a:lnTo>
                    <a:pt x="55626" y="131445"/>
                  </a:lnTo>
                  <a:lnTo>
                    <a:pt x="56642" y="138938"/>
                  </a:lnTo>
                  <a:lnTo>
                    <a:pt x="58547" y="145669"/>
                  </a:lnTo>
                  <a:lnTo>
                    <a:pt x="60452" y="152400"/>
                  </a:lnTo>
                  <a:lnTo>
                    <a:pt x="63627" y="158115"/>
                  </a:lnTo>
                  <a:lnTo>
                    <a:pt x="67945" y="162814"/>
                  </a:lnTo>
                  <a:lnTo>
                    <a:pt x="72136" y="167513"/>
                  </a:lnTo>
                  <a:lnTo>
                    <a:pt x="77724" y="171069"/>
                  </a:lnTo>
                  <a:lnTo>
                    <a:pt x="84455" y="173609"/>
                  </a:lnTo>
                  <a:lnTo>
                    <a:pt x="91186" y="176022"/>
                  </a:lnTo>
                  <a:lnTo>
                    <a:pt x="99187" y="177292"/>
                  </a:lnTo>
                  <a:lnTo>
                    <a:pt x="108585" y="177292"/>
                  </a:lnTo>
                  <a:lnTo>
                    <a:pt x="118237" y="177292"/>
                  </a:lnTo>
                  <a:lnTo>
                    <a:pt x="126619" y="176530"/>
                  </a:lnTo>
                  <a:lnTo>
                    <a:pt x="133858" y="175133"/>
                  </a:lnTo>
                  <a:lnTo>
                    <a:pt x="141097" y="173863"/>
                  </a:lnTo>
                  <a:lnTo>
                    <a:pt x="147320" y="172339"/>
                  </a:lnTo>
                  <a:lnTo>
                    <a:pt x="152654" y="170561"/>
                  </a:lnTo>
                  <a:lnTo>
                    <a:pt x="157988" y="168910"/>
                  </a:lnTo>
                  <a:lnTo>
                    <a:pt x="162306" y="167386"/>
                  </a:lnTo>
                  <a:lnTo>
                    <a:pt x="165735" y="166116"/>
                  </a:lnTo>
                  <a:lnTo>
                    <a:pt x="169291" y="164719"/>
                  </a:lnTo>
                  <a:lnTo>
                    <a:pt x="172085" y="163957"/>
                  </a:lnTo>
                  <a:lnTo>
                    <a:pt x="174244" y="163957"/>
                  </a:lnTo>
                  <a:lnTo>
                    <a:pt x="175514" y="163957"/>
                  </a:lnTo>
                  <a:lnTo>
                    <a:pt x="176657" y="164211"/>
                  </a:lnTo>
                  <a:lnTo>
                    <a:pt x="177546" y="164719"/>
                  </a:lnTo>
                  <a:lnTo>
                    <a:pt x="178435" y="165227"/>
                  </a:lnTo>
                  <a:lnTo>
                    <a:pt x="179070" y="166116"/>
                  </a:lnTo>
                  <a:lnTo>
                    <a:pt x="179705" y="167513"/>
                  </a:lnTo>
                  <a:lnTo>
                    <a:pt x="180213" y="168783"/>
                  </a:lnTo>
                  <a:lnTo>
                    <a:pt x="180721" y="170561"/>
                  </a:lnTo>
                  <a:lnTo>
                    <a:pt x="180848" y="172974"/>
                  </a:lnTo>
                  <a:lnTo>
                    <a:pt x="181102" y="175387"/>
                  </a:lnTo>
                  <a:lnTo>
                    <a:pt x="181229" y="178435"/>
                  </a:lnTo>
                  <a:lnTo>
                    <a:pt x="181229" y="181991"/>
                  </a:lnTo>
                  <a:lnTo>
                    <a:pt x="181229" y="185166"/>
                  </a:lnTo>
                  <a:lnTo>
                    <a:pt x="181102" y="187960"/>
                  </a:lnTo>
                  <a:lnTo>
                    <a:pt x="180975" y="190119"/>
                  </a:lnTo>
                  <a:lnTo>
                    <a:pt x="180848" y="192405"/>
                  </a:lnTo>
                  <a:lnTo>
                    <a:pt x="152908" y="212344"/>
                  </a:lnTo>
                  <a:lnTo>
                    <a:pt x="146431" y="213995"/>
                  </a:lnTo>
                  <a:lnTo>
                    <a:pt x="103632" y="218567"/>
                  </a:lnTo>
                  <a:lnTo>
                    <a:pt x="91082" y="218160"/>
                  </a:lnTo>
                  <a:lnTo>
                    <a:pt x="48982" y="208297"/>
                  </a:lnTo>
                  <a:lnTo>
                    <a:pt x="14462" y="177228"/>
                  </a:lnTo>
                  <a:lnTo>
                    <a:pt x="1603" y="136826"/>
                  </a:lnTo>
                  <a:lnTo>
                    <a:pt x="0" y="111379"/>
                  </a:lnTo>
                  <a:lnTo>
                    <a:pt x="426" y="98756"/>
                  </a:lnTo>
                  <a:lnTo>
                    <a:pt x="10465" y="54790"/>
                  </a:lnTo>
                  <a:lnTo>
                    <a:pt x="33025" y="22780"/>
                  </a:lnTo>
                  <a:lnTo>
                    <a:pt x="66927" y="4179"/>
                  </a:lnTo>
                  <a:lnTo>
                    <a:pt x="87639" y="456"/>
                  </a:lnTo>
                  <a:lnTo>
                    <a:pt x="98806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93516" y="214629"/>
              <a:ext cx="1482471" cy="32080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147441" y="311530"/>
              <a:ext cx="308610" cy="215265"/>
            </a:xfrm>
            <a:custGeom>
              <a:avLst/>
              <a:gdLst/>
              <a:ahLst/>
              <a:cxnLst/>
              <a:rect l="l" t="t" r="r" b="b"/>
              <a:pathLst>
                <a:path w="308610" h="215265">
                  <a:moveTo>
                    <a:pt x="112141" y="0"/>
                  </a:moveTo>
                  <a:lnTo>
                    <a:pt x="120014" y="0"/>
                  </a:lnTo>
                  <a:lnTo>
                    <a:pt x="127254" y="762"/>
                  </a:lnTo>
                  <a:lnTo>
                    <a:pt x="133604" y="2413"/>
                  </a:lnTo>
                  <a:lnTo>
                    <a:pt x="139954" y="4064"/>
                  </a:lnTo>
                  <a:lnTo>
                    <a:pt x="145669" y="6476"/>
                  </a:lnTo>
                  <a:lnTo>
                    <a:pt x="150621" y="9651"/>
                  </a:lnTo>
                  <a:lnTo>
                    <a:pt x="155701" y="12700"/>
                  </a:lnTo>
                  <a:lnTo>
                    <a:pt x="160019" y="16510"/>
                  </a:lnTo>
                  <a:lnTo>
                    <a:pt x="163575" y="20827"/>
                  </a:lnTo>
                  <a:lnTo>
                    <a:pt x="167258" y="25146"/>
                  </a:lnTo>
                  <a:lnTo>
                    <a:pt x="170306" y="29972"/>
                  </a:lnTo>
                  <a:lnTo>
                    <a:pt x="172719" y="35305"/>
                  </a:lnTo>
                  <a:lnTo>
                    <a:pt x="178561" y="29083"/>
                  </a:lnTo>
                  <a:lnTo>
                    <a:pt x="184276" y="23749"/>
                  </a:lnTo>
                  <a:lnTo>
                    <a:pt x="189737" y="19303"/>
                  </a:lnTo>
                  <a:lnTo>
                    <a:pt x="195325" y="14732"/>
                  </a:lnTo>
                  <a:lnTo>
                    <a:pt x="222631" y="2032"/>
                  </a:lnTo>
                  <a:lnTo>
                    <a:pt x="228092" y="635"/>
                  </a:lnTo>
                  <a:lnTo>
                    <a:pt x="233553" y="0"/>
                  </a:lnTo>
                  <a:lnTo>
                    <a:pt x="239268" y="0"/>
                  </a:lnTo>
                  <a:lnTo>
                    <a:pt x="278116" y="10021"/>
                  </a:lnTo>
                  <a:lnTo>
                    <a:pt x="302797" y="43078"/>
                  </a:lnTo>
                  <a:lnTo>
                    <a:pt x="308356" y="82042"/>
                  </a:lnTo>
                  <a:lnTo>
                    <a:pt x="308356" y="206121"/>
                  </a:lnTo>
                  <a:lnTo>
                    <a:pt x="308356" y="207645"/>
                  </a:lnTo>
                  <a:lnTo>
                    <a:pt x="307847" y="208915"/>
                  </a:lnTo>
                  <a:lnTo>
                    <a:pt x="306958" y="209931"/>
                  </a:lnTo>
                  <a:lnTo>
                    <a:pt x="306196" y="211074"/>
                  </a:lnTo>
                  <a:lnTo>
                    <a:pt x="294385" y="214249"/>
                  </a:lnTo>
                  <a:lnTo>
                    <a:pt x="290956" y="214630"/>
                  </a:lnTo>
                  <a:lnTo>
                    <a:pt x="286511" y="214884"/>
                  </a:lnTo>
                  <a:lnTo>
                    <a:pt x="281178" y="214884"/>
                  </a:lnTo>
                  <a:lnTo>
                    <a:pt x="275717" y="214884"/>
                  </a:lnTo>
                  <a:lnTo>
                    <a:pt x="271144" y="214630"/>
                  </a:lnTo>
                  <a:lnTo>
                    <a:pt x="267716" y="214249"/>
                  </a:lnTo>
                  <a:lnTo>
                    <a:pt x="264159" y="213868"/>
                  </a:lnTo>
                  <a:lnTo>
                    <a:pt x="255016" y="209931"/>
                  </a:lnTo>
                  <a:lnTo>
                    <a:pt x="254126" y="208915"/>
                  </a:lnTo>
                  <a:lnTo>
                    <a:pt x="253745" y="207645"/>
                  </a:lnTo>
                  <a:lnTo>
                    <a:pt x="253745" y="206121"/>
                  </a:lnTo>
                  <a:lnTo>
                    <a:pt x="253745" y="91186"/>
                  </a:lnTo>
                  <a:lnTo>
                    <a:pt x="253745" y="84709"/>
                  </a:lnTo>
                  <a:lnTo>
                    <a:pt x="253110" y="78740"/>
                  </a:lnTo>
                  <a:lnTo>
                    <a:pt x="228345" y="47498"/>
                  </a:lnTo>
                  <a:lnTo>
                    <a:pt x="222884" y="47498"/>
                  </a:lnTo>
                  <a:lnTo>
                    <a:pt x="216407" y="47498"/>
                  </a:lnTo>
                  <a:lnTo>
                    <a:pt x="181482" y="77343"/>
                  </a:lnTo>
                  <a:lnTo>
                    <a:pt x="181482" y="206121"/>
                  </a:lnTo>
                  <a:lnTo>
                    <a:pt x="181482" y="207645"/>
                  </a:lnTo>
                  <a:lnTo>
                    <a:pt x="180974" y="208915"/>
                  </a:lnTo>
                  <a:lnTo>
                    <a:pt x="180085" y="209931"/>
                  </a:lnTo>
                  <a:lnTo>
                    <a:pt x="179196" y="211074"/>
                  </a:lnTo>
                  <a:lnTo>
                    <a:pt x="167258" y="214249"/>
                  </a:lnTo>
                  <a:lnTo>
                    <a:pt x="163830" y="214630"/>
                  </a:lnTo>
                  <a:lnTo>
                    <a:pt x="159511" y="214884"/>
                  </a:lnTo>
                  <a:lnTo>
                    <a:pt x="154305" y="214884"/>
                  </a:lnTo>
                  <a:lnTo>
                    <a:pt x="148844" y="214884"/>
                  </a:lnTo>
                  <a:lnTo>
                    <a:pt x="126872" y="207645"/>
                  </a:lnTo>
                  <a:lnTo>
                    <a:pt x="126872" y="206121"/>
                  </a:lnTo>
                  <a:lnTo>
                    <a:pt x="126872" y="91186"/>
                  </a:lnTo>
                  <a:lnTo>
                    <a:pt x="126872" y="84709"/>
                  </a:lnTo>
                  <a:lnTo>
                    <a:pt x="126237" y="78740"/>
                  </a:lnTo>
                  <a:lnTo>
                    <a:pt x="125094" y="73406"/>
                  </a:lnTo>
                  <a:lnTo>
                    <a:pt x="123824" y="68072"/>
                  </a:lnTo>
                  <a:lnTo>
                    <a:pt x="121919" y="63373"/>
                  </a:lnTo>
                  <a:lnTo>
                    <a:pt x="119506" y="59563"/>
                  </a:lnTo>
                  <a:lnTo>
                    <a:pt x="117093" y="55753"/>
                  </a:lnTo>
                  <a:lnTo>
                    <a:pt x="113792" y="52832"/>
                  </a:lnTo>
                  <a:lnTo>
                    <a:pt x="109981" y="50673"/>
                  </a:lnTo>
                  <a:lnTo>
                    <a:pt x="106044" y="48514"/>
                  </a:lnTo>
                  <a:lnTo>
                    <a:pt x="101472" y="47498"/>
                  </a:lnTo>
                  <a:lnTo>
                    <a:pt x="96265" y="47498"/>
                  </a:lnTo>
                  <a:lnTo>
                    <a:pt x="89534" y="47498"/>
                  </a:lnTo>
                  <a:lnTo>
                    <a:pt x="54736" y="77343"/>
                  </a:lnTo>
                  <a:lnTo>
                    <a:pt x="54736" y="206121"/>
                  </a:lnTo>
                  <a:lnTo>
                    <a:pt x="54736" y="207645"/>
                  </a:lnTo>
                  <a:lnTo>
                    <a:pt x="54356" y="208915"/>
                  </a:lnTo>
                  <a:lnTo>
                    <a:pt x="53466" y="209931"/>
                  </a:lnTo>
                  <a:lnTo>
                    <a:pt x="52577" y="211074"/>
                  </a:lnTo>
                  <a:lnTo>
                    <a:pt x="32765" y="214884"/>
                  </a:lnTo>
                  <a:lnTo>
                    <a:pt x="27304" y="214884"/>
                  </a:lnTo>
                  <a:lnTo>
                    <a:pt x="21970" y="214884"/>
                  </a:lnTo>
                  <a:lnTo>
                    <a:pt x="1269" y="209931"/>
                  </a:lnTo>
                  <a:lnTo>
                    <a:pt x="381" y="208915"/>
                  </a:lnTo>
                  <a:lnTo>
                    <a:pt x="0" y="207645"/>
                  </a:lnTo>
                  <a:lnTo>
                    <a:pt x="0" y="206121"/>
                  </a:lnTo>
                  <a:lnTo>
                    <a:pt x="0" y="12319"/>
                  </a:lnTo>
                  <a:lnTo>
                    <a:pt x="0" y="10922"/>
                  </a:lnTo>
                  <a:lnTo>
                    <a:pt x="381" y="9651"/>
                  </a:lnTo>
                  <a:lnTo>
                    <a:pt x="1015" y="8509"/>
                  </a:lnTo>
                  <a:lnTo>
                    <a:pt x="1777" y="7493"/>
                  </a:lnTo>
                  <a:lnTo>
                    <a:pt x="3047" y="6476"/>
                  </a:lnTo>
                  <a:lnTo>
                    <a:pt x="4952" y="5842"/>
                  </a:lnTo>
                  <a:lnTo>
                    <a:pt x="6857" y="5079"/>
                  </a:lnTo>
                  <a:lnTo>
                    <a:pt x="9270" y="4572"/>
                  </a:lnTo>
                  <a:lnTo>
                    <a:pt x="12318" y="4191"/>
                  </a:lnTo>
                  <a:lnTo>
                    <a:pt x="15239" y="3810"/>
                  </a:lnTo>
                  <a:lnTo>
                    <a:pt x="18922" y="3683"/>
                  </a:lnTo>
                  <a:lnTo>
                    <a:pt x="23494" y="3683"/>
                  </a:lnTo>
                  <a:lnTo>
                    <a:pt x="28066" y="3683"/>
                  </a:lnTo>
                  <a:lnTo>
                    <a:pt x="42036" y="5842"/>
                  </a:lnTo>
                  <a:lnTo>
                    <a:pt x="43687" y="6476"/>
                  </a:lnTo>
                  <a:lnTo>
                    <a:pt x="44957" y="7493"/>
                  </a:lnTo>
                  <a:lnTo>
                    <a:pt x="45592" y="8509"/>
                  </a:lnTo>
                  <a:lnTo>
                    <a:pt x="46354" y="9651"/>
                  </a:lnTo>
                  <a:lnTo>
                    <a:pt x="46735" y="10922"/>
                  </a:lnTo>
                  <a:lnTo>
                    <a:pt x="46735" y="12319"/>
                  </a:lnTo>
                  <a:lnTo>
                    <a:pt x="46735" y="34671"/>
                  </a:lnTo>
                  <a:lnTo>
                    <a:pt x="78739" y="8636"/>
                  </a:lnTo>
                  <a:lnTo>
                    <a:pt x="103546" y="527"/>
                  </a:lnTo>
                  <a:lnTo>
                    <a:pt x="112141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20546" y="11988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43609" y="1628775"/>
            <a:ext cx="7345045" cy="2448560"/>
          </a:xfrm>
          <a:prstGeom prst="rect">
            <a:avLst/>
          </a:prstGeom>
          <a:ln w="25400">
            <a:solidFill>
              <a:srgbClr val="8063A1"/>
            </a:solidFill>
          </a:ln>
        </p:spPr>
        <p:txBody>
          <a:bodyPr vert="horz" wrap="square" lIns="0" tIns="165100" rIns="0" bIns="0" rtlCol="0">
            <a:spAutoFit/>
          </a:bodyPr>
          <a:lstStyle/>
          <a:p>
            <a:pPr marL="349250" indent="-128905">
              <a:lnSpc>
                <a:spcPct val="100000"/>
              </a:lnSpc>
              <a:spcBef>
                <a:spcPts val="1300"/>
              </a:spcBef>
              <a:buSzPct val="95454"/>
              <a:buFont typeface="Wingdings"/>
              <a:buChar char=""/>
              <a:tabLst>
                <a:tab pos="349885" algn="l"/>
              </a:tabLst>
            </a:pPr>
            <a:r>
              <a:rPr sz="2200" spc="-10" dirty="0">
                <a:latin typeface="Calibri"/>
                <a:cs typeface="Calibri"/>
              </a:rPr>
              <a:t>Généralement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dose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dépendants,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prévisibles</a:t>
            </a:r>
            <a:endParaRPr sz="2200">
              <a:latin typeface="Calibri"/>
              <a:cs typeface="Calibri"/>
            </a:endParaRPr>
          </a:p>
          <a:p>
            <a:pPr marL="349250" indent="-128905">
              <a:lnSpc>
                <a:spcPct val="100000"/>
              </a:lnSpc>
              <a:spcBef>
                <a:spcPts val="925"/>
              </a:spcBef>
              <a:buSzPct val="95454"/>
              <a:buFont typeface="Wingdings"/>
              <a:buChar char=""/>
              <a:tabLst>
                <a:tab pos="349885" algn="l"/>
                <a:tab pos="2961640" algn="l"/>
              </a:tabLst>
            </a:pPr>
            <a:r>
              <a:rPr sz="2200" spc="-10" dirty="0">
                <a:latin typeface="Calibri"/>
                <a:cs typeface="Calibri"/>
              </a:rPr>
              <a:t>Incidence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élevée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mais</a:t>
            </a:r>
            <a:r>
              <a:rPr sz="2200" dirty="0">
                <a:latin typeface="Calibri"/>
                <a:cs typeface="Calibri"/>
              </a:rPr>
              <a:t>	faible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mortalité</a:t>
            </a:r>
            <a:endParaRPr sz="2200">
              <a:latin typeface="Calibri"/>
              <a:cs typeface="Calibri"/>
            </a:endParaRPr>
          </a:p>
          <a:p>
            <a:pPr marL="349250" indent="-128905">
              <a:lnSpc>
                <a:spcPct val="100000"/>
              </a:lnSpc>
              <a:spcBef>
                <a:spcPts val="919"/>
              </a:spcBef>
              <a:buSzPct val="95454"/>
              <a:buFont typeface="Wingdings"/>
              <a:buChar char=""/>
              <a:tabLst>
                <a:tab pos="349885" algn="l"/>
              </a:tabLst>
            </a:pPr>
            <a:r>
              <a:rPr sz="2200" spc="-10" dirty="0">
                <a:latin typeface="Calibri"/>
                <a:cs typeface="Calibri"/>
              </a:rPr>
              <a:t>Détectés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pendant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les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essais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cliniques</a:t>
            </a:r>
            <a:endParaRPr sz="2200">
              <a:latin typeface="Calibri"/>
              <a:cs typeface="Calibri"/>
            </a:endParaRPr>
          </a:p>
          <a:p>
            <a:pPr marL="349250" indent="-128905">
              <a:lnSpc>
                <a:spcPct val="100000"/>
              </a:lnSpc>
              <a:spcBef>
                <a:spcPts val="930"/>
              </a:spcBef>
              <a:buSzPct val="95454"/>
              <a:buFont typeface="Wingdings"/>
              <a:buChar char=""/>
              <a:tabLst>
                <a:tab pos="349885" algn="l"/>
              </a:tabLst>
            </a:pPr>
            <a:r>
              <a:rPr sz="2200" dirty="0">
                <a:latin typeface="Calibri"/>
                <a:cs typeface="Calibri"/>
              </a:rPr>
              <a:t>Rapport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bénéfice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/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risque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favorable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71600" y="1556766"/>
            <a:ext cx="7489190" cy="2592705"/>
          </a:xfrm>
          <a:custGeom>
            <a:avLst/>
            <a:gdLst/>
            <a:ahLst/>
            <a:cxnLst/>
            <a:rect l="l" t="t" r="r" b="b"/>
            <a:pathLst>
              <a:path w="7489190" h="2592704">
                <a:moveTo>
                  <a:pt x="0" y="2592324"/>
                </a:moveTo>
                <a:lnTo>
                  <a:pt x="7488808" y="2592324"/>
                </a:lnTo>
                <a:lnTo>
                  <a:pt x="7488808" y="0"/>
                </a:lnTo>
                <a:lnTo>
                  <a:pt x="0" y="0"/>
                </a:lnTo>
                <a:lnTo>
                  <a:pt x="0" y="2592324"/>
                </a:lnTo>
                <a:close/>
              </a:path>
            </a:pathLst>
          </a:custGeom>
          <a:ln w="2540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702567" y="4620779"/>
            <a:ext cx="3815079" cy="1186180"/>
            <a:chOff x="702567" y="4620779"/>
            <a:chExt cx="3815079" cy="1186180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567" y="4620779"/>
              <a:ext cx="3814564" cy="11856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9595" y="4789931"/>
              <a:ext cx="2650236" cy="77114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55573" y="4653152"/>
              <a:ext cx="3709035" cy="1080135"/>
            </a:xfrm>
            <a:custGeom>
              <a:avLst/>
              <a:gdLst/>
              <a:ahLst/>
              <a:cxnLst/>
              <a:rect l="l" t="t" r="r" b="b"/>
              <a:pathLst>
                <a:path w="3709035" h="1080135">
                  <a:moveTo>
                    <a:pt x="1854403" y="0"/>
                  </a:moveTo>
                  <a:lnTo>
                    <a:pt x="1783274" y="390"/>
                  </a:lnTo>
                  <a:lnTo>
                    <a:pt x="1712823" y="1550"/>
                  </a:lnTo>
                  <a:lnTo>
                    <a:pt x="1643097" y="3468"/>
                  </a:lnTo>
                  <a:lnTo>
                    <a:pt x="1574144" y="6128"/>
                  </a:lnTo>
                  <a:lnTo>
                    <a:pt x="1506012" y="9516"/>
                  </a:lnTo>
                  <a:lnTo>
                    <a:pt x="1438750" y="13620"/>
                  </a:lnTo>
                  <a:lnTo>
                    <a:pt x="1372405" y="18424"/>
                  </a:lnTo>
                  <a:lnTo>
                    <a:pt x="1307024" y="23915"/>
                  </a:lnTo>
                  <a:lnTo>
                    <a:pt x="1242658" y="30078"/>
                  </a:lnTo>
                  <a:lnTo>
                    <a:pt x="1179352" y="36901"/>
                  </a:lnTo>
                  <a:lnTo>
                    <a:pt x="1117156" y="44368"/>
                  </a:lnTo>
                  <a:lnTo>
                    <a:pt x="1056117" y="52466"/>
                  </a:lnTo>
                  <a:lnTo>
                    <a:pt x="996283" y="61180"/>
                  </a:lnTo>
                  <a:lnTo>
                    <a:pt x="937703" y="70497"/>
                  </a:lnTo>
                  <a:lnTo>
                    <a:pt x="880425" y="80404"/>
                  </a:lnTo>
                  <a:lnTo>
                    <a:pt x="824496" y="90884"/>
                  </a:lnTo>
                  <a:lnTo>
                    <a:pt x="769964" y="101926"/>
                  </a:lnTo>
                  <a:lnTo>
                    <a:pt x="716878" y="113515"/>
                  </a:lnTo>
                  <a:lnTo>
                    <a:pt x="665285" y="125636"/>
                  </a:lnTo>
                  <a:lnTo>
                    <a:pt x="615234" y="138276"/>
                  </a:lnTo>
                  <a:lnTo>
                    <a:pt x="566773" y="151421"/>
                  </a:lnTo>
                  <a:lnTo>
                    <a:pt x="519949" y="165056"/>
                  </a:lnTo>
                  <a:lnTo>
                    <a:pt x="474811" y="179169"/>
                  </a:lnTo>
                  <a:lnTo>
                    <a:pt x="431406" y="193744"/>
                  </a:lnTo>
                  <a:lnTo>
                    <a:pt x="389784" y="208768"/>
                  </a:lnTo>
                  <a:lnTo>
                    <a:pt x="349991" y="224227"/>
                  </a:lnTo>
                  <a:lnTo>
                    <a:pt x="312075" y="240107"/>
                  </a:lnTo>
                  <a:lnTo>
                    <a:pt x="276086" y="256394"/>
                  </a:lnTo>
                  <a:lnTo>
                    <a:pt x="210077" y="290132"/>
                  </a:lnTo>
                  <a:lnTo>
                    <a:pt x="152347" y="325330"/>
                  </a:lnTo>
                  <a:lnTo>
                    <a:pt x="103281" y="361875"/>
                  </a:lnTo>
                  <a:lnTo>
                    <a:pt x="63263" y="399656"/>
                  </a:lnTo>
                  <a:lnTo>
                    <a:pt x="32677" y="438560"/>
                  </a:lnTo>
                  <a:lnTo>
                    <a:pt x="11907" y="478477"/>
                  </a:lnTo>
                  <a:lnTo>
                    <a:pt x="1339" y="519293"/>
                  </a:lnTo>
                  <a:lnTo>
                    <a:pt x="0" y="540004"/>
                  </a:lnTo>
                  <a:lnTo>
                    <a:pt x="1339" y="560723"/>
                  </a:lnTo>
                  <a:lnTo>
                    <a:pt x="11907" y="601555"/>
                  </a:lnTo>
                  <a:lnTo>
                    <a:pt x="32677" y="641485"/>
                  </a:lnTo>
                  <a:lnTo>
                    <a:pt x="63263" y="680402"/>
                  </a:lnTo>
                  <a:lnTo>
                    <a:pt x="103281" y="718193"/>
                  </a:lnTo>
                  <a:lnTo>
                    <a:pt x="152347" y="754748"/>
                  </a:lnTo>
                  <a:lnTo>
                    <a:pt x="210077" y="789953"/>
                  </a:lnTo>
                  <a:lnTo>
                    <a:pt x="276086" y="823698"/>
                  </a:lnTo>
                  <a:lnTo>
                    <a:pt x="312075" y="839987"/>
                  </a:lnTo>
                  <a:lnTo>
                    <a:pt x="349991" y="855870"/>
                  </a:lnTo>
                  <a:lnTo>
                    <a:pt x="389784" y="871331"/>
                  </a:lnTo>
                  <a:lnTo>
                    <a:pt x="431406" y="886357"/>
                  </a:lnTo>
                  <a:lnTo>
                    <a:pt x="474811" y="900934"/>
                  </a:lnTo>
                  <a:lnTo>
                    <a:pt x="519949" y="915048"/>
                  </a:lnTo>
                  <a:lnTo>
                    <a:pt x="566773" y="928685"/>
                  </a:lnTo>
                  <a:lnTo>
                    <a:pt x="615234" y="941831"/>
                  </a:lnTo>
                  <a:lnTo>
                    <a:pt x="665285" y="954472"/>
                  </a:lnTo>
                  <a:lnTo>
                    <a:pt x="716878" y="966594"/>
                  </a:lnTo>
                  <a:lnTo>
                    <a:pt x="769964" y="978183"/>
                  </a:lnTo>
                  <a:lnTo>
                    <a:pt x="824496" y="989226"/>
                  </a:lnTo>
                  <a:lnTo>
                    <a:pt x="880425" y="999707"/>
                  </a:lnTo>
                  <a:lnTo>
                    <a:pt x="937703" y="1009613"/>
                  </a:lnTo>
                  <a:lnTo>
                    <a:pt x="996283" y="1018931"/>
                  </a:lnTo>
                  <a:lnTo>
                    <a:pt x="1056117" y="1027645"/>
                  </a:lnTo>
                  <a:lnTo>
                    <a:pt x="1117156" y="1035743"/>
                  </a:lnTo>
                  <a:lnTo>
                    <a:pt x="1179352" y="1043210"/>
                  </a:lnTo>
                  <a:lnTo>
                    <a:pt x="1242658" y="1050032"/>
                  </a:lnTo>
                  <a:lnTo>
                    <a:pt x="1307024" y="1056195"/>
                  </a:lnTo>
                  <a:lnTo>
                    <a:pt x="1372405" y="1061686"/>
                  </a:lnTo>
                  <a:lnTo>
                    <a:pt x="1438750" y="1066490"/>
                  </a:lnTo>
                  <a:lnTo>
                    <a:pt x="1506012" y="1070593"/>
                  </a:lnTo>
                  <a:lnTo>
                    <a:pt x="1574144" y="1073982"/>
                  </a:lnTo>
                  <a:lnTo>
                    <a:pt x="1643097" y="1076641"/>
                  </a:lnTo>
                  <a:lnTo>
                    <a:pt x="1712823" y="1078559"/>
                  </a:lnTo>
                  <a:lnTo>
                    <a:pt x="1783274" y="1079719"/>
                  </a:lnTo>
                  <a:lnTo>
                    <a:pt x="1854403" y="1080109"/>
                  </a:lnTo>
                  <a:lnTo>
                    <a:pt x="1925540" y="1079719"/>
                  </a:lnTo>
                  <a:lnTo>
                    <a:pt x="1995999" y="1078559"/>
                  </a:lnTo>
                  <a:lnTo>
                    <a:pt x="2065734" y="1076641"/>
                  </a:lnTo>
                  <a:lnTo>
                    <a:pt x="2134695" y="1073982"/>
                  </a:lnTo>
                  <a:lnTo>
                    <a:pt x="2202834" y="1070593"/>
                  </a:lnTo>
                  <a:lnTo>
                    <a:pt x="2270104" y="1066490"/>
                  </a:lnTo>
                  <a:lnTo>
                    <a:pt x="2336457" y="1061686"/>
                  </a:lnTo>
                  <a:lnTo>
                    <a:pt x="2401844" y="1056195"/>
                  </a:lnTo>
                  <a:lnTo>
                    <a:pt x="2466218" y="1050032"/>
                  </a:lnTo>
                  <a:lnTo>
                    <a:pt x="2529530" y="1043210"/>
                  </a:lnTo>
                  <a:lnTo>
                    <a:pt x="2591733" y="1035743"/>
                  </a:lnTo>
                  <a:lnTo>
                    <a:pt x="2652778" y="1027645"/>
                  </a:lnTo>
                  <a:lnTo>
                    <a:pt x="2712617" y="1018931"/>
                  </a:lnTo>
                  <a:lnTo>
                    <a:pt x="2771203" y="1009613"/>
                  </a:lnTo>
                  <a:lnTo>
                    <a:pt x="2828487" y="999707"/>
                  </a:lnTo>
                  <a:lnTo>
                    <a:pt x="2884421" y="989226"/>
                  </a:lnTo>
                  <a:lnTo>
                    <a:pt x="2938958" y="978183"/>
                  </a:lnTo>
                  <a:lnTo>
                    <a:pt x="2992049" y="966594"/>
                  </a:lnTo>
                  <a:lnTo>
                    <a:pt x="3043646" y="954472"/>
                  </a:lnTo>
                  <a:lnTo>
                    <a:pt x="3093702" y="941831"/>
                  </a:lnTo>
                  <a:lnTo>
                    <a:pt x="3142167" y="928685"/>
                  </a:lnTo>
                  <a:lnTo>
                    <a:pt x="3188995" y="915048"/>
                  </a:lnTo>
                  <a:lnTo>
                    <a:pt x="3234137" y="900934"/>
                  </a:lnTo>
                  <a:lnTo>
                    <a:pt x="3277545" y="886357"/>
                  </a:lnTo>
                  <a:lnTo>
                    <a:pt x="3319171" y="871331"/>
                  </a:lnTo>
                  <a:lnTo>
                    <a:pt x="3358967" y="855870"/>
                  </a:lnTo>
                  <a:lnTo>
                    <a:pt x="3396885" y="839987"/>
                  </a:lnTo>
                  <a:lnTo>
                    <a:pt x="3432878" y="823698"/>
                  </a:lnTo>
                  <a:lnTo>
                    <a:pt x="3498892" y="789953"/>
                  </a:lnTo>
                  <a:lnTo>
                    <a:pt x="3556626" y="754748"/>
                  </a:lnTo>
                  <a:lnTo>
                    <a:pt x="3605695" y="718193"/>
                  </a:lnTo>
                  <a:lnTo>
                    <a:pt x="3645716" y="680402"/>
                  </a:lnTo>
                  <a:lnTo>
                    <a:pt x="3676304" y="641485"/>
                  </a:lnTo>
                  <a:lnTo>
                    <a:pt x="3697075" y="601555"/>
                  </a:lnTo>
                  <a:lnTo>
                    <a:pt x="3707645" y="560723"/>
                  </a:lnTo>
                  <a:lnTo>
                    <a:pt x="3708984" y="540004"/>
                  </a:lnTo>
                  <a:lnTo>
                    <a:pt x="3707645" y="519293"/>
                  </a:lnTo>
                  <a:lnTo>
                    <a:pt x="3697075" y="478477"/>
                  </a:lnTo>
                  <a:lnTo>
                    <a:pt x="3676304" y="438560"/>
                  </a:lnTo>
                  <a:lnTo>
                    <a:pt x="3645716" y="399656"/>
                  </a:lnTo>
                  <a:lnTo>
                    <a:pt x="3605695" y="361875"/>
                  </a:lnTo>
                  <a:lnTo>
                    <a:pt x="3556626" y="325330"/>
                  </a:lnTo>
                  <a:lnTo>
                    <a:pt x="3498892" y="290132"/>
                  </a:lnTo>
                  <a:lnTo>
                    <a:pt x="3432878" y="256394"/>
                  </a:lnTo>
                  <a:lnTo>
                    <a:pt x="3396885" y="240107"/>
                  </a:lnTo>
                  <a:lnTo>
                    <a:pt x="3358967" y="224227"/>
                  </a:lnTo>
                  <a:lnTo>
                    <a:pt x="3319171" y="208768"/>
                  </a:lnTo>
                  <a:lnTo>
                    <a:pt x="3277545" y="193744"/>
                  </a:lnTo>
                  <a:lnTo>
                    <a:pt x="3234137" y="179169"/>
                  </a:lnTo>
                  <a:lnTo>
                    <a:pt x="3188995" y="165056"/>
                  </a:lnTo>
                  <a:lnTo>
                    <a:pt x="3142167" y="151421"/>
                  </a:lnTo>
                  <a:lnTo>
                    <a:pt x="3093702" y="138276"/>
                  </a:lnTo>
                  <a:lnTo>
                    <a:pt x="3043646" y="125636"/>
                  </a:lnTo>
                  <a:lnTo>
                    <a:pt x="2992049" y="113515"/>
                  </a:lnTo>
                  <a:lnTo>
                    <a:pt x="2938958" y="101926"/>
                  </a:lnTo>
                  <a:lnTo>
                    <a:pt x="2884421" y="90884"/>
                  </a:lnTo>
                  <a:lnTo>
                    <a:pt x="2828487" y="80404"/>
                  </a:lnTo>
                  <a:lnTo>
                    <a:pt x="2771203" y="70497"/>
                  </a:lnTo>
                  <a:lnTo>
                    <a:pt x="2712617" y="61180"/>
                  </a:lnTo>
                  <a:lnTo>
                    <a:pt x="2652778" y="52466"/>
                  </a:lnTo>
                  <a:lnTo>
                    <a:pt x="2591733" y="44368"/>
                  </a:lnTo>
                  <a:lnTo>
                    <a:pt x="2529530" y="36901"/>
                  </a:lnTo>
                  <a:lnTo>
                    <a:pt x="2466218" y="30078"/>
                  </a:lnTo>
                  <a:lnTo>
                    <a:pt x="2401844" y="23915"/>
                  </a:lnTo>
                  <a:lnTo>
                    <a:pt x="2336457" y="18424"/>
                  </a:lnTo>
                  <a:lnTo>
                    <a:pt x="2270104" y="13620"/>
                  </a:lnTo>
                  <a:lnTo>
                    <a:pt x="2202834" y="9516"/>
                  </a:lnTo>
                  <a:lnTo>
                    <a:pt x="2134695" y="6128"/>
                  </a:lnTo>
                  <a:lnTo>
                    <a:pt x="2065734" y="3468"/>
                  </a:lnTo>
                  <a:lnTo>
                    <a:pt x="1995999" y="1550"/>
                  </a:lnTo>
                  <a:lnTo>
                    <a:pt x="1925540" y="390"/>
                  </a:lnTo>
                  <a:lnTo>
                    <a:pt x="1854403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55573" y="4653152"/>
              <a:ext cx="3709035" cy="1080135"/>
            </a:xfrm>
            <a:custGeom>
              <a:avLst/>
              <a:gdLst/>
              <a:ahLst/>
              <a:cxnLst/>
              <a:rect l="l" t="t" r="r" b="b"/>
              <a:pathLst>
                <a:path w="3709035" h="1080135">
                  <a:moveTo>
                    <a:pt x="0" y="540004"/>
                  </a:moveTo>
                  <a:lnTo>
                    <a:pt x="5324" y="498779"/>
                  </a:lnTo>
                  <a:lnTo>
                    <a:pt x="21041" y="458399"/>
                  </a:lnTo>
                  <a:lnTo>
                    <a:pt x="46767" y="418975"/>
                  </a:lnTo>
                  <a:lnTo>
                    <a:pt x="82117" y="380618"/>
                  </a:lnTo>
                  <a:lnTo>
                    <a:pt x="126707" y="343441"/>
                  </a:lnTo>
                  <a:lnTo>
                    <a:pt x="180153" y="307555"/>
                  </a:lnTo>
                  <a:lnTo>
                    <a:pt x="242070" y="273074"/>
                  </a:lnTo>
                  <a:lnTo>
                    <a:pt x="312075" y="240107"/>
                  </a:lnTo>
                  <a:lnTo>
                    <a:pt x="349991" y="224227"/>
                  </a:lnTo>
                  <a:lnTo>
                    <a:pt x="389784" y="208768"/>
                  </a:lnTo>
                  <a:lnTo>
                    <a:pt x="431406" y="193744"/>
                  </a:lnTo>
                  <a:lnTo>
                    <a:pt x="474811" y="179169"/>
                  </a:lnTo>
                  <a:lnTo>
                    <a:pt x="519949" y="165056"/>
                  </a:lnTo>
                  <a:lnTo>
                    <a:pt x="566773" y="151421"/>
                  </a:lnTo>
                  <a:lnTo>
                    <a:pt x="615234" y="138276"/>
                  </a:lnTo>
                  <a:lnTo>
                    <a:pt x="665285" y="125636"/>
                  </a:lnTo>
                  <a:lnTo>
                    <a:pt x="716878" y="113515"/>
                  </a:lnTo>
                  <a:lnTo>
                    <a:pt x="769964" y="101926"/>
                  </a:lnTo>
                  <a:lnTo>
                    <a:pt x="824496" y="90884"/>
                  </a:lnTo>
                  <a:lnTo>
                    <a:pt x="880425" y="80404"/>
                  </a:lnTo>
                  <a:lnTo>
                    <a:pt x="937703" y="70497"/>
                  </a:lnTo>
                  <a:lnTo>
                    <a:pt x="996283" y="61180"/>
                  </a:lnTo>
                  <a:lnTo>
                    <a:pt x="1056117" y="52466"/>
                  </a:lnTo>
                  <a:lnTo>
                    <a:pt x="1117156" y="44368"/>
                  </a:lnTo>
                  <a:lnTo>
                    <a:pt x="1179352" y="36901"/>
                  </a:lnTo>
                  <a:lnTo>
                    <a:pt x="1242658" y="30078"/>
                  </a:lnTo>
                  <a:lnTo>
                    <a:pt x="1307024" y="23915"/>
                  </a:lnTo>
                  <a:lnTo>
                    <a:pt x="1372405" y="18424"/>
                  </a:lnTo>
                  <a:lnTo>
                    <a:pt x="1438750" y="13620"/>
                  </a:lnTo>
                  <a:lnTo>
                    <a:pt x="1506012" y="9516"/>
                  </a:lnTo>
                  <a:lnTo>
                    <a:pt x="1574144" y="6128"/>
                  </a:lnTo>
                  <a:lnTo>
                    <a:pt x="1643097" y="3468"/>
                  </a:lnTo>
                  <a:lnTo>
                    <a:pt x="1712823" y="1550"/>
                  </a:lnTo>
                  <a:lnTo>
                    <a:pt x="1783274" y="390"/>
                  </a:lnTo>
                  <a:lnTo>
                    <a:pt x="1854403" y="0"/>
                  </a:lnTo>
                  <a:lnTo>
                    <a:pt x="1925540" y="390"/>
                  </a:lnTo>
                  <a:lnTo>
                    <a:pt x="1995999" y="1550"/>
                  </a:lnTo>
                  <a:lnTo>
                    <a:pt x="2065734" y="3468"/>
                  </a:lnTo>
                  <a:lnTo>
                    <a:pt x="2134695" y="6128"/>
                  </a:lnTo>
                  <a:lnTo>
                    <a:pt x="2202834" y="9516"/>
                  </a:lnTo>
                  <a:lnTo>
                    <a:pt x="2270104" y="13620"/>
                  </a:lnTo>
                  <a:lnTo>
                    <a:pt x="2336457" y="18424"/>
                  </a:lnTo>
                  <a:lnTo>
                    <a:pt x="2401844" y="23915"/>
                  </a:lnTo>
                  <a:lnTo>
                    <a:pt x="2466218" y="30078"/>
                  </a:lnTo>
                  <a:lnTo>
                    <a:pt x="2529530" y="36901"/>
                  </a:lnTo>
                  <a:lnTo>
                    <a:pt x="2591733" y="44368"/>
                  </a:lnTo>
                  <a:lnTo>
                    <a:pt x="2652778" y="52466"/>
                  </a:lnTo>
                  <a:lnTo>
                    <a:pt x="2712617" y="61180"/>
                  </a:lnTo>
                  <a:lnTo>
                    <a:pt x="2771203" y="70497"/>
                  </a:lnTo>
                  <a:lnTo>
                    <a:pt x="2828487" y="80404"/>
                  </a:lnTo>
                  <a:lnTo>
                    <a:pt x="2884421" y="90884"/>
                  </a:lnTo>
                  <a:lnTo>
                    <a:pt x="2938958" y="101926"/>
                  </a:lnTo>
                  <a:lnTo>
                    <a:pt x="2992049" y="113515"/>
                  </a:lnTo>
                  <a:lnTo>
                    <a:pt x="3043646" y="125636"/>
                  </a:lnTo>
                  <a:lnTo>
                    <a:pt x="3093702" y="138276"/>
                  </a:lnTo>
                  <a:lnTo>
                    <a:pt x="3142167" y="151421"/>
                  </a:lnTo>
                  <a:lnTo>
                    <a:pt x="3188995" y="165056"/>
                  </a:lnTo>
                  <a:lnTo>
                    <a:pt x="3234137" y="179169"/>
                  </a:lnTo>
                  <a:lnTo>
                    <a:pt x="3277545" y="193744"/>
                  </a:lnTo>
                  <a:lnTo>
                    <a:pt x="3319171" y="208768"/>
                  </a:lnTo>
                  <a:lnTo>
                    <a:pt x="3358967" y="224227"/>
                  </a:lnTo>
                  <a:lnTo>
                    <a:pt x="3396885" y="240107"/>
                  </a:lnTo>
                  <a:lnTo>
                    <a:pt x="3432878" y="256394"/>
                  </a:lnTo>
                  <a:lnTo>
                    <a:pt x="3498892" y="290132"/>
                  </a:lnTo>
                  <a:lnTo>
                    <a:pt x="3556626" y="325330"/>
                  </a:lnTo>
                  <a:lnTo>
                    <a:pt x="3605695" y="361875"/>
                  </a:lnTo>
                  <a:lnTo>
                    <a:pt x="3645716" y="399656"/>
                  </a:lnTo>
                  <a:lnTo>
                    <a:pt x="3676304" y="438560"/>
                  </a:lnTo>
                  <a:lnTo>
                    <a:pt x="3697075" y="478477"/>
                  </a:lnTo>
                  <a:lnTo>
                    <a:pt x="3707645" y="519293"/>
                  </a:lnTo>
                  <a:lnTo>
                    <a:pt x="3708984" y="540004"/>
                  </a:lnTo>
                  <a:lnTo>
                    <a:pt x="3707645" y="560723"/>
                  </a:lnTo>
                  <a:lnTo>
                    <a:pt x="3703659" y="581244"/>
                  </a:lnTo>
                  <a:lnTo>
                    <a:pt x="3687941" y="621640"/>
                  </a:lnTo>
                  <a:lnTo>
                    <a:pt x="3662213" y="661077"/>
                  </a:lnTo>
                  <a:lnTo>
                    <a:pt x="3626861" y="699445"/>
                  </a:lnTo>
                  <a:lnTo>
                    <a:pt x="3582268" y="736632"/>
                  </a:lnTo>
                  <a:lnTo>
                    <a:pt x="3528818" y="772526"/>
                  </a:lnTo>
                  <a:lnTo>
                    <a:pt x="3466896" y="807015"/>
                  </a:lnTo>
                  <a:lnTo>
                    <a:pt x="3396885" y="839987"/>
                  </a:lnTo>
                  <a:lnTo>
                    <a:pt x="3358967" y="855870"/>
                  </a:lnTo>
                  <a:lnTo>
                    <a:pt x="3319171" y="871331"/>
                  </a:lnTo>
                  <a:lnTo>
                    <a:pt x="3277545" y="886357"/>
                  </a:lnTo>
                  <a:lnTo>
                    <a:pt x="3234137" y="900934"/>
                  </a:lnTo>
                  <a:lnTo>
                    <a:pt x="3188995" y="915048"/>
                  </a:lnTo>
                  <a:lnTo>
                    <a:pt x="3142167" y="928685"/>
                  </a:lnTo>
                  <a:lnTo>
                    <a:pt x="3093702" y="941831"/>
                  </a:lnTo>
                  <a:lnTo>
                    <a:pt x="3043646" y="954472"/>
                  </a:lnTo>
                  <a:lnTo>
                    <a:pt x="2992049" y="966594"/>
                  </a:lnTo>
                  <a:lnTo>
                    <a:pt x="2938958" y="978183"/>
                  </a:lnTo>
                  <a:lnTo>
                    <a:pt x="2884421" y="989226"/>
                  </a:lnTo>
                  <a:lnTo>
                    <a:pt x="2828487" y="999707"/>
                  </a:lnTo>
                  <a:lnTo>
                    <a:pt x="2771203" y="1009613"/>
                  </a:lnTo>
                  <a:lnTo>
                    <a:pt x="2712617" y="1018931"/>
                  </a:lnTo>
                  <a:lnTo>
                    <a:pt x="2652778" y="1027645"/>
                  </a:lnTo>
                  <a:lnTo>
                    <a:pt x="2591733" y="1035743"/>
                  </a:lnTo>
                  <a:lnTo>
                    <a:pt x="2529530" y="1043210"/>
                  </a:lnTo>
                  <a:lnTo>
                    <a:pt x="2466218" y="1050032"/>
                  </a:lnTo>
                  <a:lnTo>
                    <a:pt x="2401844" y="1056195"/>
                  </a:lnTo>
                  <a:lnTo>
                    <a:pt x="2336457" y="1061686"/>
                  </a:lnTo>
                  <a:lnTo>
                    <a:pt x="2270104" y="1066490"/>
                  </a:lnTo>
                  <a:lnTo>
                    <a:pt x="2202834" y="1070593"/>
                  </a:lnTo>
                  <a:lnTo>
                    <a:pt x="2134695" y="1073982"/>
                  </a:lnTo>
                  <a:lnTo>
                    <a:pt x="2065734" y="1076641"/>
                  </a:lnTo>
                  <a:lnTo>
                    <a:pt x="1995999" y="1078559"/>
                  </a:lnTo>
                  <a:lnTo>
                    <a:pt x="1925540" y="1079719"/>
                  </a:lnTo>
                  <a:lnTo>
                    <a:pt x="1854403" y="1080109"/>
                  </a:lnTo>
                  <a:lnTo>
                    <a:pt x="1783274" y="1079719"/>
                  </a:lnTo>
                  <a:lnTo>
                    <a:pt x="1712823" y="1078559"/>
                  </a:lnTo>
                  <a:lnTo>
                    <a:pt x="1643097" y="1076641"/>
                  </a:lnTo>
                  <a:lnTo>
                    <a:pt x="1574144" y="1073982"/>
                  </a:lnTo>
                  <a:lnTo>
                    <a:pt x="1506012" y="1070593"/>
                  </a:lnTo>
                  <a:lnTo>
                    <a:pt x="1438750" y="1066490"/>
                  </a:lnTo>
                  <a:lnTo>
                    <a:pt x="1372405" y="1061686"/>
                  </a:lnTo>
                  <a:lnTo>
                    <a:pt x="1307024" y="1056195"/>
                  </a:lnTo>
                  <a:lnTo>
                    <a:pt x="1242658" y="1050032"/>
                  </a:lnTo>
                  <a:lnTo>
                    <a:pt x="1179352" y="1043210"/>
                  </a:lnTo>
                  <a:lnTo>
                    <a:pt x="1117156" y="1035743"/>
                  </a:lnTo>
                  <a:lnTo>
                    <a:pt x="1056117" y="1027645"/>
                  </a:lnTo>
                  <a:lnTo>
                    <a:pt x="996283" y="1018931"/>
                  </a:lnTo>
                  <a:lnTo>
                    <a:pt x="937703" y="1009613"/>
                  </a:lnTo>
                  <a:lnTo>
                    <a:pt x="880425" y="999707"/>
                  </a:lnTo>
                  <a:lnTo>
                    <a:pt x="824496" y="989226"/>
                  </a:lnTo>
                  <a:lnTo>
                    <a:pt x="769964" y="978183"/>
                  </a:lnTo>
                  <a:lnTo>
                    <a:pt x="716878" y="966594"/>
                  </a:lnTo>
                  <a:lnTo>
                    <a:pt x="665285" y="954472"/>
                  </a:lnTo>
                  <a:lnTo>
                    <a:pt x="615234" y="941831"/>
                  </a:lnTo>
                  <a:lnTo>
                    <a:pt x="566773" y="928685"/>
                  </a:lnTo>
                  <a:lnTo>
                    <a:pt x="519949" y="915048"/>
                  </a:lnTo>
                  <a:lnTo>
                    <a:pt x="474811" y="900934"/>
                  </a:lnTo>
                  <a:lnTo>
                    <a:pt x="431406" y="886357"/>
                  </a:lnTo>
                  <a:lnTo>
                    <a:pt x="389784" y="871331"/>
                  </a:lnTo>
                  <a:lnTo>
                    <a:pt x="349991" y="855870"/>
                  </a:lnTo>
                  <a:lnTo>
                    <a:pt x="312075" y="839987"/>
                  </a:lnTo>
                  <a:lnTo>
                    <a:pt x="276086" y="823698"/>
                  </a:lnTo>
                  <a:lnTo>
                    <a:pt x="210077" y="789953"/>
                  </a:lnTo>
                  <a:lnTo>
                    <a:pt x="152347" y="754748"/>
                  </a:lnTo>
                  <a:lnTo>
                    <a:pt x="103281" y="718193"/>
                  </a:lnTo>
                  <a:lnTo>
                    <a:pt x="63263" y="680402"/>
                  </a:lnTo>
                  <a:lnTo>
                    <a:pt x="32677" y="641485"/>
                  </a:lnTo>
                  <a:lnTo>
                    <a:pt x="11907" y="601555"/>
                  </a:lnTo>
                  <a:lnTo>
                    <a:pt x="1339" y="560723"/>
                  </a:lnTo>
                  <a:lnTo>
                    <a:pt x="0" y="540004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521713" y="4860163"/>
            <a:ext cx="21767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5925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Mécanismes pharmacocinétiques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626867" y="4620767"/>
            <a:ext cx="3815079" cy="1257300"/>
            <a:chOff x="4626867" y="4620767"/>
            <a:chExt cx="3815079" cy="125730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26867" y="4620767"/>
              <a:ext cx="3814564" cy="12573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58739" y="4824983"/>
              <a:ext cx="2855975" cy="77114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679441" y="4653152"/>
              <a:ext cx="3709035" cy="1152525"/>
            </a:xfrm>
            <a:custGeom>
              <a:avLst/>
              <a:gdLst/>
              <a:ahLst/>
              <a:cxnLst/>
              <a:rect l="l" t="t" r="r" b="b"/>
              <a:pathLst>
                <a:path w="3709034" h="1152525">
                  <a:moveTo>
                    <a:pt x="1854581" y="0"/>
                  </a:moveTo>
                  <a:lnTo>
                    <a:pt x="1785053" y="397"/>
                  </a:lnTo>
                  <a:lnTo>
                    <a:pt x="1716172" y="1580"/>
                  </a:lnTo>
                  <a:lnTo>
                    <a:pt x="1647982" y="3534"/>
                  </a:lnTo>
                  <a:lnTo>
                    <a:pt x="1580527" y="6246"/>
                  </a:lnTo>
                  <a:lnTo>
                    <a:pt x="1513854" y="9702"/>
                  </a:lnTo>
                  <a:lnTo>
                    <a:pt x="1448005" y="13887"/>
                  </a:lnTo>
                  <a:lnTo>
                    <a:pt x="1383027" y="18788"/>
                  </a:lnTo>
                  <a:lnTo>
                    <a:pt x="1318964" y="24392"/>
                  </a:lnTo>
                  <a:lnTo>
                    <a:pt x="1255861" y="30683"/>
                  </a:lnTo>
                  <a:lnTo>
                    <a:pt x="1193762" y="37648"/>
                  </a:lnTo>
                  <a:lnTo>
                    <a:pt x="1132713" y="45273"/>
                  </a:lnTo>
                  <a:lnTo>
                    <a:pt x="1072757" y="53544"/>
                  </a:lnTo>
                  <a:lnTo>
                    <a:pt x="1013941" y="62448"/>
                  </a:lnTo>
                  <a:lnTo>
                    <a:pt x="956309" y="71970"/>
                  </a:lnTo>
                  <a:lnTo>
                    <a:pt x="899905" y="82097"/>
                  </a:lnTo>
                  <a:lnTo>
                    <a:pt x="844775" y="92814"/>
                  </a:lnTo>
                  <a:lnTo>
                    <a:pt x="790962" y="104107"/>
                  </a:lnTo>
                  <a:lnTo>
                    <a:pt x="738513" y="115963"/>
                  </a:lnTo>
                  <a:lnTo>
                    <a:pt x="687472" y="128368"/>
                  </a:lnTo>
                  <a:lnTo>
                    <a:pt x="637883" y="141307"/>
                  </a:lnTo>
                  <a:lnTo>
                    <a:pt x="589791" y="154768"/>
                  </a:lnTo>
                  <a:lnTo>
                    <a:pt x="543242" y="168735"/>
                  </a:lnTo>
                  <a:lnTo>
                    <a:pt x="498280" y="183195"/>
                  </a:lnTo>
                  <a:lnTo>
                    <a:pt x="454949" y="198134"/>
                  </a:lnTo>
                  <a:lnTo>
                    <a:pt x="413295" y="213539"/>
                  </a:lnTo>
                  <a:lnTo>
                    <a:pt x="373362" y="229394"/>
                  </a:lnTo>
                  <a:lnTo>
                    <a:pt x="335196" y="245687"/>
                  </a:lnTo>
                  <a:lnTo>
                    <a:pt x="298841" y="262403"/>
                  </a:lnTo>
                  <a:lnTo>
                    <a:pt x="264341" y="279529"/>
                  </a:lnTo>
                  <a:lnTo>
                    <a:pt x="201088" y="314953"/>
                  </a:lnTo>
                  <a:lnTo>
                    <a:pt x="145796" y="351847"/>
                  </a:lnTo>
                  <a:lnTo>
                    <a:pt x="98822" y="390100"/>
                  </a:lnTo>
                  <a:lnTo>
                    <a:pt x="60526" y="429601"/>
                  </a:lnTo>
                  <a:lnTo>
                    <a:pt x="31266" y="470239"/>
                  </a:lnTo>
                  <a:lnTo>
                    <a:pt x="11400" y="511901"/>
                  </a:lnTo>
                  <a:lnTo>
                    <a:pt x="1287" y="554476"/>
                  </a:lnTo>
                  <a:lnTo>
                    <a:pt x="0" y="576072"/>
                  </a:lnTo>
                  <a:lnTo>
                    <a:pt x="1279" y="597667"/>
                  </a:lnTo>
                  <a:lnTo>
                    <a:pt x="11378" y="640242"/>
                  </a:lnTo>
                  <a:lnTo>
                    <a:pt x="31232" y="681903"/>
                  </a:lnTo>
                  <a:lnTo>
                    <a:pt x="60483" y="722540"/>
                  </a:lnTo>
                  <a:lnTo>
                    <a:pt x="98773" y="762040"/>
                  </a:lnTo>
                  <a:lnTo>
                    <a:pt x="145742" y="800292"/>
                  </a:lnTo>
                  <a:lnTo>
                    <a:pt x="201032" y="837185"/>
                  </a:lnTo>
                  <a:lnTo>
                    <a:pt x="264284" y="872607"/>
                  </a:lnTo>
                  <a:lnTo>
                    <a:pt x="298784" y="889732"/>
                  </a:lnTo>
                  <a:lnTo>
                    <a:pt x="335141" y="906447"/>
                  </a:lnTo>
                  <a:lnTo>
                    <a:pt x="373308" y="922739"/>
                  </a:lnTo>
                  <a:lnTo>
                    <a:pt x="413242" y="938594"/>
                  </a:lnTo>
                  <a:lnTo>
                    <a:pt x="454898" y="953998"/>
                  </a:lnTo>
                  <a:lnTo>
                    <a:pt x="498230" y="968936"/>
                  </a:lnTo>
                  <a:lnTo>
                    <a:pt x="543194" y="983395"/>
                  </a:lnTo>
                  <a:lnTo>
                    <a:pt x="589746" y="997362"/>
                  </a:lnTo>
                  <a:lnTo>
                    <a:pt x="637840" y="1010821"/>
                  </a:lnTo>
                  <a:lnTo>
                    <a:pt x="687431" y="1023760"/>
                  </a:lnTo>
                  <a:lnTo>
                    <a:pt x="738475" y="1036164"/>
                  </a:lnTo>
                  <a:lnTo>
                    <a:pt x="790927" y="1048019"/>
                  </a:lnTo>
                  <a:lnTo>
                    <a:pt x="844743" y="1059312"/>
                  </a:lnTo>
                  <a:lnTo>
                    <a:pt x="899876" y="1070028"/>
                  </a:lnTo>
                  <a:lnTo>
                    <a:pt x="956282" y="1080153"/>
                  </a:lnTo>
                  <a:lnTo>
                    <a:pt x="1013918" y="1089675"/>
                  </a:lnTo>
                  <a:lnTo>
                    <a:pt x="1072737" y="1098578"/>
                  </a:lnTo>
                  <a:lnTo>
                    <a:pt x="1132695" y="1106849"/>
                  </a:lnTo>
                  <a:lnTo>
                    <a:pt x="1193747" y="1114473"/>
                  </a:lnTo>
                  <a:lnTo>
                    <a:pt x="1255848" y="1121438"/>
                  </a:lnTo>
                  <a:lnTo>
                    <a:pt x="1318954" y="1127728"/>
                  </a:lnTo>
                  <a:lnTo>
                    <a:pt x="1383019" y="1133331"/>
                  </a:lnTo>
                  <a:lnTo>
                    <a:pt x="1447999" y="1138232"/>
                  </a:lnTo>
                  <a:lnTo>
                    <a:pt x="1513849" y="1142417"/>
                  </a:lnTo>
                  <a:lnTo>
                    <a:pt x="1580525" y="1145872"/>
                  </a:lnTo>
                  <a:lnTo>
                    <a:pt x="1647980" y="1148584"/>
                  </a:lnTo>
                  <a:lnTo>
                    <a:pt x="1716171" y="1150538"/>
                  </a:lnTo>
                  <a:lnTo>
                    <a:pt x="1785053" y="1151721"/>
                  </a:lnTo>
                  <a:lnTo>
                    <a:pt x="1854581" y="1152118"/>
                  </a:lnTo>
                  <a:lnTo>
                    <a:pt x="1924100" y="1151721"/>
                  </a:lnTo>
                  <a:lnTo>
                    <a:pt x="1992973" y="1150538"/>
                  </a:lnTo>
                  <a:lnTo>
                    <a:pt x="2061157" y="1148584"/>
                  </a:lnTo>
                  <a:lnTo>
                    <a:pt x="2128605" y="1145872"/>
                  </a:lnTo>
                  <a:lnTo>
                    <a:pt x="2195273" y="1142417"/>
                  </a:lnTo>
                  <a:lnTo>
                    <a:pt x="2261117" y="1138232"/>
                  </a:lnTo>
                  <a:lnTo>
                    <a:pt x="2326091" y="1133331"/>
                  </a:lnTo>
                  <a:lnTo>
                    <a:pt x="2390150" y="1127728"/>
                  </a:lnTo>
                  <a:lnTo>
                    <a:pt x="2453250" y="1121438"/>
                  </a:lnTo>
                  <a:lnTo>
                    <a:pt x="2515346" y="1114473"/>
                  </a:lnTo>
                  <a:lnTo>
                    <a:pt x="2576393" y="1106849"/>
                  </a:lnTo>
                  <a:lnTo>
                    <a:pt x="2636346" y="1098578"/>
                  </a:lnTo>
                  <a:lnTo>
                    <a:pt x="2695161" y="1089675"/>
                  </a:lnTo>
                  <a:lnTo>
                    <a:pt x="2752792" y="1080153"/>
                  </a:lnTo>
                  <a:lnTo>
                    <a:pt x="2809195" y="1070028"/>
                  </a:lnTo>
                  <a:lnTo>
                    <a:pt x="2864324" y="1059312"/>
                  </a:lnTo>
                  <a:lnTo>
                    <a:pt x="2918136" y="1048019"/>
                  </a:lnTo>
                  <a:lnTo>
                    <a:pt x="2970585" y="1036164"/>
                  </a:lnTo>
                  <a:lnTo>
                    <a:pt x="3021626" y="1023760"/>
                  </a:lnTo>
                  <a:lnTo>
                    <a:pt x="3071215" y="1010821"/>
                  </a:lnTo>
                  <a:lnTo>
                    <a:pt x="3119306" y="997362"/>
                  </a:lnTo>
                  <a:lnTo>
                    <a:pt x="3165856" y="983395"/>
                  </a:lnTo>
                  <a:lnTo>
                    <a:pt x="3210818" y="968936"/>
                  </a:lnTo>
                  <a:lnTo>
                    <a:pt x="3254148" y="953998"/>
                  </a:lnTo>
                  <a:lnTo>
                    <a:pt x="3295802" y="938594"/>
                  </a:lnTo>
                  <a:lnTo>
                    <a:pt x="3335735" y="922739"/>
                  </a:lnTo>
                  <a:lnTo>
                    <a:pt x="3373901" y="906447"/>
                  </a:lnTo>
                  <a:lnTo>
                    <a:pt x="3410256" y="889732"/>
                  </a:lnTo>
                  <a:lnTo>
                    <a:pt x="3444755" y="872607"/>
                  </a:lnTo>
                  <a:lnTo>
                    <a:pt x="3508005" y="837185"/>
                  </a:lnTo>
                  <a:lnTo>
                    <a:pt x="3563294" y="800292"/>
                  </a:lnTo>
                  <a:lnTo>
                    <a:pt x="3610262" y="762040"/>
                  </a:lnTo>
                  <a:lnTo>
                    <a:pt x="3648551" y="722540"/>
                  </a:lnTo>
                  <a:lnTo>
                    <a:pt x="3677802" y="681903"/>
                  </a:lnTo>
                  <a:lnTo>
                    <a:pt x="3697656" y="640242"/>
                  </a:lnTo>
                  <a:lnTo>
                    <a:pt x="3707755" y="597667"/>
                  </a:lnTo>
                  <a:lnTo>
                    <a:pt x="3709035" y="576072"/>
                  </a:lnTo>
                  <a:lnTo>
                    <a:pt x="3707755" y="554476"/>
                  </a:lnTo>
                  <a:lnTo>
                    <a:pt x="3697656" y="511901"/>
                  </a:lnTo>
                  <a:lnTo>
                    <a:pt x="3677802" y="470239"/>
                  </a:lnTo>
                  <a:lnTo>
                    <a:pt x="3648551" y="429601"/>
                  </a:lnTo>
                  <a:lnTo>
                    <a:pt x="3610262" y="390100"/>
                  </a:lnTo>
                  <a:lnTo>
                    <a:pt x="3563294" y="351847"/>
                  </a:lnTo>
                  <a:lnTo>
                    <a:pt x="3508005" y="314953"/>
                  </a:lnTo>
                  <a:lnTo>
                    <a:pt x="3444755" y="279529"/>
                  </a:lnTo>
                  <a:lnTo>
                    <a:pt x="3410256" y="262403"/>
                  </a:lnTo>
                  <a:lnTo>
                    <a:pt x="3373901" y="245687"/>
                  </a:lnTo>
                  <a:lnTo>
                    <a:pt x="3335735" y="229394"/>
                  </a:lnTo>
                  <a:lnTo>
                    <a:pt x="3295802" y="213539"/>
                  </a:lnTo>
                  <a:lnTo>
                    <a:pt x="3254148" y="198134"/>
                  </a:lnTo>
                  <a:lnTo>
                    <a:pt x="3210818" y="183195"/>
                  </a:lnTo>
                  <a:lnTo>
                    <a:pt x="3165856" y="168735"/>
                  </a:lnTo>
                  <a:lnTo>
                    <a:pt x="3119306" y="154768"/>
                  </a:lnTo>
                  <a:lnTo>
                    <a:pt x="3071215" y="141307"/>
                  </a:lnTo>
                  <a:lnTo>
                    <a:pt x="3021626" y="128368"/>
                  </a:lnTo>
                  <a:lnTo>
                    <a:pt x="2970585" y="115963"/>
                  </a:lnTo>
                  <a:lnTo>
                    <a:pt x="2918136" y="104107"/>
                  </a:lnTo>
                  <a:lnTo>
                    <a:pt x="2864324" y="92814"/>
                  </a:lnTo>
                  <a:lnTo>
                    <a:pt x="2809195" y="82097"/>
                  </a:lnTo>
                  <a:lnTo>
                    <a:pt x="2752792" y="71970"/>
                  </a:lnTo>
                  <a:lnTo>
                    <a:pt x="2695161" y="62448"/>
                  </a:lnTo>
                  <a:lnTo>
                    <a:pt x="2636346" y="53544"/>
                  </a:lnTo>
                  <a:lnTo>
                    <a:pt x="2576393" y="45273"/>
                  </a:lnTo>
                  <a:lnTo>
                    <a:pt x="2515346" y="37648"/>
                  </a:lnTo>
                  <a:lnTo>
                    <a:pt x="2453250" y="30683"/>
                  </a:lnTo>
                  <a:lnTo>
                    <a:pt x="2390150" y="24392"/>
                  </a:lnTo>
                  <a:lnTo>
                    <a:pt x="2326091" y="18788"/>
                  </a:lnTo>
                  <a:lnTo>
                    <a:pt x="2261117" y="13887"/>
                  </a:lnTo>
                  <a:lnTo>
                    <a:pt x="2195273" y="9702"/>
                  </a:lnTo>
                  <a:lnTo>
                    <a:pt x="2128605" y="6246"/>
                  </a:lnTo>
                  <a:lnTo>
                    <a:pt x="2061157" y="3534"/>
                  </a:lnTo>
                  <a:lnTo>
                    <a:pt x="1992973" y="1580"/>
                  </a:lnTo>
                  <a:lnTo>
                    <a:pt x="1924100" y="397"/>
                  </a:lnTo>
                  <a:lnTo>
                    <a:pt x="1854581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679441" y="4653152"/>
              <a:ext cx="3709035" cy="1152525"/>
            </a:xfrm>
            <a:custGeom>
              <a:avLst/>
              <a:gdLst/>
              <a:ahLst/>
              <a:cxnLst/>
              <a:rect l="l" t="t" r="r" b="b"/>
              <a:pathLst>
                <a:path w="3709034" h="1152525">
                  <a:moveTo>
                    <a:pt x="0" y="576072"/>
                  </a:moveTo>
                  <a:lnTo>
                    <a:pt x="5102" y="533081"/>
                  </a:lnTo>
                  <a:lnTo>
                    <a:pt x="20137" y="490948"/>
                  </a:lnTo>
                  <a:lnTo>
                    <a:pt x="44744" y="449785"/>
                  </a:lnTo>
                  <a:lnTo>
                    <a:pt x="78567" y="409702"/>
                  </a:lnTo>
                  <a:lnTo>
                    <a:pt x="121247" y="370811"/>
                  </a:lnTo>
                  <a:lnTo>
                    <a:pt x="172424" y="333223"/>
                  </a:lnTo>
                  <a:lnTo>
                    <a:pt x="231742" y="297050"/>
                  </a:lnTo>
                  <a:lnTo>
                    <a:pt x="298841" y="262403"/>
                  </a:lnTo>
                  <a:lnTo>
                    <a:pt x="335196" y="245687"/>
                  </a:lnTo>
                  <a:lnTo>
                    <a:pt x="373362" y="229394"/>
                  </a:lnTo>
                  <a:lnTo>
                    <a:pt x="413295" y="213539"/>
                  </a:lnTo>
                  <a:lnTo>
                    <a:pt x="454949" y="198134"/>
                  </a:lnTo>
                  <a:lnTo>
                    <a:pt x="498280" y="183195"/>
                  </a:lnTo>
                  <a:lnTo>
                    <a:pt x="543242" y="168735"/>
                  </a:lnTo>
                  <a:lnTo>
                    <a:pt x="589791" y="154768"/>
                  </a:lnTo>
                  <a:lnTo>
                    <a:pt x="637883" y="141307"/>
                  </a:lnTo>
                  <a:lnTo>
                    <a:pt x="687472" y="128368"/>
                  </a:lnTo>
                  <a:lnTo>
                    <a:pt x="738513" y="115963"/>
                  </a:lnTo>
                  <a:lnTo>
                    <a:pt x="790962" y="104107"/>
                  </a:lnTo>
                  <a:lnTo>
                    <a:pt x="844775" y="92814"/>
                  </a:lnTo>
                  <a:lnTo>
                    <a:pt x="899905" y="82097"/>
                  </a:lnTo>
                  <a:lnTo>
                    <a:pt x="956309" y="71970"/>
                  </a:lnTo>
                  <a:lnTo>
                    <a:pt x="1013941" y="62448"/>
                  </a:lnTo>
                  <a:lnTo>
                    <a:pt x="1072757" y="53544"/>
                  </a:lnTo>
                  <a:lnTo>
                    <a:pt x="1132713" y="45273"/>
                  </a:lnTo>
                  <a:lnTo>
                    <a:pt x="1193762" y="37648"/>
                  </a:lnTo>
                  <a:lnTo>
                    <a:pt x="1255861" y="30683"/>
                  </a:lnTo>
                  <a:lnTo>
                    <a:pt x="1318964" y="24392"/>
                  </a:lnTo>
                  <a:lnTo>
                    <a:pt x="1383027" y="18788"/>
                  </a:lnTo>
                  <a:lnTo>
                    <a:pt x="1448005" y="13887"/>
                  </a:lnTo>
                  <a:lnTo>
                    <a:pt x="1513854" y="9702"/>
                  </a:lnTo>
                  <a:lnTo>
                    <a:pt x="1580527" y="6246"/>
                  </a:lnTo>
                  <a:lnTo>
                    <a:pt x="1647982" y="3534"/>
                  </a:lnTo>
                  <a:lnTo>
                    <a:pt x="1716172" y="1580"/>
                  </a:lnTo>
                  <a:lnTo>
                    <a:pt x="1785053" y="397"/>
                  </a:lnTo>
                  <a:lnTo>
                    <a:pt x="1854581" y="0"/>
                  </a:lnTo>
                  <a:lnTo>
                    <a:pt x="1924100" y="397"/>
                  </a:lnTo>
                  <a:lnTo>
                    <a:pt x="1992973" y="1580"/>
                  </a:lnTo>
                  <a:lnTo>
                    <a:pt x="2061157" y="3534"/>
                  </a:lnTo>
                  <a:lnTo>
                    <a:pt x="2128605" y="6246"/>
                  </a:lnTo>
                  <a:lnTo>
                    <a:pt x="2195273" y="9702"/>
                  </a:lnTo>
                  <a:lnTo>
                    <a:pt x="2261117" y="13887"/>
                  </a:lnTo>
                  <a:lnTo>
                    <a:pt x="2326091" y="18788"/>
                  </a:lnTo>
                  <a:lnTo>
                    <a:pt x="2390150" y="24392"/>
                  </a:lnTo>
                  <a:lnTo>
                    <a:pt x="2453250" y="30683"/>
                  </a:lnTo>
                  <a:lnTo>
                    <a:pt x="2515346" y="37648"/>
                  </a:lnTo>
                  <a:lnTo>
                    <a:pt x="2576393" y="45273"/>
                  </a:lnTo>
                  <a:lnTo>
                    <a:pt x="2636346" y="53544"/>
                  </a:lnTo>
                  <a:lnTo>
                    <a:pt x="2695161" y="62448"/>
                  </a:lnTo>
                  <a:lnTo>
                    <a:pt x="2752792" y="71970"/>
                  </a:lnTo>
                  <a:lnTo>
                    <a:pt x="2809195" y="82097"/>
                  </a:lnTo>
                  <a:lnTo>
                    <a:pt x="2864324" y="92814"/>
                  </a:lnTo>
                  <a:lnTo>
                    <a:pt x="2918136" y="104107"/>
                  </a:lnTo>
                  <a:lnTo>
                    <a:pt x="2970585" y="115963"/>
                  </a:lnTo>
                  <a:lnTo>
                    <a:pt x="3021626" y="128368"/>
                  </a:lnTo>
                  <a:lnTo>
                    <a:pt x="3071215" y="141307"/>
                  </a:lnTo>
                  <a:lnTo>
                    <a:pt x="3119306" y="154768"/>
                  </a:lnTo>
                  <a:lnTo>
                    <a:pt x="3165856" y="168735"/>
                  </a:lnTo>
                  <a:lnTo>
                    <a:pt x="3210818" y="183195"/>
                  </a:lnTo>
                  <a:lnTo>
                    <a:pt x="3254148" y="198134"/>
                  </a:lnTo>
                  <a:lnTo>
                    <a:pt x="3295802" y="213539"/>
                  </a:lnTo>
                  <a:lnTo>
                    <a:pt x="3335735" y="229394"/>
                  </a:lnTo>
                  <a:lnTo>
                    <a:pt x="3373901" y="245687"/>
                  </a:lnTo>
                  <a:lnTo>
                    <a:pt x="3410256" y="262403"/>
                  </a:lnTo>
                  <a:lnTo>
                    <a:pt x="3444755" y="279529"/>
                  </a:lnTo>
                  <a:lnTo>
                    <a:pt x="3508005" y="314953"/>
                  </a:lnTo>
                  <a:lnTo>
                    <a:pt x="3563294" y="351847"/>
                  </a:lnTo>
                  <a:lnTo>
                    <a:pt x="3610262" y="390100"/>
                  </a:lnTo>
                  <a:lnTo>
                    <a:pt x="3648551" y="429601"/>
                  </a:lnTo>
                  <a:lnTo>
                    <a:pt x="3677802" y="470239"/>
                  </a:lnTo>
                  <a:lnTo>
                    <a:pt x="3697656" y="511901"/>
                  </a:lnTo>
                  <a:lnTo>
                    <a:pt x="3707755" y="554476"/>
                  </a:lnTo>
                  <a:lnTo>
                    <a:pt x="3709035" y="576072"/>
                  </a:lnTo>
                  <a:lnTo>
                    <a:pt x="3707755" y="597667"/>
                  </a:lnTo>
                  <a:lnTo>
                    <a:pt x="3703948" y="619062"/>
                  </a:lnTo>
                  <a:lnTo>
                    <a:pt x="3688926" y="661194"/>
                  </a:lnTo>
                  <a:lnTo>
                    <a:pt x="3664329" y="702357"/>
                  </a:lnTo>
                  <a:lnTo>
                    <a:pt x="3630514" y="742439"/>
                  </a:lnTo>
                  <a:lnTo>
                    <a:pt x="3587841" y="781329"/>
                  </a:lnTo>
                  <a:lnTo>
                    <a:pt x="3536667" y="818915"/>
                  </a:lnTo>
                  <a:lnTo>
                    <a:pt x="3477353" y="855087"/>
                  </a:lnTo>
                  <a:lnTo>
                    <a:pt x="3410256" y="889732"/>
                  </a:lnTo>
                  <a:lnTo>
                    <a:pt x="3373901" y="906447"/>
                  </a:lnTo>
                  <a:lnTo>
                    <a:pt x="3335735" y="922739"/>
                  </a:lnTo>
                  <a:lnTo>
                    <a:pt x="3295802" y="938594"/>
                  </a:lnTo>
                  <a:lnTo>
                    <a:pt x="3254148" y="953998"/>
                  </a:lnTo>
                  <a:lnTo>
                    <a:pt x="3210818" y="968936"/>
                  </a:lnTo>
                  <a:lnTo>
                    <a:pt x="3165856" y="983395"/>
                  </a:lnTo>
                  <a:lnTo>
                    <a:pt x="3119306" y="997362"/>
                  </a:lnTo>
                  <a:lnTo>
                    <a:pt x="3071215" y="1010821"/>
                  </a:lnTo>
                  <a:lnTo>
                    <a:pt x="3021626" y="1023760"/>
                  </a:lnTo>
                  <a:lnTo>
                    <a:pt x="2970585" y="1036164"/>
                  </a:lnTo>
                  <a:lnTo>
                    <a:pt x="2918136" y="1048019"/>
                  </a:lnTo>
                  <a:lnTo>
                    <a:pt x="2864324" y="1059312"/>
                  </a:lnTo>
                  <a:lnTo>
                    <a:pt x="2809195" y="1070028"/>
                  </a:lnTo>
                  <a:lnTo>
                    <a:pt x="2752792" y="1080153"/>
                  </a:lnTo>
                  <a:lnTo>
                    <a:pt x="2695161" y="1089675"/>
                  </a:lnTo>
                  <a:lnTo>
                    <a:pt x="2636346" y="1098578"/>
                  </a:lnTo>
                  <a:lnTo>
                    <a:pt x="2576393" y="1106849"/>
                  </a:lnTo>
                  <a:lnTo>
                    <a:pt x="2515346" y="1114473"/>
                  </a:lnTo>
                  <a:lnTo>
                    <a:pt x="2453250" y="1121438"/>
                  </a:lnTo>
                  <a:lnTo>
                    <a:pt x="2390150" y="1127728"/>
                  </a:lnTo>
                  <a:lnTo>
                    <a:pt x="2326091" y="1133331"/>
                  </a:lnTo>
                  <a:lnTo>
                    <a:pt x="2261117" y="1138232"/>
                  </a:lnTo>
                  <a:lnTo>
                    <a:pt x="2195273" y="1142417"/>
                  </a:lnTo>
                  <a:lnTo>
                    <a:pt x="2128605" y="1145872"/>
                  </a:lnTo>
                  <a:lnTo>
                    <a:pt x="2061157" y="1148584"/>
                  </a:lnTo>
                  <a:lnTo>
                    <a:pt x="1992973" y="1150538"/>
                  </a:lnTo>
                  <a:lnTo>
                    <a:pt x="1924100" y="1151721"/>
                  </a:lnTo>
                  <a:lnTo>
                    <a:pt x="1854581" y="1152118"/>
                  </a:lnTo>
                  <a:lnTo>
                    <a:pt x="1785053" y="1151721"/>
                  </a:lnTo>
                  <a:lnTo>
                    <a:pt x="1716171" y="1150538"/>
                  </a:lnTo>
                  <a:lnTo>
                    <a:pt x="1647980" y="1148584"/>
                  </a:lnTo>
                  <a:lnTo>
                    <a:pt x="1580525" y="1145872"/>
                  </a:lnTo>
                  <a:lnTo>
                    <a:pt x="1513849" y="1142417"/>
                  </a:lnTo>
                  <a:lnTo>
                    <a:pt x="1447999" y="1138232"/>
                  </a:lnTo>
                  <a:lnTo>
                    <a:pt x="1383019" y="1133331"/>
                  </a:lnTo>
                  <a:lnTo>
                    <a:pt x="1318954" y="1127728"/>
                  </a:lnTo>
                  <a:lnTo>
                    <a:pt x="1255848" y="1121438"/>
                  </a:lnTo>
                  <a:lnTo>
                    <a:pt x="1193747" y="1114473"/>
                  </a:lnTo>
                  <a:lnTo>
                    <a:pt x="1132695" y="1106849"/>
                  </a:lnTo>
                  <a:lnTo>
                    <a:pt x="1072737" y="1098578"/>
                  </a:lnTo>
                  <a:lnTo>
                    <a:pt x="1013918" y="1089675"/>
                  </a:lnTo>
                  <a:lnTo>
                    <a:pt x="956282" y="1080153"/>
                  </a:lnTo>
                  <a:lnTo>
                    <a:pt x="899876" y="1070028"/>
                  </a:lnTo>
                  <a:lnTo>
                    <a:pt x="844743" y="1059312"/>
                  </a:lnTo>
                  <a:lnTo>
                    <a:pt x="790927" y="1048019"/>
                  </a:lnTo>
                  <a:lnTo>
                    <a:pt x="738475" y="1036164"/>
                  </a:lnTo>
                  <a:lnTo>
                    <a:pt x="687431" y="1023760"/>
                  </a:lnTo>
                  <a:lnTo>
                    <a:pt x="637840" y="1010821"/>
                  </a:lnTo>
                  <a:lnTo>
                    <a:pt x="589746" y="997362"/>
                  </a:lnTo>
                  <a:lnTo>
                    <a:pt x="543194" y="983395"/>
                  </a:lnTo>
                  <a:lnTo>
                    <a:pt x="498230" y="968936"/>
                  </a:lnTo>
                  <a:lnTo>
                    <a:pt x="454898" y="953998"/>
                  </a:lnTo>
                  <a:lnTo>
                    <a:pt x="413242" y="938594"/>
                  </a:lnTo>
                  <a:lnTo>
                    <a:pt x="373308" y="922739"/>
                  </a:lnTo>
                  <a:lnTo>
                    <a:pt x="335141" y="906447"/>
                  </a:lnTo>
                  <a:lnTo>
                    <a:pt x="298784" y="889732"/>
                  </a:lnTo>
                  <a:lnTo>
                    <a:pt x="264284" y="872607"/>
                  </a:lnTo>
                  <a:lnTo>
                    <a:pt x="201032" y="837185"/>
                  </a:lnTo>
                  <a:lnTo>
                    <a:pt x="145742" y="800292"/>
                  </a:lnTo>
                  <a:lnTo>
                    <a:pt x="98773" y="762040"/>
                  </a:lnTo>
                  <a:lnTo>
                    <a:pt x="60483" y="722540"/>
                  </a:lnTo>
                  <a:lnTo>
                    <a:pt x="31232" y="681903"/>
                  </a:lnTo>
                  <a:lnTo>
                    <a:pt x="11378" y="640242"/>
                  </a:lnTo>
                  <a:lnTo>
                    <a:pt x="1279" y="597667"/>
                  </a:lnTo>
                  <a:lnTo>
                    <a:pt x="0" y="576072"/>
                  </a:lnTo>
                  <a:close/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342635" y="4896103"/>
            <a:ext cx="23825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943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Mécanismes pharmacodynamiques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91531" y="874013"/>
            <a:ext cx="214629" cy="349250"/>
            <a:chOff x="191531" y="874013"/>
            <a:chExt cx="214629" cy="349250"/>
          </a:xfrm>
        </p:grpSpPr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531" y="1025729"/>
              <a:ext cx="214333" cy="19726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9986" y="878585"/>
              <a:ext cx="193743" cy="24206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5414" y="874013"/>
              <a:ext cx="202895" cy="251206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634098" y="837946"/>
            <a:ext cx="7757159" cy="386715"/>
            <a:chOff x="634098" y="837946"/>
            <a:chExt cx="7757159" cy="386715"/>
          </a:xfrm>
        </p:grpSpPr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5091" y="1046848"/>
              <a:ext cx="7716098" cy="17770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8784" y="842518"/>
              <a:ext cx="7740421" cy="26187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75512" y="896366"/>
              <a:ext cx="2890520" cy="178435"/>
            </a:xfrm>
            <a:custGeom>
              <a:avLst/>
              <a:gdLst/>
              <a:ahLst/>
              <a:cxnLst/>
              <a:rect l="l" t="t" r="r" b="b"/>
              <a:pathLst>
                <a:path w="2890520" h="178434">
                  <a:moveTo>
                    <a:pt x="502513" y="136779"/>
                  </a:moveTo>
                  <a:lnTo>
                    <a:pt x="506196" y="136779"/>
                  </a:lnTo>
                  <a:lnTo>
                    <a:pt x="509244" y="137160"/>
                  </a:lnTo>
                  <a:lnTo>
                    <a:pt x="511784" y="137795"/>
                  </a:lnTo>
                  <a:lnTo>
                    <a:pt x="514197" y="138557"/>
                  </a:lnTo>
                  <a:lnTo>
                    <a:pt x="516102" y="139700"/>
                  </a:lnTo>
                  <a:lnTo>
                    <a:pt x="517626" y="141350"/>
                  </a:lnTo>
                  <a:lnTo>
                    <a:pt x="519150" y="143001"/>
                  </a:lnTo>
                  <a:lnTo>
                    <a:pt x="520166" y="145161"/>
                  </a:lnTo>
                  <a:lnTo>
                    <a:pt x="520801" y="147828"/>
                  </a:lnTo>
                  <a:lnTo>
                    <a:pt x="521436" y="150495"/>
                  </a:lnTo>
                  <a:lnTo>
                    <a:pt x="521817" y="153670"/>
                  </a:lnTo>
                  <a:lnTo>
                    <a:pt x="521817" y="157480"/>
                  </a:lnTo>
                  <a:lnTo>
                    <a:pt x="521817" y="161289"/>
                  </a:lnTo>
                  <a:lnTo>
                    <a:pt x="521436" y="164592"/>
                  </a:lnTo>
                  <a:lnTo>
                    <a:pt x="520801" y="167132"/>
                  </a:lnTo>
                  <a:lnTo>
                    <a:pt x="520166" y="169672"/>
                  </a:lnTo>
                  <a:lnTo>
                    <a:pt x="519150" y="171831"/>
                  </a:lnTo>
                  <a:lnTo>
                    <a:pt x="517626" y="173482"/>
                  </a:lnTo>
                  <a:lnTo>
                    <a:pt x="516102" y="175133"/>
                  </a:lnTo>
                  <a:lnTo>
                    <a:pt x="514197" y="176275"/>
                  </a:lnTo>
                  <a:lnTo>
                    <a:pt x="511784" y="176911"/>
                  </a:lnTo>
                  <a:lnTo>
                    <a:pt x="509244" y="177673"/>
                  </a:lnTo>
                  <a:lnTo>
                    <a:pt x="506196" y="177926"/>
                  </a:lnTo>
                  <a:lnTo>
                    <a:pt x="502513" y="177926"/>
                  </a:lnTo>
                  <a:lnTo>
                    <a:pt x="498703" y="177926"/>
                  </a:lnTo>
                  <a:lnTo>
                    <a:pt x="495655" y="177673"/>
                  </a:lnTo>
                  <a:lnTo>
                    <a:pt x="493242" y="176911"/>
                  </a:lnTo>
                  <a:lnTo>
                    <a:pt x="490702" y="176275"/>
                  </a:lnTo>
                  <a:lnTo>
                    <a:pt x="488797" y="175133"/>
                  </a:lnTo>
                  <a:lnTo>
                    <a:pt x="487273" y="173482"/>
                  </a:lnTo>
                  <a:lnTo>
                    <a:pt x="485749" y="171831"/>
                  </a:lnTo>
                  <a:lnTo>
                    <a:pt x="484733" y="169672"/>
                  </a:lnTo>
                  <a:lnTo>
                    <a:pt x="484225" y="167132"/>
                  </a:lnTo>
                  <a:lnTo>
                    <a:pt x="483717" y="164592"/>
                  </a:lnTo>
                  <a:lnTo>
                    <a:pt x="483463" y="161289"/>
                  </a:lnTo>
                  <a:lnTo>
                    <a:pt x="483463" y="157480"/>
                  </a:lnTo>
                  <a:lnTo>
                    <a:pt x="483463" y="153670"/>
                  </a:lnTo>
                  <a:lnTo>
                    <a:pt x="487273" y="141350"/>
                  </a:lnTo>
                  <a:lnTo>
                    <a:pt x="488797" y="139700"/>
                  </a:lnTo>
                  <a:lnTo>
                    <a:pt x="490702" y="138557"/>
                  </a:lnTo>
                  <a:lnTo>
                    <a:pt x="493242" y="137795"/>
                  </a:lnTo>
                  <a:lnTo>
                    <a:pt x="495655" y="137160"/>
                  </a:lnTo>
                  <a:lnTo>
                    <a:pt x="498703" y="136779"/>
                  </a:lnTo>
                  <a:lnTo>
                    <a:pt x="502513" y="136779"/>
                  </a:lnTo>
                  <a:close/>
                </a:path>
                <a:path w="2890520" h="178434">
                  <a:moveTo>
                    <a:pt x="502513" y="47751"/>
                  </a:moveTo>
                  <a:lnTo>
                    <a:pt x="506196" y="47751"/>
                  </a:lnTo>
                  <a:lnTo>
                    <a:pt x="509244" y="48133"/>
                  </a:lnTo>
                  <a:lnTo>
                    <a:pt x="511784" y="48895"/>
                  </a:lnTo>
                  <a:lnTo>
                    <a:pt x="514197" y="49530"/>
                  </a:lnTo>
                  <a:lnTo>
                    <a:pt x="516102" y="50800"/>
                  </a:lnTo>
                  <a:lnTo>
                    <a:pt x="517626" y="52450"/>
                  </a:lnTo>
                  <a:lnTo>
                    <a:pt x="519150" y="53975"/>
                  </a:lnTo>
                  <a:lnTo>
                    <a:pt x="520166" y="56134"/>
                  </a:lnTo>
                  <a:lnTo>
                    <a:pt x="520801" y="58800"/>
                  </a:lnTo>
                  <a:lnTo>
                    <a:pt x="521436" y="61468"/>
                  </a:lnTo>
                  <a:lnTo>
                    <a:pt x="521817" y="64643"/>
                  </a:lnTo>
                  <a:lnTo>
                    <a:pt x="521817" y="68580"/>
                  </a:lnTo>
                  <a:lnTo>
                    <a:pt x="521817" y="72389"/>
                  </a:lnTo>
                  <a:lnTo>
                    <a:pt x="521436" y="75564"/>
                  </a:lnTo>
                  <a:lnTo>
                    <a:pt x="520801" y="78105"/>
                  </a:lnTo>
                  <a:lnTo>
                    <a:pt x="520166" y="80645"/>
                  </a:lnTo>
                  <a:lnTo>
                    <a:pt x="506196" y="88900"/>
                  </a:lnTo>
                  <a:lnTo>
                    <a:pt x="502513" y="88900"/>
                  </a:lnTo>
                  <a:lnTo>
                    <a:pt x="498703" y="88900"/>
                  </a:lnTo>
                  <a:lnTo>
                    <a:pt x="495655" y="88519"/>
                  </a:lnTo>
                  <a:lnTo>
                    <a:pt x="493242" y="87884"/>
                  </a:lnTo>
                  <a:lnTo>
                    <a:pt x="490702" y="87249"/>
                  </a:lnTo>
                  <a:lnTo>
                    <a:pt x="483463" y="72389"/>
                  </a:lnTo>
                  <a:lnTo>
                    <a:pt x="483463" y="68580"/>
                  </a:lnTo>
                  <a:lnTo>
                    <a:pt x="483463" y="64643"/>
                  </a:lnTo>
                  <a:lnTo>
                    <a:pt x="487273" y="52450"/>
                  </a:lnTo>
                  <a:lnTo>
                    <a:pt x="488797" y="50800"/>
                  </a:lnTo>
                  <a:lnTo>
                    <a:pt x="490702" y="49530"/>
                  </a:lnTo>
                  <a:lnTo>
                    <a:pt x="493242" y="48895"/>
                  </a:lnTo>
                  <a:lnTo>
                    <a:pt x="495655" y="48133"/>
                  </a:lnTo>
                  <a:lnTo>
                    <a:pt x="498703" y="47751"/>
                  </a:lnTo>
                  <a:lnTo>
                    <a:pt x="502513" y="47751"/>
                  </a:lnTo>
                  <a:close/>
                </a:path>
                <a:path w="2890520" h="178434">
                  <a:moveTo>
                    <a:pt x="2865221" y="33655"/>
                  </a:moveTo>
                  <a:lnTo>
                    <a:pt x="2840329" y="108458"/>
                  </a:lnTo>
                  <a:lnTo>
                    <a:pt x="2890240" y="108458"/>
                  </a:lnTo>
                  <a:lnTo>
                    <a:pt x="2865348" y="33655"/>
                  </a:lnTo>
                  <a:close/>
                </a:path>
                <a:path w="2890520" h="178434">
                  <a:moveTo>
                    <a:pt x="375005" y="33655"/>
                  </a:moveTo>
                  <a:lnTo>
                    <a:pt x="350113" y="108458"/>
                  </a:lnTo>
                  <a:lnTo>
                    <a:pt x="400024" y="108458"/>
                  </a:lnTo>
                  <a:lnTo>
                    <a:pt x="375132" y="33655"/>
                  </a:lnTo>
                  <a:close/>
                </a:path>
                <a:path w="2890520" h="178434">
                  <a:moveTo>
                    <a:pt x="0" y="27559"/>
                  </a:moveTo>
                  <a:lnTo>
                    <a:pt x="0" y="87375"/>
                  </a:lnTo>
                  <a:lnTo>
                    <a:pt x="16078" y="87375"/>
                  </a:lnTo>
                  <a:lnTo>
                    <a:pt x="21793" y="87375"/>
                  </a:lnTo>
                  <a:lnTo>
                    <a:pt x="26581" y="86613"/>
                  </a:lnTo>
                  <a:lnTo>
                    <a:pt x="30441" y="85089"/>
                  </a:lnTo>
                  <a:lnTo>
                    <a:pt x="34302" y="83566"/>
                  </a:lnTo>
                  <a:lnTo>
                    <a:pt x="37452" y="81407"/>
                  </a:lnTo>
                  <a:lnTo>
                    <a:pt x="39903" y="78612"/>
                  </a:lnTo>
                  <a:lnTo>
                    <a:pt x="42354" y="75819"/>
                  </a:lnTo>
                  <a:lnTo>
                    <a:pt x="44221" y="72517"/>
                  </a:lnTo>
                  <a:lnTo>
                    <a:pt x="45491" y="68707"/>
                  </a:lnTo>
                  <a:lnTo>
                    <a:pt x="46761" y="64770"/>
                  </a:lnTo>
                  <a:lnTo>
                    <a:pt x="47396" y="60579"/>
                  </a:lnTo>
                  <a:lnTo>
                    <a:pt x="47396" y="56134"/>
                  </a:lnTo>
                  <a:lnTo>
                    <a:pt x="47396" y="49911"/>
                  </a:lnTo>
                  <a:lnTo>
                    <a:pt x="36093" y="32004"/>
                  </a:lnTo>
                  <a:lnTo>
                    <a:pt x="32918" y="30099"/>
                  </a:lnTo>
                  <a:lnTo>
                    <a:pt x="29578" y="28829"/>
                  </a:lnTo>
                  <a:lnTo>
                    <a:pt x="26085" y="28321"/>
                  </a:lnTo>
                  <a:lnTo>
                    <a:pt x="22580" y="27812"/>
                  </a:lnTo>
                  <a:lnTo>
                    <a:pt x="18973" y="27559"/>
                  </a:lnTo>
                  <a:lnTo>
                    <a:pt x="15252" y="27559"/>
                  </a:lnTo>
                  <a:lnTo>
                    <a:pt x="0" y="27559"/>
                  </a:lnTo>
                  <a:close/>
                </a:path>
                <a:path w="2890520" h="178434">
                  <a:moveTo>
                    <a:pt x="2483332" y="0"/>
                  </a:moveTo>
                  <a:lnTo>
                    <a:pt x="2571343" y="0"/>
                  </a:lnTo>
                  <a:lnTo>
                    <a:pt x="2572105" y="0"/>
                  </a:lnTo>
                  <a:lnTo>
                    <a:pt x="2572867" y="254"/>
                  </a:lnTo>
                  <a:lnTo>
                    <a:pt x="2576423" y="11430"/>
                  </a:lnTo>
                  <a:lnTo>
                    <a:pt x="2576423" y="14097"/>
                  </a:lnTo>
                  <a:lnTo>
                    <a:pt x="2576423" y="16637"/>
                  </a:lnTo>
                  <a:lnTo>
                    <a:pt x="2572105" y="28067"/>
                  </a:lnTo>
                  <a:lnTo>
                    <a:pt x="2571343" y="28067"/>
                  </a:lnTo>
                  <a:lnTo>
                    <a:pt x="2508351" y="28067"/>
                  </a:lnTo>
                  <a:lnTo>
                    <a:pt x="2508351" y="71120"/>
                  </a:lnTo>
                  <a:lnTo>
                    <a:pt x="2561564" y="71120"/>
                  </a:lnTo>
                  <a:lnTo>
                    <a:pt x="2562453" y="71120"/>
                  </a:lnTo>
                  <a:lnTo>
                    <a:pt x="2563215" y="71247"/>
                  </a:lnTo>
                  <a:lnTo>
                    <a:pt x="2563850" y="71755"/>
                  </a:lnTo>
                  <a:lnTo>
                    <a:pt x="2564485" y="72262"/>
                  </a:lnTo>
                  <a:lnTo>
                    <a:pt x="2566898" y="82296"/>
                  </a:lnTo>
                  <a:lnTo>
                    <a:pt x="2566898" y="84836"/>
                  </a:lnTo>
                  <a:lnTo>
                    <a:pt x="2566898" y="87503"/>
                  </a:lnTo>
                  <a:lnTo>
                    <a:pt x="2562453" y="98425"/>
                  </a:lnTo>
                  <a:lnTo>
                    <a:pt x="2561564" y="98425"/>
                  </a:lnTo>
                  <a:lnTo>
                    <a:pt x="2508351" y="98425"/>
                  </a:lnTo>
                  <a:lnTo>
                    <a:pt x="2508351" y="148082"/>
                  </a:lnTo>
                  <a:lnTo>
                    <a:pt x="2571851" y="148082"/>
                  </a:lnTo>
                  <a:lnTo>
                    <a:pt x="2572613" y="148082"/>
                  </a:lnTo>
                  <a:lnTo>
                    <a:pt x="2576804" y="155575"/>
                  </a:lnTo>
                  <a:lnTo>
                    <a:pt x="2577058" y="157353"/>
                  </a:lnTo>
                  <a:lnTo>
                    <a:pt x="2577185" y="159512"/>
                  </a:lnTo>
                  <a:lnTo>
                    <a:pt x="2577185" y="162179"/>
                  </a:lnTo>
                  <a:lnTo>
                    <a:pt x="2577185" y="164846"/>
                  </a:lnTo>
                  <a:lnTo>
                    <a:pt x="2577058" y="167005"/>
                  </a:lnTo>
                  <a:lnTo>
                    <a:pt x="2576804" y="168783"/>
                  </a:lnTo>
                  <a:lnTo>
                    <a:pt x="2576550" y="170561"/>
                  </a:lnTo>
                  <a:lnTo>
                    <a:pt x="2572613" y="176149"/>
                  </a:lnTo>
                  <a:lnTo>
                    <a:pt x="2571851" y="176149"/>
                  </a:lnTo>
                  <a:lnTo>
                    <a:pt x="2483332" y="176149"/>
                  </a:lnTo>
                  <a:lnTo>
                    <a:pt x="2480284" y="176149"/>
                  </a:lnTo>
                  <a:lnTo>
                    <a:pt x="2477744" y="175260"/>
                  </a:lnTo>
                  <a:lnTo>
                    <a:pt x="2475712" y="173482"/>
                  </a:lnTo>
                  <a:lnTo>
                    <a:pt x="2473680" y="171704"/>
                  </a:lnTo>
                  <a:lnTo>
                    <a:pt x="2472664" y="168910"/>
                  </a:lnTo>
                  <a:lnTo>
                    <a:pt x="2472664" y="164846"/>
                  </a:lnTo>
                  <a:lnTo>
                    <a:pt x="2472664" y="11303"/>
                  </a:lnTo>
                  <a:lnTo>
                    <a:pt x="2472664" y="7238"/>
                  </a:lnTo>
                  <a:lnTo>
                    <a:pt x="2473680" y="4445"/>
                  </a:lnTo>
                  <a:lnTo>
                    <a:pt x="2475712" y="2667"/>
                  </a:lnTo>
                  <a:lnTo>
                    <a:pt x="2477744" y="888"/>
                  </a:lnTo>
                  <a:lnTo>
                    <a:pt x="2480284" y="0"/>
                  </a:lnTo>
                  <a:lnTo>
                    <a:pt x="248333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38193" y="837946"/>
              <a:ext cx="1390777" cy="242316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38670" y="896366"/>
              <a:ext cx="553720" cy="177165"/>
            </a:xfrm>
            <a:custGeom>
              <a:avLst/>
              <a:gdLst/>
              <a:ahLst/>
              <a:cxnLst/>
              <a:rect l="l" t="t" r="r" b="b"/>
              <a:pathLst>
                <a:path w="553719" h="177165">
                  <a:moveTo>
                    <a:pt x="459485" y="0"/>
                  </a:moveTo>
                  <a:lnTo>
                    <a:pt x="547446" y="0"/>
                  </a:lnTo>
                  <a:lnTo>
                    <a:pt x="548271" y="0"/>
                  </a:lnTo>
                  <a:lnTo>
                    <a:pt x="548995" y="254"/>
                  </a:lnTo>
                  <a:lnTo>
                    <a:pt x="552284" y="7366"/>
                  </a:lnTo>
                  <a:lnTo>
                    <a:pt x="552513" y="9144"/>
                  </a:lnTo>
                  <a:lnTo>
                    <a:pt x="552627" y="11430"/>
                  </a:lnTo>
                  <a:lnTo>
                    <a:pt x="552627" y="14097"/>
                  </a:lnTo>
                  <a:lnTo>
                    <a:pt x="552627" y="16637"/>
                  </a:lnTo>
                  <a:lnTo>
                    <a:pt x="552513" y="18796"/>
                  </a:lnTo>
                  <a:lnTo>
                    <a:pt x="552284" y="20574"/>
                  </a:lnTo>
                  <a:lnTo>
                    <a:pt x="552056" y="22351"/>
                  </a:lnTo>
                  <a:lnTo>
                    <a:pt x="548271" y="28067"/>
                  </a:lnTo>
                  <a:lnTo>
                    <a:pt x="547446" y="28067"/>
                  </a:lnTo>
                  <a:lnTo>
                    <a:pt x="484543" y="28067"/>
                  </a:lnTo>
                  <a:lnTo>
                    <a:pt x="484543" y="71120"/>
                  </a:lnTo>
                  <a:lnTo>
                    <a:pt x="537781" y="71120"/>
                  </a:lnTo>
                  <a:lnTo>
                    <a:pt x="538594" y="71120"/>
                  </a:lnTo>
                  <a:lnTo>
                    <a:pt x="539343" y="71247"/>
                  </a:lnTo>
                  <a:lnTo>
                    <a:pt x="540029" y="71755"/>
                  </a:lnTo>
                  <a:lnTo>
                    <a:pt x="540715" y="72262"/>
                  </a:lnTo>
                  <a:lnTo>
                    <a:pt x="541274" y="73025"/>
                  </a:lnTo>
                  <a:lnTo>
                    <a:pt x="541731" y="74168"/>
                  </a:lnTo>
                  <a:lnTo>
                    <a:pt x="542188" y="75184"/>
                  </a:lnTo>
                  <a:lnTo>
                    <a:pt x="542531" y="76581"/>
                  </a:lnTo>
                  <a:lnTo>
                    <a:pt x="542747" y="78359"/>
                  </a:lnTo>
                  <a:lnTo>
                    <a:pt x="542975" y="80137"/>
                  </a:lnTo>
                  <a:lnTo>
                    <a:pt x="543090" y="82296"/>
                  </a:lnTo>
                  <a:lnTo>
                    <a:pt x="543090" y="84836"/>
                  </a:lnTo>
                  <a:lnTo>
                    <a:pt x="543090" y="87503"/>
                  </a:lnTo>
                  <a:lnTo>
                    <a:pt x="542975" y="89662"/>
                  </a:lnTo>
                  <a:lnTo>
                    <a:pt x="542747" y="91312"/>
                  </a:lnTo>
                  <a:lnTo>
                    <a:pt x="542531" y="93091"/>
                  </a:lnTo>
                  <a:lnTo>
                    <a:pt x="538594" y="98425"/>
                  </a:lnTo>
                  <a:lnTo>
                    <a:pt x="537781" y="98425"/>
                  </a:lnTo>
                  <a:lnTo>
                    <a:pt x="484543" y="98425"/>
                  </a:lnTo>
                  <a:lnTo>
                    <a:pt x="484543" y="148082"/>
                  </a:lnTo>
                  <a:lnTo>
                    <a:pt x="547992" y="148082"/>
                  </a:lnTo>
                  <a:lnTo>
                    <a:pt x="548817" y="148082"/>
                  </a:lnTo>
                  <a:lnTo>
                    <a:pt x="549567" y="148336"/>
                  </a:lnTo>
                  <a:lnTo>
                    <a:pt x="550240" y="148844"/>
                  </a:lnTo>
                  <a:lnTo>
                    <a:pt x="550926" y="149351"/>
                  </a:lnTo>
                  <a:lnTo>
                    <a:pt x="551497" y="150113"/>
                  </a:lnTo>
                  <a:lnTo>
                    <a:pt x="551941" y="151257"/>
                  </a:lnTo>
                  <a:lnTo>
                    <a:pt x="552399" y="152400"/>
                  </a:lnTo>
                  <a:lnTo>
                    <a:pt x="552742" y="153797"/>
                  </a:lnTo>
                  <a:lnTo>
                    <a:pt x="552970" y="155575"/>
                  </a:lnTo>
                  <a:lnTo>
                    <a:pt x="553199" y="157353"/>
                  </a:lnTo>
                  <a:lnTo>
                    <a:pt x="553300" y="159512"/>
                  </a:lnTo>
                  <a:lnTo>
                    <a:pt x="553300" y="162179"/>
                  </a:lnTo>
                  <a:lnTo>
                    <a:pt x="553300" y="164846"/>
                  </a:lnTo>
                  <a:lnTo>
                    <a:pt x="553199" y="167005"/>
                  </a:lnTo>
                  <a:lnTo>
                    <a:pt x="552970" y="168783"/>
                  </a:lnTo>
                  <a:lnTo>
                    <a:pt x="552742" y="170561"/>
                  </a:lnTo>
                  <a:lnTo>
                    <a:pt x="550240" y="175387"/>
                  </a:lnTo>
                  <a:lnTo>
                    <a:pt x="549567" y="175895"/>
                  </a:lnTo>
                  <a:lnTo>
                    <a:pt x="548817" y="176149"/>
                  </a:lnTo>
                  <a:lnTo>
                    <a:pt x="547992" y="176149"/>
                  </a:lnTo>
                  <a:lnTo>
                    <a:pt x="459485" y="176149"/>
                  </a:lnTo>
                  <a:lnTo>
                    <a:pt x="456488" y="176149"/>
                  </a:lnTo>
                  <a:lnTo>
                    <a:pt x="453961" y="175260"/>
                  </a:lnTo>
                  <a:lnTo>
                    <a:pt x="451916" y="173482"/>
                  </a:lnTo>
                  <a:lnTo>
                    <a:pt x="449884" y="171704"/>
                  </a:lnTo>
                  <a:lnTo>
                    <a:pt x="448856" y="168910"/>
                  </a:lnTo>
                  <a:lnTo>
                    <a:pt x="448856" y="164846"/>
                  </a:lnTo>
                  <a:lnTo>
                    <a:pt x="448856" y="11303"/>
                  </a:lnTo>
                  <a:lnTo>
                    <a:pt x="448856" y="7238"/>
                  </a:lnTo>
                  <a:lnTo>
                    <a:pt x="449884" y="4445"/>
                  </a:lnTo>
                  <a:lnTo>
                    <a:pt x="451916" y="2667"/>
                  </a:lnTo>
                  <a:lnTo>
                    <a:pt x="453961" y="888"/>
                  </a:lnTo>
                  <a:lnTo>
                    <a:pt x="456488" y="0"/>
                  </a:lnTo>
                  <a:lnTo>
                    <a:pt x="459485" y="0"/>
                  </a:lnTo>
                  <a:close/>
                </a:path>
                <a:path w="553719" h="177165">
                  <a:moveTo>
                    <a:pt x="313156" y="0"/>
                  </a:moveTo>
                  <a:lnTo>
                    <a:pt x="354685" y="0"/>
                  </a:lnTo>
                  <a:lnTo>
                    <a:pt x="358863" y="0"/>
                  </a:lnTo>
                  <a:lnTo>
                    <a:pt x="362838" y="126"/>
                  </a:lnTo>
                  <a:lnTo>
                    <a:pt x="366598" y="508"/>
                  </a:lnTo>
                  <a:lnTo>
                    <a:pt x="370370" y="762"/>
                  </a:lnTo>
                  <a:lnTo>
                    <a:pt x="374878" y="1397"/>
                  </a:lnTo>
                  <a:lnTo>
                    <a:pt x="380149" y="2539"/>
                  </a:lnTo>
                  <a:lnTo>
                    <a:pt x="385419" y="3556"/>
                  </a:lnTo>
                  <a:lnTo>
                    <a:pt x="390753" y="5461"/>
                  </a:lnTo>
                  <a:lnTo>
                    <a:pt x="396151" y="8255"/>
                  </a:lnTo>
                  <a:lnTo>
                    <a:pt x="401548" y="11049"/>
                  </a:lnTo>
                  <a:lnTo>
                    <a:pt x="406158" y="14605"/>
                  </a:lnTo>
                  <a:lnTo>
                    <a:pt x="409968" y="18923"/>
                  </a:lnTo>
                  <a:lnTo>
                    <a:pt x="413791" y="23241"/>
                  </a:lnTo>
                  <a:lnTo>
                    <a:pt x="416687" y="28321"/>
                  </a:lnTo>
                  <a:lnTo>
                    <a:pt x="418693" y="34036"/>
                  </a:lnTo>
                  <a:lnTo>
                    <a:pt x="420687" y="39878"/>
                  </a:lnTo>
                  <a:lnTo>
                    <a:pt x="421678" y="46355"/>
                  </a:lnTo>
                  <a:lnTo>
                    <a:pt x="421678" y="53467"/>
                  </a:lnTo>
                  <a:lnTo>
                    <a:pt x="409473" y="93853"/>
                  </a:lnTo>
                  <a:lnTo>
                    <a:pt x="403567" y="99060"/>
                  </a:lnTo>
                  <a:lnTo>
                    <a:pt x="397675" y="104267"/>
                  </a:lnTo>
                  <a:lnTo>
                    <a:pt x="359980" y="114802"/>
                  </a:lnTo>
                  <a:lnTo>
                    <a:pt x="351548" y="115062"/>
                  </a:lnTo>
                  <a:lnTo>
                    <a:pt x="336842" y="115062"/>
                  </a:lnTo>
                  <a:lnTo>
                    <a:pt x="336842" y="171323"/>
                  </a:lnTo>
                  <a:lnTo>
                    <a:pt x="336842" y="172212"/>
                  </a:lnTo>
                  <a:lnTo>
                    <a:pt x="336550" y="172974"/>
                  </a:lnTo>
                  <a:lnTo>
                    <a:pt x="335965" y="173736"/>
                  </a:lnTo>
                  <a:lnTo>
                    <a:pt x="335368" y="174498"/>
                  </a:lnTo>
                  <a:lnTo>
                    <a:pt x="334391" y="175006"/>
                  </a:lnTo>
                  <a:lnTo>
                    <a:pt x="333032" y="175513"/>
                  </a:lnTo>
                  <a:lnTo>
                    <a:pt x="331673" y="176022"/>
                  </a:lnTo>
                  <a:lnTo>
                    <a:pt x="329857" y="176275"/>
                  </a:lnTo>
                  <a:lnTo>
                    <a:pt x="327583" y="176657"/>
                  </a:lnTo>
                  <a:lnTo>
                    <a:pt x="325310" y="176911"/>
                  </a:lnTo>
                  <a:lnTo>
                    <a:pt x="322414" y="177037"/>
                  </a:lnTo>
                  <a:lnTo>
                    <a:pt x="318871" y="177037"/>
                  </a:lnTo>
                  <a:lnTo>
                    <a:pt x="315417" y="177037"/>
                  </a:lnTo>
                  <a:lnTo>
                    <a:pt x="312534" y="176911"/>
                  </a:lnTo>
                  <a:lnTo>
                    <a:pt x="310222" y="176657"/>
                  </a:lnTo>
                  <a:lnTo>
                    <a:pt x="307911" y="176275"/>
                  </a:lnTo>
                  <a:lnTo>
                    <a:pt x="306069" y="176022"/>
                  </a:lnTo>
                  <a:lnTo>
                    <a:pt x="304711" y="175513"/>
                  </a:lnTo>
                  <a:lnTo>
                    <a:pt x="303339" y="175006"/>
                  </a:lnTo>
                  <a:lnTo>
                    <a:pt x="302387" y="174498"/>
                  </a:lnTo>
                  <a:lnTo>
                    <a:pt x="301853" y="173736"/>
                  </a:lnTo>
                  <a:lnTo>
                    <a:pt x="301307" y="172974"/>
                  </a:lnTo>
                  <a:lnTo>
                    <a:pt x="301028" y="172212"/>
                  </a:lnTo>
                  <a:lnTo>
                    <a:pt x="301028" y="171323"/>
                  </a:lnTo>
                  <a:lnTo>
                    <a:pt x="301028" y="12826"/>
                  </a:lnTo>
                  <a:lnTo>
                    <a:pt x="301028" y="8509"/>
                  </a:lnTo>
                  <a:lnTo>
                    <a:pt x="302145" y="5334"/>
                  </a:lnTo>
                  <a:lnTo>
                    <a:pt x="304368" y="3175"/>
                  </a:lnTo>
                  <a:lnTo>
                    <a:pt x="306590" y="1016"/>
                  </a:lnTo>
                  <a:lnTo>
                    <a:pt x="309524" y="0"/>
                  </a:lnTo>
                  <a:lnTo>
                    <a:pt x="313156" y="0"/>
                  </a:lnTo>
                  <a:close/>
                </a:path>
                <a:path w="553719" h="177165">
                  <a:moveTo>
                    <a:pt x="5308" y="0"/>
                  </a:moveTo>
                  <a:lnTo>
                    <a:pt x="129501" y="0"/>
                  </a:lnTo>
                  <a:lnTo>
                    <a:pt x="130327" y="0"/>
                  </a:lnTo>
                  <a:lnTo>
                    <a:pt x="131076" y="254"/>
                  </a:lnTo>
                  <a:lnTo>
                    <a:pt x="131749" y="762"/>
                  </a:lnTo>
                  <a:lnTo>
                    <a:pt x="132435" y="1270"/>
                  </a:lnTo>
                  <a:lnTo>
                    <a:pt x="132994" y="2032"/>
                  </a:lnTo>
                  <a:lnTo>
                    <a:pt x="134810" y="11937"/>
                  </a:lnTo>
                  <a:lnTo>
                    <a:pt x="134810" y="14732"/>
                  </a:lnTo>
                  <a:lnTo>
                    <a:pt x="134810" y="17272"/>
                  </a:lnTo>
                  <a:lnTo>
                    <a:pt x="131749" y="28448"/>
                  </a:lnTo>
                  <a:lnTo>
                    <a:pt x="131076" y="28956"/>
                  </a:lnTo>
                  <a:lnTo>
                    <a:pt x="130327" y="29210"/>
                  </a:lnTo>
                  <a:lnTo>
                    <a:pt x="129501" y="29210"/>
                  </a:lnTo>
                  <a:lnTo>
                    <a:pt x="85382" y="29210"/>
                  </a:lnTo>
                  <a:lnTo>
                    <a:pt x="85382" y="171323"/>
                  </a:lnTo>
                  <a:lnTo>
                    <a:pt x="85382" y="172212"/>
                  </a:lnTo>
                  <a:lnTo>
                    <a:pt x="85089" y="172974"/>
                  </a:lnTo>
                  <a:lnTo>
                    <a:pt x="84493" y="173736"/>
                  </a:lnTo>
                  <a:lnTo>
                    <a:pt x="83908" y="174498"/>
                  </a:lnTo>
                  <a:lnTo>
                    <a:pt x="82931" y="175006"/>
                  </a:lnTo>
                  <a:lnTo>
                    <a:pt x="81572" y="175513"/>
                  </a:lnTo>
                  <a:lnTo>
                    <a:pt x="80213" y="176022"/>
                  </a:lnTo>
                  <a:lnTo>
                    <a:pt x="78371" y="176275"/>
                  </a:lnTo>
                  <a:lnTo>
                    <a:pt x="76060" y="176657"/>
                  </a:lnTo>
                  <a:lnTo>
                    <a:pt x="73736" y="176911"/>
                  </a:lnTo>
                  <a:lnTo>
                    <a:pt x="70853" y="177037"/>
                  </a:lnTo>
                  <a:lnTo>
                    <a:pt x="67411" y="177037"/>
                  </a:lnTo>
                  <a:lnTo>
                    <a:pt x="63957" y="177037"/>
                  </a:lnTo>
                  <a:lnTo>
                    <a:pt x="61074" y="176911"/>
                  </a:lnTo>
                  <a:lnTo>
                    <a:pt x="58762" y="176657"/>
                  </a:lnTo>
                  <a:lnTo>
                    <a:pt x="56451" y="176275"/>
                  </a:lnTo>
                  <a:lnTo>
                    <a:pt x="54609" y="176022"/>
                  </a:lnTo>
                  <a:lnTo>
                    <a:pt x="53251" y="175513"/>
                  </a:lnTo>
                  <a:lnTo>
                    <a:pt x="51879" y="175006"/>
                  </a:lnTo>
                  <a:lnTo>
                    <a:pt x="50901" y="174498"/>
                  </a:lnTo>
                  <a:lnTo>
                    <a:pt x="50317" y="173736"/>
                  </a:lnTo>
                  <a:lnTo>
                    <a:pt x="49733" y="172974"/>
                  </a:lnTo>
                  <a:lnTo>
                    <a:pt x="49428" y="172212"/>
                  </a:lnTo>
                  <a:lnTo>
                    <a:pt x="49428" y="171323"/>
                  </a:lnTo>
                  <a:lnTo>
                    <a:pt x="49428" y="29210"/>
                  </a:lnTo>
                  <a:lnTo>
                    <a:pt x="5308" y="29210"/>
                  </a:lnTo>
                  <a:lnTo>
                    <a:pt x="4406" y="29210"/>
                  </a:lnTo>
                  <a:lnTo>
                    <a:pt x="3632" y="28956"/>
                  </a:lnTo>
                  <a:lnTo>
                    <a:pt x="0" y="17272"/>
                  </a:lnTo>
                  <a:lnTo>
                    <a:pt x="0" y="14732"/>
                  </a:lnTo>
                  <a:lnTo>
                    <a:pt x="0" y="11937"/>
                  </a:lnTo>
                  <a:lnTo>
                    <a:pt x="114" y="9651"/>
                  </a:lnTo>
                  <a:lnTo>
                    <a:pt x="342" y="7747"/>
                  </a:lnTo>
                  <a:lnTo>
                    <a:pt x="571" y="5842"/>
                  </a:lnTo>
                  <a:lnTo>
                    <a:pt x="4406" y="0"/>
                  </a:lnTo>
                  <a:lnTo>
                    <a:pt x="530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14949" y="888619"/>
              <a:ext cx="2568829" cy="22034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93469" y="837946"/>
              <a:ext cx="1573657" cy="24231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761486" y="895477"/>
              <a:ext cx="491490" cy="180340"/>
            </a:xfrm>
            <a:custGeom>
              <a:avLst/>
              <a:gdLst/>
              <a:ahLst/>
              <a:cxnLst/>
              <a:rect l="l" t="t" r="r" b="b"/>
              <a:pathLst>
                <a:path w="491489" h="180340">
                  <a:moveTo>
                    <a:pt x="369442" y="0"/>
                  </a:moveTo>
                  <a:lnTo>
                    <a:pt x="373761" y="0"/>
                  </a:lnTo>
                  <a:lnTo>
                    <a:pt x="377063" y="126"/>
                  </a:lnTo>
                  <a:lnTo>
                    <a:pt x="388619" y="2921"/>
                  </a:lnTo>
                  <a:lnTo>
                    <a:pt x="389254" y="3683"/>
                  </a:lnTo>
                  <a:lnTo>
                    <a:pt x="389763" y="4572"/>
                  </a:lnTo>
                  <a:lnTo>
                    <a:pt x="390271" y="5587"/>
                  </a:lnTo>
                  <a:lnTo>
                    <a:pt x="421259" y="63881"/>
                  </a:lnTo>
                  <a:lnTo>
                    <a:pt x="451358" y="5587"/>
                  </a:lnTo>
                  <a:lnTo>
                    <a:pt x="451865" y="4572"/>
                  </a:lnTo>
                  <a:lnTo>
                    <a:pt x="452374" y="3683"/>
                  </a:lnTo>
                  <a:lnTo>
                    <a:pt x="453009" y="2921"/>
                  </a:lnTo>
                  <a:lnTo>
                    <a:pt x="453643" y="2159"/>
                  </a:lnTo>
                  <a:lnTo>
                    <a:pt x="454533" y="1650"/>
                  </a:lnTo>
                  <a:lnTo>
                    <a:pt x="466851" y="0"/>
                  </a:lnTo>
                  <a:lnTo>
                    <a:pt x="470915" y="0"/>
                  </a:lnTo>
                  <a:lnTo>
                    <a:pt x="475488" y="0"/>
                  </a:lnTo>
                  <a:lnTo>
                    <a:pt x="479043" y="126"/>
                  </a:lnTo>
                  <a:lnTo>
                    <a:pt x="481711" y="381"/>
                  </a:lnTo>
                  <a:lnTo>
                    <a:pt x="484377" y="635"/>
                  </a:lnTo>
                  <a:lnTo>
                    <a:pt x="486155" y="1270"/>
                  </a:lnTo>
                  <a:lnTo>
                    <a:pt x="487172" y="2286"/>
                  </a:lnTo>
                  <a:lnTo>
                    <a:pt x="488188" y="3175"/>
                  </a:lnTo>
                  <a:lnTo>
                    <a:pt x="445642" y="86233"/>
                  </a:lnTo>
                  <a:lnTo>
                    <a:pt x="487425" y="163575"/>
                  </a:lnTo>
                  <a:lnTo>
                    <a:pt x="489076" y="166750"/>
                  </a:lnTo>
                  <a:lnTo>
                    <a:pt x="490092" y="169290"/>
                  </a:lnTo>
                  <a:lnTo>
                    <a:pt x="490600" y="171196"/>
                  </a:lnTo>
                  <a:lnTo>
                    <a:pt x="491109" y="173100"/>
                  </a:lnTo>
                  <a:lnTo>
                    <a:pt x="490854" y="174625"/>
                  </a:lnTo>
                  <a:lnTo>
                    <a:pt x="489712" y="175513"/>
                  </a:lnTo>
                  <a:lnTo>
                    <a:pt x="488696" y="176530"/>
                  </a:lnTo>
                  <a:lnTo>
                    <a:pt x="486663" y="177164"/>
                  </a:lnTo>
                  <a:lnTo>
                    <a:pt x="483742" y="177546"/>
                  </a:lnTo>
                  <a:lnTo>
                    <a:pt x="480949" y="177800"/>
                  </a:lnTo>
                  <a:lnTo>
                    <a:pt x="477012" y="177926"/>
                  </a:lnTo>
                  <a:lnTo>
                    <a:pt x="471931" y="177926"/>
                  </a:lnTo>
                  <a:lnTo>
                    <a:pt x="467613" y="177926"/>
                  </a:lnTo>
                  <a:lnTo>
                    <a:pt x="453009" y="175006"/>
                  </a:lnTo>
                  <a:lnTo>
                    <a:pt x="452374" y="174244"/>
                  </a:lnTo>
                  <a:lnTo>
                    <a:pt x="451738" y="173355"/>
                  </a:lnTo>
                  <a:lnTo>
                    <a:pt x="451358" y="172338"/>
                  </a:lnTo>
                  <a:lnTo>
                    <a:pt x="418211" y="108712"/>
                  </a:lnTo>
                  <a:lnTo>
                    <a:pt x="385317" y="172338"/>
                  </a:lnTo>
                  <a:lnTo>
                    <a:pt x="384683" y="173355"/>
                  </a:lnTo>
                  <a:lnTo>
                    <a:pt x="384175" y="174244"/>
                  </a:lnTo>
                  <a:lnTo>
                    <a:pt x="383539" y="175006"/>
                  </a:lnTo>
                  <a:lnTo>
                    <a:pt x="382904" y="175768"/>
                  </a:lnTo>
                  <a:lnTo>
                    <a:pt x="381888" y="176275"/>
                  </a:lnTo>
                  <a:lnTo>
                    <a:pt x="368808" y="177926"/>
                  </a:lnTo>
                  <a:lnTo>
                    <a:pt x="364743" y="177926"/>
                  </a:lnTo>
                  <a:lnTo>
                    <a:pt x="360044" y="177926"/>
                  </a:lnTo>
                  <a:lnTo>
                    <a:pt x="348488" y="175513"/>
                  </a:lnTo>
                  <a:lnTo>
                    <a:pt x="347599" y="174625"/>
                  </a:lnTo>
                  <a:lnTo>
                    <a:pt x="351409" y="163575"/>
                  </a:lnTo>
                  <a:lnTo>
                    <a:pt x="393573" y="86613"/>
                  </a:lnTo>
                  <a:lnTo>
                    <a:pt x="354329" y="14350"/>
                  </a:lnTo>
                  <a:lnTo>
                    <a:pt x="352678" y="11049"/>
                  </a:lnTo>
                  <a:lnTo>
                    <a:pt x="351663" y="8509"/>
                  </a:lnTo>
                  <a:lnTo>
                    <a:pt x="351027" y="6476"/>
                  </a:lnTo>
                  <a:lnTo>
                    <a:pt x="350392" y="4572"/>
                  </a:lnTo>
                  <a:lnTo>
                    <a:pt x="350647" y="3048"/>
                  </a:lnTo>
                  <a:lnTo>
                    <a:pt x="351663" y="2159"/>
                  </a:lnTo>
                  <a:lnTo>
                    <a:pt x="352805" y="1143"/>
                  </a:lnTo>
                  <a:lnTo>
                    <a:pt x="354711" y="635"/>
                  </a:lnTo>
                  <a:lnTo>
                    <a:pt x="357504" y="381"/>
                  </a:lnTo>
                  <a:lnTo>
                    <a:pt x="360299" y="126"/>
                  </a:lnTo>
                  <a:lnTo>
                    <a:pt x="364363" y="0"/>
                  </a:lnTo>
                  <a:lnTo>
                    <a:pt x="369442" y="0"/>
                  </a:lnTo>
                  <a:close/>
                </a:path>
                <a:path w="491489" h="180340">
                  <a:moveTo>
                    <a:pt x="198374" y="0"/>
                  </a:moveTo>
                  <a:lnTo>
                    <a:pt x="201802" y="0"/>
                  </a:lnTo>
                  <a:lnTo>
                    <a:pt x="204597" y="126"/>
                  </a:lnTo>
                  <a:lnTo>
                    <a:pt x="206883" y="508"/>
                  </a:lnTo>
                  <a:lnTo>
                    <a:pt x="209168" y="762"/>
                  </a:lnTo>
                  <a:lnTo>
                    <a:pt x="215264" y="3301"/>
                  </a:lnTo>
                  <a:lnTo>
                    <a:pt x="215900" y="4063"/>
                  </a:lnTo>
                  <a:lnTo>
                    <a:pt x="216153" y="4825"/>
                  </a:lnTo>
                  <a:lnTo>
                    <a:pt x="216153" y="5714"/>
                  </a:lnTo>
                  <a:lnTo>
                    <a:pt x="216153" y="109855"/>
                  </a:lnTo>
                  <a:lnTo>
                    <a:pt x="216153" y="116839"/>
                  </a:lnTo>
                  <a:lnTo>
                    <a:pt x="217042" y="122809"/>
                  </a:lnTo>
                  <a:lnTo>
                    <a:pt x="218821" y="128015"/>
                  </a:lnTo>
                  <a:lnTo>
                    <a:pt x="220472" y="133096"/>
                  </a:lnTo>
                  <a:lnTo>
                    <a:pt x="223012" y="137413"/>
                  </a:lnTo>
                  <a:lnTo>
                    <a:pt x="226187" y="140715"/>
                  </a:lnTo>
                  <a:lnTo>
                    <a:pt x="229362" y="144018"/>
                  </a:lnTo>
                  <a:lnTo>
                    <a:pt x="233299" y="146558"/>
                  </a:lnTo>
                  <a:lnTo>
                    <a:pt x="237743" y="148336"/>
                  </a:lnTo>
                  <a:lnTo>
                    <a:pt x="242188" y="149987"/>
                  </a:lnTo>
                  <a:lnTo>
                    <a:pt x="247268" y="150749"/>
                  </a:lnTo>
                  <a:lnTo>
                    <a:pt x="252856" y="150749"/>
                  </a:lnTo>
                  <a:lnTo>
                    <a:pt x="258444" y="150749"/>
                  </a:lnTo>
                  <a:lnTo>
                    <a:pt x="263525" y="149987"/>
                  </a:lnTo>
                  <a:lnTo>
                    <a:pt x="267969" y="148209"/>
                  </a:lnTo>
                  <a:lnTo>
                    <a:pt x="272414" y="146431"/>
                  </a:lnTo>
                  <a:lnTo>
                    <a:pt x="286385" y="128397"/>
                  </a:lnTo>
                  <a:lnTo>
                    <a:pt x="288036" y="123571"/>
                  </a:lnTo>
                  <a:lnTo>
                    <a:pt x="288925" y="117983"/>
                  </a:lnTo>
                  <a:lnTo>
                    <a:pt x="288925" y="111887"/>
                  </a:lnTo>
                  <a:lnTo>
                    <a:pt x="288925" y="5714"/>
                  </a:lnTo>
                  <a:lnTo>
                    <a:pt x="288925" y="4825"/>
                  </a:lnTo>
                  <a:lnTo>
                    <a:pt x="289178" y="4063"/>
                  </a:lnTo>
                  <a:lnTo>
                    <a:pt x="289687" y="3301"/>
                  </a:lnTo>
                  <a:lnTo>
                    <a:pt x="290194" y="2539"/>
                  </a:lnTo>
                  <a:lnTo>
                    <a:pt x="298068" y="508"/>
                  </a:lnTo>
                  <a:lnTo>
                    <a:pt x="300354" y="126"/>
                  </a:lnTo>
                  <a:lnTo>
                    <a:pt x="303275" y="0"/>
                  </a:lnTo>
                  <a:lnTo>
                    <a:pt x="306704" y="0"/>
                  </a:lnTo>
                  <a:lnTo>
                    <a:pt x="310134" y="0"/>
                  </a:lnTo>
                  <a:lnTo>
                    <a:pt x="313054" y="126"/>
                  </a:lnTo>
                  <a:lnTo>
                    <a:pt x="315213" y="508"/>
                  </a:lnTo>
                  <a:lnTo>
                    <a:pt x="317500" y="762"/>
                  </a:lnTo>
                  <a:lnTo>
                    <a:pt x="323468" y="3301"/>
                  </a:lnTo>
                  <a:lnTo>
                    <a:pt x="323976" y="4063"/>
                  </a:lnTo>
                  <a:lnTo>
                    <a:pt x="324358" y="4825"/>
                  </a:lnTo>
                  <a:lnTo>
                    <a:pt x="324358" y="5714"/>
                  </a:lnTo>
                  <a:lnTo>
                    <a:pt x="324358" y="111378"/>
                  </a:lnTo>
                  <a:lnTo>
                    <a:pt x="313642" y="152257"/>
                  </a:lnTo>
                  <a:lnTo>
                    <a:pt x="282575" y="175513"/>
                  </a:lnTo>
                  <a:lnTo>
                    <a:pt x="251333" y="180212"/>
                  </a:lnTo>
                  <a:lnTo>
                    <a:pt x="243240" y="179951"/>
                  </a:lnTo>
                  <a:lnTo>
                    <a:pt x="203967" y="167378"/>
                  </a:lnTo>
                  <a:lnTo>
                    <a:pt x="181562" y="128730"/>
                  </a:lnTo>
                  <a:lnTo>
                    <a:pt x="180339" y="112902"/>
                  </a:lnTo>
                  <a:lnTo>
                    <a:pt x="180339" y="5714"/>
                  </a:lnTo>
                  <a:lnTo>
                    <a:pt x="180339" y="4825"/>
                  </a:lnTo>
                  <a:lnTo>
                    <a:pt x="180593" y="4063"/>
                  </a:lnTo>
                  <a:lnTo>
                    <a:pt x="181228" y="3301"/>
                  </a:lnTo>
                  <a:lnTo>
                    <a:pt x="181737" y="2539"/>
                  </a:lnTo>
                  <a:lnTo>
                    <a:pt x="189611" y="508"/>
                  </a:lnTo>
                  <a:lnTo>
                    <a:pt x="191897" y="126"/>
                  </a:lnTo>
                  <a:lnTo>
                    <a:pt x="194817" y="0"/>
                  </a:lnTo>
                  <a:lnTo>
                    <a:pt x="198374" y="0"/>
                  </a:lnTo>
                  <a:close/>
                </a:path>
                <a:path w="491489" h="180340">
                  <a:moveTo>
                    <a:pt x="79755" y="0"/>
                  </a:moveTo>
                  <a:lnTo>
                    <a:pt x="85089" y="0"/>
                  </a:lnTo>
                  <a:lnTo>
                    <a:pt x="89408" y="126"/>
                  </a:lnTo>
                  <a:lnTo>
                    <a:pt x="105790" y="7493"/>
                  </a:lnTo>
                  <a:lnTo>
                    <a:pt x="160274" y="163702"/>
                  </a:lnTo>
                  <a:lnTo>
                    <a:pt x="161289" y="167005"/>
                  </a:lnTo>
                  <a:lnTo>
                    <a:pt x="162051" y="169545"/>
                  </a:lnTo>
                  <a:lnTo>
                    <a:pt x="162305" y="171450"/>
                  </a:lnTo>
                  <a:lnTo>
                    <a:pt x="162560" y="173355"/>
                  </a:lnTo>
                  <a:lnTo>
                    <a:pt x="162178" y="174878"/>
                  </a:lnTo>
                  <a:lnTo>
                    <a:pt x="161162" y="175768"/>
                  </a:lnTo>
                  <a:lnTo>
                    <a:pt x="160147" y="176784"/>
                  </a:lnTo>
                  <a:lnTo>
                    <a:pt x="158496" y="177292"/>
                  </a:lnTo>
                  <a:lnTo>
                    <a:pt x="155955" y="177546"/>
                  </a:lnTo>
                  <a:lnTo>
                    <a:pt x="153288" y="177800"/>
                  </a:lnTo>
                  <a:lnTo>
                    <a:pt x="149860" y="177926"/>
                  </a:lnTo>
                  <a:lnTo>
                    <a:pt x="145414" y="177926"/>
                  </a:lnTo>
                  <a:lnTo>
                    <a:pt x="140715" y="177926"/>
                  </a:lnTo>
                  <a:lnTo>
                    <a:pt x="137160" y="177800"/>
                  </a:lnTo>
                  <a:lnTo>
                    <a:pt x="134619" y="177673"/>
                  </a:lnTo>
                  <a:lnTo>
                    <a:pt x="131952" y="177546"/>
                  </a:lnTo>
                  <a:lnTo>
                    <a:pt x="125856" y="175133"/>
                  </a:lnTo>
                  <a:lnTo>
                    <a:pt x="125222" y="174498"/>
                  </a:lnTo>
                  <a:lnTo>
                    <a:pt x="124840" y="173482"/>
                  </a:lnTo>
                  <a:lnTo>
                    <a:pt x="124460" y="172338"/>
                  </a:lnTo>
                  <a:lnTo>
                    <a:pt x="112649" y="136906"/>
                  </a:lnTo>
                  <a:lnTo>
                    <a:pt x="46354" y="136906"/>
                  </a:lnTo>
                  <a:lnTo>
                    <a:pt x="35178" y="171323"/>
                  </a:lnTo>
                  <a:lnTo>
                    <a:pt x="34925" y="172593"/>
                  </a:lnTo>
                  <a:lnTo>
                    <a:pt x="34416" y="173736"/>
                  </a:lnTo>
                  <a:lnTo>
                    <a:pt x="33781" y="174498"/>
                  </a:lnTo>
                  <a:lnTo>
                    <a:pt x="33274" y="175387"/>
                  </a:lnTo>
                  <a:lnTo>
                    <a:pt x="32258" y="176149"/>
                  </a:lnTo>
                  <a:lnTo>
                    <a:pt x="19812" y="177926"/>
                  </a:lnTo>
                  <a:lnTo>
                    <a:pt x="15875" y="177926"/>
                  </a:lnTo>
                  <a:lnTo>
                    <a:pt x="11684" y="177926"/>
                  </a:lnTo>
                  <a:lnTo>
                    <a:pt x="0" y="172974"/>
                  </a:lnTo>
                  <a:lnTo>
                    <a:pt x="253" y="171069"/>
                  </a:lnTo>
                  <a:lnTo>
                    <a:pt x="508" y="169163"/>
                  </a:lnTo>
                  <a:lnTo>
                    <a:pt x="1142" y="166624"/>
                  </a:lnTo>
                  <a:lnTo>
                    <a:pt x="2286" y="163449"/>
                  </a:lnTo>
                  <a:lnTo>
                    <a:pt x="56641" y="7112"/>
                  </a:lnTo>
                  <a:lnTo>
                    <a:pt x="57150" y="5587"/>
                  </a:lnTo>
                  <a:lnTo>
                    <a:pt x="57785" y="4318"/>
                  </a:lnTo>
                  <a:lnTo>
                    <a:pt x="58547" y="3428"/>
                  </a:lnTo>
                  <a:lnTo>
                    <a:pt x="59309" y="2412"/>
                  </a:lnTo>
                  <a:lnTo>
                    <a:pt x="75184" y="0"/>
                  </a:lnTo>
                  <a:lnTo>
                    <a:pt x="79755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51580" y="890905"/>
              <a:ext cx="162433" cy="18707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78154" y="842518"/>
              <a:ext cx="2907665" cy="233679"/>
            </a:xfrm>
            <a:custGeom>
              <a:avLst/>
              <a:gdLst/>
              <a:ahLst/>
              <a:cxnLst/>
              <a:rect l="l" t="t" r="r" b="b"/>
              <a:pathLst>
                <a:path w="2907665" h="233680">
                  <a:moveTo>
                    <a:pt x="572871" y="52959"/>
                  </a:moveTo>
                  <a:lnTo>
                    <a:pt x="578205" y="52959"/>
                  </a:lnTo>
                  <a:lnTo>
                    <a:pt x="582523" y="53086"/>
                  </a:lnTo>
                  <a:lnTo>
                    <a:pt x="598906" y="60452"/>
                  </a:lnTo>
                  <a:lnTo>
                    <a:pt x="653389" y="216662"/>
                  </a:lnTo>
                  <a:lnTo>
                    <a:pt x="654405" y="219964"/>
                  </a:lnTo>
                  <a:lnTo>
                    <a:pt x="655167" y="222504"/>
                  </a:lnTo>
                  <a:lnTo>
                    <a:pt x="655421" y="224409"/>
                  </a:lnTo>
                  <a:lnTo>
                    <a:pt x="655675" y="226314"/>
                  </a:lnTo>
                  <a:lnTo>
                    <a:pt x="655294" y="227837"/>
                  </a:lnTo>
                  <a:lnTo>
                    <a:pt x="654278" y="228727"/>
                  </a:lnTo>
                  <a:lnTo>
                    <a:pt x="653262" y="229743"/>
                  </a:lnTo>
                  <a:lnTo>
                    <a:pt x="651611" y="230251"/>
                  </a:lnTo>
                  <a:lnTo>
                    <a:pt x="649071" y="230505"/>
                  </a:lnTo>
                  <a:lnTo>
                    <a:pt x="646404" y="230759"/>
                  </a:lnTo>
                  <a:lnTo>
                    <a:pt x="642975" y="230886"/>
                  </a:lnTo>
                  <a:lnTo>
                    <a:pt x="638530" y="230886"/>
                  </a:lnTo>
                  <a:lnTo>
                    <a:pt x="633831" y="230886"/>
                  </a:lnTo>
                  <a:lnTo>
                    <a:pt x="630275" y="230759"/>
                  </a:lnTo>
                  <a:lnTo>
                    <a:pt x="627735" y="230632"/>
                  </a:lnTo>
                  <a:lnTo>
                    <a:pt x="625068" y="230505"/>
                  </a:lnTo>
                  <a:lnTo>
                    <a:pt x="618972" y="228092"/>
                  </a:lnTo>
                  <a:lnTo>
                    <a:pt x="618337" y="227457"/>
                  </a:lnTo>
                  <a:lnTo>
                    <a:pt x="617956" y="226441"/>
                  </a:lnTo>
                  <a:lnTo>
                    <a:pt x="617575" y="225298"/>
                  </a:lnTo>
                  <a:lnTo>
                    <a:pt x="605764" y="189865"/>
                  </a:lnTo>
                  <a:lnTo>
                    <a:pt x="539470" y="189865"/>
                  </a:lnTo>
                  <a:lnTo>
                    <a:pt x="528294" y="224282"/>
                  </a:lnTo>
                  <a:lnTo>
                    <a:pt x="528040" y="225552"/>
                  </a:lnTo>
                  <a:lnTo>
                    <a:pt x="527532" y="226695"/>
                  </a:lnTo>
                  <a:lnTo>
                    <a:pt x="526897" y="227457"/>
                  </a:lnTo>
                  <a:lnTo>
                    <a:pt x="526389" y="228346"/>
                  </a:lnTo>
                  <a:lnTo>
                    <a:pt x="525373" y="229108"/>
                  </a:lnTo>
                  <a:lnTo>
                    <a:pt x="512927" y="230886"/>
                  </a:lnTo>
                  <a:lnTo>
                    <a:pt x="508990" y="230886"/>
                  </a:lnTo>
                  <a:lnTo>
                    <a:pt x="504799" y="230886"/>
                  </a:lnTo>
                  <a:lnTo>
                    <a:pt x="493115" y="225933"/>
                  </a:lnTo>
                  <a:lnTo>
                    <a:pt x="493369" y="224028"/>
                  </a:lnTo>
                  <a:lnTo>
                    <a:pt x="493623" y="222123"/>
                  </a:lnTo>
                  <a:lnTo>
                    <a:pt x="494258" y="219583"/>
                  </a:lnTo>
                  <a:lnTo>
                    <a:pt x="495401" y="216408"/>
                  </a:lnTo>
                  <a:lnTo>
                    <a:pt x="549757" y="60071"/>
                  </a:lnTo>
                  <a:lnTo>
                    <a:pt x="550265" y="58547"/>
                  </a:lnTo>
                  <a:lnTo>
                    <a:pt x="550900" y="57277"/>
                  </a:lnTo>
                  <a:lnTo>
                    <a:pt x="551662" y="56387"/>
                  </a:lnTo>
                  <a:lnTo>
                    <a:pt x="552424" y="55372"/>
                  </a:lnTo>
                  <a:lnTo>
                    <a:pt x="568299" y="52959"/>
                  </a:lnTo>
                  <a:lnTo>
                    <a:pt x="572871" y="52959"/>
                  </a:lnTo>
                  <a:close/>
                </a:path>
                <a:path w="2907665" h="233680">
                  <a:moveTo>
                    <a:pt x="18808" y="52959"/>
                  </a:moveTo>
                  <a:lnTo>
                    <a:pt x="22987" y="52959"/>
                  </a:lnTo>
                  <a:lnTo>
                    <a:pt x="26327" y="53086"/>
                  </a:lnTo>
                  <a:lnTo>
                    <a:pt x="28816" y="53212"/>
                  </a:lnTo>
                  <a:lnTo>
                    <a:pt x="31318" y="53467"/>
                  </a:lnTo>
                  <a:lnTo>
                    <a:pt x="33286" y="53848"/>
                  </a:lnTo>
                  <a:lnTo>
                    <a:pt x="34747" y="54356"/>
                  </a:lnTo>
                  <a:lnTo>
                    <a:pt x="36195" y="54737"/>
                  </a:lnTo>
                  <a:lnTo>
                    <a:pt x="59524" y="102743"/>
                  </a:lnTo>
                  <a:lnTo>
                    <a:pt x="61429" y="106934"/>
                  </a:lnTo>
                  <a:lnTo>
                    <a:pt x="63322" y="111252"/>
                  </a:lnTo>
                  <a:lnTo>
                    <a:pt x="65176" y="115951"/>
                  </a:lnTo>
                  <a:lnTo>
                    <a:pt x="67043" y="120523"/>
                  </a:lnTo>
                  <a:lnTo>
                    <a:pt x="68922" y="125349"/>
                  </a:lnTo>
                  <a:lnTo>
                    <a:pt x="70827" y="130429"/>
                  </a:lnTo>
                  <a:lnTo>
                    <a:pt x="71107" y="130429"/>
                  </a:lnTo>
                  <a:lnTo>
                    <a:pt x="72821" y="125603"/>
                  </a:lnTo>
                  <a:lnTo>
                    <a:pt x="74599" y="120777"/>
                  </a:lnTo>
                  <a:lnTo>
                    <a:pt x="76415" y="116205"/>
                  </a:lnTo>
                  <a:lnTo>
                    <a:pt x="78232" y="111506"/>
                  </a:lnTo>
                  <a:lnTo>
                    <a:pt x="79997" y="107187"/>
                  </a:lnTo>
                  <a:lnTo>
                    <a:pt x="81724" y="102997"/>
                  </a:lnTo>
                  <a:lnTo>
                    <a:pt x="101066" y="59944"/>
                  </a:lnTo>
                  <a:lnTo>
                    <a:pt x="101511" y="58547"/>
                  </a:lnTo>
                  <a:lnTo>
                    <a:pt x="102082" y="57277"/>
                  </a:lnTo>
                  <a:lnTo>
                    <a:pt x="102768" y="56515"/>
                  </a:lnTo>
                  <a:lnTo>
                    <a:pt x="103441" y="55626"/>
                  </a:lnTo>
                  <a:lnTo>
                    <a:pt x="104470" y="54864"/>
                  </a:lnTo>
                  <a:lnTo>
                    <a:pt x="105829" y="54356"/>
                  </a:lnTo>
                  <a:lnTo>
                    <a:pt x="107188" y="53848"/>
                  </a:lnTo>
                  <a:lnTo>
                    <a:pt x="109054" y="53467"/>
                  </a:lnTo>
                  <a:lnTo>
                    <a:pt x="111404" y="53212"/>
                  </a:lnTo>
                  <a:lnTo>
                    <a:pt x="113766" y="53086"/>
                  </a:lnTo>
                  <a:lnTo>
                    <a:pt x="116903" y="52959"/>
                  </a:lnTo>
                  <a:lnTo>
                    <a:pt x="120802" y="52959"/>
                  </a:lnTo>
                  <a:lnTo>
                    <a:pt x="125983" y="52959"/>
                  </a:lnTo>
                  <a:lnTo>
                    <a:pt x="129997" y="53086"/>
                  </a:lnTo>
                  <a:lnTo>
                    <a:pt x="132854" y="53340"/>
                  </a:lnTo>
                  <a:lnTo>
                    <a:pt x="135712" y="53594"/>
                  </a:lnTo>
                  <a:lnTo>
                    <a:pt x="137667" y="54102"/>
                  </a:lnTo>
                  <a:lnTo>
                    <a:pt x="138709" y="55118"/>
                  </a:lnTo>
                  <a:lnTo>
                    <a:pt x="139763" y="56007"/>
                  </a:lnTo>
                  <a:lnTo>
                    <a:pt x="140004" y="57531"/>
                  </a:lnTo>
                  <a:lnTo>
                    <a:pt x="139458" y="59436"/>
                  </a:lnTo>
                  <a:lnTo>
                    <a:pt x="138912" y="61341"/>
                  </a:lnTo>
                  <a:lnTo>
                    <a:pt x="137833" y="63881"/>
                  </a:lnTo>
                  <a:lnTo>
                    <a:pt x="136194" y="67183"/>
                  </a:lnTo>
                  <a:lnTo>
                    <a:pt x="87985" y="163195"/>
                  </a:lnTo>
                  <a:lnTo>
                    <a:pt x="87985" y="225171"/>
                  </a:lnTo>
                  <a:lnTo>
                    <a:pt x="87985" y="226060"/>
                  </a:lnTo>
                  <a:lnTo>
                    <a:pt x="87693" y="226822"/>
                  </a:lnTo>
                  <a:lnTo>
                    <a:pt x="87096" y="227584"/>
                  </a:lnTo>
                  <a:lnTo>
                    <a:pt x="86512" y="228346"/>
                  </a:lnTo>
                  <a:lnTo>
                    <a:pt x="85534" y="228854"/>
                  </a:lnTo>
                  <a:lnTo>
                    <a:pt x="84175" y="229362"/>
                  </a:lnTo>
                  <a:lnTo>
                    <a:pt x="82816" y="229870"/>
                  </a:lnTo>
                  <a:lnTo>
                    <a:pt x="80975" y="230124"/>
                  </a:lnTo>
                  <a:lnTo>
                    <a:pt x="78663" y="230505"/>
                  </a:lnTo>
                  <a:lnTo>
                    <a:pt x="76339" y="230759"/>
                  </a:lnTo>
                  <a:lnTo>
                    <a:pt x="73456" y="230886"/>
                  </a:lnTo>
                  <a:lnTo>
                    <a:pt x="70015" y="230886"/>
                  </a:lnTo>
                  <a:lnTo>
                    <a:pt x="66471" y="230886"/>
                  </a:lnTo>
                  <a:lnTo>
                    <a:pt x="63563" y="230759"/>
                  </a:lnTo>
                  <a:lnTo>
                    <a:pt x="61302" y="230505"/>
                  </a:lnTo>
                  <a:lnTo>
                    <a:pt x="59029" y="230124"/>
                  </a:lnTo>
                  <a:lnTo>
                    <a:pt x="57188" y="229870"/>
                  </a:lnTo>
                  <a:lnTo>
                    <a:pt x="55778" y="229362"/>
                  </a:lnTo>
                  <a:lnTo>
                    <a:pt x="54368" y="228854"/>
                  </a:lnTo>
                  <a:lnTo>
                    <a:pt x="53403" y="228346"/>
                  </a:lnTo>
                  <a:lnTo>
                    <a:pt x="52857" y="227584"/>
                  </a:lnTo>
                  <a:lnTo>
                    <a:pt x="52311" y="226822"/>
                  </a:lnTo>
                  <a:lnTo>
                    <a:pt x="52031" y="226060"/>
                  </a:lnTo>
                  <a:lnTo>
                    <a:pt x="52031" y="225171"/>
                  </a:lnTo>
                  <a:lnTo>
                    <a:pt x="52031" y="163195"/>
                  </a:lnTo>
                  <a:lnTo>
                    <a:pt x="3835" y="67183"/>
                  </a:lnTo>
                  <a:lnTo>
                    <a:pt x="2108" y="63754"/>
                  </a:lnTo>
                  <a:lnTo>
                    <a:pt x="990" y="61214"/>
                  </a:lnTo>
                  <a:lnTo>
                    <a:pt x="495" y="59309"/>
                  </a:lnTo>
                  <a:lnTo>
                    <a:pt x="0" y="57531"/>
                  </a:lnTo>
                  <a:lnTo>
                    <a:pt x="266" y="56007"/>
                  </a:lnTo>
                  <a:lnTo>
                    <a:pt x="1308" y="55118"/>
                  </a:lnTo>
                  <a:lnTo>
                    <a:pt x="2349" y="54102"/>
                  </a:lnTo>
                  <a:lnTo>
                    <a:pt x="4279" y="53594"/>
                  </a:lnTo>
                  <a:lnTo>
                    <a:pt x="7099" y="53340"/>
                  </a:lnTo>
                  <a:lnTo>
                    <a:pt x="9918" y="53086"/>
                  </a:lnTo>
                  <a:lnTo>
                    <a:pt x="13817" y="52959"/>
                  </a:lnTo>
                  <a:lnTo>
                    <a:pt x="18808" y="52959"/>
                  </a:lnTo>
                  <a:close/>
                </a:path>
                <a:path w="2907665" h="233680">
                  <a:moveTo>
                    <a:pt x="2854172" y="50673"/>
                  </a:moveTo>
                  <a:lnTo>
                    <a:pt x="2858236" y="50673"/>
                  </a:lnTo>
                  <a:lnTo>
                    <a:pt x="2862427" y="51054"/>
                  </a:lnTo>
                  <a:lnTo>
                    <a:pt x="2866618" y="51689"/>
                  </a:lnTo>
                  <a:lnTo>
                    <a:pt x="2870809" y="52324"/>
                  </a:lnTo>
                  <a:lnTo>
                    <a:pt x="2874746" y="53086"/>
                  </a:lnTo>
                  <a:lnTo>
                    <a:pt x="2878302" y="54229"/>
                  </a:lnTo>
                  <a:lnTo>
                    <a:pt x="2881985" y="55372"/>
                  </a:lnTo>
                  <a:lnTo>
                    <a:pt x="2893542" y="61341"/>
                  </a:lnTo>
                  <a:lnTo>
                    <a:pt x="2894558" y="62230"/>
                  </a:lnTo>
                  <a:lnTo>
                    <a:pt x="2895066" y="62992"/>
                  </a:lnTo>
                  <a:lnTo>
                    <a:pt x="2895447" y="63627"/>
                  </a:lnTo>
                  <a:lnTo>
                    <a:pt x="2895701" y="64262"/>
                  </a:lnTo>
                  <a:lnTo>
                    <a:pt x="2896082" y="65151"/>
                  </a:lnTo>
                  <a:lnTo>
                    <a:pt x="2896209" y="66167"/>
                  </a:lnTo>
                  <a:lnTo>
                    <a:pt x="2896463" y="67183"/>
                  </a:lnTo>
                  <a:lnTo>
                    <a:pt x="2896590" y="68453"/>
                  </a:lnTo>
                  <a:lnTo>
                    <a:pt x="2896717" y="70104"/>
                  </a:lnTo>
                  <a:lnTo>
                    <a:pt x="2896844" y="71628"/>
                  </a:lnTo>
                  <a:lnTo>
                    <a:pt x="2896844" y="73660"/>
                  </a:lnTo>
                  <a:lnTo>
                    <a:pt x="2896844" y="76073"/>
                  </a:lnTo>
                  <a:lnTo>
                    <a:pt x="2896844" y="78612"/>
                  </a:lnTo>
                  <a:lnTo>
                    <a:pt x="2896844" y="80899"/>
                  </a:lnTo>
                  <a:lnTo>
                    <a:pt x="2896717" y="82677"/>
                  </a:lnTo>
                  <a:lnTo>
                    <a:pt x="2896590" y="84455"/>
                  </a:lnTo>
                  <a:lnTo>
                    <a:pt x="2896336" y="85979"/>
                  </a:lnTo>
                  <a:lnTo>
                    <a:pt x="2895955" y="87122"/>
                  </a:lnTo>
                  <a:lnTo>
                    <a:pt x="2895701" y="88392"/>
                  </a:lnTo>
                  <a:lnTo>
                    <a:pt x="2895193" y="89281"/>
                  </a:lnTo>
                  <a:lnTo>
                    <a:pt x="2894685" y="89789"/>
                  </a:lnTo>
                  <a:lnTo>
                    <a:pt x="2894050" y="90297"/>
                  </a:lnTo>
                  <a:lnTo>
                    <a:pt x="2893288" y="90551"/>
                  </a:lnTo>
                  <a:lnTo>
                    <a:pt x="2892272" y="90551"/>
                  </a:lnTo>
                  <a:lnTo>
                    <a:pt x="2891256" y="90551"/>
                  </a:lnTo>
                  <a:lnTo>
                    <a:pt x="2889605" y="89916"/>
                  </a:lnTo>
                  <a:lnTo>
                    <a:pt x="2887446" y="88646"/>
                  </a:lnTo>
                  <a:lnTo>
                    <a:pt x="2885287" y="87376"/>
                  </a:lnTo>
                  <a:lnTo>
                    <a:pt x="2882620" y="85979"/>
                  </a:lnTo>
                  <a:lnTo>
                    <a:pt x="2879445" y="84582"/>
                  </a:lnTo>
                  <a:lnTo>
                    <a:pt x="2876270" y="83058"/>
                  </a:lnTo>
                  <a:lnTo>
                    <a:pt x="2872587" y="81661"/>
                  </a:lnTo>
                  <a:lnTo>
                    <a:pt x="2868396" y="80391"/>
                  </a:lnTo>
                  <a:lnTo>
                    <a:pt x="2864205" y="79248"/>
                  </a:lnTo>
                  <a:lnTo>
                    <a:pt x="2859633" y="78612"/>
                  </a:lnTo>
                  <a:lnTo>
                    <a:pt x="2854680" y="78612"/>
                  </a:lnTo>
                  <a:lnTo>
                    <a:pt x="2850743" y="78612"/>
                  </a:lnTo>
                  <a:lnTo>
                    <a:pt x="2832836" y="90043"/>
                  </a:lnTo>
                  <a:lnTo>
                    <a:pt x="2831820" y="92456"/>
                  </a:lnTo>
                  <a:lnTo>
                    <a:pt x="2831312" y="94869"/>
                  </a:lnTo>
                  <a:lnTo>
                    <a:pt x="2831312" y="97536"/>
                  </a:lnTo>
                  <a:lnTo>
                    <a:pt x="2831312" y="101473"/>
                  </a:lnTo>
                  <a:lnTo>
                    <a:pt x="2832455" y="104775"/>
                  </a:lnTo>
                  <a:lnTo>
                    <a:pt x="2834614" y="107696"/>
                  </a:lnTo>
                  <a:lnTo>
                    <a:pt x="2836646" y="110490"/>
                  </a:lnTo>
                  <a:lnTo>
                    <a:pt x="2855315" y="121539"/>
                  </a:lnTo>
                  <a:lnTo>
                    <a:pt x="2859887" y="123571"/>
                  </a:lnTo>
                  <a:lnTo>
                    <a:pt x="2895193" y="145161"/>
                  </a:lnTo>
                  <a:lnTo>
                    <a:pt x="2898749" y="148971"/>
                  </a:lnTo>
                  <a:lnTo>
                    <a:pt x="2901670" y="153543"/>
                  </a:lnTo>
                  <a:lnTo>
                    <a:pt x="2903829" y="158750"/>
                  </a:lnTo>
                  <a:lnTo>
                    <a:pt x="2905988" y="163957"/>
                  </a:lnTo>
                  <a:lnTo>
                    <a:pt x="2907131" y="170053"/>
                  </a:lnTo>
                  <a:lnTo>
                    <a:pt x="2907131" y="177165"/>
                  </a:lnTo>
                  <a:lnTo>
                    <a:pt x="2907131" y="186436"/>
                  </a:lnTo>
                  <a:lnTo>
                    <a:pt x="2905353" y="194564"/>
                  </a:lnTo>
                  <a:lnTo>
                    <a:pt x="2901924" y="201549"/>
                  </a:lnTo>
                  <a:lnTo>
                    <a:pt x="2898495" y="208534"/>
                  </a:lnTo>
                  <a:lnTo>
                    <a:pt x="2893796" y="214376"/>
                  </a:lnTo>
                  <a:lnTo>
                    <a:pt x="2887827" y="219075"/>
                  </a:lnTo>
                  <a:lnTo>
                    <a:pt x="2881985" y="223774"/>
                  </a:lnTo>
                  <a:lnTo>
                    <a:pt x="2841853" y="233172"/>
                  </a:lnTo>
                  <a:lnTo>
                    <a:pt x="2835757" y="233172"/>
                  </a:lnTo>
                  <a:lnTo>
                    <a:pt x="2830169" y="232664"/>
                  </a:lnTo>
                  <a:lnTo>
                    <a:pt x="2824962" y="231648"/>
                  </a:lnTo>
                  <a:lnTo>
                    <a:pt x="2819628" y="230632"/>
                  </a:lnTo>
                  <a:lnTo>
                    <a:pt x="2815056" y="229489"/>
                  </a:lnTo>
                  <a:lnTo>
                    <a:pt x="2811119" y="228092"/>
                  </a:lnTo>
                  <a:lnTo>
                    <a:pt x="2807055" y="226695"/>
                  </a:lnTo>
                  <a:lnTo>
                    <a:pt x="2792069" y="209042"/>
                  </a:lnTo>
                  <a:lnTo>
                    <a:pt x="2792069" y="204851"/>
                  </a:lnTo>
                  <a:lnTo>
                    <a:pt x="2792069" y="202057"/>
                  </a:lnTo>
                  <a:lnTo>
                    <a:pt x="2792069" y="199644"/>
                  </a:lnTo>
                  <a:lnTo>
                    <a:pt x="2792323" y="197739"/>
                  </a:lnTo>
                  <a:lnTo>
                    <a:pt x="2792450" y="195834"/>
                  </a:lnTo>
                  <a:lnTo>
                    <a:pt x="2792704" y="194310"/>
                  </a:lnTo>
                  <a:lnTo>
                    <a:pt x="2793212" y="193167"/>
                  </a:lnTo>
                  <a:lnTo>
                    <a:pt x="2793593" y="191897"/>
                  </a:lnTo>
                  <a:lnTo>
                    <a:pt x="2794101" y="191135"/>
                  </a:lnTo>
                  <a:lnTo>
                    <a:pt x="2794863" y="190627"/>
                  </a:lnTo>
                  <a:lnTo>
                    <a:pt x="2795498" y="190119"/>
                  </a:lnTo>
                  <a:lnTo>
                    <a:pt x="2796260" y="189865"/>
                  </a:lnTo>
                  <a:lnTo>
                    <a:pt x="2797149" y="189865"/>
                  </a:lnTo>
                  <a:lnTo>
                    <a:pt x="2798419" y="189865"/>
                  </a:lnTo>
                  <a:lnTo>
                    <a:pt x="2800197" y="190627"/>
                  </a:lnTo>
                  <a:lnTo>
                    <a:pt x="2802610" y="192151"/>
                  </a:lnTo>
                  <a:lnTo>
                    <a:pt x="2804896" y="193548"/>
                  </a:lnTo>
                  <a:lnTo>
                    <a:pt x="2835376" y="204343"/>
                  </a:lnTo>
                  <a:lnTo>
                    <a:pt x="2841980" y="204343"/>
                  </a:lnTo>
                  <a:lnTo>
                    <a:pt x="2846298" y="204343"/>
                  </a:lnTo>
                  <a:lnTo>
                    <a:pt x="2850235" y="203835"/>
                  </a:lnTo>
                  <a:lnTo>
                    <a:pt x="2853664" y="202692"/>
                  </a:lnTo>
                  <a:lnTo>
                    <a:pt x="2857093" y="201676"/>
                  </a:lnTo>
                  <a:lnTo>
                    <a:pt x="2860141" y="200152"/>
                  </a:lnTo>
                  <a:lnTo>
                    <a:pt x="2862427" y="198247"/>
                  </a:lnTo>
                  <a:lnTo>
                    <a:pt x="2864840" y="196342"/>
                  </a:lnTo>
                  <a:lnTo>
                    <a:pt x="2866745" y="194056"/>
                  </a:lnTo>
                  <a:lnTo>
                    <a:pt x="2868015" y="191262"/>
                  </a:lnTo>
                  <a:lnTo>
                    <a:pt x="2869285" y="188468"/>
                  </a:lnTo>
                  <a:lnTo>
                    <a:pt x="2869920" y="185293"/>
                  </a:lnTo>
                  <a:lnTo>
                    <a:pt x="2869920" y="181864"/>
                  </a:lnTo>
                  <a:lnTo>
                    <a:pt x="2869920" y="177800"/>
                  </a:lnTo>
                  <a:lnTo>
                    <a:pt x="2868777" y="174371"/>
                  </a:lnTo>
                  <a:lnTo>
                    <a:pt x="2866618" y="171577"/>
                  </a:lnTo>
                  <a:lnTo>
                    <a:pt x="2864459" y="168656"/>
                  </a:lnTo>
                  <a:lnTo>
                    <a:pt x="2861665" y="166116"/>
                  </a:lnTo>
                  <a:lnTo>
                    <a:pt x="2858109" y="163957"/>
                  </a:lnTo>
                  <a:lnTo>
                    <a:pt x="2854680" y="161671"/>
                  </a:lnTo>
                  <a:lnTo>
                    <a:pt x="2850616" y="159639"/>
                  </a:lnTo>
                  <a:lnTo>
                    <a:pt x="2846171" y="157607"/>
                  </a:lnTo>
                  <a:lnTo>
                    <a:pt x="2841726" y="155702"/>
                  </a:lnTo>
                  <a:lnTo>
                    <a:pt x="2837154" y="153670"/>
                  </a:lnTo>
                  <a:lnTo>
                    <a:pt x="2806801" y="134112"/>
                  </a:lnTo>
                  <a:lnTo>
                    <a:pt x="2803245" y="130175"/>
                  </a:lnTo>
                  <a:lnTo>
                    <a:pt x="2800451" y="125730"/>
                  </a:lnTo>
                  <a:lnTo>
                    <a:pt x="2798292" y="120396"/>
                  </a:lnTo>
                  <a:lnTo>
                    <a:pt x="2796133" y="115189"/>
                  </a:lnTo>
                  <a:lnTo>
                    <a:pt x="2794990" y="108839"/>
                  </a:lnTo>
                  <a:lnTo>
                    <a:pt x="2794990" y="101473"/>
                  </a:lnTo>
                  <a:lnTo>
                    <a:pt x="2794990" y="93091"/>
                  </a:lnTo>
                  <a:lnTo>
                    <a:pt x="2817723" y="59055"/>
                  </a:lnTo>
                  <a:lnTo>
                    <a:pt x="2831185" y="53848"/>
                  </a:lnTo>
                  <a:lnTo>
                    <a:pt x="2838424" y="51689"/>
                  </a:lnTo>
                  <a:lnTo>
                    <a:pt x="2846044" y="50673"/>
                  </a:lnTo>
                  <a:lnTo>
                    <a:pt x="2854172" y="50673"/>
                  </a:lnTo>
                  <a:close/>
                </a:path>
                <a:path w="2907665" h="233680">
                  <a:moveTo>
                    <a:pt x="2754350" y="0"/>
                  </a:moveTo>
                  <a:lnTo>
                    <a:pt x="2758541" y="0"/>
                  </a:lnTo>
                  <a:lnTo>
                    <a:pt x="2761716" y="254"/>
                  </a:lnTo>
                  <a:lnTo>
                    <a:pt x="2764129" y="889"/>
                  </a:lnTo>
                  <a:lnTo>
                    <a:pt x="2766415" y="1397"/>
                  </a:lnTo>
                  <a:lnTo>
                    <a:pt x="2767939" y="2032"/>
                  </a:lnTo>
                  <a:lnTo>
                    <a:pt x="2768828" y="2921"/>
                  </a:lnTo>
                  <a:lnTo>
                    <a:pt x="2769717" y="3810"/>
                  </a:lnTo>
                  <a:lnTo>
                    <a:pt x="2769971" y="4826"/>
                  </a:lnTo>
                  <a:lnTo>
                    <a:pt x="2769463" y="5842"/>
                  </a:lnTo>
                  <a:lnTo>
                    <a:pt x="2768955" y="6985"/>
                  </a:lnTo>
                  <a:lnTo>
                    <a:pt x="2768193" y="8128"/>
                  </a:lnTo>
                  <a:lnTo>
                    <a:pt x="2766923" y="9271"/>
                  </a:lnTo>
                  <a:lnTo>
                    <a:pt x="2736697" y="36576"/>
                  </a:lnTo>
                  <a:lnTo>
                    <a:pt x="2735681" y="37337"/>
                  </a:lnTo>
                  <a:lnTo>
                    <a:pt x="2734792" y="38100"/>
                  </a:lnTo>
                  <a:lnTo>
                    <a:pt x="2733903" y="38608"/>
                  </a:lnTo>
                  <a:lnTo>
                    <a:pt x="2732887" y="39243"/>
                  </a:lnTo>
                  <a:lnTo>
                    <a:pt x="2731744" y="39751"/>
                  </a:lnTo>
                  <a:lnTo>
                    <a:pt x="2730347" y="40132"/>
                  </a:lnTo>
                  <a:lnTo>
                    <a:pt x="2729077" y="40512"/>
                  </a:lnTo>
                  <a:lnTo>
                    <a:pt x="2727426" y="40894"/>
                  </a:lnTo>
                  <a:lnTo>
                    <a:pt x="2725521" y="41021"/>
                  </a:lnTo>
                  <a:lnTo>
                    <a:pt x="2723616" y="41148"/>
                  </a:lnTo>
                  <a:lnTo>
                    <a:pt x="2721203" y="41275"/>
                  </a:lnTo>
                  <a:lnTo>
                    <a:pt x="2718409" y="41275"/>
                  </a:lnTo>
                  <a:lnTo>
                    <a:pt x="2715361" y="41275"/>
                  </a:lnTo>
                  <a:lnTo>
                    <a:pt x="2705963" y="38227"/>
                  </a:lnTo>
                  <a:lnTo>
                    <a:pt x="2706090" y="37337"/>
                  </a:lnTo>
                  <a:lnTo>
                    <a:pt x="2732506" y="6350"/>
                  </a:lnTo>
                  <a:lnTo>
                    <a:pt x="2736062" y="3048"/>
                  </a:lnTo>
                  <a:lnTo>
                    <a:pt x="2737205" y="2159"/>
                  </a:lnTo>
                  <a:lnTo>
                    <a:pt x="2738475" y="1524"/>
                  </a:lnTo>
                  <a:lnTo>
                    <a:pt x="2740126" y="1143"/>
                  </a:lnTo>
                  <a:lnTo>
                    <a:pt x="2741650" y="635"/>
                  </a:lnTo>
                  <a:lnTo>
                    <a:pt x="2743682" y="381"/>
                  </a:lnTo>
                  <a:lnTo>
                    <a:pt x="2745841" y="254"/>
                  </a:lnTo>
                  <a:lnTo>
                    <a:pt x="2748127" y="127"/>
                  </a:lnTo>
                  <a:lnTo>
                    <a:pt x="2751048" y="0"/>
                  </a:lnTo>
                  <a:lnTo>
                    <a:pt x="275435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18"/>
          <p:cNvGrpSpPr/>
          <p:nvPr/>
        </p:nvGrpSpPr>
        <p:grpSpPr>
          <a:xfrm>
            <a:off x="2738121" y="5671820"/>
            <a:ext cx="3815079" cy="1186180"/>
            <a:chOff x="702567" y="4620779"/>
            <a:chExt cx="3815079" cy="1186180"/>
          </a:xfrm>
        </p:grpSpPr>
        <p:pic>
          <p:nvPicPr>
            <p:cNvPr id="46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567" y="4620779"/>
              <a:ext cx="3814564" cy="1185648"/>
            </a:xfrm>
            <a:prstGeom prst="rect">
              <a:avLst/>
            </a:prstGeom>
          </p:spPr>
        </p:pic>
        <p:pic>
          <p:nvPicPr>
            <p:cNvPr id="47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9595" y="4789931"/>
              <a:ext cx="2650236" cy="771144"/>
            </a:xfrm>
            <a:prstGeom prst="rect">
              <a:avLst/>
            </a:prstGeom>
          </p:spPr>
        </p:pic>
        <p:sp>
          <p:nvSpPr>
            <p:cNvPr id="48" name="object 21"/>
            <p:cNvSpPr/>
            <p:nvPr/>
          </p:nvSpPr>
          <p:spPr>
            <a:xfrm>
              <a:off x="755573" y="4653152"/>
              <a:ext cx="3709035" cy="1080135"/>
            </a:xfrm>
            <a:custGeom>
              <a:avLst/>
              <a:gdLst/>
              <a:ahLst/>
              <a:cxnLst/>
              <a:rect l="l" t="t" r="r" b="b"/>
              <a:pathLst>
                <a:path w="3709035" h="1080135">
                  <a:moveTo>
                    <a:pt x="1854403" y="0"/>
                  </a:moveTo>
                  <a:lnTo>
                    <a:pt x="1783274" y="390"/>
                  </a:lnTo>
                  <a:lnTo>
                    <a:pt x="1712823" y="1550"/>
                  </a:lnTo>
                  <a:lnTo>
                    <a:pt x="1643097" y="3468"/>
                  </a:lnTo>
                  <a:lnTo>
                    <a:pt x="1574144" y="6128"/>
                  </a:lnTo>
                  <a:lnTo>
                    <a:pt x="1506012" y="9516"/>
                  </a:lnTo>
                  <a:lnTo>
                    <a:pt x="1438750" y="13620"/>
                  </a:lnTo>
                  <a:lnTo>
                    <a:pt x="1372405" y="18424"/>
                  </a:lnTo>
                  <a:lnTo>
                    <a:pt x="1307024" y="23915"/>
                  </a:lnTo>
                  <a:lnTo>
                    <a:pt x="1242658" y="30078"/>
                  </a:lnTo>
                  <a:lnTo>
                    <a:pt x="1179352" y="36901"/>
                  </a:lnTo>
                  <a:lnTo>
                    <a:pt x="1117156" y="44368"/>
                  </a:lnTo>
                  <a:lnTo>
                    <a:pt x="1056117" y="52466"/>
                  </a:lnTo>
                  <a:lnTo>
                    <a:pt x="996283" y="61180"/>
                  </a:lnTo>
                  <a:lnTo>
                    <a:pt x="937703" y="70497"/>
                  </a:lnTo>
                  <a:lnTo>
                    <a:pt x="880425" y="80404"/>
                  </a:lnTo>
                  <a:lnTo>
                    <a:pt x="824496" y="90884"/>
                  </a:lnTo>
                  <a:lnTo>
                    <a:pt x="769964" y="101926"/>
                  </a:lnTo>
                  <a:lnTo>
                    <a:pt x="716878" y="113515"/>
                  </a:lnTo>
                  <a:lnTo>
                    <a:pt x="665285" y="125636"/>
                  </a:lnTo>
                  <a:lnTo>
                    <a:pt x="615234" y="138276"/>
                  </a:lnTo>
                  <a:lnTo>
                    <a:pt x="566773" y="151421"/>
                  </a:lnTo>
                  <a:lnTo>
                    <a:pt x="519949" y="165056"/>
                  </a:lnTo>
                  <a:lnTo>
                    <a:pt x="474811" y="179169"/>
                  </a:lnTo>
                  <a:lnTo>
                    <a:pt x="431406" y="193744"/>
                  </a:lnTo>
                  <a:lnTo>
                    <a:pt x="389784" y="208768"/>
                  </a:lnTo>
                  <a:lnTo>
                    <a:pt x="349991" y="224227"/>
                  </a:lnTo>
                  <a:lnTo>
                    <a:pt x="312075" y="240107"/>
                  </a:lnTo>
                  <a:lnTo>
                    <a:pt x="276086" y="256394"/>
                  </a:lnTo>
                  <a:lnTo>
                    <a:pt x="210077" y="290132"/>
                  </a:lnTo>
                  <a:lnTo>
                    <a:pt x="152347" y="325330"/>
                  </a:lnTo>
                  <a:lnTo>
                    <a:pt x="103281" y="361875"/>
                  </a:lnTo>
                  <a:lnTo>
                    <a:pt x="63263" y="399656"/>
                  </a:lnTo>
                  <a:lnTo>
                    <a:pt x="32677" y="438560"/>
                  </a:lnTo>
                  <a:lnTo>
                    <a:pt x="11907" y="478477"/>
                  </a:lnTo>
                  <a:lnTo>
                    <a:pt x="1339" y="519293"/>
                  </a:lnTo>
                  <a:lnTo>
                    <a:pt x="0" y="540004"/>
                  </a:lnTo>
                  <a:lnTo>
                    <a:pt x="1339" y="560723"/>
                  </a:lnTo>
                  <a:lnTo>
                    <a:pt x="11907" y="601555"/>
                  </a:lnTo>
                  <a:lnTo>
                    <a:pt x="32677" y="641485"/>
                  </a:lnTo>
                  <a:lnTo>
                    <a:pt x="63263" y="680402"/>
                  </a:lnTo>
                  <a:lnTo>
                    <a:pt x="103281" y="718193"/>
                  </a:lnTo>
                  <a:lnTo>
                    <a:pt x="152347" y="754748"/>
                  </a:lnTo>
                  <a:lnTo>
                    <a:pt x="210077" y="789953"/>
                  </a:lnTo>
                  <a:lnTo>
                    <a:pt x="276086" y="823698"/>
                  </a:lnTo>
                  <a:lnTo>
                    <a:pt x="312075" y="839987"/>
                  </a:lnTo>
                  <a:lnTo>
                    <a:pt x="349991" y="855870"/>
                  </a:lnTo>
                  <a:lnTo>
                    <a:pt x="389784" y="871331"/>
                  </a:lnTo>
                  <a:lnTo>
                    <a:pt x="431406" y="886357"/>
                  </a:lnTo>
                  <a:lnTo>
                    <a:pt x="474811" y="900934"/>
                  </a:lnTo>
                  <a:lnTo>
                    <a:pt x="519949" y="915048"/>
                  </a:lnTo>
                  <a:lnTo>
                    <a:pt x="566773" y="928685"/>
                  </a:lnTo>
                  <a:lnTo>
                    <a:pt x="615234" y="941831"/>
                  </a:lnTo>
                  <a:lnTo>
                    <a:pt x="665285" y="954472"/>
                  </a:lnTo>
                  <a:lnTo>
                    <a:pt x="716878" y="966594"/>
                  </a:lnTo>
                  <a:lnTo>
                    <a:pt x="769964" y="978183"/>
                  </a:lnTo>
                  <a:lnTo>
                    <a:pt x="824496" y="989226"/>
                  </a:lnTo>
                  <a:lnTo>
                    <a:pt x="880425" y="999707"/>
                  </a:lnTo>
                  <a:lnTo>
                    <a:pt x="937703" y="1009613"/>
                  </a:lnTo>
                  <a:lnTo>
                    <a:pt x="996283" y="1018931"/>
                  </a:lnTo>
                  <a:lnTo>
                    <a:pt x="1056117" y="1027645"/>
                  </a:lnTo>
                  <a:lnTo>
                    <a:pt x="1117156" y="1035743"/>
                  </a:lnTo>
                  <a:lnTo>
                    <a:pt x="1179352" y="1043210"/>
                  </a:lnTo>
                  <a:lnTo>
                    <a:pt x="1242658" y="1050032"/>
                  </a:lnTo>
                  <a:lnTo>
                    <a:pt x="1307024" y="1056195"/>
                  </a:lnTo>
                  <a:lnTo>
                    <a:pt x="1372405" y="1061686"/>
                  </a:lnTo>
                  <a:lnTo>
                    <a:pt x="1438750" y="1066490"/>
                  </a:lnTo>
                  <a:lnTo>
                    <a:pt x="1506012" y="1070593"/>
                  </a:lnTo>
                  <a:lnTo>
                    <a:pt x="1574144" y="1073982"/>
                  </a:lnTo>
                  <a:lnTo>
                    <a:pt x="1643097" y="1076641"/>
                  </a:lnTo>
                  <a:lnTo>
                    <a:pt x="1712823" y="1078559"/>
                  </a:lnTo>
                  <a:lnTo>
                    <a:pt x="1783274" y="1079719"/>
                  </a:lnTo>
                  <a:lnTo>
                    <a:pt x="1854403" y="1080109"/>
                  </a:lnTo>
                  <a:lnTo>
                    <a:pt x="1925540" y="1079719"/>
                  </a:lnTo>
                  <a:lnTo>
                    <a:pt x="1995999" y="1078559"/>
                  </a:lnTo>
                  <a:lnTo>
                    <a:pt x="2065734" y="1076641"/>
                  </a:lnTo>
                  <a:lnTo>
                    <a:pt x="2134695" y="1073982"/>
                  </a:lnTo>
                  <a:lnTo>
                    <a:pt x="2202834" y="1070593"/>
                  </a:lnTo>
                  <a:lnTo>
                    <a:pt x="2270104" y="1066490"/>
                  </a:lnTo>
                  <a:lnTo>
                    <a:pt x="2336457" y="1061686"/>
                  </a:lnTo>
                  <a:lnTo>
                    <a:pt x="2401844" y="1056195"/>
                  </a:lnTo>
                  <a:lnTo>
                    <a:pt x="2466218" y="1050032"/>
                  </a:lnTo>
                  <a:lnTo>
                    <a:pt x="2529530" y="1043210"/>
                  </a:lnTo>
                  <a:lnTo>
                    <a:pt x="2591733" y="1035743"/>
                  </a:lnTo>
                  <a:lnTo>
                    <a:pt x="2652778" y="1027645"/>
                  </a:lnTo>
                  <a:lnTo>
                    <a:pt x="2712617" y="1018931"/>
                  </a:lnTo>
                  <a:lnTo>
                    <a:pt x="2771203" y="1009613"/>
                  </a:lnTo>
                  <a:lnTo>
                    <a:pt x="2828487" y="999707"/>
                  </a:lnTo>
                  <a:lnTo>
                    <a:pt x="2884421" y="989226"/>
                  </a:lnTo>
                  <a:lnTo>
                    <a:pt x="2938958" y="978183"/>
                  </a:lnTo>
                  <a:lnTo>
                    <a:pt x="2992049" y="966594"/>
                  </a:lnTo>
                  <a:lnTo>
                    <a:pt x="3043646" y="954472"/>
                  </a:lnTo>
                  <a:lnTo>
                    <a:pt x="3093702" y="941831"/>
                  </a:lnTo>
                  <a:lnTo>
                    <a:pt x="3142167" y="928685"/>
                  </a:lnTo>
                  <a:lnTo>
                    <a:pt x="3188995" y="915048"/>
                  </a:lnTo>
                  <a:lnTo>
                    <a:pt x="3234137" y="900934"/>
                  </a:lnTo>
                  <a:lnTo>
                    <a:pt x="3277545" y="886357"/>
                  </a:lnTo>
                  <a:lnTo>
                    <a:pt x="3319171" y="871331"/>
                  </a:lnTo>
                  <a:lnTo>
                    <a:pt x="3358967" y="855870"/>
                  </a:lnTo>
                  <a:lnTo>
                    <a:pt x="3396885" y="839987"/>
                  </a:lnTo>
                  <a:lnTo>
                    <a:pt x="3432878" y="823698"/>
                  </a:lnTo>
                  <a:lnTo>
                    <a:pt x="3498892" y="789953"/>
                  </a:lnTo>
                  <a:lnTo>
                    <a:pt x="3556626" y="754748"/>
                  </a:lnTo>
                  <a:lnTo>
                    <a:pt x="3605695" y="718193"/>
                  </a:lnTo>
                  <a:lnTo>
                    <a:pt x="3645716" y="680402"/>
                  </a:lnTo>
                  <a:lnTo>
                    <a:pt x="3676304" y="641485"/>
                  </a:lnTo>
                  <a:lnTo>
                    <a:pt x="3697075" y="601555"/>
                  </a:lnTo>
                  <a:lnTo>
                    <a:pt x="3707645" y="560723"/>
                  </a:lnTo>
                  <a:lnTo>
                    <a:pt x="3708984" y="540004"/>
                  </a:lnTo>
                  <a:lnTo>
                    <a:pt x="3707645" y="519293"/>
                  </a:lnTo>
                  <a:lnTo>
                    <a:pt x="3697075" y="478477"/>
                  </a:lnTo>
                  <a:lnTo>
                    <a:pt x="3676304" y="438560"/>
                  </a:lnTo>
                  <a:lnTo>
                    <a:pt x="3645716" y="399656"/>
                  </a:lnTo>
                  <a:lnTo>
                    <a:pt x="3605695" y="361875"/>
                  </a:lnTo>
                  <a:lnTo>
                    <a:pt x="3556626" y="325330"/>
                  </a:lnTo>
                  <a:lnTo>
                    <a:pt x="3498892" y="290132"/>
                  </a:lnTo>
                  <a:lnTo>
                    <a:pt x="3432878" y="256394"/>
                  </a:lnTo>
                  <a:lnTo>
                    <a:pt x="3396885" y="240107"/>
                  </a:lnTo>
                  <a:lnTo>
                    <a:pt x="3358967" y="224227"/>
                  </a:lnTo>
                  <a:lnTo>
                    <a:pt x="3319171" y="208768"/>
                  </a:lnTo>
                  <a:lnTo>
                    <a:pt x="3277545" y="193744"/>
                  </a:lnTo>
                  <a:lnTo>
                    <a:pt x="3234137" y="179169"/>
                  </a:lnTo>
                  <a:lnTo>
                    <a:pt x="3188995" y="165056"/>
                  </a:lnTo>
                  <a:lnTo>
                    <a:pt x="3142167" y="151421"/>
                  </a:lnTo>
                  <a:lnTo>
                    <a:pt x="3093702" y="138276"/>
                  </a:lnTo>
                  <a:lnTo>
                    <a:pt x="3043646" y="125636"/>
                  </a:lnTo>
                  <a:lnTo>
                    <a:pt x="2992049" y="113515"/>
                  </a:lnTo>
                  <a:lnTo>
                    <a:pt x="2938958" y="101926"/>
                  </a:lnTo>
                  <a:lnTo>
                    <a:pt x="2884421" y="90884"/>
                  </a:lnTo>
                  <a:lnTo>
                    <a:pt x="2828487" y="80404"/>
                  </a:lnTo>
                  <a:lnTo>
                    <a:pt x="2771203" y="70497"/>
                  </a:lnTo>
                  <a:lnTo>
                    <a:pt x="2712617" y="61180"/>
                  </a:lnTo>
                  <a:lnTo>
                    <a:pt x="2652778" y="52466"/>
                  </a:lnTo>
                  <a:lnTo>
                    <a:pt x="2591733" y="44368"/>
                  </a:lnTo>
                  <a:lnTo>
                    <a:pt x="2529530" y="36901"/>
                  </a:lnTo>
                  <a:lnTo>
                    <a:pt x="2466218" y="30078"/>
                  </a:lnTo>
                  <a:lnTo>
                    <a:pt x="2401844" y="23915"/>
                  </a:lnTo>
                  <a:lnTo>
                    <a:pt x="2336457" y="18424"/>
                  </a:lnTo>
                  <a:lnTo>
                    <a:pt x="2270104" y="13620"/>
                  </a:lnTo>
                  <a:lnTo>
                    <a:pt x="2202834" y="9516"/>
                  </a:lnTo>
                  <a:lnTo>
                    <a:pt x="2134695" y="6128"/>
                  </a:lnTo>
                  <a:lnTo>
                    <a:pt x="2065734" y="3468"/>
                  </a:lnTo>
                  <a:lnTo>
                    <a:pt x="1995999" y="1550"/>
                  </a:lnTo>
                  <a:lnTo>
                    <a:pt x="1925540" y="390"/>
                  </a:lnTo>
                  <a:lnTo>
                    <a:pt x="1854403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                                                    </a:t>
              </a:r>
              <a:r>
                <a:rPr lang="fr-FR" sz="2000" b="1" dirty="0" smtClean="0">
                  <a:solidFill>
                    <a:schemeClr val="bg1"/>
                  </a:solidFill>
                </a:rPr>
                <a:t>pharmaceutique</a:t>
              </a:r>
            </a:p>
          </p:txBody>
        </p:sp>
        <p:sp>
          <p:nvSpPr>
            <p:cNvPr id="49" name="object 22"/>
            <p:cNvSpPr/>
            <p:nvPr/>
          </p:nvSpPr>
          <p:spPr>
            <a:xfrm>
              <a:off x="755573" y="4653152"/>
              <a:ext cx="3709035" cy="1080135"/>
            </a:xfrm>
            <a:custGeom>
              <a:avLst/>
              <a:gdLst/>
              <a:ahLst/>
              <a:cxnLst/>
              <a:rect l="l" t="t" r="r" b="b"/>
              <a:pathLst>
                <a:path w="3709035" h="1080135">
                  <a:moveTo>
                    <a:pt x="0" y="540004"/>
                  </a:moveTo>
                  <a:lnTo>
                    <a:pt x="5324" y="498779"/>
                  </a:lnTo>
                  <a:lnTo>
                    <a:pt x="21041" y="458399"/>
                  </a:lnTo>
                  <a:lnTo>
                    <a:pt x="46767" y="418975"/>
                  </a:lnTo>
                  <a:lnTo>
                    <a:pt x="82117" y="380618"/>
                  </a:lnTo>
                  <a:lnTo>
                    <a:pt x="126707" y="343441"/>
                  </a:lnTo>
                  <a:lnTo>
                    <a:pt x="180153" y="307555"/>
                  </a:lnTo>
                  <a:lnTo>
                    <a:pt x="242070" y="273074"/>
                  </a:lnTo>
                  <a:lnTo>
                    <a:pt x="312075" y="240107"/>
                  </a:lnTo>
                  <a:lnTo>
                    <a:pt x="349991" y="224227"/>
                  </a:lnTo>
                  <a:lnTo>
                    <a:pt x="389784" y="208768"/>
                  </a:lnTo>
                  <a:lnTo>
                    <a:pt x="431406" y="193744"/>
                  </a:lnTo>
                  <a:lnTo>
                    <a:pt x="474811" y="179169"/>
                  </a:lnTo>
                  <a:lnTo>
                    <a:pt x="519949" y="165056"/>
                  </a:lnTo>
                  <a:lnTo>
                    <a:pt x="566773" y="151421"/>
                  </a:lnTo>
                  <a:lnTo>
                    <a:pt x="615234" y="138276"/>
                  </a:lnTo>
                  <a:lnTo>
                    <a:pt x="665285" y="125636"/>
                  </a:lnTo>
                  <a:lnTo>
                    <a:pt x="716878" y="113515"/>
                  </a:lnTo>
                  <a:lnTo>
                    <a:pt x="769964" y="101926"/>
                  </a:lnTo>
                  <a:lnTo>
                    <a:pt x="824496" y="90884"/>
                  </a:lnTo>
                  <a:lnTo>
                    <a:pt x="880425" y="80404"/>
                  </a:lnTo>
                  <a:lnTo>
                    <a:pt x="937703" y="70497"/>
                  </a:lnTo>
                  <a:lnTo>
                    <a:pt x="996283" y="61180"/>
                  </a:lnTo>
                  <a:lnTo>
                    <a:pt x="1056117" y="52466"/>
                  </a:lnTo>
                  <a:lnTo>
                    <a:pt x="1117156" y="44368"/>
                  </a:lnTo>
                  <a:lnTo>
                    <a:pt x="1179352" y="36901"/>
                  </a:lnTo>
                  <a:lnTo>
                    <a:pt x="1242658" y="30078"/>
                  </a:lnTo>
                  <a:lnTo>
                    <a:pt x="1307024" y="23915"/>
                  </a:lnTo>
                  <a:lnTo>
                    <a:pt x="1372405" y="18424"/>
                  </a:lnTo>
                  <a:lnTo>
                    <a:pt x="1438750" y="13620"/>
                  </a:lnTo>
                  <a:lnTo>
                    <a:pt x="1506012" y="9516"/>
                  </a:lnTo>
                  <a:lnTo>
                    <a:pt x="1574144" y="6128"/>
                  </a:lnTo>
                  <a:lnTo>
                    <a:pt x="1643097" y="3468"/>
                  </a:lnTo>
                  <a:lnTo>
                    <a:pt x="1712823" y="1550"/>
                  </a:lnTo>
                  <a:lnTo>
                    <a:pt x="1783274" y="390"/>
                  </a:lnTo>
                  <a:lnTo>
                    <a:pt x="1854403" y="0"/>
                  </a:lnTo>
                  <a:lnTo>
                    <a:pt x="1925540" y="390"/>
                  </a:lnTo>
                  <a:lnTo>
                    <a:pt x="1995999" y="1550"/>
                  </a:lnTo>
                  <a:lnTo>
                    <a:pt x="2065734" y="3468"/>
                  </a:lnTo>
                  <a:lnTo>
                    <a:pt x="2134695" y="6128"/>
                  </a:lnTo>
                  <a:lnTo>
                    <a:pt x="2202834" y="9516"/>
                  </a:lnTo>
                  <a:lnTo>
                    <a:pt x="2270104" y="13620"/>
                  </a:lnTo>
                  <a:lnTo>
                    <a:pt x="2336457" y="18424"/>
                  </a:lnTo>
                  <a:lnTo>
                    <a:pt x="2401844" y="23915"/>
                  </a:lnTo>
                  <a:lnTo>
                    <a:pt x="2466218" y="30078"/>
                  </a:lnTo>
                  <a:lnTo>
                    <a:pt x="2529530" y="36901"/>
                  </a:lnTo>
                  <a:lnTo>
                    <a:pt x="2591733" y="44368"/>
                  </a:lnTo>
                  <a:lnTo>
                    <a:pt x="2652778" y="52466"/>
                  </a:lnTo>
                  <a:lnTo>
                    <a:pt x="2712617" y="61180"/>
                  </a:lnTo>
                  <a:lnTo>
                    <a:pt x="2771203" y="70497"/>
                  </a:lnTo>
                  <a:lnTo>
                    <a:pt x="2828487" y="80404"/>
                  </a:lnTo>
                  <a:lnTo>
                    <a:pt x="2884421" y="90884"/>
                  </a:lnTo>
                  <a:lnTo>
                    <a:pt x="2938958" y="101926"/>
                  </a:lnTo>
                  <a:lnTo>
                    <a:pt x="2992049" y="113515"/>
                  </a:lnTo>
                  <a:lnTo>
                    <a:pt x="3043646" y="125636"/>
                  </a:lnTo>
                  <a:lnTo>
                    <a:pt x="3093702" y="138276"/>
                  </a:lnTo>
                  <a:lnTo>
                    <a:pt x="3142167" y="151421"/>
                  </a:lnTo>
                  <a:lnTo>
                    <a:pt x="3188995" y="165056"/>
                  </a:lnTo>
                  <a:lnTo>
                    <a:pt x="3234137" y="179169"/>
                  </a:lnTo>
                  <a:lnTo>
                    <a:pt x="3277545" y="193744"/>
                  </a:lnTo>
                  <a:lnTo>
                    <a:pt x="3319171" y="208768"/>
                  </a:lnTo>
                  <a:lnTo>
                    <a:pt x="3358967" y="224227"/>
                  </a:lnTo>
                  <a:lnTo>
                    <a:pt x="3396885" y="240107"/>
                  </a:lnTo>
                  <a:lnTo>
                    <a:pt x="3432878" y="256394"/>
                  </a:lnTo>
                  <a:lnTo>
                    <a:pt x="3498892" y="290132"/>
                  </a:lnTo>
                  <a:lnTo>
                    <a:pt x="3556626" y="325330"/>
                  </a:lnTo>
                  <a:lnTo>
                    <a:pt x="3605695" y="361875"/>
                  </a:lnTo>
                  <a:lnTo>
                    <a:pt x="3645716" y="399656"/>
                  </a:lnTo>
                  <a:lnTo>
                    <a:pt x="3676304" y="438560"/>
                  </a:lnTo>
                  <a:lnTo>
                    <a:pt x="3697075" y="478477"/>
                  </a:lnTo>
                  <a:lnTo>
                    <a:pt x="3707645" y="519293"/>
                  </a:lnTo>
                  <a:lnTo>
                    <a:pt x="3708984" y="540004"/>
                  </a:lnTo>
                  <a:lnTo>
                    <a:pt x="3707645" y="560723"/>
                  </a:lnTo>
                  <a:lnTo>
                    <a:pt x="3703659" y="581244"/>
                  </a:lnTo>
                  <a:lnTo>
                    <a:pt x="3687941" y="621640"/>
                  </a:lnTo>
                  <a:lnTo>
                    <a:pt x="3662213" y="661077"/>
                  </a:lnTo>
                  <a:lnTo>
                    <a:pt x="3626861" y="699445"/>
                  </a:lnTo>
                  <a:lnTo>
                    <a:pt x="3582268" y="736632"/>
                  </a:lnTo>
                  <a:lnTo>
                    <a:pt x="3528818" y="772526"/>
                  </a:lnTo>
                  <a:lnTo>
                    <a:pt x="3466896" y="807015"/>
                  </a:lnTo>
                  <a:lnTo>
                    <a:pt x="3396885" y="839987"/>
                  </a:lnTo>
                  <a:lnTo>
                    <a:pt x="3358967" y="855870"/>
                  </a:lnTo>
                  <a:lnTo>
                    <a:pt x="3319171" y="871331"/>
                  </a:lnTo>
                  <a:lnTo>
                    <a:pt x="3277545" y="886357"/>
                  </a:lnTo>
                  <a:lnTo>
                    <a:pt x="3234137" y="900934"/>
                  </a:lnTo>
                  <a:lnTo>
                    <a:pt x="3188995" y="915048"/>
                  </a:lnTo>
                  <a:lnTo>
                    <a:pt x="3142167" y="928685"/>
                  </a:lnTo>
                  <a:lnTo>
                    <a:pt x="3093702" y="941831"/>
                  </a:lnTo>
                  <a:lnTo>
                    <a:pt x="3043646" y="954472"/>
                  </a:lnTo>
                  <a:lnTo>
                    <a:pt x="2992049" y="966594"/>
                  </a:lnTo>
                  <a:lnTo>
                    <a:pt x="2938958" y="978183"/>
                  </a:lnTo>
                  <a:lnTo>
                    <a:pt x="2884421" y="989226"/>
                  </a:lnTo>
                  <a:lnTo>
                    <a:pt x="2828487" y="999707"/>
                  </a:lnTo>
                  <a:lnTo>
                    <a:pt x="2771203" y="1009613"/>
                  </a:lnTo>
                  <a:lnTo>
                    <a:pt x="2712617" y="1018931"/>
                  </a:lnTo>
                  <a:lnTo>
                    <a:pt x="2652778" y="1027645"/>
                  </a:lnTo>
                  <a:lnTo>
                    <a:pt x="2591733" y="1035743"/>
                  </a:lnTo>
                  <a:lnTo>
                    <a:pt x="2529530" y="1043210"/>
                  </a:lnTo>
                  <a:lnTo>
                    <a:pt x="2466218" y="1050032"/>
                  </a:lnTo>
                  <a:lnTo>
                    <a:pt x="2401844" y="1056195"/>
                  </a:lnTo>
                  <a:lnTo>
                    <a:pt x="2336457" y="1061686"/>
                  </a:lnTo>
                  <a:lnTo>
                    <a:pt x="2270104" y="1066490"/>
                  </a:lnTo>
                  <a:lnTo>
                    <a:pt x="2202834" y="1070593"/>
                  </a:lnTo>
                  <a:lnTo>
                    <a:pt x="2134695" y="1073982"/>
                  </a:lnTo>
                  <a:lnTo>
                    <a:pt x="2065734" y="1076641"/>
                  </a:lnTo>
                  <a:lnTo>
                    <a:pt x="1995999" y="1078559"/>
                  </a:lnTo>
                  <a:lnTo>
                    <a:pt x="1925540" y="1079719"/>
                  </a:lnTo>
                  <a:lnTo>
                    <a:pt x="1854403" y="1080109"/>
                  </a:lnTo>
                  <a:lnTo>
                    <a:pt x="1783274" y="1079719"/>
                  </a:lnTo>
                  <a:lnTo>
                    <a:pt x="1712823" y="1078559"/>
                  </a:lnTo>
                  <a:lnTo>
                    <a:pt x="1643097" y="1076641"/>
                  </a:lnTo>
                  <a:lnTo>
                    <a:pt x="1574144" y="1073982"/>
                  </a:lnTo>
                  <a:lnTo>
                    <a:pt x="1506012" y="1070593"/>
                  </a:lnTo>
                  <a:lnTo>
                    <a:pt x="1438750" y="1066490"/>
                  </a:lnTo>
                  <a:lnTo>
                    <a:pt x="1372405" y="1061686"/>
                  </a:lnTo>
                  <a:lnTo>
                    <a:pt x="1307024" y="1056195"/>
                  </a:lnTo>
                  <a:lnTo>
                    <a:pt x="1242658" y="1050032"/>
                  </a:lnTo>
                  <a:lnTo>
                    <a:pt x="1179352" y="1043210"/>
                  </a:lnTo>
                  <a:lnTo>
                    <a:pt x="1117156" y="1035743"/>
                  </a:lnTo>
                  <a:lnTo>
                    <a:pt x="1056117" y="1027645"/>
                  </a:lnTo>
                  <a:lnTo>
                    <a:pt x="996283" y="1018931"/>
                  </a:lnTo>
                  <a:lnTo>
                    <a:pt x="937703" y="1009613"/>
                  </a:lnTo>
                  <a:lnTo>
                    <a:pt x="880425" y="999707"/>
                  </a:lnTo>
                  <a:lnTo>
                    <a:pt x="824496" y="989226"/>
                  </a:lnTo>
                  <a:lnTo>
                    <a:pt x="769964" y="978183"/>
                  </a:lnTo>
                  <a:lnTo>
                    <a:pt x="716878" y="966594"/>
                  </a:lnTo>
                  <a:lnTo>
                    <a:pt x="665285" y="954472"/>
                  </a:lnTo>
                  <a:lnTo>
                    <a:pt x="615234" y="941831"/>
                  </a:lnTo>
                  <a:lnTo>
                    <a:pt x="566773" y="928685"/>
                  </a:lnTo>
                  <a:lnTo>
                    <a:pt x="519949" y="915048"/>
                  </a:lnTo>
                  <a:lnTo>
                    <a:pt x="474811" y="900934"/>
                  </a:lnTo>
                  <a:lnTo>
                    <a:pt x="431406" y="886357"/>
                  </a:lnTo>
                  <a:lnTo>
                    <a:pt x="389784" y="871331"/>
                  </a:lnTo>
                  <a:lnTo>
                    <a:pt x="349991" y="855870"/>
                  </a:lnTo>
                  <a:lnTo>
                    <a:pt x="312075" y="839987"/>
                  </a:lnTo>
                  <a:lnTo>
                    <a:pt x="276086" y="823698"/>
                  </a:lnTo>
                  <a:lnTo>
                    <a:pt x="210077" y="789953"/>
                  </a:lnTo>
                  <a:lnTo>
                    <a:pt x="152347" y="754748"/>
                  </a:lnTo>
                  <a:lnTo>
                    <a:pt x="103281" y="718193"/>
                  </a:lnTo>
                  <a:lnTo>
                    <a:pt x="63263" y="680402"/>
                  </a:lnTo>
                  <a:lnTo>
                    <a:pt x="32677" y="641485"/>
                  </a:lnTo>
                  <a:lnTo>
                    <a:pt x="11907" y="601555"/>
                  </a:lnTo>
                  <a:lnTo>
                    <a:pt x="1339" y="560723"/>
                  </a:lnTo>
                  <a:lnTo>
                    <a:pt x="0" y="540004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3" y="1019578"/>
            <a:ext cx="4569460" cy="609600"/>
            <a:chOff x="342903" y="1019578"/>
            <a:chExt cx="4569460" cy="60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903" y="1019578"/>
              <a:ext cx="4568945" cy="6095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95541" y="1052703"/>
              <a:ext cx="4464685" cy="504190"/>
            </a:xfrm>
            <a:custGeom>
              <a:avLst/>
              <a:gdLst/>
              <a:ahLst/>
              <a:cxnLst/>
              <a:rect l="l" t="t" r="r" b="b"/>
              <a:pathLst>
                <a:path w="4464685" h="504190">
                  <a:moveTo>
                    <a:pt x="4380420" y="0"/>
                  </a:moveTo>
                  <a:lnTo>
                    <a:pt x="84010" y="0"/>
                  </a:lnTo>
                  <a:lnTo>
                    <a:pt x="51306" y="6600"/>
                  </a:lnTo>
                  <a:lnTo>
                    <a:pt x="24603" y="24606"/>
                  </a:lnTo>
                  <a:lnTo>
                    <a:pt x="6600" y="51327"/>
                  </a:lnTo>
                  <a:lnTo>
                    <a:pt x="0" y="84074"/>
                  </a:lnTo>
                  <a:lnTo>
                    <a:pt x="0" y="420116"/>
                  </a:lnTo>
                  <a:lnTo>
                    <a:pt x="6600" y="452788"/>
                  </a:lnTo>
                  <a:lnTo>
                    <a:pt x="24603" y="479472"/>
                  </a:lnTo>
                  <a:lnTo>
                    <a:pt x="51306" y="497464"/>
                  </a:lnTo>
                  <a:lnTo>
                    <a:pt x="84010" y="504063"/>
                  </a:lnTo>
                  <a:lnTo>
                    <a:pt x="4380420" y="504063"/>
                  </a:lnTo>
                  <a:lnTo>
                    <a:pt x="4413166" y="497464"/>
                  </a:lnTo>
                  <a:lnTo>
                    <a:pt x="4439888" y="479472"/>
                  </a:lnTo>
                  <a:lnTo>
                    <a:pt x="4457894" y="452788"/>
                  </a:lnTo>
                  <a:lnTo>
                    <a:pt x="4464494" y="420116"/>
                  </a:lnTo>
                  <a:lnTo>
                    <a:pt x="4464494" y="84074"/>
                  </a:lnTo>
                  <a:lnTo>
                    <a:pt x="4457894" y="51327"/>
                  </a:lnTo>
                  <a:lnTo>
                    <a:pt x="4439888" y="24606"/>
                  </a:lnTo>
                  <a:lnTo>
                    <a:pt x="4413166" y="6600"/>
                  </a:lnTo>
                  <a:lnTo>
                    <a:pt x="438042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5541" y="1052703"/>
              <a:ext cx="4464685" cy="504190"/>
            </a:xfrm>
            <a:custGeom>
              <a:avLst/>
              <a:gdLst/>
              <a:ahLst/>
              <a:cxnLst/>
              <a:rect l="l" t="t" r="r" b="b"/>
              <a:pathLst>
                <a:path w="4464685" h="504190">
                  <a:moveTo>
                    <a:pt x="0" y="84074"/>
                  </a:moveTo>
                  <a:lnTo>
                    <a:pt x="6600" y="51327"/>
                  </a:lnTo>
                  <a:lnTo>
                    <a:pt x="24603" y="24606"/>
                  </a:lnTo>
                  <a:lnTo>
                    <a:pt x="51306" y="6600"/>
                  </a:lnTo>
                  <a:lnTo>
                    <a:pt x="84010" y="0"/>
                  </a:lnTo>
                  <a:lnTo>
                    <a:pt x="4380420" y="0"/>
                  </a:lnTo>
                  <a:lnTo>
                    <a:pt x="4413166" y="6600"/>
                  </a:lnTo>
                  <a:lnTo>
                    <a:pt x="4439888" y="24606"/>
                  </a:lnTo>
                  <a:lnTo>
                    <a:pt x="4457894" y="51327"/>
                  </a:lnTo>
                  <a:lnTo>
                    <a:pt x="4464494" y="84074"/>
                  </a:lnTo>
                  <a:lnTo>
                    <a:pt x="4464494" y="420116"/>
                  </a:lnTo>
                  <a:lnTo>
                    <a:pt x="4457894" y="452788"/>
                  </a:lnTo>
                  <a:lnTo>
                    <a:pt x="4439888" y="479472"/>
                  </a:lnTo>
                  <a:lnTo>
                    <a:pt x="4413166" y="497464"/>
                  </a:lnTo>
                  <a:lnTo>
                    <a:pt x="4380420" y="504063"/>
                  </a:lnTo>
                  <a:lnTo>
                    <a:pt x="84010" y="504063"/>
                  </a:lnTo>
                  <a:lnTo>
                    <a:pt x="51306" y="497464"/>
                  </a:lnTo>
                  <a:lnTo>
                    <a:pt x="24603" y="479472"/>
                  </a:lnTo>
                  <a:lnTo>
                    <a:pt x="6600" y="452788"/>
                  </a:lnTo>
                  <a:lnTo>
                    <a:pt x="0" y="420116"/>
                  </a:lnTo>
                  <a:lnTo>
                    <a:pt x="0" y="84074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04443" y="1140078"/>
            <a:ext cx="3447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A)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Mécanismes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pharmacocinétiques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1531" y="401954"/>
            <a:ext cx="214629" cy="348615"/>
            <a:chOff x="191531" y="401954"/>
            <a:chExt cx="214629" cy="3486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1531" y="557877"/>
              <a:ext cx="214333" cy="19267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986" y="406526"/>
              <a:ext cx="193743" cy="2419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414" y="401954"/>
              <a:ext cx="202895" cy="251079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34098" y="365886"/>
            <a:ext cx="7757159" cy="386715"/>
            <a:chOff x="634098" y="365886"/>
            <a:chExt cx="7757159" cy="38671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5091" y="574408"/>
              <a:ext cx="7716098" cy="17770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784" y="370458"/>
              <a:ext cx="7740421" cy="26187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75512" y="424179"/>
              <a:ext cx="2890520" cy="178435"/>
            </a:xfrm>
            <a:custGeom>
              <a:avLst/>
              <a:gdLst/>
              <a:ahLst/>
              <a:cxnLst/>
              <a:rect l="l" t="t" r="r" b="b"/>
              <a:pathLst>
                <a:path w="2890520" h="178434">
                  <a:moveTo>
                    <a:pt x="502513" y="136906"/>
                  </a:moveTo>
                  <a:lnTo>
                    <a:pt x="506196" y="136906"/>
                  </a:lnTo>
                  <a:lnTo>
                    <a:pt x="509244" y="137287"/>
                  </a:lnTo>
                  <a:lnTo>
                    <a:pt x="520801" y="147828"/>
                  </a:lnTo>
                  <a:lnTo>
                    <a:pt x="521436" y="150495"/>
                  </a:lnTo>
                  <a:lnTo>
                    <a:pt x="521817" y="153797"/>
                  </a:lnTo>
                  <a:lnTo>
                    <a:pt x="521817" y="157607"/>
                  </a:lnTo>
                  <a:lnTo>
                    <a:pt x="521817" y="161417"/>
                  </a:lnTo>
                  <a:lnTo>
                    <a:pt x="517626" y="173482"/>
                  </a:lnTo>
                  <a:lnTo>
                    <a:pt x="516102" y="175133"/>
                  </a:lnTo>
                  <a:lnTo>
                    <a:pt x="514197" y="176275"/>
                  </a:lnTo>
                  <a:lnTo>
                    <a:pt x="511784" y="177037"/>
                  </a:lnTo>
                  <a:lnTo>
                    <a:pt x="509244" y="177673"/>
                  </a:lnTo>
                  <a:lnTo>
                    <a:pt x="506196" y="178054"/>
                  </a:lnTo>
                  <a:lnTo>
                    <a:pt x="502513" y="178054"/>
                  </a:lnTo>
                  <a:lnTo>
                    <a:pt x="498703" y="178054"/>
                  </a:lnTo>
                  <a:lnTo>
                    <a:pt x="487273" y="173482"/>
                  </a:lnTo>
                  <a:lnTo>
                    <a:pt x="485749" y="171958"/>
                  </a:lnTo>
                  <a:lnTo>
                    <a:pt x="484733" y="169799"/>
                  </a:lnTo>
                  <a:lnTo>
                    <a:pt x="484225" y="167259"/>
                  </a:lnTo>
                  <a:lnTo>
                    <a:pt x="483717" y="164592"/>
                  </a:lnTo>
                  <a:lnTo>
                    <a:pt x="483463" y="161417"/>
                  </a:lnTo>
                  <a:lnTo>
                    <a:pt x="483463" y="157607"/>
                  </a:lnTo>
                  <a:lnTo>
                    <a:pt x="483463" y="153797"/>
                  </a:lnTo>
                  <a:lnTo>
                    <a:pt x="493242" y="137922"/>
                  </a:lnTo>
                  <a:lnTo>
                    <a:pt x="495655" y="137287"/>
                  </a:lnTo>
                  <a:lnTo>
                    <a:pt x="498703" y="136906"/>
                  </a:lnTo>
                  <a:lnTo>
                    <a:pt x="502513" y="136906"/>
                  </a:lnTo>
                  <a:close/>
                </a:path>
                <a:path w="2890520" h="178434">
                  <a:moveTo>
                    <a:pt x="502513" y="47879"/>
                  </a:moveTo>
                  <a:lnTo>
                    <a:pt x="506196" y="47879"/>
                  </a:lnTo>
                  <a:lnTo>
                    <a:pt x="509244" y="48260"/>
                  </a:lnTo>
                  <a:lnTo>
                    <a:pt x="520801" y="58928"/>
                  </a:lnTo>
                  <a:lnTo>
                    <a:pt x="521436" y="61468"/>
                  </a:lnTo>
                  <a:lnTo>
                    <a:pt x="521817" y="64770"/>
                  </a:lnTo>
                  <a:lnTo>
                    <a:pt x="521817" y="68707"/>
                  </a:lnTo>
                  <a:lnTo>
                    <a:pt x="521817" y="72517"/>
                  </a:lnTo>
                  <a:lnTo>
                    <a:pt x="521436" y="75692"/>
                  </a:lnTo>
                  <a:lnTo>
                    <a:pt x="520801" y="78232"/>
                  </a:lnTo>
                  <a:lnTo>
                    <a:pt x="520166" y="80772"/>
                  </a:lnTo>
                  <a:lnTo>
                    <a:pt x="519150" y="82804"/>
                  </a:lnTo>
                  <a:lnTo>
                    <a:pt x="517626" y="84455"/>
                  </a:lnTo>
                  <a:lnTo>
                    <a:pt x="516102" y="86106"/>
                  </a:lnTo>
                  <a:lnTo>
                    <a:pt x="514197" y="87249"/>
                  </a:lnTo>
                  <a:lnTo>
                    <a:pt x="511784" y="87884"/>
                  </a:lnTo>
                  <a:lnTo>
                    <a:pt x="509244" y="88646"/>
                  </a:lnTo>
                  <a:lnTo>
                    <a:pt x="506196" y="89027"/>
                  </a:lnTo>
                  <a:lnTo>
                    <a:pt x="502513" y="89027"/>
                  </a:lnTo>
                  <a:lnTo>
                    <a:pt x="498703" y="89027"/>
                  </a:lnTo>
                  <a:lnTo>
                    <a:pt x="495655" y="88646"/>
                  </a:lnTo>
                  <a:lnTo>
                    <a:pt x="493242" y="87884"/>
                  </a:lnTo>
                  <a:lnTo>
                    <a:pt x="490702" y="87249"/>
                  </a:lnTo>
                  <a:lnTo>
                    <a:pt x="488797" y="86106"/>
                  </a:lnTo>
                  <a:lnTo>
                    <a:pt x="487273" y="84455"/>
                  </a:lnTo>
                  <a:lnTo>
                    <a:pt x="485749" y="82804"/>
                  </a:lnTo>
                  <a:lnTo>
                    <a:pt x="484733" y="80772"/>
                  </a:lnTo>
                  <a:lnTo>
                    <a:pt x="484225" y="78232"/>
                  </a:lnTo>
                  <a:lnTo>
                    <a:pt x="483717" y="75692"/>
                  </a:lnTo>
                  <a:lnTo>
                    <a:pt x="483463" y="72517"/>
                  </a:lnTo>
                  <a:lnTo>
                    <a:pt x="483463" y="68707"/>
                  </a:lnTo>
                  <a:lnTo>
                    <a:pt x="483463" y="64770"/>
                  </a:lnTo>
                  <a:lnTo>
                    <a:pt x="483717" y="61468"/>
                  </a:lnTo>
                  <a:lnTo>
                    <a:pt x="484225" y="58928"/>
                  </a:lnTo>
                  <a:lnTo>
                    <a:pt x="484733" y="56261"/>
                  </a:lnTo>
                  <a:lnTo>
                    <a:pt x="498703" y="47879"/>
                  </a:lnTo>
                  <a:lnTo>
                    <a:pt x="502513" y="47879"/>
                  </a:lnTo>
                  <a:close/>
                </a:path>
                <a:path w="2890520" h="178434">
                  <a:moveTo>
                    <a:pt x="2865221" y="33655"/>
                  </a:moveTo>
                  <a:lnTo>
                    <a:pt x="2840329" y="108585"/>
                  </a:lnTo>
                  <a:lnTo>
                    <a:pt x="2890240" y="108585"/>
                  </a:lnTo>
                  <a:lnTo>
                    <a:pt x="2865348" y="33655"/>
                  </a:lnTo>
                  <a:close/>
                </a:path>
                <a:path w="2890520" h="178434">
                  <a:moveTo>
                    <a:pt x="375005" y="33655"/>
                  </a:moveTo>
                  <a:lnTo>
                    <a:pt x="350113" y="108585"/>
                  </a:lnTo>
                  <a:lnTo>
                    <a:pt x="400024" y="108585"/>
                  </a:lnTo>
                  <a:lnTo>
                    <a:pt x="375132" y="33655"/>
                  </a:lnTo>
                  <a:close/>
                </a:path>
                <a:path w="2890520" h="178434">
                  <a:moveTo>
                    <a:pt x="0" y="27686"/>
                  </a:moveTo>
                  <a:lnTo>
                    <a:pt x="0" y="87503"/>
                  </a:lnTo>
                  <a:lnTo>
                    <a:pt x="16078" y="87503"/>
                  </a:lnTo>
                  <a:lnTo>
                    <a:pt x="21793" y="87503"/>
                  </a:lnTo>
                  <a:lnTo>
                    <a:pt x="26581" y="86741"/>
                  </a:lnTo>
                  <a:lnTo>
                    <a:pt x="30441" y="85090"/>
                  </a:lnTo>
                  <a:lnTo>
                    <a:pt x="34302" y="83566"/>
                  </a:lnTo>
                  <a:lnTo>
                    <a:pt x="45491" y="68707"/>
                  </a:lnTo>
                  <a:lnTo>
                    <a:pt x="46761" y="64897"/>
                  </a:lnTo>
                  <a:lnTo>
                    <a:pt x="47396" y="60706"/>
                  </a:lnTo>
                  <a:lnTo>
                    <a:pt x="47396" y="56134"/>
                  </a:lnTo>
                  <a:lnTo>
                    <a:pt x="47396" y="49911"/>
                  </a:lnTo>
                  <a:lnTo>
                    <a:pt x="46304" y="44831"/>
                  </a:lnTo>
                  <a:lnTo>
                    <a:pt x="44119" y="40894"/>
                  </a:lnTo>
                  <a:lnTo>
                    <a:pt x="41948" y="36957"/>
                  </a:lnTo>
                  <a:lnTo>
                    <a:pt x="39268" y="33909"/>
                  </a:lnTo>
                  <a:lnTo>
                    <a:pt x="36093" y="32004"/>
                  </a:lnTo>
                  <a:lnTo>
                    <a:pt x="32918" y="30099"/>
                  </a:lnTo>
                  <a:lnTo>
                    <a:pt x="29578" y="28956"/>
                  </a:lnTo>
                  <a:lnTo>
                    <a:pt x="26085" y="28448"/>
                  </a:lnTo>
                  <a:lnTo>
                    <a:pt x="22580" y="27940"/>
                  </a:lnTo>
                  <a:lnTo>
                    <a:pt x="18973" y="27686"/>
                  </a:lnTo>
                  <a:lnTo>
                    <a:pt x="15252" y="27686"/>
                  </a:lnTo>
                  <a:lnTo>
                    <a:pt x="0" y="27686"/>
                  </a:lnTo>
                  <a:close/>
                </a:path>
                <a:path w="2890520" h="178434">
                  <a:moveTo>
                    <a:pt x="2483332" y="0"/>
                  </a:moveTo>
                  <a:lnTo>
                    <a:pt x="2571343" y="0"/>
                  </a:lnTo>
                  <a:lnTo>
                    <a:pt x="2572105" y="0"/>
                  </a:lnTo>
                  <a:lnTo>
                    <a:pt x="2572867" y="254"/>
                  </a:lnTo>
                  <a:lnTo>
                    <a:pt x="2573502" y="762"/>
                  </a:lnTo>
                  <a:lnTo>
                    <a:pt x="2574137" y="1143"/>
                  </a:lnTo>
                  <a:lnTo>
                    <a:pt x="2574645" y="2032"/>
                  </a:lnTo>
                  <a:lnTo>
                    <a:pt x="2576423" y="11430"/>
                  </a:lnTo>
                  <a:lnTo>
                    <a:pt x="2576423" y="14224"/>
                  </a:lnTo>
                  <a:lnTo>
                    <a:pt x="2576423" y="16764"/>
                  </a:lnTo>
                  <a:lnTo>
                    <a:pt x="2572105" y="28067"/>
                  </a:lnTo>
                  <a:lnTo>
                    <a:pt x="2571343" y="28067"/>
                  </a:lnTo>
                  <a:lnTo>
                    <a:pt x="2508351" y="28067"/>
                  </a:lnTo>
                  <a:lnTo>
                    <a:pt x="2508351" y="71120"/>
                  </a:lnTo>
                  <a:lnTo>
                    <a:pt x="2561564" y="71120"/>
                  </a:lnTo>
                  <a:lnTo>
                    <a:pt x="2562453" y="71120"/>
                  </a:lnTo>
                  <a:lnTo>
                    <a:pt x="2563215" y="71374"/>
                  </a:lnTo>
                  <a:lnTo>
                    <a:pt x="2563850" y="71882"/>
                  </a:lnTo>
                  <a:lnTo>
                    <a:pt x="2564485" y="72390"/>
                  </a:lnTo>
                  <a:lnTo>
                    <a:pt x="2566898" y="82296"/>
                  </a:lnTo>
                  <a:lnTo>
                    <a:pt x="2566898" y="84836"/>
                  </a:lnTo>
                  <a:lnTo>
                    <a:pt x="2566898" y="87503"/>
                  </a:lnTo>
                  <a:lnTo>
                    <a:pt x="2563850" y="97790"/>
                  </a:lnTo>
                  <a:lnTo>
                    <a:pt x="2563215" y="98298"/>
                  </a:lnTo>
                  <a:lnTo>
                    <a:pt x="2562453" y="98552"/>
                  </a:lnTo>
                  <a:lnTo>
                    <a:pt x="2561564" y="98552"/>
                  </a:lnTo>
                  <a:lnTo>
                    <a:pt x="2508351" y="98552"/>
                  </a:lnTo>
                  <a:lnTo>
                    <a:pt x="2508351" y="148209"/>
                  </a:lnTo>
                  <a:lnTo>
                    <a:pt x="2571851" y="148209"/>
                  </a:lnTo>
                  <a:lnTo>
                    <a:pt x="2572613" y="148209"/>
                  </a:lnTo>
                  <a:lnTo>
                    <a:pt x="2576804" y="155575"/>
                  </a:lnTo>
                  <a:lnTo>
                    <a:pt x="2577058" y="157353"/>
                  </a:lnTo>
                  <a:lnTo>
                    <a:pt x="2577185" y="159639"/>
                  </a:lnTo>
                  <a:lnTo>
                    <a:pt x="2577185" y="162179"/>
                  </a:lnTo>
                  <a:lnTo>
                    <a:pt x="2577185" y="164846"/>
                  </a:lnTo>
                  <a:lnTo>
                    <a:pt x="2577058" y="167005"/>
                  </a:lnTo>
                  <a:lnTo>
                    <a:pt x="2576804" y="168783"/>
                  </a:lnTo>
                  <a:lnTo>
                    <a:pt x="2576550" y="170561"/>
                  </a:lnTo>
                  <a:lnTo>
                    <a:pt x="2572613" y="176275"/>
                  </a:lnTo>
                  <a:lnTo>
                    <a:pt x="2571851" y="176275"/>
                  </a:lnTo>
                  <a:lnTo>
                    <a:pt x="2483332" y="176275"/>
                  </a:lnTo>
                  <a:lnTo>
                    <a:pt x="2480284" y="176275"/>
                  </a:lnTo>
                  <a:lnTo>
                    <a:pt x="2477744" y="175387"/>
                  </a:lnTo>
                  <a:lnTo>
                    <a:pt x="2475712" y="173609"/>
                  </a:lnTo>
                  <a:lnTo>
                    <a:pt x="2473680" y="171831"/>
                  </a:lnTo>
                  <a:lnTo>
                    <a:pt x="2472664" y="168910"/>
                  </a:lnTo>
                  <a:lnTo>
                    <a:pt x="2472664" y="164973"/>
                  </a:lnTo>
                  <a:lnTo>
                    <a:pt x="2472664" y="11303"/>
                  </a:lnTo>
                  <a:lnTo>
                    <a:pt x="2472664" y="7366"/>
                  </a:lnTo>
                  <a:lnTo>
                    <a:pt x="2473680" y="4445"/>
                  </a:lnTo>
                  <a:lnTo>
                    <a:pt x="2475712" y="2667"/>
                  </a:lnTo>
                  <a:lnTo>
                    <a:pt x="2477744" y="889"/>
                  </a:lnTo>
                  <a:lnTo>
                    <a:pt x="2480284" y="0"/>
                  </a:lnTo>
                  <a:lnTo>
                    <a:pt x="248333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38193" y="365886"/>
              <a:ext cx="1390777" cy="24218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38670" y="424179"/>
              <a:ext cx="553720" cy="177165"/>
            </a:xfrm>
            <a:custGeom>
              <a:avLst/>
              <a:gdLst/>
              <a:ahLst/>
              <a:cxnLst/>
              <a:rect l="l" t="t" r="r" b="b"/>
              <a:pathLst>
                <a:path w="553719" h="177165">
                  <a:moveTo>
                    <a:pt x="459485" y="0"/>
                  </a:moveTo>
                  <a:lnTo>
                    <a:pt x="547446" y="0"/>
                  </a:lnTo>
                  <a:lnTo>
                    <a:pt x="548271" y="0"/>
                  </a:lnTo>
                  <a:lnTo>
                    <a:pt x="548995" y="254"/>
                  </a:lnTo>
                  <a:lnTo>
                    <a:pt x="549630" y="762"/>
                  </a:lnTo>
                  <a:lnTo>
                    <a:pt x="550265" y="1143"/>
                  </a:lnTo>
                  <a:lnTo>
                    <a:pt x="550811" y="2032"/>
                  </a:lnTo>
                  <a:lnTo>
                    <a:pt x="551268" y="3048"/>
                  </a:lnTo>
                  <a:lnTo>
                    <a:pt x="551713" y="4191"/>
                  </a:lnTo>
                  <a:lnTo>
                    <a:pt x="552056" y="5715"/>
                  </a:lnTo>
                  <a:lnTo>
                    <a:pt x="552284" y="7493"/>
                  </a:lnTo>
                  <a:lnTo>
                    <a:pt x="552513" y="9271"/>
                  </a:lnTo>
                  <a:lnTo>
                    <a:pt x="552627" y="11430"/>
                  </a:lnTo>
                  <a:lnTo>
                    <a:pt x="552627" y="14224"/>
                  </a:lnTo>
                  <a:lnTo>
                    <a:pt x="552627" y="16764"/>
                  </a:lnTo>
                  <a:lnTo>
                    <a:pt x="552513" y="18923"/>
                  </a:lnTo>
                  <a:lnTo>
                    <a:pt x="552284" y="20700"/>
                  </a:lnTo>
                  <a:lnTo>
                    <a:pt x="552056" y="22479"/>
                  </a:lnTo>
                  <a:lnTo>
                    <a:pt x="548271" y="28067"/>
                  </a:lnTo>
                  <a:lnTo>
                    <a:pt x="547446" y="28067"/>
                  </a:lnTo>
                  <a:lnTo>
                    <a:pt x="484543" y="28067"/>
                  </a:lnTo>
                  <a:lnTo>
                    <a:pt x="484543" y="71120"/>
                  </a:lnTo>
                  <a:lnTo>
                    <a:pt x="537781" y="71120"/>
                  </a:lnTo>
                  <a:lnTo>
                    <a:pt x="538594" y="71120"/>
                  </a:lnTo>
                  <a:lnTo>
                    <a:pt x="541731" y="74168"/>
                  </a:lnTo>
                  <a:lnTo>
                    <a:pt x="542188" y="75184"/>
                  </a:lnTo>
                  <a:lnTo>
                    <a:pt x="542531" y="76581"/>
                  </a:lnTo>
                  <a:lnTo>
                    <a:pt x="542747" y="78359"/>
                  </a:lnTo>
                  <a:lnTo>
                    <a:pt x="542975" y="80137"/>
                  </a:lnTo>
                  <a:lnTo>
                    <a:pt x="543090" y="82296"/>
                  </a:lnTo>
                  <a:lnTo>
                    <a:pt x="543090" y="84836"/>
                  </a:lnTo>
                  <a:lnTo>
                    <a:pt x="543090" y="87503"/>
                  </a:lnTo>
                  <a:lnTo>
                    <a:pt x="540029" y="97790"/>
                  </a:lnTo>
                  <a:lnTo>
                    <a:pt x="539343" y="98298"/>
                  </a:lnTo>
                  <a:lnTo>
                    <a:pt x="538594" y="98552"/>
                  </a:lnTo>
                  <a:lnTo>
                    <a:pt x="537781" y="98552"/>
                  </a:lnTo>
                  <a:lnTo>
                    <a:pt x="484543" y="98552"/>
                  </a:lnTo>
                  <a:lnTo>
                    <a:pt x="484543" y="148209"/>
                  </a:lnTo>
                  <a:lnTo>
                    <a:pt x="547992" y="148209"/>
                  </a:lnTo>
                  <a:lnTo>
                    <a:pt x="548817" y="148209"/>
                  </a:lnTo>
                  <a:lnTo>
                    <a:pt x="549567" y="148462"/>
                  </a:lnTo>
                  <a:lnTo>
                    <a:pt x="550240" y="148971"/>
                  </a:lnTo>
                  <a:lnTo>
                    <a:pt x="550926" y="149479"/>
                  </a:lnTo>
                  <a:lnTo>
                    <a:pt x="551497" y="150241"/>
                  </a:lnTo>
                  <a:lnTo>
                    <a:pt x="551941" y="151384"/>
                  </a:lnTo>
                  <a:lnTo>
                    <a:pt x="552399" y="152400"/>
                  </a:lnTo>
                  <a:lnTo>
                    <a:pt x="552742" y="153797"/>
                  </a:lnTo>
                  <a:lnTo>
                    <a:pt x="552970" y="155575"/>
                  </a:lnTo>
                  <a:lnTo>
                    <a:pt x="553199" y="157353"/>
                  </a:lnTo>
                  <a:lnTo>
                    <a:pt x="553300" y="159639"/>
                  </a:lnTo>
                  <a:lnTo>
                    <a:pt x="553300" y="162179"/>
                  </a:lnTo>
                  <a:lnTo>
                    <a:pt x="553300" y="164846"/>
                  </a:lnTo>
                  <a:lnTo>
                    <a:pt x="553199" y="167005"/>
                  </a:lnTo>
                  <a:lnTo>
                    <a:pt x="552970" y="168783"/>
                  </a:lnTo>
                  <a:lnTo>
                    <a:pt x="552742" y="170561"/>
                  </a:lnTo>
                  <a:lnTo>
                    <a:pt x="552399" y="172085"/>
                  </a:lnTo>
                  <a:lnTo>
                    <a:pt x="551941" y="173100"/>
                  </a:lnTo>
                  <a:lnTo>
                    <a:pt x="551497" y="174244"/>
                  </a:lnTo>
                  <a:lnTo>
                    <a:pt x="550926" y="175006"/>
                  </a:lnTo>
                  <a:lnTo>
                    <a:pt x="550240" y="175514"/>
                  </a:lnTo>
                  <a:lnTo>
                    <a:pt x="549567" y="176022"/>
                  </a:lnTo>
                  <a:lnTo>
                    <a:pt x="548817" y="176275"/>
                  </a:lnTo>
                  <a:lnTo>
                    <a:pt x="547992" y="176275"/>
                  </a:lnTo>
                  <a:lnTo>
                    <a:pt x="459485" y="176275"/>
                  </a:lnTo>
                  <a:lnTo>
                    <a:pt x="456488" y="176275"/>
                  </a:lnTo>
                  <a:lnTo>
                    <a:pt x="453961" y="175387"/>
                  </a:lnTo>
                  <a:lnTo>
                    <a:pt x="451916" y="173609"/>
                  </a:lnTo>
                  <a:lnTo>
                    <a:pt x="449884" y="171831"/>
                  </a:lnTo>
                  <a:lnTo>
                    <a:pt x="448856" y="168910"/>
                  </a:lnTo>
                  <a:lnTo>
                    <a:pt x="448856" y="164973"/>
                  </a:lnTo>
                  <a:lnTo>
                    <a:pt x="448856" y="11303"/>
                  </a:lnTo>
                  <a:lnTo>
                    <a:pt x="448856" y="7366"/>
                  </a:lnTo>
                  <a:lnTo>
                    <a:pt x="449884" y="4445"/>
                  </a:lnTo>
                  <a:lnTo>
                    <a:pt x="451916" y="2667"/>
                  </a:lnTo>
                  <a:lnTo>
                    <a:pt x="453961" y="889"/>
                  </a:lnTo>
                  <a:lnTo>
                    <a:pt x="456488" y="0"/>
                  </a:lnTo>
                  <a:lnTo>
                    <a:pt x="459485" y="0"/>
                  </a:lnTo>
                  <a:close/>
                </a:path>
                <a:path w="553719" h="177165">
                  <a:moveTo>
                    <a:pt x="313156" y="0"/>
                  </a:moveTo>
                  <a:lnTo>
                    <a:pt x="354685" y="0"/>
                  </a:lnTo>
                  <a:lnTo>
                    <a:pt x="358863" y="0"/>
                  </a:lnTo>
                  <a:lnTo>
                    <a:pt x="362838" y="254"/>
                  </a:lnTo>
                  <a:lnTo>
                    <a:pt x="366598" y="508"/>
                  </a:lnTo>
                  <a:lnTo>
                    <a:pt x="370370" y="889"/>
                  </a:lnTo>
                  <a:lnTo>
                    <a:pt x="374878" y="1524"/>
                  </a:lnTo>
                  <a:lnTo>
                    <a:pt x="380149" y="2540"/>
                  </a:lnTo>
                  <a:lnTo>
                    <a:pt x="385419" y="3556"/>
                  </a:lnTo>
                  <a:lnTo>
                    <a:pt x="390753" y="5587"/>
                  </a:lnTo>
                  <a:lnTo>
                    <a:pt x="396151" y="8382"/>
                  </a:lnTo>
                  <a:lnTo>
                    <a:pt x="401548" y="11175"/>
                  </a:lnTo>
                  <a:lnTo>
                    <a:pt x="406158" y="14732"/>
                  </a:lnTo>
                  <a:lnTo>
                    <a:pt x="409968" y="19050"/>
                  </a:lnTo>
                  <a:lnTo>
                    <a:pt x="413791" y="23368"/>
                  </a:lnTo>
                  <a:lnTo>
                    <a:pt x="416687" y="28448"/>
                  </a:lnTo>
                  <a:lnTo>
                    <a:pt x="418693" y="34162"/>
                  </a:lnTo>
                  <a:lnTo>
                    <a:pt x="420687" y="39878"/>
                  </a:lnTo>
                  <a:lnTo>
                    <a:pt x="421678" y="46355"/>
                  </a:lnTo>
                  <a:lnTo>
                    <a:pt x="421678" y="53594"/>
                  </a:lnTo>
                  <a:lnTo>
                    <a:pt x="409473" y="93853"/>
                  </a:lnTo>
                  <a:lnTo>
                    <a:pt x="403567" y="99060"/>
                  </a:lnTo>
                  <a:lnTo>
                    <a:pt x="397675" y="104267"/>
                  </a:lnTo>
                  <a:lnTo>
                    <a:pt x="359980" y="114819"/>
                  </a:lnTo>
                  <a:lnTo>
                    <a:pt x="351548" y="115062"/>
                  </a:lnTo>
                  <a:lnTo>
                    <a:pt x="336842" y="115062"/>
                  </a:lnTo>
                  <a:lnTo>
                    <a:pt x="336842" y="171323"/>
                  </a:lnTo>
                  <a:lnTo>
                    <a:pt x="336842" y="172212"/>
                  </a:lnTo>
                  <a:lnTo>
                    <a:pt x="336550" y="173100"/>
                  </a:lnTo>
                  <a:lnTo>
                    <a:pt x="335965" y="173862"/>
                  </a:lnTo>
                  <a:lnTo>
                    <a:pt x="335368" y="174498"/>
                  </a:lnTo>
                  <a:lnTo>
                    <a:pt x="334391" y="175133"/>
                  </a:lnTo>
                  <a:lnTo>
                    <a:pt x="333032" y="175514"/>
                  </a:lnTo>
                  <a:lnTo>
                    <a:pt x="331673" y="176022"/>
                  </a:lnTo>
                  <a:lnTo>
                    <a:pt x="329857" y="176403"/>
                  </a:lnTo>
                  <a:lnTo>
                    <a:pt x="327583" y="176657"/>
                  </a:lnTo>
                  <a:lnTo>
                    <a:pt x="325310" y="176911"/>
                  </a:lnTo>
                  <a:lnTo>
                    <a:pt x="322414" y="177037"/>
                  </a:lnTo>
                  <a:lnTo>
                    <a:pt x="318871" y="177037"/>
                  </a:lnTo>
                  <a:lnTo>
                    <a:pt x="315417" y="177037"/>
                  </a:lnTo>
                  <a:lnTo>
                    <a:pt x="304711" y="175514"/>
                  </a:lnTo>
                  <a:lnTo>
                    <a:pt x="303339" y="175133"/>
                  </a:lnTo>
                  <a:lnTo>
                    <a:pt x="302387" y="174498"/>
                  </a:lnTo>
                  <a:lnTo>
                    <a:pt x="301853" y="173862"/>
                  </a:lnTo>
                  <a:lnTo>
                    <a:pt x="301307" y="173100"/>
                  </a:lnTo>
                  <a:lnTo>
                    <a:pt x="301028" y="172212"/>
                  </a:lnTo>
                  <a:lnTo>
                    <a:pt x="301028" y="171323"/>
                  </a:lnTo>
                  <a:lnTo>
                    <a:pt x="301028" y="12827"/>
                  </a:lnTo>
                  <a:lnTo>
                    <a:pt x="301028" y="8636"/>
                  </a:lnTo>
                  <a:lnTo>
                    <a:pt x="302145" y="5334"/>
                  </a:lnTo>
                  <a:lnTo>
                    <a:pt x="304368" y="3302"/>
                  </a:lnTo>
                  <a:lnTo>
                    <a:pt x="306590" y="1143"/>
                  </a:lnTo>
                  <a:lnTo>
                    <a:pt x="309524" y="0"/>
                  </a:lnTo>
                  <a:lnTo>
                    <a:pt x="313156" y="0"/>
                  </a:lnTo>
                  <a:close/>
                </a:path>
                <a:path w="553719" h="177165">
                  <a:moveTo>
                    <a:pt x="5308" y="0"/>
                  </a:moveTo>
                  <a:lnTo>
                    <a:pt x="129501" y="0"/>
                  </a:lnTo>
                  <a:lnTo>
                    <a:pt x="130327" y="0"/>
                  </a:lnTo>
                  <a:lnTo>
                    <a:pt x="131076" y="254"/>
                  </a:lnTo>
                  <a:lnTo>
                    <a:pt x="131749" y="762"/>
                  </a:lnTo>
                  <a:lnTo>
                    <a:pt x="132435" y="1270"/>
                  </a:lnTo>
                  <a:lnTo>
                    <a:pt x="132994" y="2159"/>
                  </a:lnTo>
                  <a:lnTo>
                    <a:pt x="133451" y="3302"/>
                  </a:lnTo>
                  <a:lnTo>
                    <a:pt x="133908" y="4318"/>
                  </a:lnTo>
                  <a:lnTo>
                    <a:pt x="134251" y="5842"/>
                  </a:lnTo>
                  <a:lnTo>
                    <a:pt x="134480" y="7747"/>
                  </a:lnTo>
                  <a:lnTo>
                    <a:pt x="134696" y="9652"/>
                  </a:lnTo>
                  <a:lnTo>
                    <a:pt x="134810" y="12065"/>
                  </a:lnTo>
                  <a:lnTo>
                    <a:pt x="134810" y="14732"/>
                  </a:lnTo>
                  <a:lnTo>
                    <a:pt x="134810" y="17399"/>
                  </a:lnTo>
                  <a:lnTo>
                    <a:pt x="134696" y="19685"/>
                  </a:lnTo>
                  <a:lnTo>
                    <a:pt x="134480" y="21462"/>
                  </a:lnTo>
                  <a:lnTo>
                    <a:pt x="134251" y="23368"/>
                  </a:lnTo>
                  <a:lnTo>
                    <a:pt x="133908" y="24892"/>
                  </a:lnTo>
                  <a:lnTo>
                    <a:pt x="133451" y="26035"/>
                  </a:lnTo>
                  <a:lnTo>
                    <a:pt x="132994" y="27178"/>
                  </a:lnTo>
                  <a:lnTo>
                    <a:pt x="132435" y="27940"/>
                  </a:lnTo>
                  <a:lnTo>
                    <a:pt x="131749" y="28448"/>
                  </a:lnTo>
                  <a:lnTo>
                    <a:pt x="131076" y="29083"/>
                  </a:lnTo>
                  <a:lnTo>
                    <a:pt x="130327" y="29337"/>
                  </a:lnTo>
                  <a:lnTo>
                    <a:pt x="129501" y="29337"/>
                  </a:lnTo>
                  <a:lnTo>
                    <a:pt x="85382" y="29337"/>
                  </a:lnTo>
                  <a:lnTo>
                    <a:pt x="85382" y="171323"/>
                  </a:lnTo>
                  <a:lnTo>
                    <a:pt x="85382" y="172212"/>
                  </a:lnTo>
                  <a:lnTo>
                    <a:pt x="85089" y="173100"/>
                  </a:lnTo>
                  <a:lnTo>
                    <a:pt x="84493" y="173862"/>
                  </a:lnTo>
                  <a:lnTo>
                    <a:pt x="83908" y="174498"/>
                  </a:lnTo>
                  <a:lnTo>
                    <a:pt x="82931" y="175133"/>
                  </a:lnTo>
                  <a:lnTo>
                    <a:pt x="81572" y="175514"/>
                  </a:lnTo>
                  <a:lnTo>
                    <a:pt x="80213" y="176022"/>
                  </a:lnTo>
                  <a:lnTo>
                    <a:pt x="78371" y="176403"/>
                  </a:lnTo>
                  <a:lnTo>
                    <a:pt x="76060" y="176657"/>
                  </a:lnTo>
                  <a:lnTo>
                    <a:pt x="73736" y="176911"/>
                  </a:lnTo>
                  <a:lnTo>
                    <a:pt x="70853" y="177037"/>
                  </a:lnTo>
                  <a:lnTo>
                    <a:pt x="67411" y="177037"/>
                  </a:lnTo>
                  <a:lnTo>
                    <a:pt x="63957" y="177037"/>
                  </a:lnTo>
                  <a:lnTo>
                    <a:pt x="53251" y="175514"/>
                  </a:lnTo>
                  <a:lnTo>
                    <a:pt x="51879" y="175133"/>
                  </a:lnTo>
                  <a:lnTo>
                    <a:pt x="50901" y="174498"/>
                  </a:lnTo>
                  <a:lnTo>
                    <a:pt x="50317" y="173862"/>
                  </a:lnTo>
                  <a:lnTo>
                    <a:pt x="49733" y="173100"/>
                  </a:lnTo>
                  <a:lnTo>
                    <a:pt x="49428" y="172212"/>
                  </a:lnTo>
                  <a:lnTo>
                    <a:pt x="49428" y="171323"/>
                  </a:lnTo>
                  <a:lnTo>
                    <a:pt x="49428" y="29337"/>
                  </a:lnTo>
                  <a:lnTo>
                    <a:pt x="5308" y="29337"/>
                  </a:lnTo>
                  <a:lnTo>
                    <a:pt x="4406" y="29337"/>
                  </a:lnTo>
                  <a:lnTo>
                    <a:pt x="3632" y="29083"/>
                  </a:lnTo>
                  <a:lnTo>
                    <a:pt x="2997" y="28448"/>
                  </a:lnTo>
                  <a:lnTo>
                    <a:pt x="2362" y="27940"/>
                  </a:lnTo>
                  <a:lnTo>
                    <a:pt x="1816" y="27178"/>
                  </a:lnTo>
                  <a:lnTo>
                    <a:pt x="1358" y="26035"/>
                  </a:lnTo>
                  <a:lnTo>
                    <a:pt x="901" y="24892"/>
                  </a:lnTo>
                  <a:lnTo>
                    <a:pt x="571" y="23368"/>
                  </a:lnTo>
                  <a:lnTo>
                    <a:pt x="342" y="21462"/>
                  </a:lnTo>
                  <a:lnTo>
                    <a:pt x="114" y="19685"/>
                  </a:lnTo>
                  <a:lnTo>
                    <a:pt x="0" y="17399"/>
                  </a:lnTo>
                  <a:lnTo>
                    <a:pt x="0" y="14732"/>
                  </a:lnTo>
                  <a:lnTo>
                    <a:pt x="0" y="12065"/>
                  </a:lnTo>
                  <a:lnTo>
                    <a:pt x="114" y="9652"/>
                  </a:lnTo>
                  <a:lnTo>
                    <a:pt x="342" y="7747"/>
                  </a:lnTo>
                  <a:lnTo>
                    <a:pt x="571" y="5842"/>
                  </a:lnTo>
                  <a:lnTo>
                    <a:pt x="901" y="4318"/>
                  </a:lnTo>
                  <a:lnTo>
                    <a:pt x="1358" y="3302"/>
                  </a:lnTo>
                  <a:lnTo>
                    <a:pt x="1816" y="2159"/>
                  </a:lnTo>
                  <a:lnTo>
                    <a:pt x="2362" y="1270"/>
                  </a:lnTo>
                  <a:lnTo>
                    <a:pt x="2997" y="762"/>
                  </a:lnTo>
                  <a:lnTo>
                    <a:pt x="3632" y="254"/>
                  </a:lnTo>
                  <a:lnTo>
                    <a:pt x="4406" y="0"/>
                  </a:lnTo>
                  <a:lnTo>
                    <a:pt x="530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14949" y="416559"/>
              <a:ext cx="2568829" cy="22034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93469" y="365886"/>
              <a:ext cx="1573657" cy="24218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61486" y="423417"/>
              <a:ext cx="491490" cy="180340"/>
            </a:xfrm>
            <a:custGeom>
              <a:avLst/>
              <a:gdLst/>
              <a:ahLst/>
              <a:cxnLst/>
              <a:rect l="l" t="t" r="r" b="b"/>
              <a:pathLst>
                <a:path w="491489" h="180340">
                  <a:moveTo>
                    <a:pt x="369442" y="0"/>
                  </a:moveTo>
                  <a:lnTo>
                    <a:pt x="373761" y="0"/>
                  </a:lnTo>
                  <a:lnTo>
                    <a:pt x="377063" y="127"/>
                  </a:lnTo>
                  <a:lnTo>
                    <a:pt x="379602" y="254"/>
                  </a:lnTo>
                  <a:lnTo>
                    <a:pt x="382142" y="381"/>
                  </a:lnTo>
                  <a:lnTo>
                    <a:pt x="390271" y="5587"/>
                  </a:lnTo>
                  <a:lnTo>
                    <a:pt x="421259" y="63881"/>
                  </a:lnTo>
                  <a:lnTo>
                    <a:pt x="451358" y="5587"/>
                  </a:lnTo>
                  <a:lnTo>
                    <a:pt x="451865" y="4445"/>
                  </a:lnTo>
                  <a:lnTo>
                    <a:pt x="452374" y="3556"/>
                  </a:lnTo>
                  <a:lnTo>
                    <a:pt x="453009" y="2794"/>
                  </a:lnTo>
                  <a:lnTo>
                    <a:pt x="453643" y="2159"/>
                  </a:lnTo>
                  <a:lnTo>
                    <a:pt x="454533" y="1524"/>
                  </a:lnTo>
                  <a:lnTo>
                    <a:pt x="455929" y="1143"/>
                  </a:lnTo>
                  <a:lnTo>
                    <a:pt x="457200" y="762"/>
                  </a:lnTo>
                  <a:lnTo>
                    <a:pt x="458977" y="381"/>
                  </a:lnTo>
                  <a:lnTo>
                    <a:pt x="461390" y="254"/>
                  </a:lnTo>
                  <a:lnTo>
                    <a:pt x="463676" y="127"/>
                  </a:lnTo>
                  <a:lnTo>
                    <a:pt x="466851" y="0"/>
                  </a:lnTo>
                  <a:lnTo>
                    <a:pt x="470915" y="0"/>
                  </a:lnTo>
                  <a:lnTo>
                    <a:pt x="475488" y="0"/>
                  </a:lnTo>
                  <a:lnTo>
                    <a:pt x="479043" y="127"/>
                  </a:lnTo>
                  <a:lnTo>
                    <a:pt x="481711" y="381"/>
                  </a:lnTo>
                  <a:lnTo>
                    <a:pt x="484377" y="508"/>
                  </a:lnTo>
                  <a:lnTo>
                    <a:pt x="486155" y="1143"/>
                  </a:lnTo>
                  <a:lnTo>
                    <a:pt x="487172" y="2159"/>
                  </a:lnTo>
                  <a:lnTo>
                    <a:pt x="488188" y="3175"/>
                  </a:lnTo>
                  <a:lnTo>
                    <a:pt x="488441" y="4572"/>
                  </a:lnTo>
                  <a:lnTo>
                    <a:pt x="487934" y="6477"/>
                  </a:lnTo>
                  <a:lnTo>
                    <a:pt x="487425" y="8382"/>
                  </a:lnTo>
                  <a:lnTo>
                    <a:pt x="486410" y="11049"/>
                  </a:lnTo>
                  <a:lnTo>
                    <a:pt x="484759" y="14224"/>
                  </a:lnTo>
                  <a:lnTo>
                    <a:pt x="445642" y="86233"/>
                  </a:lnTo>
                  <a:lnTo>
                    <a:pt x="487425" y="163576"/>
                  </a:lnTo>
                  <a:lnTo>
                    <a:pt x="489076" y="166751"/>
                  </a:lnTo>
                  <a:lnTo>
                    <a:pt x="490092" y="169291"/>
                  </a:lnTo>
                  <a:lnTo>
                    <a:pt x="490600" y="171196"/>
                  </a:lnTo>
                  <a:lnTo>
                    <a:pt x="491109" y="173101"/>
                  </a:lnTo>
                  <a:lnTo>
                    <a:pt x="490854" y="174498"/>
                  </a:lnTo>
                  <a:lnTo>
                    <a:pt x="489712" y="175514"/>
                  </a:lnTo>
                  <a:lnTo>
                    <a:pt x="488696" y="176530"/>
                  </a:lnTo>
                  <a:lnTo>
                    <a:pt x="486663" y="177165"/>
                  </a:lnTo>
                  <a:lnTo>
                    <a:pt x="483742" y="177419"/>
                  </a:lnTo>
                  <a:lnTo>
                    <a:pt x="480949" y="177673"/>
                  </a:lnTo>
                  <a:lnTo>
                    <a:pt x="477012" y="177800"/>
                  </a:lnTo>
                  <a:lnTo>
                    <a:pt x="471931" y="177800"/>
                  </a:lnTo>
                  <a:lnTo>
                    <a:pt x="467613" y="177800"/>
                  </a:lnTo>
                  <a:lnTo>
                    <a:pt x="464312" y="177800"/>
                  </a:lnTo>
                  <a:lnTo>
                    <a:pt x="461772" y="177546"/>
                  </a:lnTo>
                  <a:lnTo>
                    <a:pt x="459359" y="177419"/>
                  </a:lnTo>
                  <a:lnTo>
                    <a:pt x="451358" y="172212"/>
                  </a:lnTo>
                  <a:lnTo>
                    <a:pt x="418211" y="108712"/>
                  </a:lnTo>
                  <a:lnTo>
                    <a:pt x="385317" y="172212"/>
                  </a:lnTo>
                  <a:lnTo>
                    <a:pt x="380491" y="176657"/>
                  </a:lnTo>
                  <a:lnTo>
                    <a:pt x="379094" y="177037"/>
                  </a:lnTo>
                  <a:lnTo>
                    <a:pt x="377063" y="177419"/>
                  </a:lnTo>
                  <a:lnTo>
                    <a:pt x="374523" y="177546"/>
                  </a:lnTo>
                  <a:lnTo>
                    <a:pt x="372110" y="177800"/>
                  </a:lnTo>
                  <a:lnTo>
                    <a:pt x="368808" y="177800"/>
                  </a:lnTo>
                  <a:lnTo>
                    <a:pt x="364743" y="177800"/>
                  </a:lnTo>
                  <a:lnTo>
                    <a:pt x="360044" y="177800"/>
                  </a:lnTo>
                  <a:lnTo>
                    <a:pt x="356362" y="177673"/>
                  </a:lnTo>
                  <a:lnTo>
                    <a:pt x="347472" y="173101"/>
                  </a:lnTo>
                  <a:lnTo>
                    <a:pt x="347979" y="171196"/>
                  </a:lnTo>
                  <a:lnTo>
                    <a:pt x="348488" y="169291"/>
                  </a:lnTo>
                  <a:lnTo>
                    <a:pt x="349630" y="166751"/>
                  </a:lnTo>
                  <a:lnTo>
                    <a:pt x="351409" y="163576"/>
                  </a:lnTo>
                  <a:lnTo>
                    <a:pt x="393573" y="86614"/>
                  </a:lnTo>
                  <a:lnTo>
                    <a:pt x="354329" y="14224"/>
                  </a:lnTo>
                  <a:lnTo>
                    <a:pt x="350392" y="4445"/>
                  </a:lnTo>
                  <a:lnTo>
                    <a:pt x="350647" y="3048"/>
                  </a:lnTo>
                  <a:lnTo>
                    <a:pt x="351663" y="2032"/>
                  </a:lnTo>
                  <a:lnTo>
                    <a:pt x="352805" y="1143"/>
                  </a:lnTo>
                  <a:lnTo>
                    <a:pt x="354711" y="508"/>
                  </a:lnTo>
                  <a:lnTo>
                    <a:pt x="357504" y="381"/>
                  </a:lnTo>
                  <a:lnTo>
                    <a:pt x="360299" y="127"/>
                  </a:lnTo>
                  <a:lnTo>
                    <a:pt x="364363" y="0"/>
                  </a:lnTo>
                  <a:lnTo>
                    <a:pt x="369442" y="0"/>
                  </a:lnTo>
                  <a:close/>
                </a:path>
                <a:path w="491489" h="180340">
                  <a:moveTo>
                    <a:pt x="198374" y="0"/>
                  </a:moveTo>
                  <a:lnTo>
                    <a:pt x="201802" y="0"/>
                  </a:lnTo>
                  <a:lnTo>
                    <a:pt x="204597" y="127"/>
                  </a:lnTo>
                  <a:lnTo>
                    <a:pt x="206883" y="381"/>
                  </a:lnTo>
                  <a:lnTo>
                    <a:pt x="209168" y="635"/>
                  </a:lnTo>
                  <a:lnTo>
                    <a:pt x="210947" y="1016"/>
                  </a:lnTo>
                  <a:lnTo>
                    <a:pt x="212343" y="1524"/>
                  </a:lnTo>
                  <a:lnTo>
                    <a:pt x="213740" y="1905"/>
                  </a:lnTo>
                  <a:lnTo>
                    <a:pt x="214756" y="2540"/>
                  </a:lnTo>
                  <a:lnTo>
                    <a:pt x="215264" y="3302"/>
                  </a:lnTo>
                  <a:lnTo>
                    <a:pt x="215900" y="3937"/>
                  </a:lnTo>
                  <a:lnTo>
                    <a:pt x="216153" y="4826"/>
                  </a:lnTo>
                  <a:lnTo>
                    <a:pt x="216153" y="5715"/>
                  </a:lnTo>
                  <a:lnTo>
                    <a:pt x="216153" y="109728"/>
                  </a:lnTo>
                  <a:lnTo>
                    <a:pt x="216153" y="116712"/>
                  </a:lnTo>
                  <a:lnTo>
                    <a:pt x="217042" y="122809"/>
                  </a:lnTo>
                  <a:lnTo>
                    <a:pt x="218821" y="127889"/>
                  </a:lnTo>
                  <a:lnTo>
                    <a:pt x="220472" y="133096"/>
                  </a:lnTo>
                  <a:lnTo>
                    <a:pt x="247268" y="150749"/>
                  </a:lnTo>
                  <a:lnTo>
                    <a:pt x="252856" y="150749"/>
                  </a:lnTo>
                  <a:lnTo>
                    <a:pt x="258444" y="150749"/>
                  </a:lnTo>
                  <a:lnTo>
                    <a:pt x="286385" y="128270"/>
                  </a:lnTo>
                  <a:lnTo>
                    <a:pt x="288036" y="123444"/>
                  </a:lnTo>
                  <a:lnTo>
                    <a:pt x="288925" y="117983"/>
                  </a:lnTo>
                  <a:lnTo>
                    <a:pt x="288925" y="111760"/>
                  </a:lnTo>
                  <a:lnTo>
                    <a:pt x="288925" y="5715"/>
                  </a:lnTo>
                  <a:lnTo>
                    <a:pt x="288925" y="4826"/>
                  </a:lnTo>
                  <a:lnTo>
                    <a:pt x="289178" y="3937"/>
                  </a:lnTo>
                  <a:lnTo>
                    <a:pt x="289687" y="3302"/>
                  </a:lnTo>
                  <a:lnTo>
                    <a:pt x="290194" y="2540"/>
                  </a:lnTo>
                  <a:lnTo>
                    <a:pt x="291211" y="1905"/>
                  </a:lnTo>
                  <a:lnTo>
                    <a:pt x="292608" y="1524"/>
                  </a:lnTo>
                  <a:lnTo>
                    <a:pt x="293877" y="1016"/>
                  </a:lnTo>
                  <a:lnTo>
                    <a:pt x="295783" y="635"/>
                  </a:lnTo>
                  <a:lnTo>
                    <a:pt x="298068" y="381"/>
                  </a:lnTo>
                  <a:lnTo>
                    <a:pt x="300354" y="127"/>
                  </a:lnTo>
                  <a:lnTo>
                    <a:pt x="303275" y="0"/>
                  </a:lnTo>
                  <a:lnTo>
                    <a:pt x="306704" y="0"/>
                  </a:lnTo>
                  <a:lnTo>
                    <a:pt x="310134" y="0"/>
                  </a:lnTo>
                  <a:lnTo>
                    <a:pt x="313054" y="127"/>
                  </a:lnTo>
                  <a:lnTo>
                    <a:pt x="315213" y="381"/>
                  </a:lnTo>
                  <a:lnTo>
                    <a:pt x="317500" y="635"/>
                  </a:lnTo>
                  <a:lnTo>
                    <a:pt x="319277" y="1016"/>
                  </a:lnTo>
                  <a:lnTo>
                    <a:pt x="320675" y="1524"/>
                  </a:lnTo>
                  <a:lnTo>
                    <a:pt x="321944" y="1905"/>
                  </a:lnTo>
                  <a:lnTo>
                    <a:pt x="322961" y="2540"/>
                  </a:lnTo>
                  <a:lnTo>
                    <a:pt x="323468" y="3302"/>
                  </a:lnTo>
                  <a:lnTo>
                    <a:pt x="323976" y="3937"/>
                  </a:lnTo>
                  <a:lnTo>
                    <a:pt x="324358" y="4826"/>
                  </a:lnTo>
                  <a:lnTo>
                    <a:pt x="324358" y="5715"/>
                  </a:lnTo>
                  <a:lnTo>
                    <a:pt x="324358" y="111379"/>
                  </a:lnTo>
                  <a:lnTo>
                    <a:pt x="313642" y="152193"/>
                  </a:lnTo>
                  <a:lnTo>
                    <a:pt x="282575" y="175514"/>
                  </a:lnTo>
                  <a:lnTo>
                    <a:pt x="251333" y="180086"/>
                  </a:lnTo>
                  <a:lnTo>
                    <a:pt x="243240" y="179843"/>
                  </a:lnTo>
                  <a:lnTo>
                    <a:pt x="203967" y="167378"/>
                  </a:lnTo>
                  <a:lnTo>
                    <a:pt x="181562" y="128682"/>
                  </a:lnTo>
                  <a:lnTo>
                    <a:pt x="180339" y="112903"/>
                  </a:lnTo>
                  <a:lnTo>
                    <a:pt x="180339" y="5715"/>
                  </a:lnTo>
                  <a:lnTo>
                    <a:pt x="180339" y="4826"/>
                  </a:lnTo>
                  <a:lnTo>
                    <a:pt x="180593" y="3937"/>
                  </a:lnTo>
                  <a:lnTo>
                    <a:pt x="181228" y="3302"/>
                  </a:lnTo>
                  <a:lnTo>
                    <a:pt x="181737" y="2540"/>
                  </a:lnTo>
                  <a:lnTo>
                    <a:pt x="182752" y="1905"/>
                  </a:lnTo>
                  <a:lnTo>
                    <a:pt x="184150" y="1524"/>
                  </a:lnTo>
                  <a:lnTo>
                    <a:pt x="185547" y="1016"/>
                  </a:lnTo>
                  <a:lnTo>
                    <a:pt x="187325" y="635"/>
                  </a:lnTo>
                  <a:lnTo>
                    <a:pt x="189611" y="381"/>
                  </a:lnTo>
                  <a:lnTo>
                    <a:pt x="191897" y="127"/>
                  </a:lnTo>
                  <a:lnTo>
                    <a:pt x="194817" y="0"/>
                  </a:lnTo>
                  <a:lnTo>
                    <a:pt x="198374" y="0"/>
                  </a:lnTo>
                  <a:close/>
                </a:path>
                <a:path w="491489" h="180340">
                  <a:moveTo>
                    <a:pt x="79755" y="0"/>
                  </a:moveTo>
                  <a:lnTo>
                    <a:pt x="85089" y="0"/>
                  </a:lnTo>
                  <a:lnTo>
                    <a:pt x="89408" y="0"/>
                  </a:lnTo>
                  <a:lnTo>
                    <a:pt x="92583" y="127"/>
                  </a:lnTo>
                  <a:lnTo>
                    <a:pt x="95758" y="381"/>
                  </a:lnTo>
                  <a:lnTo>
                    <a:pt x="98171" y="635"/>
                  </a:lnTo>
                  <a:lnTo>
                    <a:pt x="99949" y="1143"/>
                  </a:lnTo>
                  <a:lnTo>
                    <a:pt x="101726" y="1651"/>
                  </a:lnTo>
                  <a:lnTo>
                    <a:pt x="102997" y="2412"/>
                  </a:lnTo>
                  <a:lnTo>
                    <a:pt x="103759" y="3429"/>
                  </a:lnTo>
                  <a:lnTo>
                    <a:pt x="104521" y="4445"/>
                  </a:lnTo>
                  <a:lnTo>
                    <a:pt x="105283" y="5715"/>
                  </a:lnTo>
                  <a:lnTo>
                    <a:pt x="105790" y="7493"/>
                  </a:lnTo>
                  <a:lnTo>
                    <a:pt x="160274" y="163703"/>
                  </a:lnTo>
                  <a:lnTo>
                    <a:pt x="161289" y="166878"/>
                  </a:lnTo>
                  <a:lnTo>
                    <a:pt x="162051" y="169545"/>
                  </a:lnTo>
                  <a:lnTo>
                    <a:pt x="162305" y="171450"/>
                  </a:lnTo>
                  <a:lnTo>
                    <a:pt x="162560" y="173355"/>
                  </a:lnTo>
                  <a:lnTo>
                    <a:pt x="149860" y="177800"/>
                  </a:lnTo>
                  <a:lnTo>
                    <a:pt x="145414" y="177800"/>
                  </a:lnTo>
                  <a:lnTo>
                    <a:pt x="140715" y="177800"/>
                  </a:lnTo>
                  <a:lnTo>
                    <a:pt x="137160" y="177800"/>
                  </a:lnTo>
                  <a:lnTo>
                    <a:pt x="134619" y="177673"/>
                  </a:lnTo>
                  <a:lnTo>
                    <a:pt x="131952" y="177546"/>
                  </a:lnTo>
                  <a:lnTo>
                    <a:pt x="130048" y="177165"/>
                  </a:lnTo>
                  <a:lnTo>
                    <a:pt x="128650" y="176784"/>
                  </a:lnTo>
                  <a:lnTo>
                    <a:pt x="127253" y="176403"/>
                  </a:lnTo>
                  <a:lnTo>
                    <a:pt x="126364" y="175895"/>
                  </a:lnTo>
                  <a:lnTo>
                    <a:pt x="125856" y="175133"/>
                  </a:lnTo>
                  <a:lnTo>
                    <a:pt x="125222" y="174371"/>
                  </a:lnTo>
                  <a:lnTo>
                    <a:pt x="124840" y="173482"/>
                  </a:lnTo>
                  <a:lnTo>
                    <a:pt x="124460" y="172212"/>
                  </a:lnTo>
                  <a:lnTo>
                    <a:pt x="112649" y="136906"/>
                  </a:lnTo>
                  <a:lnTo>
                    <a:pt x="46354" y="136906"/>
                  </a:lnTo>
                  <a:lnTo>
                    <a:pt x="35178" y="171323"/>
                  </a:lnTo>
                  <a:lnTo>
                    <a:pt x="34925" y="172593"/>
                  </a:lnTo>
                  <a:lnTo>
                    <a:pt x="34416" y="173609"/>
                  </a:lnTo>
                  <a:lnTo>
                    <a:pt x="33781" y="174498"/>
                  </a:lnTo>
                  <a:lnTo>
                    <a:pt x="33274" y="175387"/>
                  </a:lnTo>
                  <a:lnTo>
                    <a:pt x="32258" y="176022"/>
                  </a:lnTo>
                  <a:lnTo>
                    <a:pt x="30987" y="176530"/>
                  </a:lnTo>
                  <a:lnTo>
                    <a:pt x="29590" y="177037"/>
                  </a:lnTo>
                  <a:lnTo>
                    <a:pt x="27812" y="177419"/>
                  </a:lnTo>
                  <a:lnTo>
                    <a:pt x="25400" y="177546"/>
                  </a:lnTo>
                  <a:lnTo>
                    <a:pt x="22987" y="177800"/>
                  </a:lnTo>
                  <a:lnTo>
                    <a:pt x="19812" y="177800"/>
                  </a:lnTo>
                  <a:lnTo>
                    <a:pt x="15875" y="177800"/>
                  </a:lnTo>
                  <a:lnTo>
                    <a:pt x="11684" y="177800"/>
                  </a:lnTo>
                  <a:lnTo>
                    <a:pt x="8509" y="177673"/>
                  </a:lnTo>
                  <a:lnTo>
                    <a:pt x="6096" y="177419"/>
                  </a:lnTo>
                  <a:lnTo>
                    <a:pt x="3683" y="177165"/>
                  </a:lnTo>
                  <a:lnTo>
                    <a:pt x="2159" y="176530"/>
                  </a:lnTo>
                  <a:lnTo>
                    <a:pt x="1142" y="175387"/>
                  </a:lnTo>
                  <a:lnTo>
                    <a:pt x="253" y="174371"/>
                  </a:lnTo>
                  <a:lnTo>
                    <a:pt x="0" y="172974"/>
                  </a:lnTo>
                  <a:lnTo>
                    <a:pt x="253" y="171069"/>
                  </a:lnTo>
                  <a:lnTo>
                    <a:pt x="508" y="169164"/>
                  </a:lnTo>
                  <a:lnTo>
                    <a:pt x="1142" y="166624"/>
                  </a:lnTo>
                  <a:lnTo>
                    <a:pt x="2286" y="163449"/>
                  </a:lnTo>
                  <a:lnTo>
                    <a:pt x="56641" y="7112"/>
                  </a:lnTo>
                  <a:lnTo>
                    <a:pt x="71374" y="0"/>
                  </a:lnTo>
                  <a:lnTo>
                    <a:pt x="75184" y="0"/>
                  </a:lnTo>
                  <a:lnTo>
                    <a:pt x="79755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51580" y="418845"/>
              <a:ext cx="162433" cy="18694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78154" y="370458"/>
              <a:ext cx="2907665" cy="233045"/>
            </a:xfrm>
            <a:custGeom>
              <a:avLst/>
              <a:gdLst/>
              <a:ahLst/>
              <a:cxnLst/>
              <a:rect l="l" t="t" r="r" b="b"/>
              <a:pathLst>
                <a:path w="2907665" h="233045">
                  <a:moveTo>
                    <a:pt x="572871" y="52958"/>
                  </a:moveTo>
                  <a:lnTo>
                    <a:pt x="578205" y="52958"/>
                  </a:lnTo>
                  <a:lnTo>
                    <a:pt x="582523" y="52958"/>
                  </a:lnTo>
                  <a:lnTo>
                    <a:pt x="585698" y="53086"/>
                  </a:lnTo>
                  <a:lnTo>
                    <a:pt x="588873" y="53339"/>
                  </a:lnTo>
                  <a:lnTo>
                    <a:pt x="591286" y="53593"/>
                  </a:lnTo>
                  <a:lnTo>
                    <a:pt x="593064" y="54101"/>
                  </a:lnTo>
                  <a:lnTo>
                    <a:pt x="594842" y="54610"/>
                  </a:lnTo>
                  <a:lnTo>
                    <a:pt x="596112" y="55371"/>
                  </a:lnTo>
                  <a:lnTo>
                    <a:pt x="596874" y="56387"/>
                  </a:lnTo>
                  <a:lnTo>
                    <a:pt x="597636" y="57403"/>
                  </a:lnTo>
                  <a:lnTo>
                    <a:pt x="598398" y="58674"/>
                  </a:lnTo>
                  <a:lnTo>
                    <a:pt x="598906" y="60451"/>
                  </a:lnTo>
                  <a:lnTo>
                    <a:pt x="653389" y="216662"/>
                  </a:lnTo>
                  <a:lnTo>
                    <a:pt x="654405" y="219837"/>
                  </a:lnTo>
                  <a:lnTo>
                    <a:pt x="655167" y="222503"/>
                  </a:lnTo>
                  <a:lnTo>
                    <a:pt x="655421" y="224408"/>
                  </a:lnTo>
                  <a:lnTo>
                    <a:pt x="655675" y="226313"/>
                  </a:lnTo>
                  <a:lnTo>
                    <a:pt x="642975" y="230758"/>
                  </a:lnTo>
                  <a:lnTo>
                    <a:pt x="638530" y="230758"/>
                  </a:lnTo>
                  <a:lnTo>
                    <a:pt x="633831" y="230758"/>
                  </a:lnTo>
                  <a:lnTo>
                    <a:pt x="630275" y="230758"/>
                  </a:lnTo>
                  <a:lnTo>
                    <a:pt x="627735" y="230631"/>
                  </a:lnTo>
                  <a:lnTo>
                    <a:pt x="625068" y="230504"/>
                  </a:lnTo>
                  <a:lnTo>
                    <a:pt x="623163" y="230124"/>
                  </a:lnTo>
                  <a:lnTo>
                    <a:pt x="621766" y="229742"/>
                  </a:lnTo>
                  <a:lnTo>
                    <a:pt x="620369" y="229362"/>
                  </a:lnTo>
                  <a:lnTo>
                    <a:pt x="619480" y="228853"/>
                  </a:lnTo>
                  <a:lnTo>
                    <a:pt x="618972" y="228091"/>
                  </a:lnTo>
                  <a:lnTo>
                    <a:pt x="618337" y="227329"/>
                  </a:lnTo>
                  <a:lnTo>
                    <a:pt x="617956" y="226440"/>
                  </a:lnTo>
                  <a:lnTo>
                    <a:pt x="617575" y="225170"/>
                  </a:lnTo>
                  <a:lnTo>
                    <a:pt x="605764" y="189864"/>
                  </a:lnTo>
                  <a:lnTo>
                    <a:pt x="539470" y="189864"/>
                  </a:lnTo>
                  <a:lnTo>
                    <a:pt x="528294" y="224281"/>
                  </a:lnTo>
                  <a:lnTo>
                    <a:pt x="528040" y="225551"/>
                  </a:lnTo>
                  <a:lnTo>
                    <a:pt x="527532" y="226567"/>
                  </a:lnTo>
                  <a:lnTo>
                    <a:pt x="526897" y="227456"/>
                  </a:lnTo>
                  <a:lnTo>
                    <a:pt x="526389" y="228345"/>
                  </a:lnTo>
                  <a:lnTo>
                    <a:pt x="525373" y="228980"/>
                  </a:lnTo>
                  <a:lnTo>
                    <a:pt x="524103" y="229488"/>
                  </a:lnTo>
                  <a:lnTo>
                    <a:pt x="522706" y="229996"/>
                  </a:lnTo>
                  <a:lnTo>
                    <a:pt x="520928" y="230377"/>
                  </a:lnTo>
                  <a:lnTo>
                    <a:pt x="518515" y="230504"/>
                  </a:lnTo>
                  <a:lnTo>
                    <a:pt x="516102" y="230758"/>
                  </a:lnTo>
                  <a:lnTo>
                    <a:pt x="512927" y="230758"/>
                  </a:lnTo>
                  <a:lnTo>
                    <a:pt x="508990" y="230758"/>
                  </a:lnTo>
                  <a:lnTo>
                    <a:pt x="504799" y="230758"/>
                  </a:lnTo>
                  <a:lnTo>
                    <a:pt x="501624" y="230631"/>
                  </a:lnTo>
                  <a:lnTo>
                    <a:pt x="499211" y="230377"/>
                  </a:lnTo>
                  <a:lnTo>
                    <a:pt x="496798" y="230124"/>
                  </a:lnTo>
                  <a:lnTo>
                    <a:pt x="495274" y="229488"/>
                  </a:lnTo>
                  <a:lnTo>
                    <a:pt x="494258" y="228345"/>
                  </a:lnTo>
                  <a:lnTo>
                    <a:pt x="493369" y="227329"/>
                  </a:lnTo>
                  <a:lnTo>
                    <a:pt x="493115" y="225932"/>
                  </a:lnTo>
                  <a:lnTo>
                    <a:pt x="493369" y="224027"/>
                  </a:lnTo>
                  <a:lnTo>
                    <a:pt x="493623" y="222123"/>
                  </a:lnTo>
                  <a:lnTo>
                    <a:pt x="494258" y="219582"/>
                  </a:lnTo>
                  <a:lnTo>
                    <a:pt x="495401" y="216407"/>
                  </a:lnTo>
                  <a:lnTo>
                    <a:pt x="549757" y="60070"/>
                  </a:lnTo>
                  <a:lnTo>
                    <a:pt x="564489" y="52958"/>
                  </a:lnTo>
                  <a:lnTo>
                    <a:pt x="568299" y="52958"/>
                  </a:lnTo>
                  <a:lnTo>
                    <a:pt x="572871" y="52958"/>
                  </a:lnTo>
                  <a:close/>
                </a:path>
                <a:path w="2907665" h="233045">
                  <a:moveTo>
                    <a:pt x="18808" y="52958"/>
                  </a:moveTo>
                  <a:lnTo>
                    <a:pt x="22987" y="52958"/>
                  </a:lnTo>
                  <a:lnTo>
                    <a:pt x="26327" y="53086"/>
                  </a:lnTo>
                  <a:lnTo>
                    <a:pt x="28816" y="53212"/>
                  </a:lnTo>
                  <a:lnTo>
                    <a:pt x="31318" y="53339"/>
                  </a:lnTo>
                  <a:lnTo>
                    <a:pt x="37947" y="56261"/>
                  </a:lnTo>
                  <a:lnTo>
                    <a:pt x="38620" y="57023"/>
                  </a:lnTo>
                  <a:lnTo>
                    <a:pt x="39281" y="58038"/>
                  </a:lnTo>
                  <a:lnTo>
                    <a:pt x="39916" y="59308"/>
                  </a:lnTo>
                  <a:lnTo>
                    <a:pt x="59524" y="102615"/>
                  </a:lnTo>
                  <a:lnTo>
                    <a:pt x="61429" y="106806"/>
                  </a:lnTo>
                  <a:lnTo>
                    <a:pt x="70827" y="130428"/>
                  </a:lnTo>
                  <a:lnTo>
                    <a:pt x="71107" y="130428"/>
                  </a:lnTo>
                  <a:lnTo>
                    <a:pt x="72821" y="125475"/>
                  </a:lnTo>
                  <a:lnTo>
                    <a:pt x="74599" y="120776"/>
                  </a:lnTo>
                  <a:lnTo>
                    <a:pt x="76415" y="116077"/>
                  </a:lnTo>
                  <a:lnTo>
                    <a:pt x="78232" y="111505"/>
                  </a:lnTo>
                  <a:lnTo>
                    <a:pt x="79997" y="107061"/>
                  </a:lnTo>
                  <a:lnTo>
                    <a:pt x="81724" y="102869"/>
                  </a:lnTo>
                  <a:lnTo>
                    <a:pt x="101066" y="59943"/>
                  </a:lnTo>
                  <a:lnTo>
                    <a:pt x="101511" y="58419"/>
                  </a:lnTo>
                  <a:lnTo>
                    <a:pt x="102082" y="57276"/>
                  </a:lnTo>
                  <a:lnTo>
                    <a:pt x="102768" y="56387"/>
                  </a:lnTo>
                  <a:lnTo>
                    <a:pt x="103441" y="55499"/>
                  </a:lnTo>
                  <a:lnTo>
                    <a:pt x="104470" y="54863"/>
                  </a:lnTo>
                  <a:lnTo>
                    <a:pt x="105829" y="54355"/>
                  </a:lnTo>
                  <a:lnTo>
                    <a:pt x="107188" y="53720"/>
                  </a:lnTo>
                  <a:lnTo>
                    <a:pt x="109054" y="53339"/>
                  </a:lnTo>
                  <a:lnTo>
                    <a:pt x="111404" y="53212"/>
                  </a:lnTo>
                  <a:lnTo>
                    <a:pt x="113766" y="53086"/>
                  </a:lnTo>
                  <a:lnTo>
                    <a:pt x="116903" y="52958"/>
                  </a:lnTo>
                  <a:lnTo>
                    <a:pt x="120802" y="52958"/>
                  </a:lnTo>
                  <a:lnTo>
                    <a:pt x="125983" y="52958"/>
                  </a:lnTo>
                  <a:lnTo>
                    <a:pt x="129997" y="53086"/>
                  </a:lnTo>
                  <a:lnTo>
                    <a:pt x="132854" y="53339"/>
                  </a:lnTo>
                  <a:lnTo>
                    <a:pt x="135712" y="53466"/>
                  </a:lnTo>
                  <a:lnTo>
                    <a:pt x="137667" y="54101"/>
                  </a:lnTo>
                  <a:lnTo>
                    <a:pt x="138709" y="54990"/>
                  </a:lnTo>
                  <a:lnTo>
                    <a:pt x="139763" y="56006"/>
                  </a:lnTo>
                  <a:lnTo>
                    <a:pt x="140004" y="57403"/>
                  </a:lnTo>
                  <a:lnTo>
                    <a:pt x="139458" y="59308"/>
                  </a:lnTo>
                  <a:lnTo>
                    <a:pt x="138912" y="61213"/>
                  </a:lnTo>
                  <a:lnTo>
                    <a:pt x="137833" y="63880"/>
                  </a:lnTo>
                  <a:lnTo>
                    <a:pt x="136194" y="67055"/>
                  </a:lnTo>
                  <a:lnTo>
                    <a:pt x="87985" y="163067"/>
                  </a:lnTo>
                  <a:lnTo>
                    <a:pt x="87985" y="225043"/>
                  </a:lnTo>
                  <a:lnTo>
                    <a:pt x="87985" y="225932"/>
                  </a:lnTo>
                  <a:lnTo>
                    <a:pt x="87693" y="226821"/>
                  </a:lnTo>
                  <a:lnTo>
                    <a:pt x="87096" y="227583"/>
                  </a:lnTo>
                  <a:lnTo>
                    <a:pt x="86512" y="228218"/>
                  </a:lnTo>
                  <a:lnTo>
                    <a:pt x="85534" y="228853"/>
                  </a:lnTo>
                  <a:lnTo>
                    <a:pt x="84175" y="229235"/>
                  </a:lnTo>
                  <a:lnTo>
                    <a:pt x="82816" y="229742"/>
                  </a:lnTo>
                  <a:lnTo>
                    <a:pt x="80975" y="230124"/>
                  </a:lnTo>
                  <a:lnTo>
                    <a:pt x="78663" y="230377"/>
                  </a:lnTo>
                  <a:lnTo>
                    <a:pt x="76339" y="230631"/>
                  </a:lnTo>
                  <a:lnTo>
                    <a:pt x="73456" y="230758"/>
                  </a:lnTo>
                  <a:lnTo>
                    <a:pt x="70015" y="230758"/>
                  </a:lnTo>
                  <a:lnTo>
                    <a:pt x="66471" y="230758"/>
                  </a:lnTo>
                  <a:lnTo>
                    <a:pt x="63563" y="230631"/>
                  </a:lnTo>
                  <a:lnTo>
                    <a:pt x="61302" y="230377"/>
                  </a:lnTo>
                  <a:lnTo>
                    <a:pt x="59029" y="230124"/>
                  </a:lnTo>
                  <a:lnTo>
                    <a:pt x="57188" y="229742"/>
                  </a:lnTo>
                  <a:lnTo>
                    <a:pt x="55778" y="229235"/>
                  </a:lnTo>
                  <a:lnTo>
                    <a:pt x="54368" y="228853"/>
                  </a:lnTo>
                  <a:lnTo>
                    <a:pt x="53403" y="228218"/>
                  </a:lnTo>
                  <a:lnTo>
                    <a:pt x="52857" y="227583"/>
                  </a:lnTo>
                  <a:lnTo>
                    <a:pt x="52311" y="226821"/>
                  </a:lnTo>
                  <a:lnTo>
                    <a:pt x="52031" y="225932"/>
                  </a:lnTo>
                  <a:lnTo>
                    <a:pt x="52031" y="225043"/>
                  </a:lnTo>
                  <a:lnTo>
                    <a:pt x="52031" y="163067"/>
                  </a:lnTo>
                  <a:lnTo>
                    <a:pt x="3835" y="67055"/>
                  </a:lnTo>
                  <a:lnTo>
                    <a:pt x="2108" y="63753"/>
                  </a:lnTo>
                  <a:lnTo>
                    <a:pt x="990" y="61087"/>
                  </a:lnTo>
                  <a:lnTo>
                    <a:pt x="495" y="59308"/>
                  </a:lnTo>
                  <a:lnTo>
                    <a:pt x="0" y="57403"/>
                  </a:lnTo>
                  <a:lnTo>
                    <a:pt x="266" y="56006"/>
                  </a:lnTo>
                  <a:lnTo>
                    <a:pt x="1308" y="54990"/>
                  </a:lnTo>
                  <a:lnTo>
                    <a:pt x="2349" y="54101"/>
                  </a:lnTo>
                  <a:lnTo>
                    <a:pt x="4279" y="53466"/>
                  </a:lnTo>
                  <a:lnTo>
                    <a:pt x="7099" y="53339"/>
                  </a:lnTo>
                  <a:lnTo>
                    <a:pt x="9918" y="53086"/>
                  </a:lnTo>
                  <a:lnTo>
                    <a:pt x="13817" y="52958"/>
                  </a:lnTo>
                  <a:lnTo>
                    <a:pt x="18808" y="52958"/>
                  </a:lnTo>
                  <a:close/>
                </a:path>
                <a:path w="2907665" h="233045">
                  <a:moveTo>
                    <a:pt x="2854172" y="50673"/>
                  </a:moveTo>
                  <a:lnTo>
                    <a:pt x="2858236" y="50673"/>
                  </a:lnTo>
                  <a:lnTo>
                    <a:pt x="2862427" y="50926"/>
                  </a:lnTo>
                  <a:lnTo>
                    <a:pt x="2866618" y="51562"/>
                  </a:lnTo>
                  <a:lnTo>
                    <a:pt x="2870809" y="52196"/>
                  </a:lnTo>
                  <a:lnTo>
                    <a:pt x="2874746" y="53086"/>
                  </a:lnTo>
                  <a:lnTo>
                    <a:pt x="2878302" y="54228"/>
                  </a:lnTo>
                  <a:lnTo>
                    <a:pt x="2881985" y="55244"/>
                  </a:lnTo>
                  <a:lnTo>
                    <a:pt x="2893542" y="61213"/>
                  </a:lnTo>
                  <a:lnTo>
                    <a:pt x="2894558" y="62102"/>
                  </a:lnTo>
                  <a:lnTo>
                    <a:pt x="2895066" y="62991"/>
                  </a:lnTo>
                  <a:lnTo>
                    <a:pt x="2895447" y="63626"/>
                  </a:lnTo>
                  <a:lnTo>
                    <a:pt x="2895701" y="64262"/>
                  </a:lnTo>
                  <a:lnTo>
                    <a:pt x="2896082" y="65024"/>
                  </a:lnTo>
                  <a:lnTo>
                    <a:pt x="2896209" y="66039"/>
                  </a:lnTo>
                  <a:lnTo>
                    <a:pt x="2896463" y="67182"/>
                  </a:lnTo>
                  <a:lnTo>
                    <a:pt x="2896590" y="68452"/>
                  </a:lnTo>
                  <a:lnTo>
                    <a:pt x="2896717" y="69976"/>
                  </a:lnTo>
                  <a:lnTo>
                    <a:pt x="2896844" y="71627"/>
                  </a:lnTo>
                  <a:lnTo>
                    <a:pt x="2896844" y="73660"/>
                  </a:lnTo>
                  <a:lnTo>
                    <a:pt x="2896844" y="75945"/>
                  </a:lnTo>
                  <a:lnTo>
                    <a:pt x="2896844" y="78612"/>
                  </a:lnTo>
                  <a:lnTo>
                    <a:pt x="2896844" y="80771"/>
                  </a:lnTo>
                  <a:lnTo>
                    <a:pt x="2896717" y="82676"/>
                  </a:lnTo>
                  <a:lnTo>
                    <a:pt x="2896590" y="84454"/>
                  </a:lnTo>
                  <a:lnTo>
                    <a:pt x="2896336" y="85978"/>
                  </a:lnTo>
                  <a:lnTo>
                    <a:pt x="2895955" y="87121"/>
                  </a:lnTo>
                  <a:lnTo>
                    <a:pt x="2895701" y="88264"/>
                  </a:lnTo>
                  <a:lnTo>
                    <a:pt x="2895193" y="89153"/>
                  </a:lnTo>
                  <a:lnTo>
                    <a:pt x="2894685" y="89662"/>
                  </a:lnTo>
                  <a:lnTo>
                    <a:pt x="2894050" y="90296"/>
                  </a:lnTo>
                  <a:lnTo>
                    <a:pt x="2893288" y="90550"/>
                  </a:lnTo>
                  <a:lnTo>
                    <a:pt x="2892272" y="90550"/>
                  </a:lnTo>
                  <a:lnTo>
                    <a:pt x="2891256" y="90550"/>
                  </a:lnTo>
                  <a:lnTo>
                    <a:pt x="2889605" y="89915"/>
                  </a:lnTo>
                  <a:lnTo>
                    <a:pt x="2887446" y="88645"/>
                  </a:lnTo>
                  <a:lnTo>
                    <a:pt x="2885287" y="87375"/>
                  </a:lnTo>
                  <a:lnTo>
                    <a:pt x="2882620" y="85978"/>
                  </a:lnTo>
                  <a:lnTo>
                    <a:pt x="2879445" y="84454"/>
                  </a:lnTo>
                  <a:lnTo>
                    <a:pt x="2876270" y="82930"/>
                  </a:lnTo>
                  <a:lnTo>
                    <a:pt x="2872587" y="81661"/>
                  </a:lnTo>
                  <a:lnTo>
                    <a:pt x="2868396" y="80390"/>
                  </a:lnTo>
                  <a:lnTo>
                    <a:pt x="2864205" y="79120"/>
                  </a:lnTo>
                  <a:lnTo>
                    <a:pt x="2859633" y="78486"/>
                  </a:lnTo>
                  <a:lnTo>
                    <a:pt x="2854680" y="78486"/>
                  </a:lnTo>
                  <a:lnTo>
                    <a:pt x="2850743" y="78486"/>
                  </a:lnTo>
                  <a:lnTo>
                    <a:pt x="2847314" y="78993"/>
                  </a:lnTo>
                  <a:lnTo>
                    <a:pt x="2844393" y="80010"/>
                  </a:lnTo>
                  <a:lnTo>
                    <a:pt x="2841599" y="80899"/>
                  </a:lnTo>
                  <a:lnTo>
                    <a:pt x="2832836" y="90042"/>
                  </a:lnTo>
                  <a:lnTo>
                    <a:pt x="2831820" y="92328"/>
                  </a:lnTo>
                  <a:lnTo>
                    <a:pt x="2831312" y="94868"/>
                  </a:lnTo>
                  <a:lnTo>
                    <a:pt x="2831312" y="97536"/>
                  </a:lnTo>
                  <a:lnTo>
                    <a:pt x="2831312" y="101345"/>
                  </a:lnTo>
                  <a:lnTo>
                    <a:pt x="2832455" y="104775"/>
                  </a:lnTo>
                  <a:lnTo>
                    <a:pt x="2834614" y="107568"/>
                  </a:lnTo>
                  <a:lnTo>
                    <a:pt x="2836646" y="110489"/>
                  </a:lnTo>
                  <a:lnTo>
                    <a:pt x="2839567" y="113029"/>
                  </a:lnTo>
                  <a:lnTo>
                    <a:pt x="2843123" y="115188"/>
                  </a:lnTo>
                  <a:lnTo>
                    <a:pt x="2846679" y="117475"/>
                  </a:lnTo>
                  <a:lnTo>
                    <a:pt x="2850743" y="119506"/>
                  </a:lnTo>
                  <a:lnTo>
                    <a:pt x="2855315" y="121538"/>
                  </a:lnTo>
                  <a:lnTo>
                    <a:pt x="2859887" y="123443"/>
                  </a:lnTo>
                  <a:lnTo>
                    <a:pt x="2864459" y="125475"/>
                  </a:lnTo>
                  <a:lnTo>
                    <a:pt x="2869285" y="127762"/>
                  </a:lnTo>
                  <a:lnTo>
                    <a:pt x="2873984" y="129920"/>
                  </a:lnTo>
                  <a:lnTo>
                    <a:pt x="2878556" y="132333"/>
                  </a:lnTo>
                  <a:lnTo>
                    <a:pt x="2883128" y="135127"/>
                  </a:lnTo>
                  <a:lnTo>
                    <a:pt x="2887700" y="137921"/>
                  </a:lnTo>
                  <a:lnTo>
                    <a:pt x="2891637" y="141224"/>
                  </a:lnTo>
                  <a:lnTo>
                    <a:pt x="2907131" y="170052"/>
                  </a:lnTo>
                  <a:lnTo>
                    <a:pt x="2907131" y="177164"/>
                  </a:lnTo>
                  <a:lnTo>
                    <a:pt x="2907131" y="186436"/>
                  </a:lnTo>
                  <a:lnTo>
                    <a:pt x="2905353" y="194563"/>
                  </a:lnTo>
                  <a:lnTo>
                    <a:pt x="2901924" y="201549"/>
                  </a:lnTo>
                  <a:lnTo>
                    <a:pt x="2898495" y="208533"/>
                  </a:lnTo>
                  <a:lnTo>
                    <a:pt x="2861123" y="231116"/>
                  </a:lnTo>
                  <a:lnTo>
                    <a:pt x="2841853" y="233044"/>
                  </a:lnTo>
                  <a:lnTo>
                    <a:pt x="2835757" y="233044"/>
                  </a:lnTo>
                  <a:lnTo>
                    <a:pt x="2830169" y="232663"/>
                  </a:lnTo>
                  <a:lnTo>
                    <a:pt x="2824962" y="231648"/>
                  </a:lnTo>
                  <a:lnTo>
                    <a:pt x="2819628" y="230631"/>
                  </a:lnTo>
                  <a:lnTo>
                    <a:pt x="2815056" y="229362"/>
                  </a:lnTo>
                  <a:lnTo>
                    <a:pt x="2811119" y="227964"/>
                  </a:lnTo>
                  <a:lnTo>
                    <a:pt x="2807055" y="226567"/>
                  </a:lnTo>
                  <a:lnTo>
                    <a:pt x="2803753" y="225170"/>
                  </a:lnTo>
                  <a:lnTo>
                    <a:pt x="2801086" y="223519"/>
                  </a:lnTo>
                  <a:lnTo>
                    <a:pt x="2798419" y="221995"/>
                  </a:lnTo>
                  <a:lnTo>
                    <a:pt x="2796514" y="220725"/>
                  </a:lnTo>
                  <a:lnTo>
                    <a:pt x="2795244" y="219455"/>
                  </a:lnTo>
                  <a:lnTo>
                    <a:pt x="2794101" y="218312"/>
                  </a:lnTo>
                  <a:lnTo>
                    <a:pt x="2793212" y="216662"/>
                  </a:lnTo>
                  <a:lnTo>
                    <a:pt x="2792704" y="214375"/>
                  </a:lnTo>
                  <a:lnTo>
                    <a:pt x="2792323" y="212216"/>
                  </a:lnTo>
                  <a:lnTo>
                    <a:pt x="2792069" y="208914"/>
                  </a:lnTo>
                  <a:lnTo>
                    <a:pt x="2792069" y="204724"/>
                  </a:lnTo>
                  <a:lnTo>
                    <a:pt x="2792069" y="201929"/>
                  </a:lnTo>
                  <a:lnTo>
                    <a:pt x="2792069" y="199643"/>
                  </a:lnTo>
                  <a:lnTo>
                    <a:pt x="2792323" y="197738"/>
                  </a:lnTo>
                  <a:lnTo>
                    <a:pt x="2792450" y="195833"/>
                  </a:lnTo>
                  <a:lnTo>
                    <a:pt x="2792704" y="194310"/>
                  </a:lnTo>
                  <a:lnTo>
                    <a:pt x="2793212" y="193039"/>
                  </a:lnTo>
                  <a:lnTo>
                    <a:pt x="2793593" y="191896"/>
                  </a:lnTo>
                  <a:lnTo>
                    <a:pt x="2794101" y="191007"/>
                  </a:lnTo>
                  <a:lnTo>
                    <a:pt x="2794863" y="190500"/>
                  </a:lnTo>
                  <a:lnTo>
                    <a:pt x="2795498" y="189991"/>
                  </a:lnTo>
                  <a:lnTo>
                    <a:pt x="2796260" y="189864"/>
                  </a:lnTo>
                  <a:lnTo>
                    <a:pt x="2797149" y="189864"/>
                  </a:lnTo>
                  <a:lnTo>
                    <a:pt x="2798419" y="189864"/>
                  </a:lnTo>
                  <a:lnTo>
                    <a:pt x="2800197" y="190500"/>
                  </a:lnTo>
                  <a:lnTo>
                    <a:pt x="2802610" y="192024"/>
                  </a:lnTo>
                  <a:lnTo>
                    <a:pt x="2804896" y="193548"/>
                  </a:lnTo>
                  <a:lnTo>
                    <a:pt x="2807817" y="195199"/>
                  </a:lnTo>
                  <a:lnTo>
                    <a:pt x="2811500" y="196976"/>
                  </a:lnTo>
                  <a:lnTo>
                    <a:pt x="2815183" y="198881"/>
                  </a:lnTo>
                  <a:lnTo>
                    <a:pt x="2819501" y="200532"/>
                  </a:lnTo>
                  <a:lnTo>
                    <a:pt x="2824454" y="201929"/>
                  </a:lnTo>
                  <a:lnTo>
                    <a:pt x="2829534" y="203453"/>
                  </a:lnTo>
                  <a:lnTo>
                    <a:pt x="2835376" y="204215"/>
                  </a:lnTo>
                  <a:lnTo>
                    <a:pt x="2841980" y="204215"/>
                  </a:lnTo>
                  <a:lnTo>
                    <a:pt x="2846298" y="204215"/>
                  </a:lnTo>
                  <a:lnTo>
                    <a:pt x="2850235" y="203707"/>
                  </a:lnTo>
                  <a:lnTo>
                    <a:pt x="2853664" y="202691"/>
                  </a:lnTo>
                  <a:lnTo>
                    <a:pt x="2857093" y="201675"/>
                  </a:lnTo>
                  <a:lnTo>
                    <a:pt x="2860141" y="200151"/>
                  </a:lnTo>
                  <a:lnTo>
                    <a:pt x="2862427" y="198246"/>
                  </a:lnTo>
                  <a:lnTo>
                    <a:pt x="2864840" y="196341"/>
                  </a:lnTo>
                  <a:lnTo>
                    <a:pt x="2866745" y="193928"/>
                  </a:lnTo>
                  <a:lnTo>
                    <a:pt x="2868015" y="191135"/>
                  </a:lnTo>
                  <a:lnTo>
                    <a:pt x="2869285" y="188340"/>
                  </a:lnTo>
                  <a:lnTo>
                    <a:pt x="2869920" y="185165"/>
                  </a:lnTo>
                  <a:lnTo>
                    <a:pt x="2869920" y="181737"/>
                  </a:lnTo>
                  <a:lnTo>
                    <a:pt x="2869920" y="177800"/>
                  </a:lnTo>
                  <a:lnTo>
                    <a:pt x="2841726" y="155701"/>
                  </a:lnTo>
                  <a:lnTo>
                    <a:pt x="2837154" y="153542"/>
                  </a:lnTo>
                  <a:lnTo>
                    <a:pt x="2832455" y="151383"/>
                  </a:lnTo>
                  <a:lnTo>
                    <a:pt x="2827756" y="149225"/>
                  </a:lnTo>
                  <a:lnTo>
                    <a:pt x="2823184" y="146685"/>
                  </a:lnTo>
                  <a:lnTo>
                    <a:pt x="2818739" y="144017"/>
                  </a:lnTo>
                  <a:lnTo>
                    <a:pt x="2814294" y="141224"/>
                  </a:lnTo>
                  <a:lnTo>
                    <a:pt x="2810230" y="137921"/>
                  </a:lnTo>
                  <a:lnTo>
                    <a:pt x="2806801" y="133985"/>
                  </a:lnTo>
                  <a:lnTo>
                    <a:pt x="2803245" y="130175"/>
                  </a:lnTo>
                  <a:lnTo>
                    <a:pt x="2800451" y="125602"/>
                  </a:lnTo>
                  <a:lnTo>
                    <a:pt x="2798292" y="120395"/>
                  </a:lnTo>
                  <a:lnTo>
                    <a:pt x="2796133" y="115062"/>
                  </a:lnTo>
                  <a:lnTo>
                    <a:pt x="2794990" y="108838"/>
                  </a:lnTo>
                  <a:lnTo>
                    <a:pt x="2794990" y="101473"/>
                  </a:lnTo>
                  <a:lnTo>
                    <a:pt x="2794990" y="92963"/>
                  </a:lnTo>
                  <a:lnTo>
                    <a:pt x="2817723" y="59054"/>
                  </a:lnTo>
                  <a:lnTo>
                    <a:pt x="2846044" y="50673"/>
                  </a:lnTo>
                  <a:lnTo>
                    <a:pt x="2854172" y="50673"/>
                  </a:lnTo>
                  <a:close/>
                </a:path>
                <a:path w="2907665" h="233045">
                  <a:moveTo>
                    <a:pt x="2754350" y="0"/>
                  </a:moveTo>
                  <a:lnTo>
                    <a:pt x="2758541" y="0"/>
                  </a:lnTo>
                  <a:lnTo>
                    <a:pt x="2761716" y="253"/>
                  </a:lnTo>
                  <a:lnTo>
                    <a:pt x="2769971" y="4699"/>
                  </a:lnTo>
                  <a:lnTo>
                    <a:pt x="2769463" y="5841"/>
                  </a:lnTo>
                  <a:lnTo>
                    <a:pt x="2736697" y="36449"/>
                  </a:lnTo>
                  <a:lnTo>
                    <a:pt x="2721203" y="41275"/>
                  </a:lnTo>
                  <a:lnTo>
                    <a:pt x="2718409" y="41275"/>
                  </a:lnTo>
                  <a:lnTo>
                    <a:pt x="2715361" y="41275"/>
                  </a:lnTo>
                  <a:lnTo>
                    <a:pt x="2712821" y="41148"/>
                  </a:lnTo>
                  <a:lnTo>
                    <a:pt x="2710916" y="40766"/>
                  </a:lnTo>
                  <a:lnTo>
                    <a:pt x="2709138" y="40512"/>
                  </a:lnTo>
                  <a:lnTo>
                    <a:pt x="2707741" y="40131"/>
                  </a:lnTo>
                  <a:lnTo>
                    <a:pt x="2706979" y="39496"/>
                  </a:lnTo>
                  <a:lnTo>
                    <a:pt x="2706217" y="38988"/>
                  </a:lnTo>
                  <a:lnTo>
                    <a:pt x="2705963" y="38226"/>
                  </a:lnTo>
                  <a:lnTo>
                    <a:pt x="2706090" y="37337"/>
                  </a:lnTo>
                  <a:lnTo>
                    <a:pt x="2706344" y="36321"/>
                  </a:lnTo>
                  <a:lnTo>
                    <a:pt x="2732506" y="6223"/>
                  </a:lnTo>
                  <a:lnTo>
                    <a:pt x="2748127" y="0"/>
                  </a:lnTo>
                  <a:lnTo>
                    <a:pt x="2751048" y="0"/>
                  </a:lnTo>
                  <a:lnTo>
                    <a:pt x="275435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254127" y="2078101"/>
            <a:ext cx="2614295" cy="1045844"/>
          </a:xfrm>
          <a:custGeom>
            <a:avLst/>
            <a:gdLst/>
            <a:ahLst/>
            <a:cxnLst/>
            <a:rect l="l" t="t" r="r" b="b"/>
            <a:pathLst>
              <a:path w="2614295" h="1045844">
                <a:moveTo>
                  <a:pt x="2091182" y="0"/>
                </a:moveTo>
                <a:lnTo>
                  <a:pt x="0" y="0"/>
                </a:lnTo>
                <a:lnTo>
                  <a:pt x="0" y="1045590"/>
                </a:lnTo>
                <a:lnTo>
                  <a:pt x="2091182" y="1045590"/>
                </a:lnTo>
                <a:lnTo>
                  <a:pt x="2613914" y="522859"/>
                </a:lnTo>
                <a:lnTo>
                  <a:pt x="2091182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859637" y="2396439"/>
            <a:ext cx="122618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i="0" spc="-10" dirty="0">
                <a:solidFill>
                  <a:srgbClr val="FFFFFF"/>
                </a:solidFill>
                <a:latin typeface="Calibri"/>
                <a:cs typeface="Calibri"/>
              </a:rPr>
              <a:t>Absorption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332608" y="2065401"/>
            <a:ext cx="2639695" cy="1071245"/>
            <a:chOff x="2332608" y="2065401"/>
            <a:chExt cx="2639695" cy="1071245"/>
          </a:xfrm>
        </p:grpSpPr>
        <p:sp>
          <p:nvSpPr>
            <p:cNvPr id="25" name="object 25"/>
            <p:cNvSpPr/>
            <p:nvPr/>
          </p:nvSpPr>
          <p:spPr>
            <a:xfrm>
              <a:off x="2345308" y="2078101"/>
              <a:ext cx="2614295" cy="1045844"/>
            </a:xfrm>
            <a:custGeom>
              <a:avLst/>
              <a:gdLst/>
              <a:ahLst/>
              <a:cxnLst/>
              <a:rect l="l" t="t" r="r" b="b"/>
              <a:pathLst>
                <a:path w="2614295" h="1045844">
                  <a:moveTo>
                    <a:pt x="2091055" y="0"/>
                  </a:moveTo>
                  <a:lnTo>
                    <a:pt x="0" y="0"/>
                  </a:lnTo>
                  <a:lnTo>
                    <a:pt x="522732" y="522859"/>
                  </a:lnTo>
                  <a:lnTo>
                    <a:pt x="0" y="1045590"/>
                  </a:lnTo>
                  <a:lnTo>
                    <a:pt x="2091055" y="1045590"/>
                  </a:lnTo>
                  <a:lnTo>
                    <a:pt x="2613787" y="522859"/>
                  </a:lnTo>
                  <a:lnTo>
                    <a:pt x="2091055" y="0"/>
                  </a:lnTo>
                  <a:close/>
                </a:path>
              </a:pathLst>
            </a:custGeom>
            <a:solidFill>
              <a:srgbClr val="5F5B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45308" y="2078101"/>
              <a:ext cx="2614295" cy="1045844"/>
            </a:xfrm>
            <a:custGeom>
              <a:avLst/>
              <a:gdLst/>
              <a:ahLst/>
              <a:cxnLst/>
              <a:rect l="l" t="t" r="r" b="b"/>
              <a:pathLst>
                <a:path w="2614295" h="1045844">
                  <a:moveTo>
                    <a:pt x="0" y="0"/>
                  </a:moveTo>
                  <a:lnTo>
                    <a:pt x="2091055" y="0"/>
                  </a:lnTo>
                  <a:lnTo>
                    <a:pt x="2613787" y="522859"/>
                  </a:lnTo>
                  <a:lnTo>
                    <a:pt x="2091055" y="1045590"/>
                  </a:lnTo>
                  <a:lnTo>
                    <a:pt x="0" y="1045590"/>
                  </a:lnTo>
                  <a:lnTo>
                    <a:pt x="522732" y="52285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026791" y="2396439"/>
            <a:ext cx="130810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Distribution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423664" y="2065401"/>
            <a:ext cx="2639695" cy="1071245"/>
            <a:chOff x="4423664" y="2065401"/>
            <a:chExt cx="2639695" cy="1071245"/>
          </a:xfrm>
        </p:grpSpPr>
        <p:sp>
          <p:nvSpPr>
            <p:cNvPr id="29" name="object 29"/>
            <p:cNvSpPr/>
            <p:nvPr/>
          </p:nvSpPr>
          <p:spPr>
            <a:xfrm>
              <a:off x="4436364" y="2078101"/>
              <a:ext cx="2614295" cy="1045844"/>
            </a:xfrm>
            <a:custGeom>
              <a:avLst/>
              <a:gdLst/>
              <a:ahLst/>
              <a:cxnLst/>
              <a:rect l="l" t="t" r="r" b="b"/>
              <a:pathLst>
                <a:path w="2614295" h="1045844">
                  <a:moveTo>
                    <a:pt x="2091182" y="0"/>
                  </a:moveTo>
                  <a:lnTo>
                    <a:pt x="0" y="0"/>
                  </a:lnTo>
                  <a:lnTo>
                    <a:pt x="522732" y="522859"/>
                  </a:lnTo>
                  <a:lnTo>
                    <a:pt x="0" y="1045590"/>
                  </a:lnTo>
                  <a:lnTo>
                    <a:pt x="2091182" y="1045590"/>
                  </a:lnTo>
                  <a:lnTo>
                    <a:pt x="2613914" y="522859"/>
                  </a:lnTo>
                  <a:lnTo>
                    <a:pt x="2091182" y="0"/>
                  </a:lnTo>
                  <a:close/>
                </a:path>
              </a:pathLst>
            </a:custGeom>
            <a:solidFill>
              <a:srgbClr val="527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436364" y="2078101"/>
              <a:ext cx="2614295" cy="1045844"/>
            </a:xfrm>
            <a:custGeom>
              <a:avLst/>
              <a:gdLst/>
              <a:ahLst/>
              <a:cxnLst/>
              <a:rect l="l" t="t" r="r" b="b"/>
              <a:pathLst>
                <a:path w="2614295" h="1045844">
                  <a:moveTo>
                    <a:pt x="0" y="0"/>
                  </a:moveTo>
                  <a:lnTo>
                    <a:pt x="2091182" y="0"/>
                  </a:lnTo>
                  <a:lnTo>
                    <a:pt x="2613914" y="522859"/>
                  </a:lnTo>
                  <a:lnTo>
                    <a:pt x="2091182" y="1045590"/>
                  </a:lnTo>
                  <a:lnTo>
                    <a:pt x="0" y="1045590"/>
                  </a:lnTo>
                  <a:lnTo>
                    <a:pt x="522732" y="52285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045202" y="2396439"/>
            <a:ext cx="145224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Métabolisme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514845" y="2065401"/>
            <a:ext cx="2639695" cy="1071245"/>
            <a:chOff x="6514845" y="2065401"/>
            <a:chExt cx="2639695" cy="1071245"/>
          </a:xfrm>
        </p:grpSpPr>
        <p:sp>
          <p:nvSpPr>
            <p:cNvPr id="33" name="object 33"/>
            <p:cNvSpPr/>
            <p:nvPr/>
          </p:nvSpPr>
          <p:spPr>
            <a:xfrm>
              <a:off x="6527545" y="2078101"/>
              <a:ext cx="2614295" cy="1045844"/>
            </a:xfrm>
            <a:custGeom>
              <a:avLst/>
              <a:gdLst/>
              <a:ahLst/>
              <a:cxnLst/>
              <a:rect l="l" t="t" r="r" b="b"/>
              <a:pathLst>
                <a:path w="2614295" h="1045844">
                  <a:moveTo>
                    <a:pt x="2091054" y="0"/>
                  </a:moveTo>
                  <a:lnTo>
                    <a:pt x="0" y="0"/>
                  </a:lnTo>
                  <a:lnTo>
                    <a:pt x="522731" y="522859"/>
                  </a:lnTo>
                  <a:lnTo>
                    <a:pt x="0" y="1045590"/>
                  </a:lnTo>
                  <a:lnTo>
                    <a:pt x="2091054" y="1045590"/>
                  </a:lnTo>
                  <a:lnTo>
                    <a:pt x="2613786" y="522859"/>
                  </a:lnTo>
                  <a:lnTo>
                    <a:pt x="2091054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527545" y="2078101"/>
              <a:ext cx="2614295" cy="1045844"/>
            </a:xfrm>
            <a:custGeom>
              <a:avLst/>
              <a:gdLst/>
              <a:ahLst/>
              <a:cxnLst/>
              <a:rect l="l" t="t" r="r" b="b"/>
              <a:pathLst>
                <a:path w="2614295" h="1045844">
                  <a:moveTo>
                    <a:pt x="0" y="0"/>
                  </a:moveTo>
                  <a:lnTo>
                    <a:pt x="2091054" y="0"/>
                  </a:lnTo>
                  <a:lnTo>
                    <a:pt x="2613786" y="522859"/>
                  </a:lnTo>
                  <a:lnTo>
                    <a:pt x="2091054" y="1045590"/>
                  </a:lnTo>
                  <a:lnTo>
                    <a:pt x="0" y="1045590"/>
                  </a:lnTo>
                  <a:lnTo>
                    <a:pt x="522731" y="52285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238745" y="2396439"/>
            <a:ext cx="124841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Élimination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471039" y="3272282"/>
            <a:ext cx="2113915" cy="1393825"/>
            <a:chOff x="2471039" y="3272282"/>
            <a:chExt cx="2113915" cy="1393825"/>
          </a:xfrm>
        </p:grpSpPr>
        <p:sp>
          <p:nvSpPr>
            <p:cNvPr id="37" name="object 37"/>
            <p:cNvSpPr/>
            <p:nvPr/>
          </p:nvSpPr>
          <p:spPr>
            <a:xfrm>
              <a:off x="2483739" y="3284982"/>
              <a:ext cx="2088514" cy="1368425"/>
            </a:xfrm>
            <a:custGeom>
              <a:avLst/>
              <a:gdLst/>
              <a:ahLst/>
              <a:cxnLst/>
              <a:rect l="l" t="t" r="r" b="b"/>
              <a:pathLst>
                <a:path w="2088514" h="1368425">
                  <a:moveTo>
                    <a:pt x="1860169" y="0"/>
                  </a:moveTo>
                  <a:lnTo>
                    <a:pt x="228092" y="0"/>
                  </a:lnTo>
                  <a:lnTo>
                    <a:pt x="182119" y="4633"/>
                  </a:lnTo>
                  <a:lnTo>
                    <a:pt x="139303" y="17922"/>
                  </a:lnTo>
                  <a:lnTo>
                    <a:pt x="100558" y="38951"/>
                  </a:lnTo>
                  <a:lnTo>
                    <a:pt x="66801" y="66801"/>
                  </a:lnTo>
                  <a:lnTo>
                    <a:pt x="38951" y="100558"/>
                  </a:lnTo>
                  <a:lnTo>
                    <a:pt x="17922" y="139303"/>
                  </a:lnTo>
                  <a:lnTo>
                    <a:pt x="4633" y="182119"/>
                  </a:lnTo>
                  <a:lnTo>
                    <a:pt x="0" y="228091"/>
                  </a:lnTo>
                  <a:lnTo>
                    <a:pt x="0" y="1140078"/>
                  </a:lnTo>
                  <a:lnTo>
                    <a:pt x="4633" y="1186051"/>
                  </a:lnTo>
                  <a:lnTo>
                    <a:pt x="17922" y="1228867"/>
                  </a:lnTo>
                  <a:lnTo>
                    <a:pt x="38951" y="1267612"/>
                  </a:lnTo>
                  <a:lnTo>
                    <a:pt x="66802" y="1301369"/>
                  </a:lnTo>
                  <a:lnTo>
                    <a:pt x="100558" y="1329219"/>
                  </a:lnTo>
                  <a:lnTo>
                    <a:pt x="139303" y="1350248"/>
                  </a:lnTo>
                  <a:lnTo>
                    <a:pt x="182119" y="1363537"/>
                  </a:lnTo>
                  <a:lnTo>
                    <a:pt x="228092" y="1368170"/>
                  </a:lnTo>
                  <a:lnTo>
                    <a:pt x="1860169" y="1368170"/>
                  </a:lnTo>
                  <a:lnTo>
                    <a:pt x="1906141" y="1363537"/>
                  </a:lnTo>
                  <a:lnTo>
                    <a:pt x="1948957" y="1350248"/>
                  </a:lnTo>
                  <a:lnTo>
                    <a:pt x="1987702" y="1329219"/>
                  </a:lnTo>
                  <a:lnTo>
                    <a:pt x="2021459" y="1301369"/>
                  </a:lnTo>
                  <a:lnTo>
                    <a:pt x="2049309" y="1267612"/>
                  </a:lnTo>
                  <a:lnTo>
                    <a:pt x="2070338" y="1228867"/>
                  </a:lnTo>
                  <a:lnTo>
                    <a:pt x="2083627" y="1186051"/>
                  </a:lnTo>
                  <a:lnTo>
                    <a:pt x="2088261" y="1140078"/>
                  </a:lnTo>
                  <a:lnTo>
                    <a:pt x="2088261" y="228091"/>
                  </a:lnTo>
                  <a:lnTo>
                    <a:pt x="2083627" y="182119"/>
                  </a:lnTo>
                  <a:lnTo>
                    <a:pt x="2070338" y="139303"/>
                  </a:lnTo>
                  <a:lnTo>
                    <a:pt x="2049309" y="100558"/>
                  </a:lnTo>
                  <a:lnTo>
                    <a:pt x="2021459" y="66801"/>
                  </a:lnTo>
                  <a:lnTo>
                    <a:pt x="1987702" y="38951"/>
                  </a:lnTo>
                  <a:lnTo>
                    <a:pt x="1948957" y="17922"/>
                  </a:lnTo>
                  <a:lnTo>
                    <a:pt x="1906141" y="4633"/>
                  </a:lnTo>
                  <a:lnTo>
                    <a:pt x="186016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483739" y="3284982"/>
              <a:ext cx="2088514" cy="1368425"/>
            </a:xfrm>
            <a:custGeom>
              <a:avLst/>
              <a:gdLst/>
              <a:ahLst/>
              <a:cxnLst/>
              <a:rect l="l" t="t" r="r" b="b"/>
              <a:pathLst>
                <a:path w="2088514" h="1368425">
                  <a:moveTo>
                    <a:pt x="0" y="228091"/>
                  </a:moveTo>
                  <a:lnTo>
                    <a:pt x="4633" y="182119"/>
                  </a:lnTo>
                  <a:lnTo>
                    <a:pt x="17922" y="139303"/>
                  </a:lnTo>
                  <a:lnTo>
                    <a:pt x="38951" y="100558"/>
                  </a:lnTo>
                  <a:lnTo>
                    <a:pt x="66801" y="66801"/>
                  </a:lnTo>
                  <a:lnTo>
                    <a:pt x="100558" y="38951"/>
                  </a:lnTo>
                  <a:lnTo>
                    <a:pt x="139303" y="17922"/>
                  </a:lnTo>
                  <a:lnTo>
                    <a:pt x="182119" y="4633"/>
                  </a:lnTo>
                  <a:lnTo>
                    <a:pt x="228092" y="0"/>
                  </a:lnTo>
                  <a:lnTo>
                    <a:pt x="1860169" y="0"/>
                  </a:lnTo>
                  <a:lnTo>
                    <a:pt x="1906141" y="4633"/>
                  </a:lnTo>
                  <a:lnTo>
                    <a:pt x="1948957" y="17922"/>
                  </a:lnTo>
                  <a:lnTo>
                    <a:pt x="1987702" y="38951"/>
                  </a:lnTo>
                  <a:lnTo>
                    <a:pt x="2021459" y="66801"/>
                  </a:lnTo>
                  <a:lnTo>
                    <a:pt x="2049309" y="100558"/>
                  </a:lnTo>
                  <a:lnTo>
                    <a:pt x="2070338" y="139303"/>
                  </a:lnTo>
                  <a:lnTo>
                    <a:pt x="2083627" y="182119"/>
                  </a:lnTo>
                  <a:lnTo>
                    <a:pt x="2088261" y="228091"/>
                  </a:lnTo>
                  <a:lnTo>
                    <a:pt x="2088261" y="1140078"/>
                  </a:lnTo>
                  <a:lnTo>
                    <a:pt x="2083627" y="1186051"/>
                  </a:lnTo>
                  <a:lnTo>
                    <a:pt x="2070338" y="1228867"/>
                  </a:lnTo>
                  <a:lnTo>
                    <a:pt x="2049309" y="1267612"/>
                  </a:lnTo>
                  <a:lnTo>
                    <a:pt x="2021459" y="1301369"/>
                  </a:lnTo>
                  <a:lnTo>
                    <a:pt x="1987702" y="1329219"/>
                  </a:lnTo>
                  <a:lnTo>
                    <a:pt x="1948957" y="1350248"/>
                  </a:lnTo>
                  <a:lnTo>
                    <a:pt x="1906141" y="1363537"/>
                  </a:lnTo>
                  <a:lnTo>
                    <a:pt x="1860169" y="1368170"/>
                  </a:lnTo>
                  <a:lnTo>
                    <a:pt x="228092" y="1368170"/>
                  </a:lnTo>
                  <a:lnTo>
                    <a:pt x="182119" y="1363537"/>
                  </a:lnTo>
                  <a:lnTo>
                    <a:pt x="139303" y="1350248"/>
                  </a:lnTo>
                  <a:lnTo>
                    <a:pt x="100558" y="1329219"/>
                  </a:lnTo>
                  <a:lnTo>
                    <a:pt x="66801" y="1301368"/>
                  </a:lnTo>
                  <a:lnTo>
                    <a:pt x="38951" y="1267612"/>
                  </a:lnTo>
                  <a:lnTo>
                    <a:pt x="17922" y="1228867"/>
                  </a:lnTo>
                  <a:lnTo>
                    <a:pt x="4633" y="1186051"/>
                  </a:lnTo>
                  <a:lnTo>
                    <a:pt x="0" y="1140078"/>
                  </a:lnTo>
                  <a:lnTo>
                    <a:pt x="0" y="22809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2629661" y="3283285"/>
            <a:ext cx="162369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5104">
              <a:lnSpc>
                <a:spcPct val="150000"/>
              </a:lnSpc>
              <a:spcBef>
                <a:spcPts val="100"/>
              </a:spcBef>
              <a:buSzPct val="94444"/>
              <a:buFont typeface="Wingdings"/>
              <a:buChar char=""/>
              <a:tabLst>
                <a:tab pos="217804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Fixation préférentielle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sur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certains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tissus.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267711" y="5229225"/>
            <a:ext cx="2232660" cy="864235"/>
          </a:xfrm>
          <a:custGeom>
            <a:avLst/>
            <a:gdLst/>
            <a:ahLst/>
            <a:cxnLst/>
            <a:rect l="l" t="t" r="r" b="b"/>
            <a:pathLst>
              <a:path w="2232660" h="864235">
                <a:moveTo>
                  <a:pt x="0" y="144018"/>
                </a:moveTo>
                <a:lnTo>
                  <a:pt x="7345" y="98511"/>
                </a:lnTo>
                <a:lnTo>
                  <a:pt x="27797" y="58978"/>
                </a:lnTo>
                <a:lnTo>
                  <a:pt x="58978" y="27797"/>
                </a:lnTo>
                <a:lnTo>
                  <a:pt x="98511" y="7345"/>
                </a:lnTo>
                <a:lnTo>
                  <a:pt x="144018" y="0"/>
                </a:lnTo>
                <a:lnTo>
                  <a:pt x="2088261" y="0"/>
                </a:lnTo>
                <a:lnTo>
                  <a:pt x="2133767" y="7345"/>
                </a:lnTo>
                <a:lnTo>
                  <a:pt x="2173300" y="27797"/>
                </a:lnTo>
                <a:lnTo>
                  <a:pt x="2204481" y="58978"/>
                </a:lnTo>
                <a:lnTo>
                  <a:pt x="2224933" y="98511"/>
                </a:lnTo>
                <a:lnTo>
                  <a:pt x="2232279" y="144018"/>
                </a:lnTo>
                <a:lnTo>
                  <a:pt x="2232279" y="720051"/>
                </a:lnTo>
                <a:lnTo>
                  <a:pt x="2224933" y="765573"/>
                </a:lnTo>
                <a:lnTo>
                  <a:pt x="2204481" y="805107"/>
                </a:lnTo>
                <a:lnTo>
                  <a:pt x="2173300" y="836283"/>
                </a:lnTo>
                <a:lnTo>
                  <a:pt x="2133767" y="856727"/>
                </a:lnTo>
                <a:lnTo>
                  <a:pt x="2088261" y="864069"/>
                </a:lnTo>
                <a:lnTo>
                  <a:pt x="144018" y="864069"/>
                </a:lnTo>
                <a:lnTo>
                  <a:pt x="98511" y="856727"/>
                </a:lnTo>
                <a:lnTo>
                  <a:pt x="58978" y="836283"/>
                </a:lnTo>
                <a:lnTo>
                  <a:pt x="27797" y="805107"/>
                </a:lnTo>
                <a:lnTo>
                  <a:pt x="7345" y="765573"/>
                </a:lnTo>
                <a:lnTo>
                  <a:pt x="0" y="720051"/>
                </a:lnTo>
                <a:lnTo>
                  <a:pt x="0" y="144018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575686" y="5328310"/>
            <a:ext cx="16173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marR="5080" indent="-18161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Ototoxicité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des </a:t>
            </a:r>
            <a:r>
              <a:rPr sz="2000" b="1" spc="-10" dirty="0">
                <a:latin typeface="Calibri"/>
                <a:cs typeface="Calibri"/>
              </a:rPr>
              <a:t>Aminosides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282569" y="4742179"/>
            <a:ext cx="510540" cy="427990"/>
            <a:chOff x="3282569" y="4742179"/>
            <a:chExt cx="510540" cy="427990"/>
          </a:xfrm>
        </p:grpSpPr>
        <p:sp>
          <p:nvSpPr>
            <p:cNvPr id="43" name="object 43"/>
            <p:cNvSpPr/>
            <p:nvPr/>
          </p:nvSpPr>
          <p:spPr>
            <a:xfrm>
              <a:off x="3295269" y="4754879"/>
              <a:ext cx="485140" cy="402590"/>
            </a:xfrm>
            <a:custGeom>
              <a:avLst/>
              <a:gdLst/>
              <a:ahLst/>
              <a:cxnLst/>
              <a:rect l="l" t="t" r="r" b="b"/>
              <a:pathLst>
                <a:path w="485139" h="402589">
                  <a:moveTo>
                    <a:pt x="363473" y="0"/>
                  </a:moveTo>
                  <a:lnTo>
                    <a:pt x="121157" y="0"/>
                  </a:lnTo>
                  <a:lnTo>
                    <a:pt x="121157" y="201168"/>
                  </a:lnTo>
                  <a:lnTo>
                    <a:pt x="0" y="201168"/>
                  </a:lnTo>
                  <a:lnTo>
                    <a:pt x="242315" y="402336"/>
                  </a:lnTo>
                  <a:lnTo>
                    <a:pt x="484631" y="201168"/>
                  </a:lnTo>
                  <a:lnTo>
                    <a:pt x="363473" y="201168"/>
                  </a:lnTo>
                  <a:lnTo>
                    <a:pt x="36347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295269" y="4754879"/>
              <a:ext cx="485140" cy="402590"/>
            </a:xfrm>
            <a:custGeom>
              <a:avLst/>
              <a:gdLst/>
              <a:ahLst/>
              <a:cxnLst/>
              <a:rect l="l" t="t" r="r" b="b"/>
              <a:pathLst>
                <a:path w="485139" h="402589">
                  <a:moveTo>
                    <a:pt x="0" y="201168"/>
                  </a:moveTo>
                  <a:lnTo>
                    <a:pt x="121157" y="201168"/>
                  </a:lnTo>
                  <a:lnTo>
                    <a:pt x="121157" y="0"/>
                  </a:lnTo>
                  <a:lnTo>
                    <a:pt x="363473" y="0"/>
                  </a:lnTo>
                  <a:lnTo>
                    <a:pt x="363473" y="201168"/>
                  </a:lnTo>
                  <a:lnTo>
                    <a:pt x="484631" y="201168"/>
                  </a:lnTo>
                  <a:lnTo>
                    <a:pt x="242315" y="402336"/>
                  </a:lnTo>
                  <a:lnTo>
                    <a:pt x="0" y="201168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4703317" y="3344290"/>
            <a:ext cx="2113915" cy="1393825"/>
            <a:chOff x="4703317" y="3344290"/>
            <a:chExt cx="2113915" cy="1393825"/>
          </a:xfrm>
        </p:grpSpPr>
        <p:sp>
          <p:nvSpPr>
            <p:cNvPr id="46" name="object 46"/>
            <p:cNvSpPr/>
            <p:nvPr/>
          </p:nvSpPr>
          <p:spPr>
            <a:xfrm>
              <a:off x="4716017" y="3356990"/>
              <a:ext cx="2088514" cy="1368425"/>
            </a:xfrm>
            <a:custGeom>
              <a:avLst/>
              <a:gdLst/>
              <a:ahLst/>
              <a:cxnLst/>
              <a:rect l="l" t="t" r="r" b="b"/>
              <a:pathLst>
                <a:path w="2088515" h="1368425">
                  <a:moveTo>
                    <a:pt x="1860168" y="0"/>
                  </a:moveTo>
                  <a:lnTo>
                    <a:pt x="227965" y="0"/>
                  </a:lnTo>
                  <a:lnTo>
                    <a:pt x="182034" y="4633"/>
                  </a:lnTo>
                  <a:lnTo>
                    <a:pt x="139249" y="17922"/>
                  </a:lnTo>
                  <a:lnTo>
                    <a:pt x="100527" y="38951"/>
                  </a:lnTo>
                  <a:lnTo>
                    <a:pt x="66786" y="66801"/>
                  </a:lnTo>
                  <a:lnTo>
                    <a:pt x="38944" y="100558"/>
                  </a:lnTo>
                  <a:lnTo>
                    <a:pt x="17920" y="139303"/>
                  </a:lnTo>
                  <a:lnTo>
                    <a:pt x="4633" y="182119"/>
                  </a:lnTo>
                  <a:lnTo>
                    <a:pt x="0" y="228092"/>
                  </a:lnTo>
                  <a:lnTo>
                    <a:pt x="0" y="1140079"/>
                  </a:lnTo>
                  <a:lnTo>
                    <a:pt x="4633" y="1186051"/>
                  </a:lnTo>
                  <a:lnTo>
                    <a:pt x="17920" y="1228867"/>
                  </a:lnTo>
                  <a:lnTo>
                    <a:pt x="38944" y="1267612"/>
                  </a:lnTo>
                  <a:lnTo>
                    <a:pt x="66786" y="1301369"/>
                  </a:lnTo>
                  <a:lnTo>
                    <a:pt x="100527" y="1329219"/>
                  </a:lnTo>
                  <a:lnTo>
                    <a:pt x="139249" y="1350248"/>
                  </a:lnTo>
                  <a:lnTo>
                    <a:pt x="182034" y="1363537"/>
                  </a:lnTo>
                  <a:lnTo>
                    <a:pt x="227965" y="1368171"/>
                  </a:lnTo>
                  <a:lnTo>
                    <a:pt x="1860168" y="1368171"/>
                  </a:lnTo>
                  <a:lnTo>
                    <a:pt x="1906141" y="1363537"/>
                  </a:lnTo>
                  <a:lnTo>
                    <a:pt x="1948957" y="1350248"/>
                  </a:lnTo>
                  <a:lnTo>
                    <a:pt x="1987702" y="1329219"/>
                  </a:lnTo>
                  <a:lnTo>
                    <a:pt x="2021459" y="1301369"/>
                  </a:lnTo>
                  <a:lnTo>
                    <a:pt x="2049309" y="1267612"/>
                  </a:lnTo>
                  <a:lnTo>
                    <a:pt x="2070338" y="1228867"/>
                  </a:lnTo>
                  <a:lnTo>
                    <a:pt x="2083627" y="1186051"/>
                  </a:lnTo>
                  <a:lnTo>
                    <a:pt x="2088261" y="1140079"/>
                  </a:lnTo>
                  <a:lnTo>
                    <a:pt x="2088261" y="228092"/>
                  </a:lnTo>
                  <a:lnTo>
                    <a:pt x="2083627" y="182119"/>
                  </a:lnTo>
                  <a:lnTo>
                    <a:pt x="2070338" y="139303"/>
                  </a:lnTo>
                  <a:lnTo>
                    <a:pt x="2049309" y="100558"/>
                  </a:lnTo>
                  <a:lnTo>
                    <a:pt x="2021459" y="66801"/>
                  </a:lnTo>
                  <a:lnTo>
                    <a:pt x="1987702" y="38951"/>
                  </a:lnTo>
                  <a:lnTo>
                    <a:pt x="1948957" y="17922"/>
                  </a:lnTo>
                  <a:lnTo>
                    <a:pt x="1906141" y="4633"/>
                  </a:lnTo>
                  <a:lnTo>
                    <a:pt x="186016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16017" y="3356990"/>
              <a:ext cx="2088514" cy="1368425"/>
            </a:xfrm>
            <a:custGeom>
              <a:avLst/>
              <a:gdLst/>
              <a:ahLst/>
              <a:cxnLst/>
              <a:rect l="l" t="t" r="r" b="b"/>
              <a:pathLst>
                <a:path w="2088515" h="1368425">
                  <a:moveTo>
                    <a:pt x="0" y="228092"/>
                  </a:moveTo>
                  <a:lnTo>
                    <a:pt x="4633" y="182119"/>
                  </a:lnTo>
                  <a:lnTo>
                    <a:pt x="17920" y="139303"/>
                  </a:lnTo>
                  <a:lnTo>
                    <a:pt x="38944" y="100558"/>
                  </a:lnTo>
                  <a:lnTo>
                    <a:pt x="66786" y="66801"/>
                  </a:lnTo>
                  <a:lnTo>
                    <a:pt x="100527" y="38951"/>
                  </a:lnTo>
                  <a:lnTo>
                    <a:pt x="139249" y="17922"/>
                  </a:lnTo>
                  <a:lnTo>
                    <a:pt x="182034" y="4633"/>
                  </a:lnTo>
                  <a:lnTo>
                    <a:pt x="227965" y="0"/>
                  </a:lnTo>
                  <a:lnTo>
                    <a:pt x="1860168" y="0"/>
                  </a:lnTo>
                  <a:lnTo>
                    <a:pt x="1906141" y="4633"/>
                  </a:lnTo>
                  <a:lnTo>
                    <a:pt x="1948957" y="17922"/>
                  </a:lnTo>
                  <a:lnTo>
                    <a:pt x="1987702" y="38951"/>
                  </a:lnTo>
                  <a:lnTo>
                    <a:pt x="2021459" y="66801"/>
                  </a:lnTo>
                  <a:lnTo>
                    <a:pt x="2049309" y="100558"/>
                  </a:lnTo>
                  <a:lnTo>
                    <a:pt x="2070338" y="139303"/>
                  </a:lnTo>
                  <a:lnTo>
                    <a:pt x="2083627" y="182119"/>
                  </a:lnTo>
                  <a:lnTo>
                    <a:pt x="2088261" y="228092"/>
                  </a:lnTo>
                  <a:lnTo>
                    <a:pt x="2088261" y="1140079"/>
                  </a:lnTo>
                  <a:lnTo>
                    <a:pt x="2083627" y="1186051"/>
                  </a:lnTo>
                  <a:lnTo>
                    <a:pt x="2070338" y="1228867"/>
                  </a:lnTo>
                  <a:lnTo>
                    <a:pt x="2049309" y="1267612"/>
                  </a:lnTo>
                  <a:lnTo>
                    <a:pt x="2021459" y="1301369"/>
                  </a:lnTo>
                  <a:lnTo>
                    <a:pt x="1987702" y="1329219"/>
                  </a:lnTo>
                  <a:lnTo>
                    <a:pt x="1948957" y="1350248"/>
                  </a:lnTo>
                  <a:lnTo>
                    <a:pt x="1906141" y="1363537"/>
                  </a:lnTo>
                  <a:lnTo>
                    <a:pt x="1860168" y="1368171"/>
                  </a:lnTo>
                  <a:lnTo>
                    <a:pt x="227965" y="1368171"/>
                  </a:lnTo>
                  <a:lnTo>
                    <a:pt x="182034" y="1363537"/>
                  </a:lnTo>
                  <a:lnTo>
                    <a:pt x="139249" y="1350248"/>
                  </a:lnTo>
                  <a:lnTo>
                    <a:pt x="100527" y="1329219"/>
                  </a:lnTo>
                  <a:lnTo>
                    <a:pt x="66786" y="1301369"/>
                  </a:lnTo>
                  <a:lnTo>
                    <a:pt x="38944" y="1267612"/>
                  </a:lnTo>
                  <a:lnTo>
                    <a:pt x="17920" y="1228867"/>
                  </a:lnTo>
                  <a:lnTo>
                    <a:pt x="4633" y="1186051"/>
                  </a:lnTo>
                  <a:lnTo>
                    <a:pt x="0" y="1140079"/>
                  </a:lnTo>
                  <a:lnTo>
                    <a:pt x="0" y="22809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862321" y="3355594"/>
            <a:ext cx="1297305" cy="1260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4470">
              <a:lnSpc>
                <a:spcPct val="150100"/>
              </a:lnSpc>
              <a:spcBef>
                <a:spcPts val="95"/>
              </a:spcBef>
              <a:buSzPct val="94444"/>
              <a:buFont typeface="Wingdings"/>
              <a:buChar char=""/>
              <a:tabLst>
                <a:tab pos="217170" algn="l"/>
              </a:tabLst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Toxicité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des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métabolites formés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370829" y="4784471"/>
            <a:ext cx="510540" cy="427990"/>
            <a:chOff x="5370829" y="4784471"/>
            <a:chExt cx="510540" cy="427990"/>
          </a:xfrm>
        </p:grpSpPr>
        <p:sp>
          <p:nvSpPr>
            <p:cNvPr id="50" name="object 50"/>
            <p:cNvSpPr/>
            <p:nvPr/>
          </p:nvSpPr>
          <p:spPr>
            <a:xfrm>
              <a:off x="5383529" y="4797171"/>
              <a:ext cx="485140" cy="402590"/>
            </a:xfrm>
            <a:custGeom>
              <a:avLst/>
              <a:gdLst/>
              <a:ahLst/>
              <a:cxnLst/>
              <a:rect l="l" t="t" r="r" b="b"/>
              <a:pathLst>
                <a:path w="485139" h="402589">
                  <a:moveTo>
                    <a:pt x="363474" y="0"/>
                  </a:moveTo>
                  <a:lnTo>
                    <a:pt x="121158" y="0"/>
                  </a:lnTo>
                  <a:lnTo>
                    <a:pt x="121158" y="201167"/>
                  </a:lnTo>
                  <a:lnTo>
                    <a:pt x="0" y="201167"/>
                  </a:lnTo>
                  <a:lnTo>
                    <a:pt x="242316" y="402335"/>
                  </a:lnTo>
                  <a:lnTo>
                    <a:pt x="484632" y="201167"/>
                  </a:lnTo>
                  <a:lnTo>
                    <a:pt x="363474" y="201167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383529" y="4797171"/>
              <a:ext cx="485140" cy="402590"/>
            </a:xfrm>
            <a:custGeom>
              <a:avLst/>
              <a:gdLst/>
              <a:ahLst/>
              <a:cxnLst/>
              <a:rect l="l" t="t" r="r" b="b"/>
              <a:pathLst>
                <a:path w="485139" h="402589">
                  <a:moveTo>
                    <a:pt x="0" y="201167"/>
                  </a:moveTo>
                  <a:lnTo>
                    <a:pt x="121158" y="201167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201167"/>
                  </a:lnTo>
                  <a:lnTo>
                    <a:pt x="484632" y="201167"/>
                  </a:lnTo>
                  <a:lnTo>
                    <a:pt x="242316" y="402335"/>
                  </a:lnTo>
                  <a:lnTo>
                    <a:pt x="0" y="20116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/>
          <p:nvPr/>
        </p:nvSpPr>
        <p:spPr>
          <a:xfrm>
            <a:off x="4644009" y="5301234"/>
            <a:ext cx="2304415" cy="864235"/>
          </a:xfrm>
          <a:custGeom>
            <a:avLst/>
            <a:gdLst/>
            <a:ahLst/>
            <a:cxnLst/>
            <a:rect l="l" t="t" r="r" b="b"/>
            <a:pathLst>
              <a:path w="2304415" h="864235">
                <a:moveTo>
                  <a:pt x="0" y="144017"/>
                </a:moveTo>
                <a:lnTo>
                  <a:pt x="7345" y="98511"/>
                </a:lnTo>
                <a:lnTo>
                  <a:pt x="27797" y="58978"/>
                </a:lnTo>
                <a:lnTo>
                  <a:pt x="58978" y="27797"/>
                </a:lnTo>
                <a:lnTo>
                  <a:pt x="98511" y="7345"/>
                </a:lnTo>
                <a:lnTo>
                  <a:pt x="144017" y="0"/>
                </a:lnTo>
                <a:lnTo>
                  <a:pt x="2160269" y="0"/>
                </a:lnTo>
                <a:lnTo>
                  <a:pt x="2205776" y="7345"/>
                </a:lnTo>
                <a:lnTo>
                  <a:pt x="2245309" y="27797"/>
                </a:lnTo>
                <a:lnTo>
                  <a:pt x="2276490" y="58978"/>
                </a:lnTo>
                <a:lnTo>
                  <a:pt x="2296942" y="98511"/>
                </a:lnTo>
                <a:lnTo>
                  <a:pt x="2304288" y="144017"/>
                </a:lnTo>
                <a:lnTo>
                  <a:pt x="2304288" y="720051"/>
                </a:lnTo>
                <a:lnTo>
                  <a:pt x="2296942" y="765573"/>
                </a:lnTo>
                <a:lnTo>
                  <a:pt x="2276490" y="805107"/>
                </a:lnTo>
                <a:lnTo>
                  <a:pt x="2245309" y="836283"/>
                </a:lnTo>
                <a:lnTo>
                  <a:pt x="2205776" y="856727"/>
                </a:lnTo>
                <a:lnTo>
                  <a:pt x="2160269" y="864069"/>
                </a:lnTo>
                <a:lnTo>
                  <a:pt x="144017" y="864069"/>
                </a:lnTo>
                <a:lnTo>
                  <a:pt x="98511" y="856727"/>
                </a:lnTo>
                <a:lnTo>
                  <a:pt x="58978" y="836283"/>
                </a:lnTo>
                <a:lnTo>
                  <a:pt x="27797" y="805107"/>
                </a:lnTo>
                <a:lnTo>
                  <a:pt x="7345" y="765573"/>
                </a:lnTo>
                <a:lnTo>
                  <a:pt x="0" y="720051"/>
                </a:lnTo>
                <a:lnTo>
                  <a:pt x="0" y="144017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4846446" y="5247894"/>
            <a:ext cx="190246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Hépatotoxicité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du </a:t>
            </a:r>
            <a:r>
              <a:rPr sz="2000" b="1" spc="-10" dirty="0">
                <a:latin typeface="Calibri"/>
                <a:cs typeface="Calibri"/>
              </a:rPr>
              <a:t>métabolite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du </a:t>
            </a:r>
            <a:r>
              <a:rPr sz="2000" b="1" spc="-10" dirty="0">
                <a:latin typeface="Calibri"/>
                <a:cs typeface="Calibri"/>
              </a:rPr>
              <a:t>paracétamol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1395" y="1944623"/>
            <a:ext cx="3173095" cy="822960"/>
            <a:chOff x="501395" y="1944623"/>
            <a:chExt cx="3173095" cy="822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395" y="1970549"/>
              <a:ext cx="3172968" cy="7970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8387" y="1944623"/>
              <a:ext cx="2599943" cy="74066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39546" y="1988832"/>
              <a:ext cx="3096895" cy="720090"/>
            </a:xfrm>
            <a:custGeom>
              <a:avLst/>
              <a:gdLst/>
              <a:ahLst/>
              <a:cxnLst/>
              <a:rect l="l" t="t" r="r" b="b"/>
              <a:pathLst>
                <a:path w="3096895" h="720089">
                  <a:moveTo>
                    <a:pt x="3096386" y="0"/>
                  </a:moveTo>
                  <a:lnTo>
                    <a:pt x="0" y="0"/>
                  </a:lnTo>
                  <a:lnTo>
                    <a:pt x="0" y="720077"/>
                  </a:lnTo>
                  <a:lnTo>
                    <a:pt x="3096386" y="720077"/>
                  </a:lnTo>
                  <a:lnTo>
                    <a:pt x="3096386" y="0"/>
                  </a:lnTo>
                  <a:close/>
                </a:path>
              </a:pathLst>
            </a:custGeom>
            <a:solidFill>
              <a:srgbClr val="00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9546" y="1988832"/>
              <a:ext cx="3096895" cy="720090"/>
            </a:xfrm>
            <a:custGeom>
              <a:avLst/>
              <a:gdLst/>
              <a:ahLst/>
              <a:cxnLst/>
              <a:rect l="l" t="t" r="r" b="b"/>
              <a:pathLst>
                <a:path w="3096895" h="720089">
                  <a:moveTo>
                    <a:pt x="0" y="720077"/>
                  </a:moveTo>
                  <a:lnTo>
                    <a:pt x="3096386" y="720077"/>
                  </a:lnTo>
                  <a:lnTo>
                    <a:pt x="3096386" y="0"/>
                  </a:lnTo>
                  <a:lnTo>
                    <a:pt x="0" y="0"/>
                  </a:lnTo>
                  <a:lnTo>
                    <a:pt x="0" y="72007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9546" y="1988832"/>
            <a:ext cx="3096895" cy="72009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95300" marR="467359" indent="-21590">
              <a:lnSpc>
                <a:spcPts val="2160"/>
              </a:lnSpc>
              <a:spcBef>
                <a:spcPts val="640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Les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réactions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liées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à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l’activité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principale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3559" y="1970532"/>
            <a:ext cx="3317756" cy="86867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932045" y="1988832"/>
            <a:ext cx="3240405" cy="792480"/>
          </a:xfrm>
          <a:prstGeom prst="rect">
            <a:avLst/>
          </a:prstGeom>
          <a:solidFill>
            <a:srgbClr val="006666"/>
          </a:solidFill>
          <a:ln w="9525">
            <a:solidFill>
              <a:srgbClr val="000000"/>
            </a:solidFill>
          </a:ln>
        </p:spPr>
        <p:txBody>
          <a:bodyPr vert="horz" wrap="square" lIns="0" tIns="219710" rIns="0" bIns="0" rtlCol="0">
            <a:spAutoFit/>
          </a:bodyPr>
          <a:lstStyle/>
          <a:p>
            <a:pPr marL="415290">
              <a:lnSpc>
                <a:spcPct val="100000"/>
              </a:lnSpc>
              <a:spcBef>
                <a:spcPts val="1730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Les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réactions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latérales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3532" y="3068954"/>
            <a:ext cx="4177029" cy="2448560"/>
          </a:xfrm>
          <a:custGeom>
            <a:avLst/>
            <a:gdLst/>
            <a:ahLst/>
            <a:cxnLst/>
            <a:rect l="l" t="t" r="r" b="b"/>
            <a:pathLst>
              <a:path w="4177029" h="2448560">
                <a:moveTo>
                  <a:pt x="0" y="408050"/>
                </a:moveTo>
                <a:lnTo>
                  <a:pt x="2745" y="360475"/>
                </a:lnTo>
                <a:lnTo>
                  <a:pt x="10776" y="314508"/>
                </a:lnTo>
                <a:lnTo>
                  <a:pt x="23788" y="270456"/>
                </a:lnTo>
                <a:lnTo>
                  <a:pt x="41474" y="228627"/>
                </a:lnTo>
                <a:lnTo>
                  <a:pt x="63528" y="189327"/>
                </a:lnTo>
                <a:lnTo>
                  <a:pt x="89643" y="152862"/>
                </a:lnTo>
                <a:lnTo>
                  <a:pt x="119514" y="119538"/>
                </a:lnTo>
                <a:lnTo>
                  <a:pt x="152835" y="89663"/>
                </a:lnTo>
                <a:lnTo>
                  <a:pt x="189299" y="63543"/>
                </a:lnTo>
                <a:lnTo>
                  <a:pt x="228600" y="41485"/>
                </a:lnTo>
                <a:lnTo>
                  <a:pt x="270431" y="23795"/>
                </a:lnTo>
                <a:lnTo>
                  <a:pt x="314488" y="10780"/>
                </a:lnTo>
                <a:lnTo>
                  <a:pt x="360463" y="2746"/>
                </a:lnTo>
                <a:lnTo>
                  <a:pt x="408050" y="0"/>
                </a:lnTo>
                <a:lnTo>
                  <a:pt x="3768407" y="0"/>
                </a:lnTo>
                <a:lnTo>
                  <a:pt x="3815983" y="2746"/>
                </a:lnTo>
                <a:lnTo>
                  <a:pt x="3861950" y="10780"/>
                </a:lnTo>
                <a:lnTo>
                  <a:pt x="3906001" y="23795"/>
                </a:lnTo>
                <a:lnTo>
                  <a:pt x="3947830" y="41485"/>
                </a:lnTo>
                <a:lnTo>
                  <a:pt x="3987131" y="63543"/>
                </a:lnTo>
                <a:lnTo>
                  <a:pt x="4023596" y="89663"/>
                </a:lnTo>
                <a:lnTo>
                  <a:pt x="4056919" y="119538"/>
                </a:lnTo>
                <a:lnTo>
                  <a:pt x="4086794" y="152862"/>
                </a:lnTo>
                <a:lnTo>
                  <a:pt x="4112914" y="189327"/>
                </a:lnTo>
                <a:lnTo>
                  <a:pt x="4134972" y="228627"/>
                </a:lnTo>
                <a:lnTo>
                  <a:pt x="4152662" y="270456"/>
                </a:lnTo>
                <a:lnTo>
                  <a:pt x="4165678" y="314508"/>
                </a:lnTo>
                <a:lnTo>
                  <a:pt x="4173712" y="360475"/>
                </a:lnTo>
                <a:lnTo>
                  <a:pt x="4176458" y="408050"/>
                </a:lnTo>
                <a:lnTo>
                  <a:pt x="4176458" y="2040255"/>
                </a:lnTo>
                <a:lnTo>
                  <a:pt x="4173712" y="2087830"/>
                </a:lnTo>
                <a:lnTo>
                  <a:pt x="4165678" y="2133797"/>
                </a:lnTo>
                <a:lnTo>
                  <a:pt x="4152662" y="2177849"/>
                </a:lnTo>
                <a:lnTo>
                  <a:pt x="4134972" y="2219678"/>
                </a:lnTo>
                <a:lnTo>
                  <a:pt x="4112914" y="2258978"/>
                </a:lnTo>
                <a:lnTo>
                  <a:pt x="4086794" y="2295443"/>
                </a:lnTo>
                <a:lnTo>
                  <a:pt x="4056919" y="2328767"/>
                </a:lnTo>
                <a:lnTo>
                  <a:pt x="4023596" y="2358642"/>
                </a:lnTo>
                <a:lnTo>
                  <a:pt x="3987131" y="2384762"/>
                </a:lnTo>
                <a:lnTo>
                  <a:pt x="3947830" y="2406820"/>
                </a:lnTo>
                <a:lnTo>
                  <a:pt x="3906001" y="2424510"/>
                </a:lnTo>
                <a:lnTo>
                  <a:pt x="3861950" y="2437525"/>
                </a:lnTo>
                <a:lnTo>
                  <a:pt x="3815983" y="2445559"/>
                </a:lnTo>
                <a:lnTo>
                  <a:pt x="3768407" y="2448306"/>
                </a:lnTo>
                <a:lnTo>
                  <a:pt x="408050" y="2448306"/>
                </a:lnTo>
                <a:lnTo>
                  <a:pt x="360463" y="2445559"/>
                </a:lnTo>
                <a:lnTo>
                  <a:pt x="314488" y="2437525"/>
                </a:lnTo>
                <a:lnTo>
                  <a:pt x="270431" y="2424510"/>
                </a:lnTo>
                <a:lnTo>
                  <a:pt x="228599" y="2406820"/>
                </a:lnTo>
                <a:lnTo>
                  <a:pt x="189299" y="2384762"/>
                </a:lnTo>
                <a:lnTo>
                  <a:pt x="152835" y="2358642"/>
                </a:lnTo>
                <a:lnTo>
                  <a:pt x="119514" y="2328767"/>
                </a:lnTo>
                <a:lnTo>
                  <a:pt x="89643" y="2295443"/>
                </a:lnTo>
                <a:lnTo>
                  <a:pt x="63528" y="2258978"/>
                </a:lnTo>
                <a:lnTo>
                  <a:pt x="41474" y="2219678"/>
                </a:lnTo>
                <a:lnTo>
                  <a:pt x="23788" y="2177849"/>
                </a:lnTo>
                <a:lnTo>
                  <a:pt x="10776" y="2133797"/>
                </a:lnTo>
                <a:lnTo>
                  <a:pt x="2745" y="2087830"/>
                </a:lnTo>
                <a:lnTo>
                  <a:pt x="0" y="2040255"/>
                </a:lnTo>
                <a:lnTo>
                  <a:pt x="0" y="408050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6679" y="3308096"/>
            <a:ext cx="3810635" cy="1500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  <a:tabLst>
                <a:tab pos="1888489" algn="l"/>
                <a:tab pos="3516629" algn="l"/>
              </a:tabLst>
            </a:pPr>
            <a:r>
              <a:rPr sz="2200" spc="-10" dirty="0">
                <a:latin typeface="Times New Roman"/>
                <a:cs typeface="Times New Roman"/>
              </a:rPr>
              <a:t>Susceptibilité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particulière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du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2510"/>
              </a:lnSpc>
            </a:pPr>
            <a:r>
              <a:rPr sz="2200" dirty="0">
                <a:latin typeface="Times New Roman"/>
                <a:cs typeface="Times New Roman"/>
              </a:rPr>
              <a:t>malade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Wingdings"/>
                <a:cs typeface="Wingdings"/>
              </a:rPr>
              <a:t>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effet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indésirable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:</a:t>
            </a:r>
            <a:endParaRPr sz="2200" dirty="0">
              <a:latin typeface="Times New Roman"/>
              <a:cs typeface="Times New Roman"/>
            </a:endParaRPr>
          </a:p>
          <a:p>
            <a:pPr marL="140335" indent="-128270">
              <a:lnSpc>
                <a:spcPct val="100000"/>
              </a:lnSpc>
              <a:spcBef>
                <a:spcPts val="660"/>
              </a:spcBef>
              <a:buSzPct val="95454"/>
              <a:buFont typeface="Wingdings"/>
              <a:buChar char=""/>
              <a:tabLst>
                <a:tab pos="140970" algn="l"/>
                <a:tab pos="2489200" algn="l"/>
              </a:tabLst>
            </a:pPr>
            <a:r>
              <a:rPr sz="2200" spc="-10" dirty="0">
                <a:latin typeface="Times New Roman"/>
                <a:cs typeface="Times New Roman"/>
              </a:rPr>
              <a:t>Hypoglycémie</a:t>
            </a:r>
            <a:r>
              <a:rPr sz="2200" spc="-20" dirty="0">
                <a:latin typeface="Times New Roman"/>
                <a:cs typeface="Times New Roman"/>
              </a:rPr>
              <a:t> sous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lang="fr-FR" sz="2200" spc="-10" dirty="0">
                <a:latin typeface="Times New Roman"/>
                <a:cs typeface="Times New Roman"/>
              </a:rPr>
              <a:t>l</a:t>
            </a:r>
            <a:r>
              <a:rPr sz="2200" spc="-10" dirty="0" smtClean="0">
                <a:latin typeface="Times New Roman"/>
                <a:cs typeface="Times New Roman"/>
              </a:rPr>
              <a:t>'</a:t>
            </a:r>
            <a:r>
              <a:rPr sz="2200" spc="-10" dirty="0" err="1" smtClean="0">
                <a:latin typeface="Times New Roman"/>
                <a:cs typeface="Times New Roman"/>
              </a:rPr>
              <a:t>insuline</a:t>
            </a:r>
            <a:endParaRPr sz="2200" dirty="0">
              <a:latin typeface="Times New Roman"/>
              <a:cs typeface="Times New Roman"/>
            </a:endParaRPr>
          </a:p>
          <a:p>
            <a:pPr marL="208915" indent="-196850">
              <a:lnSpc>
                <a:spcPct val="100000"/>
              </a:lnSpc>
              <a:spcBef>
                <a:spcPts val="660"/>
              </a:spcBef>
              <a:buSzPct val="95454"/>
              <a:buFont typeface="Wingdings"/>
              <a:buChar char=""/>
              <a:tabLst>
                <a:tab pos="209550" algn="l"/>
              </a:tabLst>
            </a:pPr>
            <a:r>
              <a:rPr sz="2200" dirty="0">
                <a:latin typeface="Times New Roman"/>
                <a:cs typeface="Times New Roman"/>
              </a:rPr>
              <a:t>Hémorragie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sous</a:t>
            </a:r>
            <a:r>
              <a:rPr sz="2200" spc="-14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AVK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44009" y="3068954"/>
            <a:ext cx="3816985" cy="2448560"/>
          </a:xfrm>
          <a:custGeom>
            <a:avLst/>
            <a:gdLst/>
            <a:ahLst/>
            <a:cxnLst/>
            <a:rect l="l" t="t" r="r" b="b"/>
            <a:pathLst>
              <a:path w="3816984" h="2448560">
                <a:moveTo>
                  <a:pt x="0" y="408050"/>
                </a:moveTo>
                <a:lnTo>
                  <a:pt x="2746" y="360475"/>
                </a:lnTo>
                <a:lnTo>
                  <a:pt x="10780" y="314508"/>
                </a:lnTo>
                <a:lnTo>
                  <a:pt x="23795" y="270456"/>
                </a:lnTo>
                <a:lnTo>
                  <a:pt x="41485" y="228627"/>
                </a:lnTo>
                <a:lnTo>
                  <a:pt x="63543" y="189327"/>
                </a:lnTo>
                <a:lnTo>
                  <a:pt x="89663" y="152862"/>
                </a:lnTo>
                <a:lnTo>
                  <a:pt x="119538" y="119538"/>
                </a:lnTo>
                <a:lnTo>
                  <a:pt x="152862" y="89663"/>
                </a:lnTo>
                <a:lnTo>
                  <a:pt x="189327" y="63543"/>
                </a:lnTo>
                <a:lnTo>
                  <a:pt x="228627" y="41485"/>
                </a:lnTo>
                <a:lnTo>
                  <a:pt x="270456" y="23795"/>
                </a:lnTo>
                <a:lnTo>
                  <a:pt x="314508" y="10780"/>
                </a:lnTo>
                <a:lnTo>
                  <a:pt x="360475" y="2746"/>
                </a:lnTo>
                <a:lnTo>
                  <a:pt x="408050" y="0"/>
                </a:lnTo>
                <a:lnTo>
                  <a:pt x="3408425" y="0"/>
                </a:lnTo>
                <a:lnTo>
                  <a:pt x="3456001" y="2746"/>
                </a:lnTo>
                <a:lnTo>
                  <a:pt x="3501968" y="10780"/>
                </a:lnTo>
                <a:lnTo>
                  <a:pt x="3546020" y="23795"/>
                </a:lnTo>
                <a:lnTo>
                  <a:pt x="3587849" y="41485"/>
                </a:lnTo>
                <a:lnTo>
                  <a:pt x="3627149" y="63543"/>
                </a:lnTo>
                <a:lnTo>
                  <a:pt x="3663614" y="89663"/>
                </a:lnTo>
                <a:lnTo>
                  <a:pt x="3696938" y="119538"/>
                </a:lnTo>
                <a:lnTo>
                  <a:pt x="3726813" y="152862"/>
                </a:lnTo>
                <a:lnTo>
                  <a:pt x="3752933" y="189327"/>
                </a:lnTo>
                <a:lnTo>
                  <a:pt x="3774991" y="228627"/>
                </a:lnTo>
                <a:lnTo>
                  <a:pt x="3792681" y="270456"/>
                </a:lnTo>
                <a:lnTo>
                  <a:pt x="3805696" y="314508"/>
                </a:lnTo>
                <a:lnTo>
                  <a:pt x="3813730" y="360475"/>
                </a:lnTo>
                <a:lnTo>
                  <a:pt x="3816476" y="408050"/>
                </a:lnTo>
                <a:lnTo>
                  <a:pt x="3816476" y="2040255"/>
                </a:lnTo>
                <a:lnTo>
                  <a:pt x="3813730" y="2087830"/>
                </a:lnTo>
                <a:lnTo>
                  <a:pt x="3805696" y="2133797"/>
                </a:lnTo>
                <a:lnTo>
                  <a:pt x="3792681" y="2177849"/>
                </a:lnTo>
                <a:lnTo>
                  <a:pt x="3774991" y="2219678"/>
                </a:lnTo>
                <a:lnTo>
                  <a:pt x="3752933" y="2258978"/>
                </a:lnTo>
                <a:lnTo>
                  <a:pt x="3726813" y="2295443"/>
                </a:lnTo>
                <a:lnTo>
                  <a:pt x="3696938" y="2328767"/>
                </a:lnTo>
                <a:lnTo>
                  <a:pt x="3663614" y="2358642"/>
                </a:lnTo>
                <a:lnTo>
                  <a:pt x="3627149" y="2384762"/>
                </a:lnTo>
                <a:lnTo>
                  <a:pt x="3587849" y="2406820"/>
                </a:lnTo>
                <a:lnTo>
                  <a:pt x="3546020" y="2424510"/>
                </a:lnTo>
                <a:lnTo>
                  <a:pt x="3501968" y="2437525"/>
                </a:lnTo>
                <a:lnTo>
                  <a:pt x="3456001" y="2445559"/>
                </a:lnTo>
                <a:lnTo>
                  <a:pt x="3408425" y="2448306"/>
                </a:lnTo>
                <a:lnTo>
                  <a:pt x="408050" y="2448306"/>
                </a:lnTo>
                <a:lnTo>
                  <a:pt x="360475" y="2445559"/>
                </a:lnTo>
                <a:lnTo>
                  <a:pt x="314508" y="2437525"/>
                </a:lnTo>
                <a:lnTo>
                  <a:pt x="270456" y="2424510"/>
                </a:lnTo>
                <a:lnTo>
                  <a:pt x="228627" y="2406820"/>
                </a:lnTo>
                <a:lnTo>
                  <a:pt x="189327" y="2384762"/>
                </a:lnTo>
                <a:lnTo>
                  <a:pt x="152862" y="2358642"/>
                </a:lnTo>
                <a:lnTo>
                  <a:pt x="119538" y="2328767"/>
                </a:lnTo>
                <a:lnTo>
                  <a:pt x="89663" y="2295443"/>
                </a:lnTo>
                <a:lnTo>
                  <a:pt x="63543" y="2258978"/>
                </a:lnTo>
                <a:lnTo>
                  <a:pt x="41485" y="2219678"/>
                </a:lnTo>
                <a:lnTo>
                  <a:pt x="23795" y="2177849"/>
                </a:lnTo>
                <a:lnTo>
                  <a:pt x="10780" y="2133797"/>
                </a:lnTo>
                <a:lnTo>
                  <a:pt x="2746" y="2087830"/>
                </a:lnTo>
                <a:lnTo>
                  <a:pt x="0" y="2040255"/>
                </a:lnTo>
                <a:lnTo>
                  <a:pt x="0" y="408050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843017" y="3206267"/>
            <a:ext cx="3422015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372110" algn="l"/>
                <a:tab pos="1955800" algn="l"/>
                <a:tab pos="2378075" algn="l"/>
                <a:tab pos="2896235" algn="l"/>
              </a:tabLst>
            </a:pPr>
            <a:r>
              <a:rPr sz="2200" spc="-25" dirty="0">
                <a:latin typeface="Times New Roman"/>
                <a:cs typeface="Times New Roman"/>
              </a:rPr>
              <a:t>la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conséquence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de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la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non- </a:t>
            </a:r>
            <a:r>
              <a:rPr sz="2200" dirty="0">
                <a:latin typeface="Times New Roman"/>
                <a:cs typeface="Times New Roman"/>
              </a:rPr>
              <a:t>séléctivité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du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médicament:</a:t>
            </a:r>
            <a:endParaRPr sz="2200">
              <a:latin typeface="Times New Roman"/>
              <a:cs typeface="Times New Roman"/>
            </a:endParaRPr>
          </a:p>
          <a:p>
            <a:pPr marL="140970" indent="-128905">
              <a:lnSpc>
                <a:spcPct val="100000"/>
              </a:lnSpc>
              <a:spcBef>
                <a:spcPts val="1320"/>
              </a:spcBef>
              <a:buSzPct val="95454"/>
              <a:buFont typeface="Wingdings"/>
              <a:buChar char=""/>
              <a:tabLst>
                <a:tab pos="141605" algn="l"/>
                <a:tab pos="1734820" algn="l"/>
                <a:tab pos="2911475" algn="l"/>
              </a:tabLst>
            </a:pPr>
            <a:r>
              <a:rPr sz="2200" spc="-10" dirty="0">
                <a:latin typeface="Times New Roman"/>
                <a:cs typeface="Times New Roman"/>
              </a:rPr>
              <a:t>Sécheresse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bouche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sous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200" spc="-10" dirty="0">
                <a:latin typeface="Times New Roman"/>
                <a:cs typeface="Times New Roman"/>
              </a:rPr>
              <a:t>Antidépresseurs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tricycliques,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6991" y="804672"/>
            <a:ext cx="4883150" cy="608330"/>
            <a:chOff x="316991" y="804672"/>
            <a:chExt cx="4883150" cy="60833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902" y="804672"/>
              <a:ext cx="4856982" cy="6080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6991" y="838200"/>
              <a:ext cx="4567428" cy="46634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5541" y="836676"/>
              <a:ext cx="4752975" cy="504190"/>
            </a:xfrm>
            <a:custGeom>
              <a:avLst/>
              <a:gdLst/>
              <a:ahLst/>
              <a:cxnLst/>
              <a:rect l="l" t="t" r="r" b="b"/>
              <a:pathLst>
                <a:path w="4752975" h="504190">
                  <a:moveTo>
                    <a:pt x="4668456" y="0"/>
                  </a:moveTo>
                  <a:lnTo>
                    <a:pt x="84010" y="0"/>
                  </a:lnTo>
                  <a:lnTo>
                    <a:pt x="51306" y="6600"/>
                  </a:lnTo>
                  <a:lnTo>
                    <a:pt x="24603" y="24606"/>
                  </a:lnTo>
                  <a:lnTo>
                    <a:pt x="6600" y="51327"/>
                  </a:lnTo>
                  <a:lnTo>
                    <a:pt x="0" y="84074"/>
                  </a:lnTo>
                  <a:lnTo>
                    <a:pt x="0" y="420115"/>
                  </a:lnTo>
                  <a:lnTo>
                    <a:pt x="6600" y="452788"/>
                  </a:lnTo>
                  <a:lnTo>
                    <a:pt x="24603" y="479472"/>
                  </a:lnTo>
                  <a:lnTo>
                    <a:pt x="51306" y="497464"/>
                  </a:lnTo>
                  <a:lnTo>
                    <a:pt x="84010" y="504063"/>
                  </a:lnTo>
                  <a:lnTo>
                    <a:pt x="4668456" y="504063"/>
                  </a:lnTo>
                  <a:lnTo>
                    <a:pt x="4701202" y="497464"/>
                  </a:lnTo>
                  <a:lnTo>
                    <a:pt x="4727924" y="479472"/>
                  </a:lnTo>
                  <a:lnTo>
                    <a:pt x="4745930" y="452788"/>
                  </a:lnTo>
                  <a:lnTo>
                    <a:pt x="4752530" y="420115"/>
                  </a:lnTo>
                  <a:lnTo>
                    <a:pt x="4752530" y="84074"/>
                  </a:lnTo>
                  <a:lnTo>
                    <a:pt x="4745930" y="51327"/>
                  </a:lnTo>
                  <a:lnTo>
                    <a:pt x="4727924" y="24606"/>
                  </a:lnTo>
                  <a:lnTo>
                    <a:pt x="4701202" y="6600"/>
                  </a:lnTo>
                  <a:lnTo>
                    <a:pt x="466845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5541" y="836676"/>
              <a:ext cx="4752975" cy="504190"/>
            </a:xfrm>
            <a:custGeom>
              <a:avLst/>
              <a:gdLst/>
              <a:ahLst/>
              <a:cxnLst/>
              <a:rect l="l" t="t" r="r" b="b"/>
              <a:pathLst>
                <a:path w="4752975" h="504190">
                  <a:moveTo>
                    <a:pt x="0" y="84074"/>
                  </a:moveTo>
                  <a:lnTo>
                    <a:pt x="6600" y="51327"/>
                  </a:lnTo>
                  <a:lnTo>
                    <a:pt x="24603" y="24606"/>
                  </a:lnTo>
                  <a:lnTo>
                    <a:pt x="51306" y="6600"/>
                  </a:lnTo>
                  <a:lnTo>
                    <a:pt x="84010" y="0"/>
                  </a:lnTo>
                  <a:lnTo>
                    <a:pt x="4668456" y="0"/>
                  </a:lnTo>
                  <a:lnTo>
                    <a:pt x="4701202" y="6600"/>
                  </a:lnTo>
                  <a:lnTo>
                    <a:pt x="4727924" y="24606"/>
                  </a:lnTo>
                  <a:lnTo>
                    <a:pt x="4745930" y="51327"/>
                  </a:lnTo>
                  <a:lnTo>
                    <a:pt x="4752530" y="84074"/>
                  </a:lnTo>
                  <a:lnTo>
                    <a:pt x="4752530" y="420115"/>
                  </a:lnTo>
                  <a:lnTo>
                    <a:pt x="4745930" y="452788"/>
                  </a:lnTo>
                  <a:lnTo>
                    <a:pt x="4727924" y="479472"/>
                  </a:lnTo>
                  <a:lnTo>
                    <a:pt x="4701202" y="497464"/>
                  </a:lnTo>
                  <a:lnTo>
                    <a:pt x="4668456" y="504063"/>
                  </a:lnTo>
                  <a:lnTo>
                    <a:pt x="84010" y="504063"/>
                  </a:lnTo>
                  <a:lnTo>
                    <a:pt x="51306" y="497464"/>
                  </a:lnTo>
                  <a:lnTo>
                    <a:pt x="24603" y="479472"/>
                  </a:lnTo>
                  <a:lnTo>
                    <a:pt x="6600" y="452788"/>
                  </a:lnTo>
                  <a:lnTo>
                    <a:pt x="0" y="420115"/>
                  </a:lnTo>
                  <a:lnTo>
                    <a:pt x="0" y="84074"/>
                  </a:lnTo>
                  <a:close/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99059" y="907161"/>
            <a:ext cx="40951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B)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Mécanismes</a:t>
            </a:r>
            <a:r>
              <a:rPr sz="2000" b="1" spc="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pharmacodynamiques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365886"/>
            <a:ext cx="8638540" cy="614045"/>
            <a:chOff x="0" y="365886"/>
            <a:chExt cx="8638540" cy="614045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530351"/>
              <a:ext cx="592836" cy="4495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5676" y="533399"/>
              <a:ext cx="8182356" cy="4465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9986" y="406526"/>
              <a:ext cx="193743" cy="24193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5414" y="401954"/>
              <a:ext cx="202895" cy="25107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784" y="370458"/>
              <a:ext cx="7740421" cy="26187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75512" y="424179"/>
              <a:ext cx="2890520" cy="178435"/>
            </a:xfrm>
            <a:custGeom>
              <a:avLst/>
              <a:gdLst/>
              <a:ahLst/>
              <a:cxnLst/>
              <a:rect l="l" t="t" r="r" b="b"/>
              <a:pathLst>
                <a:path w="2890520" h="178434">
                  <a:moveTo>
                    <a:pt x="502513" y="136906"/>
                  </a:moveTo>
                  <a:lnTo>
                    <a:pt x="506196" y="136906"/>
                  </a:lnTo>
                  <a:lnTo>
                    <a:pt x="509244" y="137287"/>
                  </a:lnTo>
                  <a:lnTo>
                    <a:pt x="520801" y="147828"/>
                  </a:lnTo>
                  <a:lnTo>
                    <a:pt x="521436" y="150495"/>
                  </a:lnTo>
                  <a:lnTo>
                    <a:pt x="521817" y="153797"/>
                  </a:lnTo>
                  <a:lnTo>
                    <a:pt x="521817" y="157607"/>
                  </a:lnTo>
                  <a:lnTo>
                    <a:pt x="521817" y="161417"/>
                  </a:lnTo>
                  <a:lnTo>
                    <a:pt x="517626" y="173482"/>
                  </a:lnTo>
                  <a:lnTo>
                    <a:pt x="516102" y="175133"/>
                  </a:lnTo>
                  <a:lnTo>
                    <a:pt x="514197" y="176275"/>
                  </a:lnTo>
                  <a:lnTo>
                    <a:pt x="511784" y="177037"/>
                  </a:lnTo>
                  <a:lnTo>
                    <a:pt x="509244" y="177673"/>
                  </a:lnTo>
                  <a:lnTo>
                    <a:pt x="506196" y="178054"/>
                  </a:lnTo>
                  <a:lnTo>
                    <a:pt x="502513" y="178054"/>
                  </a:lnTo>
                  <a:lnTo>
                    <a:pt x="498703" y="178054"/>
                  </a:lnTo>
                  <a:lnTo>
                    <a:pt x="487273" y="173482"/>
                  </a:lnTo>
                  <a:lnTo>
                    <a:pt x="485749" y="171958"/>
                  </a:lnTo>
                  <a:lnTo>
                    <a:pt x="484733" y="169799"/>
                  </a:lnTo>
                  <a:lnTo>
                    <a:pt x="484225" y="167259"/>
                  </a:lnTo>
                  <a:lnTo>
                    <a:pt x="483717" y="164592"/>
                  </a:lnTo>
                  <a:lnTo>
                    <a:pt x="483463" y="161417"/>
                  </a:lnTo>
                  <a:lnTo>
                    <a:pt x="483463" y="157607"/>
                  </a:lnTo>
                  <a:lnTo>
                    <a:pt x="483463" y="153797"/>
                  </a:lnTo>
                  <a:lnTo>
                    <a:pt x="493242" y="137922"/>
                  </a:lnTo>
                  <a:lnTo>
                    <a:pt x="495655" y="137287"/>
                  </a:lnTo>
                  <a:lnTo>
                    <a:pt x="498703" y="136906"/>
                  </a:lnTo>
                  <a:lnTo>
                    <a:pt x="502513" y="136906"/>
                  </a:lnTo>
                  <a:close/>
                </a:path>
                <a:path w="2890520" h="178434">
                  <a:moveTo>
                    <a:pt x="502513" y="47879"/>
                  </a:moveTo>
                  <a:lnTo>
                    <a:pt x="506196" y="47879"/>
                  </a:lnTo>
                  <a:lnTo>
                    <a:pt x="509244" y="48260"/>
                  </a:lnTo>
                  <a:lnTo>
                    <a:pt x="520801" y="58928"/>
                  </a:lnTo>
                  <a:lnTo>
                    <a:pt x="521436" y="61468"/>
                  </a:lnTo>
                  <a:lnTo>
                    <a:pt x="521817" y="64770"/>
                  </a:lnTo>
                  <a:lnTo>
                    <a:pt x="521817" y="68707"/>
                  </a:lnTo>
                  <a:lnTo>
                    <a:pt x="521817" y="72517"/>
                  </a:lnTo>
                  <a:lnTo>
                    <a:pt x="521436" y="75692"/>
                  </a:lnTo>
                  <a:lnTo>
                    <a:pt x="520801" y="78232"/>
                  </a:lnTo>
                  <a:lnTo>
                    <a:pt x="520166" y="80772"/>
                  </a:lnTo>
                  <a:lnTo>
                    <a:pt x="519150" y="82804"/>
                  </a:lnTo>
                  <a:lnTo>
                    <a:pt x="517626" y="84455"/>
                  </a:lnTo>
                  <a:lnTo>
                    <a:pt x="516102" y="86106"/>
                  </a:lnTo>
                  <a:lnTo>
                    <a:pt x="514197" y="87249"/>
                  </a:lnTo>
                  <a:lnTo>
                    <a:pt x="511784" y="87884"/>
                  </a:lnTo>
                  <a:lnTo>
                    <a:pt x="509244" y="88646"/>
                  </a:lnTo>
                  <a:lnTo>
                    <a:pt x="506196" y="89027"/>
                  </a:lnTo>
                  <a:lnTo>
                    <a:pt x="502513" y="89027"/>
                  </a:lnTo>
                  <a:lnTo>
                    <a:pt x="498703" y="89027"/>
                  </a:lnTo>
                  <a:lnTo>
                    <a:pt x="495655" y="88646"/>
                  </a:lnTo>
                  <a:lnTo>
                    <a:pt x="493242" y="87884"/>
                  </a:lnTo>
                  <a:lnTo>
                    <a:pt x="490702" y="87249"/>
                  </a:lnTo>
                  <a:lnTo>
                    <a:pt x="488797" y="86106"/>
                  </a:lnTo>
                  <a:lnTo>
                    <a:pt x="487273" y="84455"/>
                  </a:lnTo>
                  <a:lnTo>
                    <a:pt x="485749" y="82804"/>
                  </a:lnTo>
                  <a:lnTo>
                    <a:pt x="484733" y="80772"/>
                  </a:lnTo>
                  <a:lnTo>
                    <a:pt x="484225" y="78232"/>
                  </a:lnTo>
                  <a:lnTo>
                    <a:pt x="483717" y="75692"/>
                  </a:lnTo>
                  <a:lnTo>
                    <a:pt x="483463" y="72517"/>
                  </a:lnTo>
                  <a:lnTo>
                    <a:pt x="483463" y="68707"/>
                  </a:lnTo>
                  <a:lnTo>
                    <a:pt x="483463" y="64770"/>
                  </a:lnTo>
                  <a:lnTo>
                    <a:pt x="483717" y="61468"/>
                  </a:lnTo>
                  <a:lnTo>
                    <a:pt x="484225" y="58928"/>
                  </a:lnTo>
                  <a:lnTo>
                    <a:pt x="484733" y="56261"/>
                  </a:lnTo>
                  <a:lnTo>
                    <a:pt x="498703" y="47879"/>
                  </a:lnTo>
                  <a:lnTo>
                    <a:pt x="502513" y="47879"/>
                  </a:lnTo>
                  <a:close/>
                </a:path>
                <a:path w="2890520" h="178434">
                  <a:moveTo>
                    <a:pt x="2865221" y="33655"/>
                  </a:moveTo>
                  <a:lnTo>
                    <a:pt x="2840329" y="108585"/>
                  </a:lnTo>
                  <a:lnTo>
                    <a:pt x="2890240" y="108585"/>
                  </a:lnTo>
                  <a:lnTo>
                    <a:pt x="2865348" y="33655"/>
                  </a:lnTo>
                  <a:close/>
                </a:path>
                <a:path w="2890520" h="178434">
                  <a:moveTo>
                    <a:pt x="375005" y="33655"/>
                  </a:moveTo>
                  <a:lnTo>
                    <a:pt x="350113" y="108585"/>
                  </a:lnTo>
                  <a:lnTo>
                    <a:pt x="400024" y="108585"/>
                  </a:lnTo>
                  <a:lnTo>
                    <a:pt x="375132" y="33655"/>
                  </a:lnTo>
                  <a:close/>
                </a:path>
                <a:path w="2890520" h="178434">
                  <a:moveTo>
                    <a:pt x="0" y="27686"/>
                  </a:moveTo>
                  <a:lnTo>
                    <a:pt x="0" y="87503"/>
                  </a:lnTo>
                  <a:lnTo>
                    <a:pt x="16078" y="87503"/>
                  </a:lnTo>
                  <a:lnTo>
                    <a:pt x="21793" y="87503"/>
                  </a:lnTo>
                  <a:lnTo>
                    <a:pt x="26581" y="86741"/>
                  </a:lnTo>
                  <a:lnTo>
                    <a:pt x="30441" y="85090"/>
                  </a:lnTo>
                  <a:lnTo>
                    <a:pt x="34302" y="83566"/>
                  </a:lnTo>
                  <a:lnTo>
                    <a:pt x="45491" y="68707"/>
                  </a:lnTo>
                  <a:lnTo>
                    <a:pt x="46761" y="64897"/>
                  </a:lnTo>
                  <a:lnTo>
                    <a:pt x="47396" y="60706"/>
                  </a:lnTo>
                  <a:lnTo>
                    <a:pt x="47396" y="56134"/>
                  </a:lnTo>
                  <a:lnTo>
                    <a:pt x="47396" y="49911"/>
                  </a:lnTo>
                  <a:lnTo>
                    <a:pt x="46304" y="44831"/>
                  </a:lnTo>
                  <a:lnTo>
                    <a:pt x="44119" y="40894"/>
                  </a:lnTo>
                  <a:lnTo>
                    <a:pt x="41948" y="36957"/>
                  </a:lnTo>
                  <a:lnTo>
                    <a:pt x="39268" y="33909"/>
                  </a:lnTo>
                  <a:lnTo>
                    <a:pt x="36093" y="32004"/>
                  </a:lnTo>
                  <a:lnTo>
                    <a:pt x="32918" y="30099"/>
                  </a:lnTo>
                  <a:lnTo>
                    <a:pt x="29578" y="28956"/>
                  </a:lnTo>
                  <a:lnTo>
                    <a:pt x="26085" y="28448"/>
                  </a:lnTo>
                  <a:lnTo>
                    <a:pt x="22580" y="27940"/>
                  </a:lnTo>
                  <a:lnTo>
                    <a:pt x="18973" y="27686"/>
                  </a:lnTo>
                  <a:lnTo>
                    <a:pt x="15252" y="27686"/>
                  </a:lnTo>
                  <a:lnTo>
                    <a:pt x="0" y="27686"/>
                  </a:lnTo>
                  <a:close/>
                </a:path>
                <a:path w="2890520" h="178434">
                  <a:moveTo>
                    <a:pt x="2483332" y="0"/>
                  </a:moveTo>
                  <a:lnTo>
                    <a:pt x="2571343" y="0"/>
                  </a:lnTo>
                  <a:lnTo>
                    <a:pt x="2572105" y="0"/>
                  </a:lnTo>
                  <a:lnTo>
                    <a:pt x="2572867" y="254"/>
                  </a:lnTo>
                  <a:lnTo>
                    <a:pt x="2573502" y="762"/>
                  </a:lnTo>
                  <a:lnTo>
                    <a:pt x="2574137" y="1143"/>
                  </a:lnTo>
                  <a:lnTo>
                    <a:pt x="2574645" y="2032"/>
                  </a:lnTo>
                  <a:lnTo>
                    <a:pt x="2576423" y="11430"/>
                  </a:lnTo>
                  <a:lnTo>
                    <a:pt x="2576423" y="14224"/>
                  </a:lnTo>
                  <a:lnTo>
                    <a:pt x="2576423" y="16764"/>
                  </a:lnTo>
                  <a:lnTo>
                    <a:pt x="2572105" y="28067"/>
                  </a:lnTo>
                  <a:lnTo>
                    <a:pt x="2571343" y="28067"/>
                  </a:lnTo>
                  <a:lnTo>
                    <a:pt x="2508351" y="28067"/>
                  </a:lnTo>
                  <a:lnTo>
                    <a:pt x="2508351" y="71120"/>
                  </a:lnTo>
                  <a:lnTo>
                    <a:pt x="2561564" y="71120"/>
                  </a:lnTo>
                  <a:lnTo>
                    <a:pt x="2562453" y="71120"/>
                  </a:lnTo>
                  <a:lnTo>
                    <a:pt x="2563215" y="71374"/>
                  </a:lnTo>
                  <a:lnTo>
                    <a:pt x="2563850" y="71882"/>
                  </a:lnTo>
                  <a:lnTo>
                    <a:pt x="2564485" y="72390"/>
                  </a:lnTo>
                  <a:lnTo>
                    <a:pt x="2566898" y="82296"/>
                  </a:lnTo>
                  <a:lnTo>
                    <a:pt x="2566898" y="84836"/>
                  </a:lnTo>
                  <a:lnTo>
                    <a:pt x="2566898" y="87503"/>
                  </a:lnTo>
                  <a:lnTo>
                    <a:pt x="2563850" y="97790"/>
                  </a:lnTo>
                  <a:lnTo>
                    <a:pt x="2563215" y="98298"/>
                  </a:lnTo>
                  <a:lnTo>
                    <a:pt x="2562453" y="98552"/>
                  </a:lnTo>
                  <a:lnTo>
                    <a:pt x="2561564" y="98552"/>
                  </a:lnTo>
                  <a:lnTo>
                    <a:pt x="2508351" y="98552"/>
                  </a:lnTo>
                  <a:lnTo>
                    <a:pt x="2508351" y="148209"/>
                  </a:lnTo>
                  <a:lnTo>
                    <a:pt x="2571851" y="148209"/>
                  </a:lnTo>
                  <a:lnTo>
                    <a:pt x="2572613" y="148209"/>
                  </a:lnTo>
                  <a:lnTo>
                    <a:pt x="2576804" y="155575"/>
                  </a:lnTo>
                  <a:lnTo>
                    <a:pt x="2577058" y="157353"/>
                  </a:lnTo>
                  <a:lnTo>
                    <a:pt x="2577185" y="159639"/>
                  </a:lnTo>
                  <a:lnTo>
                    <a:pt x="2577185" y="162179"/>
                  </a:lnTo>
                  <a:lnTo>
                    <a:pt x="2577185" y="164846"/>
                  </a:lnTo>
                  <a:lnTo>
                    <a:pt x="2577058" y="167005"/>
                  </a:lnTo>
                  <a:lnTo>
                    <a:pt x="2576804" y="168783"/>
                  </a:lnTo>
                  <a:lnTo>
                    <a:pt x="2576550" y="170561"/>
                  </a:lnTo>
                  <a:lnTo>
                    <a:pt x="2572613" y="176275"/>
                  </a:lnTo>
                  <a:lnTo>
                    <a:pt x="2571851" y="176275"/>
                  </a:lnTo>
                  <a:lnTo>
                    <a:pt x="2483332" y="176275"/>
                  </a:lnTo>
                  <a:lnTo>
                    <a:pt x="2480284" y="176275"/>
                  </a:lnTo>
                  <a:lnTo>
                    <a:pt x="2477744" y="175387"/>
                  </a:lnTo>
                  <a:lnTo>
                    <a:pt x="2475712" y="173609"/>
                  </a:lnTo>
                  <a:lnTo>
                    <a:pt x="2473680" y="171831"/>
                  </a:lnTo>
                  <a:lnTo>
                    <a:pt x="2472664" y="168910"/>
                  </a:lnTo>
                  <a:lnTo>
                    <a:pt x="2472664" y="164973"/>
                  </a:lnTo>
                  <a:lnTo>
                    <a:pt x="2472664" y="11303"/>
                  </a:lnTo>
                  <a:lnTo>
                    <a:pt x="2472664" y="7366"/>
                  </a:lnTo>
                  <a:lnTo>
                    <a:pt x="2473680" y="4445"/>
                  </a:lnTo>
                  <a:lnTo>
                    <a:pt x="2475712" y="2667"/>
                  </a:lnTo>
                  <a:lnTo>
                    <a:pt x="2477744" y="889"/>
                  </a:lnTo>
                  <a:lnTo>
                    <a:pt x="2480284" y="0"/>
                  </a:lnTo>
                  <a:lnTo>
                    <a:pt x="248333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38192" y="365886"/>
              <a:ext cx="1390777" cy="24218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38670" y="424179"/>
              <a:ext cx="553720" cy="177165"/>
            </a:xfrm>
            <a:custGeom>
              <a:avLst/>
              <a:gdLst/>
              <a:ahLst/>
              <a:cxnLst/>
              <a:rect l="l" t="t" r="r" b="b"/>
              <a:pathLst>
                <a:path w="553719" h="177165">
                  <a:moveTo>
                    <a:pt x="459485" y="0"/>
                  </a:moveTo>
                  <a:lnTo>
                    <a:pt x="547446" y="0"/>
                  </a:lnTo>
                  <a:lnTo>
                    <a:pt x="548271" y="0"/>
                  </a:lnTo>
                  <a:lnTo>
                    <a:pt x="548995" y="254"/>
                  </a:lnTo>
                  <a:lnTo>
                    <a:pt x="549630" y="762"/>
                  </a:lnTo>
                  <a:lnTo>
                    <a:pt x="550265" y="1143"/>
                  </a:lnTo>
                  <a:lnTo>
                    <a:pt x="550811" y="2032"/>
                  </a:lnTo>
                  <a:lnTo>
                    <a:pt x="551268" y="3048"/>
                  </a:lnTo>
                  <a:lnTo>
                    <a:pt x="551713" y="4191"/>
                  </a:lnTo>
                  <a:lnTo>
                    <a:pt x="552056" y="5715"/>
                  </a:lnTo>
                  <a:lnTo>
                    <a:pt x="552284" y="7493"/>
                  </a:lnTo>
                  <a:lnTo>
                    <a:pt x="552513" y="9271"/>
                  </a:lnTo>
                  <a:lnTo>
                    <a:pt x="552627" y="11430"/>
                  </a:lnTo>
                  <a:lnTo>
                    <a:pt x="552627" y="14224"/>
                  </a:lnTo>
                  <a:lnTo>
                    <a:pt x="552627" y="16764"/>
                  </a:lnTo>
                  <a:lnTo>
                    <a:pt x="552513" y="18923"/>
                  </a:lnTo>
                  <a:lnTo>
                    <a:pt x="552284" y="20700"/>
                  </a:lnTo>
                  <a:lnTo>
                    <a:pt x="552056" y="22479"/>
                  </a:lnTo>
                  <a:lnTo>
                    <a:pt x="548271" y="28067"/>
                  </a:lnTo>
                  <a:lnTo>
                    <a:pt x="547446" y="28067"/>
                  </a:lnTo>
                  <a:lnTo>
                    <a:pt x="484543" y="28067"/>
                  </a:lnTo>
                  <a:lnTo>
                    <a:pt x="484543" y="71120"/>
                  </a:lnTo>
                  <a:lnTo>
                    <a:pt x="537781" y="71120"/>
                  </a:lnTo>
                  <a:lnTo>
                    <a:pt x="538594" y="71120"/>
                  </a:lnTo>
                  <a:lnTo>
                    <a:pt x="541731" y="74168"/>
                  </a:lnTo>
                  <a:lnTo>
                    <a:pt x="542188" y="75184"/>
                  </a:lnTo>
                  <a:lnTo>
                    <a:pt x="542531" y="76581"/>
                  </a:lnTo>
                  <a:lnTo>
                    <a:pt x="542747" y="78359"/>
                  </a:lnTo>
                  <a:lnTo>
                    <a:pt x="542975" y="80137"/>
                  </a:lnTo>
                  <a:lnTo>
                    <a:pt x="543090" y="82296"/>
                  </a:lnTo>
                  <a:lnTo>
                    <a:pt x="543090" y="84836"/>
                  </a:lnTo>
                  <a:lnTo>
                    <a:pt x="543090" y="87503"/>
                  </a:lnTo>
                  <a:lnTo>
                    <a:pt x="540029" y="97790"/>
                  </a:lnTo>
                  <a:lnTo>
                    <a:pt x="539343" y="98298"/>
                  </a:lnTo>
                  <a:lnTo>
                    <a:pt x="538594" y="98552"/>
                  </a:lnTo>
                  <a:lnTo>
                    <a:pt x="537781" y="98552"/>
                  </a:lnTo>
                  <a:lnTo>
                    <a:pt x="484543" y="98552"/>
                  </a:lnTo>
                  <a:lnTo>
                    <a:pt x="484543" y="148209"/>
                  </a:lnTo>
                  <a:lnTo>
                    <a:pt x="547992" y="148209"/>
                  </a:lnTo>
                  <a:lnTo>
                    <a:pt x="548817" y="148209"/>
                  </a:lnTo>
                  <a:lnTo>
                    <a:pt x="549567" y="148462"/>
                  </a:lnTo>
                  <a:lnTo>
                    <a:pt x="550240" y="148971"/>
                  </a:lnTo>
                  <a:lnTo>
                    <a:pt x="550926" y="149479"/>
                  </a:lnTo>
                  <a:lnTo>
                    <a:pt x="551497" y="150241"/>
                  </a:lnTo>
                  <a:lnTo>
                    <a:pt x="551941" y="151384"/>
                  </a:lnTo>
                  <a:lnTo>
                    <a:pt x="552399" y="152400"/>
                  </a:lnTo>
                  <a:lnTo>
                    <a:pt x="552742" y="153797"/>
                  </a:lnTo>
                  <a:lnTo>
                    <a:pt x="552970" y="155575"/>
                  </a:lnTo>
                  <a:lnTo>
                    <a:pt x="553199" y="157353"/>
                  </a:lnTo>
                  <a:lnTo>
                    <a:pt x="553300" y="159639"/>
                  </a:lnTo>
                  <a:lnTo>
                    <a:pt x="553300" y="162179"/>
                  </a:lnTo>
                  <a:lnTo>
                    <a:pt x="553300" y="164846"/>
                  </a:lnTo>
                  <a:lnTo>
                    <a:pt x="553199" y="167005"/>
                  </a:lnTo>
                  <a:lnTo>
                    <a:pt x="552970" y="168783"/>
                  </a:lnTo>
                  <a:lnTo>
                    <a:pt x="552742" y="170561"/>
                  </a:lnTo>
                  <a:lnTo>
                    <a:pt x="552399" y="172085"/>
                  </a:lnTo>
                  <a:lnTo>
                    <a:pt x="551941" y="173100"/>
                  </a:lnTo>
                  <a:lnTo>
                    <a:pt x="551497" y="174244"/>
                  </a:lnTo>
                  <a:lnTo>
                    <a:pt x="550926" y="175006"/>
                  </a:lnTo>
                  <a:lnTo>
                    <a:pt x="550240" y="175514"/>
                  </a:lnTo>
                  <a:lnTo>
                    <a:pt x="549567" y="176022"/>
                  </a:lnTo>
                  <a:lnTo>
                    <a:pt x="548817" y="176275"/>
                  </a:lnTo>
                  <a:lnTo>
                    <a:pt x="547992" y="176275"/>
                  </a:lnTo>
                  <a:lnTo>
                    <a:pt x="459485" y="176275"/>
                  </a:lnTo>
                  <a:lnTo>
                    <a:pt x="456488" y="176275"/>
                  </a:lnTo>
                  <a:lnTo>
                    <a:pt x="453961" y="175387"/>
                  </a:lnTo>
                  <a:lnTo>
                    <a:pt x="451916" y="173609"/>
                  </a:lnTo>
                  <a:lnTo>
                    <a:pt x="449884" y="171831"/>
                  </a:lnTo>
                  <a:lnTo>
                    <a:pt x="448856" y="168910"/>
                  </a:lnTo>
                  <a:lnTo>
                    <a:pt x="448856" y="164973"/>
                  </a:lnTo>
                  <a:lnTo>
                    <a:pt x="448856" y="11303"/>
                  </a:lnTo>
                  <a:lnTo>
                    <a:pt x="448856" y="7366"/>
                  </a:lnTo>
                  <a:lnTo>
                    <a:pt x="449884" y="4445"/>
                  </a:lnTo>
                  <a:lnTo>
                    <a:pt x="451916" y="2667"/>
                  </a:lnTo>
                  <a:lnTo>
                    <a:pt x="453961" y="889"/>
                  </a:lnTo>
                  <a:lnTo>
                    <a:pt x="456488" y="0"/>
                  </a:lnTo>
                  <a:lnTo>
                    <a:pt x="459485" y="0"/>
                  </a:lnTo>
                  <a:close/>
                </a:path>
                <a:path w="553719" h="177165">
                  <a:moveTo>
                    <a:pt x="313156" y="0"/>
                  </a:moveTo>
                  <a:lnTo>
                    <a:pt x="354685" y="0"/>
                  </a:lnTo>
                  <a:lnTo>
                    <a:pt x="358863" y="0"/>
                  </a:lnTo>
                  <a:lnTo>
                    <a:pt x="362838" y="254"/>
                  </a:lnTo>
                  <a:lnTo>
                    <a:pt x="366598" y="508"/>
                  </a:lnTo>
                  <a:lnTo>
                    <a:pt x="370370" y="889"/>
                  </a:lnTo>
                  <a:lnTo>
                    <a:pt x="374878" y="1524"/>
                  </a:lnTo>
                  <a:lnTo>
                    <a:pt x="380149" y="2540"/>
                  </a:lnTo>
                  <a:lnTo>
                    <a:pt x="385419" y="3556"/>
                  </a:lnTo>
                  <a:lnTo>
                    <a:pt x="390753" y="5587"/>
                  </a:lnTo>
                  <a:lnTo>
                    <a:pt x="396151" y="8382"/>
                  </a:lnTo>
                  <a:lnTo>
                    <a:pt x="401548" y="11175"/>
                  </a:lnTo>
                  <a:lnTo>
                    <a:pt x="406158" y="14732"/>
                  </a:lnTo>
                  <a:lnTo>
                    <a:pt x="409968" y="19050"/>
                  </a:lnTo>
                  <a:lnTo>
                    <a:pt x="413791" y="23368"/>
                  </a:lnTo>
                  <a:lnTo>
                    <a:pt x="416687" y="28448"/>
                  </a:lnTo>
                  <a:lnTo>
                    <a:pt x="418693" y="34162"/>
                  </a:lnTo>
                  <a:lnTo>
                    <a:pt x="420687" y="39878"/>
                  </a:lnTo>
                  <a:lnTo>
                    <a:pt x="421678" y="46355"/>
                  </a:lnTo>
                  <a:lnTo>
                    <a:pt x="421678" y="53594"/>
                  </a:lnTo>
                  <a:lnTo>
                    <a:pt x="409473" y="93853"/>
                  </a:lnTo>
                  <a:lnTo>
                    <a:pt x="403567" y="99060"/>
                  </a:lnTo>
                  <a:lnTo>
                    <a:pt x="397675" y="104267"/>
                  </a:lnTo>
                  <a:lnTo>
                    <a:pt x="359980" y="114819"/>
                  </a:lnTo>
                  <a:lnTo>
                    <a:pt x="351548" y="115062"/>
                  </a:lnTo>
                  <a:lnTo>
                    <a:pt x="336842" y="115062"/>
                  </a:lnTo>
                  <a:lnTo>
                    <a:pt x="336842" y="171323"/>
                  </a:lnTo>
                  <a:lnTo>
                    <a:pt x="336842" y="172212"/>
                  </a:lnTo>
                  <a:lnTo>
                    <a:pt x="336550" y="173100"/>
                  </a:lnTo>
                  <a:lnTo>
                    <a:pt x="335965" y="173862"/>
                  </a:lnTo>
                  <a:lnTo>
                    <a:pt x="335368" y="174498"/>
                  </a:lnTo>
                  <a:lnTo>
                    <a:pt x="334391" y="175133"/>
                  </a:lnTo>
                  <a:lnTo>
                    <a:pt x="333032" y="175514"/>
                  </a:lnTo>
                  <a:lnTo>
                    <a:pt x="331673" y="176022"/>
                  </a:lnTo>
                  <a:lnTo>
                    <a:pt x="329857" y="176403"/>
                  </a:lnTo>
                  <a:lnTo>
                    <a:pt x="327583" y="176657"/>
                  </a:lnTo>
                  <a:lnTo>
                    <a:pt x="325310" y="176911"/>
                  </a:lnTo>
                  <a:lnTo>
                    <a:pt x="322414" y="177037"/>
                  </a:lnTo>
                  <a:lnTo>
                    <a:pt x="318871" y="177037"/>
                  </a:lnTo>
                  <a:lnTo>
                    <a:pt x="315417" y="177037"/>
                  </a:lnTo>
                  <a:lnTo>
                    <a:pt x="304711" y="175514"/>
                  </a:lnTo>
                  <a:lnTo>
                    <a:pt x="303339" y="175133"/>
                  </a:lnTo>
                  <a:lnTo>
                    <a:pt x="302387" y="174498"/>
                  </a:lnTo>
                  <a:lnTo>
                    <a:pt x="301853" y="173862"/>
                  </a:lnTo>
                  <a:lnTo>
                    <a:pt x="301307" y="173100"/>
                  </a:lnTo>
                  <a:lnTo>
                    <a:pt x="301028" y="172212"/>
                  </a:lnTo>
                  <a:lnTo>
                    <a:pt x="301028" y="171323"/>
                  </a:lnTo>
                  <a:lnTo>
                    <a:pt x="301028" y="12827"/>
                  </a:lnTo>
                  <a:lnTo>
                    <a:pt x="301028" y="8636"/>
                  </a:lnTo>
                  <a:lnTo>
                    <a:pt x="302145" y="5334"/>
                  </a:lnTo>
                  <a:lnTo>
                    <a:pt x="304368" y="3302"/>
                  </a:lnTo>
                  <a:lnTo>
                    <a:pt x="306590" y="1143"/>
                  </a:lnTo>
                  <a:lnTo>
                    <a:pt x="309524" y="0"/>
                  </a:lnTo>
                  <a:lnTo>
                    <a:pt x="313156" y="0"/>
                  </a:lnTo>
                  <a:close/>
                </a:path>
                <a:path w="553719" h="177165">
                  <a:moveTo>
                    <a:pt x="5308" y="0"/>
                  </a:moveTo>
                  <a:lnTo>
                    <a:pt x="129501" y="0"/>
                  </a:lnTo>
                  <a:lnTo>
                    <a:pt x="130327" y="0"/>
                  </a:lnTo>
                  <a:lnTo>
                    <a:pt x="131076" y="254"/>
                  </a:lnTo>
                  <a:lnTo>
                    <a:pt x="131749" y="762"/>
                  </a:lnTo>
                  <a:lnTo>
                    <a:pt x="132435" y="1270"/>
                  </a:lnTo>
                  <a:lnTo>
                    <a:pt x="132994" y="2159"/>
                  </a:lnTo>
                  <a:lnTo>
                    <a:pt x="133451" y="3302"/>
                  </a:lnTo>
                  <a:lnTo>
                    <a:pt x="133908" y="4318"/>
                  </a:lnTo>
                  <a:lnTo>
                    <a:pt x="134251" y="5842"/>
                  </a:lnTo>
                  <a:lnTo>
                    <a:pt x="134480" y="7747"/>
                  </a:lnTo>
                  <a:lnTo>
                    <a:pt x="134696" y="9652"/>
                  </a:lnTo>
                  <a:lnTo>
                    <a:pt x="134810" y="12065"/>
                  </a:lnTo>
                  <a:lnTo>
                    <a:pt x="134810" y="14732"/>
                  </a:lnTo>
                  <a:lnTo>
                    <a:pt x="134810" y="17399"/>
                  </a:lnTo>
                  <a:lnTo>
                    <a:pt x="134696" y="19685"/>
                  </a:lnTo>
                  <a:lnTo>
                    <a:pt x="134480" y="21462"/>
                  </a:lnTo>
                  <a:lnTo>
                    <a:pt x="134251" y="23368"/>
                  </a:lnTo>
                  <a:lnTo>
                    <a:pt x="133908" y="24892"/>
                  </a:lnTo>
                  <a:lnTo>
                    <a:pt x="133451" y="26035"/>
                  </a:lnTo>
                  <a:lnTo>
                    <a:pt x="132994" y="27178"/>
                  </a:lnTo>
                  <a:lnTo>
                    <a:pt x="132435" y="27940"/>
                  </a:lnTo>
                  <a:lnTo>
                    <a:pt x="131749" y="28448"/>
                  </a:lnTo>
                  <a:lnTo>
                    <a:pt x="131076" y="29083"/>
                  </a:lnTo>
                  <a:lnTo>
                    <a:pt x="130327" y="29337"/>
                  </a:lnTo>
                  <a:lnTo>
                    <a:pt x="129501" y="29337"/>
                  </a:lnTo>
                  <a:lnTo>
                    <a:pt x="85382" y="29337"/>
                  </a:lnTo>
                  <a:lnTo>
                    <a:pt x="85382" y="171323"/>
                  </a:lnTo>
                  <a:lnTo>
                    <a:pt x="85382" y="172212"/>
                  </a:lnTo>
                  <a:lnTo>
                    <a:pt x="85089" y="173100"/>
                  </a:lnTo>
                  <a:lnTo>
                    <a:pt x="84493" y="173862"/>
                  </a:lnTo>
                  <a:lnTo>
                    <a:pt x="83908" y="174498"/>
                  </a:lnTo>
                  <a:lnTo>
                    <a:pt x="82931" y="175133"/>
                  </a:lnTo>
                  <a:lnTo>
                    <a:pt x="81572" y="175514"/>
                  </a:lnTo>
                  <a:lnTo>
                    <a:pt x="80213" y="176022"/>
                  </a:lnTo>
                  <a:lnTo>
                    <a:pt x="78371" y="176403"/>
                  </a:lnTo>
                  <a:lnTo>
                    <a:pt x="76060" y="176657"/>
                  </a:lnTo>
                  <a:lnTo>
                    <a:pt x="73736" y="176911"/>
                  </a:lnTo>
                  <a:lnTo>
                    <a:pt x="70853" y="177037"/>
                  </a:lnTo>
                  <a:lnTo>
                    <a:pt x="67411" y="177037"/>
                  </a:lnTo>
                  <a:lnTo>
                    <a:pt x="63957" y="177037"/>
                  </a:lnTo>
                  <a:lnTo>
                    <a:pt x="53251" y="175514"/>
                  </a:lnTo>
                  <a:lnTo>
                    <a:pt x="51879" y="175133"/>
                  </a:lnTo>
                  <a:lnTo>
                    <a:pt x="50901" y="174498"/>
                  </a:lnTo>
                  <a:lnTo>
                    <a:pt x="50317" y="173862"/>
                  </a:lnTo>
                  <a:lnTo>
                    <a:pt x="49733" y="173100"/>
                  </a:lnTo>
                  <a:lnTo>
                    <a:pt x="49428" y="172212"/>
                  </a:lnTo>
                  <a:lnTo>
                    <a:pt x="49428" y="171323"/>
                  </a:lnTo>
                  <a:lnTo>
                    <a:pt x="49428" y="29337"/>
                  </a:lnTo>
                  <a:lnTo>
                    <a:pt x="5308" y="29337"/>
                  </a:lnTo>
                  <a:lnTo>
                    <a:pt x="4406" y="29337"/>
                  </a:lnTo>
                  <a:lnTo>
                    <a:pt x="3632" y="29083"/>
                  </a:lnTo>
                  <a:lnTo>
                    <a:pt x="2997" y="28448"/>
                  </a:lnTo>
                  <a:lnTo>
                    <a:pt x="2362" y="27940"/>
                  </a:lnTo>
                  <a:lnTo>
                    <a:pt x="1816" y="27178"/>
                  </a:lnTo>
                  <a:lnTo>
                    <a:pt x="1358" y="26035"/>
                  </a:lnTo>
                  <a:lnTo>
                    <a:pt x="901" y="24892"/>
                  </a:lnTo>
                  <a:lnTo>
                    <a:pt x="571" y="23368"/>
                  </a:lnTo>
                  <a:lnTo>
                    <a:pt x="342" y="21462"/>
                  </a:lnTo>
                  <a:lnTo>
                    <a:pt x="114" y="19685"/>
                  </a:lnTo>
                  <a:lnTo>
                    <a:pt x="0" y="17399"/>
                  </a:lnTo>
                  <a:lnTo>
                    <a:pt x="0" y="14732"/>
                  </a:lnTo>
                  <a:lnTo>
                    <a:pt x="0" y="12065"/>
                  </a:lnTo>
                  <a:lnTo>
                    <a:pt x="114" y="9652"/>
                  </a:lnTo>
                  <a:lnTo>
                    <a:pt x="342" y="7747"/>
                  </a:lnTo>
                  <a:lnTo>
                    <a:pt x="571" y="5842"/>
                  </a:lnTo>
                  <a:lnTo>
                    <a:pt x="901" y="4318"/>
                  </a:lnTo>
                  <a:lnTo>
                    <a:pt x="1358" y="3302"/>
                  </a:lnTo>
                  <a:lnTo>
                    <a:pt x="1816" y="2159"/>
                  </a:lnTo>
                  <a:lnTo>
                    <a:pt x="2362" y="1270"/>
                  </a:lnTo>
                  <a:lnTo>
                    <a:pt x="2997" y="762"/>
                  </a:lnTo>
                  <a:lnTo>
                    <a:pt x="3632" y="254"/>
                  </a:lnTo>
                  <a:lnTo>
                    <a:pt x="4406" y="0"/>
                  </a:lnTo>
                  <a:lnTo>
                    <a:pt x="530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14948" y="416559"/>
              <a:ext cx="2568829" cy="22034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93469" y="365886"/>
              <a:ext cx="1573657" cy="24218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761485" y="423417"/>
              <a:ext cx="491490" cy="180340"/>
            </a:xfrm>
            <a:custGeom>
              <a:avLst/>
              <a:gdLst/>
              <a:ahLst/>
              <a:cxnLst/>
              <a:rect l="l" t="t" r="r" b="b"/>
              <a:pathLst>
                <a:path w="491489" h="180340">
                  <a:moveTo>
                    <a:pt x="369442" y="0"/>
                  </a:moveTo>
                  <a:lnTo>
                    <a:pt x="373761" y="0"/>
                  </a:lnTo>
                  <a:lnTo>
                    <a:pt x="377063" y="127"/>
                  </a:lnTo>
                  <a:lnTo>
                    <a:pt x="379602" y="254"/>
                  </a:lnTo>
                  <a:lnTo>
                    <a:pt x="382142" y="381"/>
                  </a:lnTo>
                  <a:lnTo>
                    <a:pt x="390271" y="5587"/>
                  </a:lnTo>
                  <a:lnTo>
                    <a:pt x="421259" y="63881"/>
                  </a:lnTo>
                  <a:lnTo>
                    <a:pt x="451358" y="5587"/>
                  </a:lnTo>
                  <a:lnTo>
                    <a:pt x="451865" y="4445"/>
                  </a:lnTo>
                  <a:lnTo>
                    <a:pt x="452374" y="3556"/>
                  </a:lnTo>
                  <a:lnTo>
                    <a:pt x="453009" y="2794"/>
                  </a:lnTo>
                  <a:lnTo>
                    <a:pt x="453643" y="2159"/>
                  </a:lnTo>
                  <a:lnTo>
                    <a:pt x="454533" y="1524"/>
                  </a:lnTo>
                  <a:lnTo>
                    <a:pt x="455929" y="1143"/>
                  </a:lnTo>
                  <a:lnTo>
                    <a:pt x="457200" y="762"/>
                  </a:lnTo>
                  <a:lnTo>
                    <a:pt x="458977" y="381"/>
                  </a:lnTo>
                  <a:lnTo>
                    <a:pt x="461390" y="254"/>
                  </a:lnTo>
                  <a:lnTo>
                    <a:pt x="463676" y="127"/>
                  </a:lnTo>
                  <a:lnTo>
                    <a:pt x="466851" y="0"/>
                  </a:lnTo>
                  <a:lnTo>
                    <a:pt x="470915" y="0"/>
                  </a:lnTo>
                  <a:lnTo>
                    <a:pt x="475488" y="0"/>
                  </a:lnTo>
                  <a:lnTo>
                    <a:pt x="479043" y="127"/>
                  </a:lnTo>
                  <a:lnTo>
                    <a:pt x="481711" y="381"/>
                  </a:lnTo>
                  <a:lnTo>
                    <a:pt x="484377" y="508"/>
                  </a:lnTo>
                  <a:lnTo>
                    <a:pt x="486155" y="1143"/>
                  </a:lnTo>
                  <a:lnTo>
                    <a:pt x="487172" y="2159"/>
                  </a:lnTo>
                  <a:lnTo>
                    <a:pt x="488188" y="3175"/>
                  </a:lnTo>
                  <a:lnTo>
                    <a:pt x="488441" y="4572"/>
                  </a:lnTo>
                  <a:lnTo>
                    <a:pt x="487934" y="6477"/>
                  </a:lnTo>
                  <a:lnTo>
                    <a:pt x="487425" y="8382"/>
                  </a:lnTo>
                  <a:lnTo>
                    <a:pt x="486410" y="11049"/>
                  </a:lnTo>
                  <a:lnTo>
                    <a:pt x="484759" y="14224"/>
                  </a:lnTo>
                  <a:lnTo>
                    <a:pt x="445642" y="86233"/>
                  </a:lnTo>
                  <a:lnTo>
                    <a:pt x="487425" y="163576"/>
                  </a:lnTo>
                  <a:lnTo>
                    <a:pt x="489076" y="166751"/>
                  </a:lnTo>
                  <a:lnTo>
                    <a:pt x="490092" y="169291"/>
                  </a:lnTo>
                  <a:lnTo>
                    <a:pt x="490600" y="171196"/>
                  </a:lnTo>
                  <a:lnTo>
                    <a:pt x="491109" y="173101"/>
                  </a:lnTo>
                  <a:lnTo>
                    <a:pt x="490854" y="174498"/>
                  </a:lnTo>
                  <a:lnTo>
                    <a:pt x="489712" y="175514"/>
                  </a:lnTo>
                  <a:lnTo>
                    <a:pt x="488696" y="176530"/>
                  </a:lnTo>
                  <a:lnTo>
                    <a:pt x="486663" y="177165"/>
                  </a:lnTo>
                  <a:lnTo>
                    <a:pt x="483742" y="177419"/>
                  </a:lnTo>
                  <a:lnTo>
                    <a:pt x="480949" y="177673"/>
                  </a:lnTo>
                  <a:lnTo>
                    <a:pt x="477012" y="177800"/>
                  </a:lnTo>
                  <a:lnTo>
                    <a:pt x="471931" y="177800"/>
                  </a:lnTo>
                  <a:lnTo>
                    <a:pt x="467613" y="177800"/>
                  </a:lnTo>
                  <a:lnTo>
                    <a:pt x="464312" y="177800"/>
                  </a:lnTo>
                  <a:lnTo>
                    <a:pt x="461772" y="177546"/>
                  </a:lnTo>
                  <a:lnTo>
                    <a:pt x="459359" y="177419"/>
                  </a:lnTo>
                  <a:lnTo>
                    <a:pt x="451358" y="172212"/>
                  </a:lnTo>
                  <a:lnTo>
                    <a:pt x="418211" y="108712"/>
                  </a:lnTo>
                  <a:lnTo>
                    <a:pt x="385317" y="172212"/>
                  </a:lnTo>
                  <a:lnTo>
                    <a:pt x="380491" y="176657"/>
                  </a:lnTo>
                  <a:lnTo>
                    <a:pt x="379094" y="177037"/>
                  </a:lnTo>
                  <a:lnTo>
                    <a:pt x="377063" y="177419"/>
                  </a:lnTo>
                  <a:lnTo>
                    <a:pt x="374523" y="177546"/>
                  </a:lnTo>
                  <a:lnTo>
                    <a:pt x="372110" y="177800"/>
                  </a:lnTo>
                  <a:lnTo>
                    <a:pt x="368808" y="177800"/>
                  </a:lnTo>
                  <a:lnTo>
                    <a:pt x="364743" y="177800"/>
                  </a:lnTo>
                  <a:lnTo>
                    <a:pt x="360044" y="177800"/>
                  </a:lnTo>
                  <a:lnTo>
                    <a:pt x="356362" y="177673"/>
                  </a:lnTo>
                  <a:lnTo>
                    <a:pt x="347472" y="173101"/>
                  </a:lnTo>
                  <a:lnTo>
                    <a:pt x="347979" y="171196"/>
                  </a:lnTo>
                  <a:lnTo>
                    <a:pt x="348488" y="169291"/>
                  </a:lnTo>
                  <a:lnTo>
                    <a:pt x="349630" y="166751"/>
                  </a:lnTo>
                  <a:lnTo>
                    <a:pt x="351409" y="163576"/>
                  </a:lnTo>
                  <a:lnTo>
                    <a:pt x="393573" y="86614"/>
                  </a:lnTo>
                  <a:lnTo>
                    <a:pt x="354329" y="14224"/>
                  </a:lnTo>
                  <a:lnTo>
                    <a:pt x="350392" y="4445"/>
                  </a:lnTo>
                  <a:lnTo>
                    <a:pt x="350647" y="3048"/>
                  </a:lnTo>
                  <a:lnTo>
                    <a:pt x="351663" y="2032"/>
                  </a:lnTo>
                  <a:lnTo>
                    <a:pt x="352805" y="1143"/>
                  </a:lnTo>
                  <a:lnTo>
                    <a:pt x="354711" y="508"/>
                  </a:lnTo>
                  <a:lnTo>
                    <a:pt x="357504" y="381"/>
                  </a:lnTo>
                  <a:lnTo>
                    <a:pt x="360299" y="127"/>
                  </a:lnTo>
                  <a:lnTo>
                    <a:pt x="364363" y="0"/>
                  </a:lnTo>
                  <a:lnTo>
                    <a:pt x="369442" y="0"/>
                  </a:lnTo>
                  <a:close/>
                </a:path>
                <a:path w="491489" h="180340">
                  <a:moveTo>
                    <a:pt x="198374" y="0"/>
                  </a:moveTo>
                  <a:lnTo>
                    <a:pt x="201802" y="0"/>
                  </a:lnTo>
                  <a:lnTo>
                    <a:pt x="204597" y="127"/>
                  </a:lnTo>
                  <a:lnTo>
                    <a:pt x="206883" y="381"/>
                  </a:lnTo>
                  <a:lnTo>
                    <a:pt x="209168" y="635"/>
                  </a:lnTo>
                  <a:lnTo>
                    <a:pt x="210947" y="1016"/>
                  </a:lnTo>
                  <a:lnTo>
                    <a:pt x="212343" y="1524"/>
                  </a:lnTo>
                  <a:lnTo>
                    <a:pt x="213740" y="1905"/>
                  </a:lnTo>
                  <a:lnTo>
                    <a:pt x="214756" y="2540"/>
                  </a:lnTo>
                  <a:lnTo>
                    <a:pt x="215264" y="3302"/>
                  </a:lnTo>
                  <a:lnTo>
                    <a:pt x="215900" y="3937"/>
                  </a:lnTo>
                  <a:lnTo>
                    <a:pt x="216153" y="4826"/>
                  </a:lnTo>
                  <a:lnTo>
                    <a:pt x="216153" y="5715"/>
                  </a:lnTo>
                  <a:lnTo>
                    <a:pt x="216153" y="109728"/>
                  </a:lnTo>
                  <a:lnTo>
                    <a:pt x="216153" y="116712"/>
                  </a:lnTo>
                  <a:lnTo>
                    <a:pt x="217042" y="122809"/>
                  </a:lnTo>
                  <a:lnTo>
                    <a:pt x="218821" y="127889"/>
                  </a:lnTo>
                  <a:lnTo>
                    <a:pt x="220472" y="133096"/>
                  </a:lnTo>
                  <a:lnTo>
                    <a:pt x="247268" y="150749"/>
                  </a:lnTo>
                  <a:lnTo>
                    <a:pt x="252856" y="150749"/>
                  </a:lnTo>
                  <a:lnTo>
                    <a:pt x="258444" y="150749"/>
                  </a:lnTo>
                  <a:lnTo>
                    <a:pt x="286385" y="128270"/>
                  </a:lnTo>
                  <a:lnTo>
                    <a:pt x="288036" y="123444"/>
                  </a:lnTo>
                  <a:lnTo>
                    <a:pt x="288925" y="117983"/>
                  </a:lnTo>
                  <a:lnTo>
                    <a:pt x="288925" y="111760"/>
                  </a:lnTo>
                  <a:lnTo>
                    <a:pt x="288925" y="5715"/>
                  </a:lnTo>
                  <a:lnTo>
                    <a:pt x="288925" y="4826"/>
                  </a:lnTo>
                  <a:lnTo>
                    <a:pt x="289178" y="3937"/>
                  </a:lnTo>
                  <a:lnTo>
                    <a:pt x="289687" y="3302"/>
                  </a:lnTo>
                  <a:lnTo>
                    <a:pt x="290194" y="2540"/>
                  </a:lnTo>
                  <a:lnTo>
                    <a:pt x="291211" y="1905"/>
                  </a:lnTo>
                  <a:lnTo>
                    <a:pt x="292608" y="1524"/>
                  </a:lnTo>
                  <a:lnTo>
                    <a:pt x="293877" y="1016"/>
                  </a:lnTo>
                  <a:lnTo>
                    <a:pt x="295783" y="635"/>
                  </a:lnTo>
                  <a:lnTo>
                    <a:pt x="298068" y="381"/>
                  </a:lnTo>
                  <a:lnTo>
                    <a:pt x="300354" y="127"/>
                  </a:lnTo>
                  <a:lnTo>
                    <a:pt x="303275" y="0"/>
                  </a:lnTo>
                  <a:lnTo>
                    <a:pt x="306704" y="0"/>
                  </a:lnTo>
                  <a:lnTo>
                    <a:pt x="310134" y="0"/>
                  </a:lnTo>
                  <a:lnTo>
                    <a:pt x="313054" y="127"/>
                  </a:lnTo>
                  <a:lnTo>
                    <a:pt x="315213" y="381"/>
                  </a:lnTo>
                  <a:lnTo>
                    <a:pt x="317500" y="635"/>
                  </a:lnTo>
                  <a:lnTo>
                    <a:pt x="319277" y="1016"/>
                  </a:lnTo>
                  <a:lnTo>
                    <a:pt x="320675" y="1524"/>
                  </a:lnTo>
                  <a:lnTo>
                    <a:pt x="321944" y="1905"/>
                  </a:lnTo>
                  <a:lnTo>
                    <a:pt x="322961" y="2540"/>
                  </a:lnTo>
                  <a:lnTo>
                    <a:pt x="323468" y="3302"/>
                  </a:lnTo>
                  <a:lnTo>
                    <a:pt x="323976" y="3937"/>
                  </a:lnTo>
                  <a:lnTo>
                    <a:pt x="324358" y="4826"/>
                  </a:lnTo>
                  <a:lnTo>
                    <a:pt x="324358" y="5715"/>
                  </a:lnTo>
                  <a:lnTo>
                    <a:pt x="324358" y="111379"/>
                  </a:lnTo>
                  <a:lnTo>
                    <a:pt x="313642" y="152193"/>
                  </a:lnTo>
                  <a:lnTo>
                    <a:pt x="282575" y="175514"/>
                  </a:lnTo>
                  <a:lnTo>
                    <a:pt x="251333" y="180086"/>
                  </a:lnTo>
                  <a:lnTo>
                    <a:pt x="243240" y="179843"/>
                  </a:lnTo>
                  <a:lnTo>
                    <a:pt x="203967" y="167378"/>
                  </a:lnTo>
                  <a:lnTo>
                    <a:pt x="181562" y="128682"/>
                  </a:lnTo>
                  <a:lnTo>
                    <a:pt x="180339" y="112903"/>
                  </a:lnTo>
                  <a:lnTo>
                    <a:pt x="180339" y="5715"/>
                  </a:lnTo>
                  <a:lnTo>
                    <a:pt x="180339" y="4826"/>
                  </a:lnTo>
                  <a:lnTo>
                    <a:pt x="180593" y="3937"/>
                  </a:lnTo>
                  <a:lnTo>
                    <a:pt x="181228" y="3302"/>
                  </a:lnTo>
                  <a:lnTo>
                    <a:pt x="181737" y="2540"/>
                  </a:lnTo>
                  <a:lnTo>
                    <a:pt x="182752" y="1905"/>
                  </a:lnTo>
                  <a:lnTo>
                    <a:pt x="184150" y="1524"/>
                  </a:lnTo>
                  <a:lnTo>
                    <a:pt x="185547" y="1016"/>
                  </a:lnTo>
                  <a:lnTo>
                    <a:pt x="187325" y="635"/>
                  </a:lnTo>
                  <a:lnTo>
                    <a:pt x="189611" y="381"/>
                  </a:lnTo>
                  <a:lnTo>
                    <a:pt x="191897" y="127"/>
                  </a:lnTo>
                  <a:lnTo>
                    <a:pt x="194817" y="0"/>
                  </a:lnTo>
                  <a:lnTo>
                    <a:pt x="198374" y="0"/>
                  </a:lnTo>
                  <a:close/>
                </a:path>
                <a:path w="491489" h="180340">
                  <a:moveTo>
                    <a:pt x="79755" y="0"/>
                  </a:moveTo>
                  <a:lnTo>
                    <a:pt x="85089" y="0"/>
                  </a:lnTo>
                  <a:lnTo>
                    <a:pt x="89408" y="0"/>
                  </a:lnTo>
                  <a:lnTo>
                    <a:pt x="92583" y="127"/>
                  </a:lnTo>
                  <a:lnTo>
                    <a:pt x="95758" y="381"/>
                  </a:lnTo>
                  <a:lnTo>
                    <a:pt x="98171" y="635"/>
                  </a:lnTo>
                  <a:lnTo>
                    <a:pt x="99949" y="1143"/>
                  </a:lnTo>
                  <a:lnTo>
                    <a:pt x="101726" y="1651"/>
                  </a:lnTo>
                  <a:lnTo>
                    <a:pt x="102997" y="2412"/>
                  </a:lnTo>
                  <a:lnTo>
                    <a:pt x="103759" y="3429"/>
                  </a:lnTo>
                  <a:lnTo>
                    <a:pt x="104521" y="4445"/>
                  </a:lnTo>
                  <a:lnTo>
                    <a:pt x="105283" y="5715"/>
                  </a:lnTo>
                  <a:lnTo>
                    <a:pt x="105790" y="7493"/>
                  </a:lnTo>
                  <a:lnTo>
                    <a:pt x="160274" y="163703"/>
                  </a:lnTo>
                  <a:lnTo>
                    <a:pt x="161289" y="166878"/>
                  </a:lnTo>
                  <a:lnTo>
                    <a:pt x="162051" y="169545"/>
                  </a:lnTo>
                  <a:lnTo>
                    <a:pt x="162305" y="171450"/>
                  </a:lnTo>
                  <a:lnTo>
                    <a:pt x="162560" y="173355"/>
                  </a:lnTo>
                  <a:lnTo>
                    <a:pt x="149860" y="177800"/>
                  </a:lnTo>
                  <a:lnTo>
                    <a:pt x="145414" y="177800"/>
                  </a:lnTo>
                  <a:lnTo>
                    <a:pt x="140715" y="177800"/>
                  </a:lnTo>
                  <a:lnTo>
                    <a:pt x="137160" y="177800"/>
                  </a:lnTo>
                  <a:lnTo>
                    <a:pt x="134619" y="177673"/>
                  </a:lnTo>
                  <a:lnTo>
                    <a:pt x="131952" y="177546"/>
                  </a:lnTo>
                  <a:lnTo>
                    <a:pt x="130048" y="177165"/>
                  </a:lnTo>
                  <a:lnTo>
                    <a:pt x="128650" y="176784"/>
                  </a:lnTo>
                  <a:lnTo>
                    <a:pt x="127253" y="176403"/>
                  </a:lnTo>
                  <a:lnTo>
                    <a:pt x="126364" y="175895"/>
                  </a:lnTo>
                  <a:lnTo>
                    <a:pt x="125856" y="175133"/>
                  </a:lnTo>
                  <a:lnTo>
                    <a:pt x="125222" y="174371"/>
                  </a:lnTo>
                  <a:lnTo>
                    <a:pt x="124840" y="173482"/>
                  </a:lnTo>
                  <a:lnTo>
                    <a:pt x="124460" y="172212"/>
                  </a:lnTo>
                  <a:lnTo>
                    <a:pt x="112649" y="136906"/>
                  </a:lnTo>
                  <a:lnTo>
                    <a:pt x="46354" y="136906"/>
                  </a:lnTo>
                  <a:lnTo>
                    <a:pt x="35178" y="171323"/>
                  </a:lnTo>
                  <a:lnTo>
                    <a:pt x="34925" y="172593"/>
                  </a:lnTo>
                  <a:lnTo>
                    <a:pt x="34416" y="173609"/>
                  </a:lnTo>
                  <a:lnTo>
                    <a:pt x="33781" y="174498"/>
                  </a:lnTo>
                  <a:lnTo>
                    <a:pt x="33274" y="175387"/>
                  </a:lnTo>
                  <a:lnTo>
                    <a:pt x="32258" y="176022"/>
                  </a:lnTo>
                  <a:lnTo>
                    <a:pt x="30987" y="176530"/>
                  </a:lnTo>
                  <a:lnTo>
                    <a:pt x="29590" y="177037"/>
                  </a:lnTo>
                  <a:lnTo>
                    <a:pt x="27812" y="177419"/>
                  </a:lnTo>
                  <a:lnTo>
                    <a:pt x="25400" y="177546"/>
                  </a:lnTo>
                  <a:lnTo>
                    <a:pt x="22987" y="177800"/>
                  </a:lnTo>
                  <a:lnTo>
                    <a:pt x="19812" y="177800"/>
                  </a:lnTo>
                  <a:lnTo>
                    <a:pt x="15875" y="177800"/>
                  </a:lnTo>
                  <a:lnTo>
                    <a:pt x="11684" y="177800"/>
                  </a:lnTo>
                  <a:lnTo>
                    <a:pt x="8509" y="177673"/>
                  </a:lnTo>
                  <a:lnTo>
                    <a:pt x="6096" y="177419"/>
                  </a:lnTo>
                  <a:lnTo>
                    <a:pt x="3683" y="177165"/>
                  </a:lnTo>
                  <a:lnTo>
                    <a:pt x="2159" y="176530"/>
                  </a:lnTo>
                  <a:lnTo>
                    <a:pt x="1142" y="175387"/>
                  </a:lnTo>
                  <a:lnTo>
                    <a:pt x="253" y="174371"/>
                  </a:lnTo>
                  <a:lnTo>
                    <a:pt x="0" y="172974"/>
                  </a:lnTo>
                  <a:lnTo>
                    <a:pt x="253" y="171069"/>
                  </a:lnTo>
                  <a:lnTo>
                    <a:pt x="508" y="169164"/>
                  </a:lnTo>
                  <a:lnTo>
                    <a:pt x="1142" y="166624"/>
                  </a:lnTo>
                  <a:lnTo>
                    <a:pt x="2286" y="163449"/>
                  </a:lnTo>
                  <a:lnTo>
                    <a:pt x="56641" y="7112"/>
                  </a:lnTo>
                  <a:lnTo>
                    <a:pt x="71374" y="0"/>
                  </a:lnTo>
                  <a:lnTo>
                    <a:pt x="75184" y="0"/>
                  </a:lnTo>
                  <a:lnTo>
                    <a:pt x="79755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51580" y="418845"/>
              <a:ext cx="162433" cy="18694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78154" y="370458"/>
              <a:ext cx="2907665" cy="233045"/>
            </a:xfrm>
            <a:custGeom>
              <a:avLst/>
              <a:gdLst/>
              <a:ahLst/>
              <a:cxnLst/>
              <a:rect l="l" t="t" r="r" b="b"/>
              <a:pathLst>
                <a:path w="2907665" h="233045">
                  <a:moveTo>
                    <a:pt x="572871" y="52958"/>
                  </a:moveTo>
                  <a:lnTo>
                    <a:pt x="578205" y="52958"/>
                  </a:lnTo>
                  <a:lnTo>
                    <a:pt x="582523" y="52958"/>
                  </a:lnTo>
                  <a:lnTo>
                    <a:pt x="585698" y="53086"/>
                  </a:lnTo>
                  <a:lnTo>
                    <a:pt x="588873" y="53339"/>
                  </a:lnTo>
                  <a:lnTo>
                    <a:pt x="591286" y="53593"/>
                  </a:lnTo>
                  <a:lnTo>
                    <a:pt x="593064" y="54101"/>
                  </a:lnTo>
                  <a:lnTo>
                    <a:pt x="594842" y="54610"/>
                  </a:lnTo>
                  <a:lnTo>
                    <a:pt x="596112" y="55371"/>
                  </a:lnTo>
                  <a:lnTo>
                    <a:pt x="596874" y="56387"/>
                  </a:lnTo>
                  <a:lnTo>
                    <a:pt x="597636" y="57403"/>
                  </a:lnTo>
                  <a:lnTo>
                    <a:pt x="598398" y="58674"/>
                  </a:lnTo>
                  <a:lnTo>
                    <a:pt x="598906" y="60451"/>
                  </a:lnTo>
                  <a:lnTo>
                    <a:pt x="653389" y="216662"/>
                  </a:lnTo>
                  <a:lnTo>
                    <a:pt x="654405" y="219837"/>
                  </a:lnTo>
                  <a:lnTo>
                    <a:pt x="655167" y="222503"/>
                  </a:lnTo>
                  <a:lnTo>
                    <a:pt x="655421" y="224408"/>
                  </a:lnTo>
                  <a:lnTo>
                    <a:pt x="655675" y="226313"/>
                  </a:lnTo>
                  <a:lnTo>
                    <a:pt x="642975" y="230758"/>
                  </a:lnTo>
                  <a:lnTo>
                    <a:pt x="638530" y="230758"/>
                  </a:lnTo>
                  <a:lnTo>
                    <a:pt x="633831" y="230758"/>
                  </a:lnTo>
                  <a:lnTo>
                    <a:pt x="630275" y="230758"/>
                  </a:lnTo>
                  <a:lnTo>
                    <a:pt x="627735" y="230631"/>
                  </a:lnTo>
                  <a:lnTo>
                    <a:pt x="625068" y="230504"/>
                  </a:lnTo>
                  <a:lnTo>
                    <a:pt x="623163" y="230124"/>
                  </a:lnTo>
                  <a:lnTo>
                    <a:pt x="621766" y="229742"/>
                  </a:lnTo>
                  <a:lnTo>
                    <a:pt x="620369" y="229362"/>
                  </a:lnTo>
                  <a:lnTo>
                    <a:pt x="619480" y="228853"/>
                  </a:lnTo>
                  <a:lnTo>
                    <a:pt x="618972" y="228091"/>
                  </a:lnTo>
                  <a:lnTo>
                    <a:pt x="618337" y="227329"/>
                  </a:lnTo>
                  <a:lnTo>
                    <a:pt x="617956" y="226440"/>
                  </a:lnTo>
                  <a:lnTo>
                    <a:pt x="617575" y="225170"/>
                  </a:lnTo>
                  <a:lnTo>
                    <a:pt x="605764" y="189864"/>
                  </a:lnTo>
                  <a:lnTo>
                    <a:pt x="539470" y="189864"/>
                  </a:lnTo>
                  <a:lnTo>
                    <a:pt x="528294" y="224281"/>
                  </a:lnTo>
                  <a:lnTo>
                    <a:pt x="528040" y="225551"/>
                  </a:lnTo>
                  <a:lnTo>
                    <a:pt x="527532" y="226567"/>
                  </a:lnTo>
                  <a:lnTo>
                    <a:pt x="526897" y="227456"/>
                  </a:lnTo>
                  <a:lnTo>
                    <a:pt x="526389" y="228345"/>
                  </a:lnTo>
                  <a:lnTo>
                    <a:pt x="525373" y="228980"/>
                  </a:lnTo>
                  <a:lnTo>
                    <a:pt x="524103" y="229488"/>
                  </a:lnTo>
                  <a:lnTo>
                    <a:pt x="522706" y="229996"/>
                  </a:lnTo>
                  <a:lnTo>
                    <a:pt x="520928" y="230377"/>
                  </a:lnTo>
                  <a:lnTo>
                    <a:pt x="518515" y="230504"/>
                  </a:lnTo>
                  <a:lnTo>
                    <a:pt x="516102" y="230758"/>
                  </a:lnTo>
                  <a:lnTo>
                    <a:pt x="512927" y="230758"/>
                  </a:lnTo>
                  <a:lnTo>
                    <a:pt x="508990" y="230758"/>
                  </a:lnTo>
                  <a:lnTo>
                    <a:pt x="504799" y="230758"/>
                  </a:lnTo>
                  <a:lnTo>
                    <a:pt x="501624" y="230631"/>
                  </a:lnTo>
                  <a:lnTo>
                    <a:pt x="499211" y="230377"/>
                  </a:lnTo>
                  <a:lnTo>
                    <a:pt x="496798" y="230124"/>
                  </a:lnTo>
                  <a:lnTo>
                    <a:pt x="495274" y="229488"/>
                  </a:lnTo>
                  <a:lnTo>
                    <a:pt x="494258" y="228345"/>
                  </a:lnTo>
                  <a:lnTo>
                    <a:pt x="493369" y="227329"/>
                  </a:lnTo>
                  <a:lnTo>
                    <a:pt x="493115" y="225932"/>
                  </a:lnTo>
                  <a:lnTo>
                    <a:pt x="493369" y="224027"/>
                  </a:lnTo>
                  <a:lnTo>
                    <a:pt x="493623" y="222123"/>
                  </a:lnTo>
                  <a:lnTo>
                    <a:pt x="494258" y="219582"/>
                  </a:lnTo>
                  <a:lnTo>
                    <a:pt x="495401" y="216407"/>
                  </a:lnTo>
                  <a:lnTo>
                    <a:pt x="549757" y="60070"/>
                  </a:lnTo>
                  <a:lnTo>
                    <a:pt x="564489" y="52958"/>
                  </a:lnTo>
                  <a:lnTo>
                    <a:pt x="568299" y="52958"/>
                  </a:lnTo>
                  <a:lnTo>
                    <a:pt x="572871" y="52958"/>
                  </a:lnTo>
                  <a:close/>
                </a:path>
                <a:path w="2907665" h="233045">
                  <a:moveTo>
                    <a:pt x="18808" y="52958"/>
                  </a:moveTo>
                  <a:lnTo>
                    <a:pt x="22987" y="52958"/>
                  </a:lnTo>
                  <a:lnTo>
                    <a:pt x="26327" y="53086"/>
                  </a:lnTo>
                  <a:lnTo>
                    <a:pt x="28816" y="53212"/>
                  </a:lnTo>
                  <a:lnTo>
                    <a:pt x="31318" y="53339"/>
                  </a:lnTo>
                  <a:lnTo>
                    <a:pt x="37947" y="56261"/>
                  </a:lnTo>
                  <a:lnTo>
                    <a:pt x="38620" y="57023"/>
                  </a:lnTo>
                  <a:lnTo>
                    <a:pt x="39281" y="58038"/>
                  </a:lnTo>
                  <a:lnTo>
                    <a:pt x="39916" y="59308"/>
                  </a:lnTo>
                  <a:lnTo>
                    <a:pt x="59524" y="102615"/>
                  </a:lnTo>
                  <a:lnTo>
                    <a:pt x="61429" y="106806"/>
                  </a:lnTo>
                  <a:lnTo>
                    <a:pt x="70827" y="130428"/>
                  </a:lnTo>
                  <a:lnTo>
                    <a:pt x="71107" y="130428"/>
                  </a:lnTo>
                  <a:lnTo>
                    <a:pt x="72821" y="125475"/>
                  </a:lnTo>
                  <a:lnTo>
                    <a:pt x="74599" y="120776"/>
                  </a:lnTo>
                  <a:lnTo>
                    <a:pt x="76415" y="116077"/>
                  </a:lnTo>
                  <a:lnTo>
                    <a:pt x="78232" y="111505"/>
                  </a:lnTo>
                  <a:lnTo>
                    <a:pt x="79997" y="107061"/>
                  </a:lnTo>
                  <a:lnTo>
                    <a:pt x="81724" y="102869"/>
                  </a:lnTo>
                  <a:lnTo>
                    <a:pt x="101066" y="59943"/>
                  </a:lnTo>
                  <a:lnTo>
                    <a:pt x="101511" y="58419"/>
                  </a:lnTo>
                  <a:lnTo>
                    <a:pt x="102082" y="57276"/>
                  </a:lnTo>
                  <a:lnTo>
                    <a:pt x="102768" y="56387"/>
                  </a:lnTo>
                  <a:lnTo>
                    <a:pt x="103441" y="55499"/>
                  </a:lnTo>
                  <a:lnTo>
                    <a:pt x="104470" y="54863"/>
                  </a:lnTo>
                  <a:lnTo>
                    <a:pt x="105829" y="54355"/>
                  </a:lnTo>
                  <a:lnTo>
                    <a:pt x="107188" y="53720"/>
                  </a:lnTo>
                  <a:lnTo>
                    <a:pt x="109054" y="53339"/>
                  </a:lnTo>
                  <a:lnTo>
                    <a:pt x="111404" y="53212"/>
                  </a:lnTo>
                  <a:lnTo>
                    <a:pt x="113766" y="53086"/>
                  </a:lnTo>
                  <a:lnTo>
                    <a:pt x="116903" y="52958"/>
                  </a:lnTo>
                  <a:lnTo>
                    <a:pt x="120802" y="52958"/>
                  </a:lnTo>
                  <a:lnTo>
                    <a:pt x="125983" y="52958"/>
                  </a:lnTo>
                  <a:lnTo>
                    <a:pt x="129997" y="53086"/>
                  </a:lnTo>
                  <a:lnTo>
                    <a:pt x="132854" y="53339"/>
                  </a:lnTo>
                  <a:lnTo>
                    <a:pt x="135712" y="53466"/>
                  </a:lnTo>
                  <a:lnTo>
                    <a:pt x="137667" y="54101"/>
                  </a:lnTo>
                  <a:lnTo>
                    <a:pt x="138709" y="54990"/>
                  </a:lnTo>
                  <a:lnTo>
                    <a:pt x="139763" y="56006"/>
                  </a:lnTo>
                  <a:lnTo>
                    <a:pt x="140004" y="57403"/>
                  </a:lnTo>
                  <a:lnTo>
                    <a:pt x="139458" y="59308"/>
                  </a:lnTo>
                  <a:lnTo>
                    <a:pt x="138912" y="61213"/>
                  </a:lnTo>
                  <a:lnTo>
                    <a:pt x="137833" y="63880"/>
                  </a:lnTo>
                  <a:lnTo>
                    <a:pt x="136194" y="67055"/>
                  </a:lnTo>
                  <a:lnTo>
                    <a:pt x="87985" y="163067"/>
                  </a:lnTo>
                  <a:lnTo>
                    <a:pt x="87985" y="225043"/>
                  </a:lnTo>
                  <a:lnTo>
                    <a:pt x="87985" y="225932"/>
                  </a:lnTo>
                  <a:lnTo>
                    <a:pt x="87693" y="226821"/>
                  </a:lnTo>
                  <a:lnTo>
                    <a:pt x="87096" y="227583"/>
                  </a:lnTo>
                  <a:lnTo>
                    <a:pt x="86512" y="228218"/>
                  </a:lnTo>
                  <a:lnTo>
                    <a:pt x="85534" y="228853"/>
                  </a:lnTo>
                  <a:lnTo>
                    <a:pt x="84175" y="229235"/>
                  </a:lnTo>
                  <a:lnTo>
                    <a:pt x="82816" y="229742"/>
                  </a:lnTo>
                  <a:lnTo>
                    <a:pt x="80975" y="230124"/>
                  </a:lnTo>
                  <a:lnTo>
                    <a:pt x="78663" y="230377"/>
                  </a:lnTo>
                  <a:lnTo>
                    <a:pt x="76339" y="230631"/>
                  </a:lnTo>
                  <a:lnTo>
                    <a:pt x="73456" y="230758"/>
                  </a:lnTo>
                  <a:lnTo>
                    <a:pt x="70015" y="230758"/>
                  </a:lnTo>
                  <a:lnTo>
                    <a:pt x="66471" y="230758"/>
                  </a:lnTo>
                  <a:lnTo>
                    <a:pt x="63563" y="230631"/>
                  </a:lnTo>
                  <a:lnTo>
                    <a:pt x="61302" y="230377"/>
                  </a:lnTo>
                  <a:lnTo>
                    <a:pt x="59029" y="230124"/>
                  </a:lnTo>
                  <a:lnTo>
                    <a:pt x="57188" y="229742"/>
                  </a:lnTo>
                  <a:lnTo>
                    <a:pt x="55778" y="229235"/>
                  </a:lnTo>
                  <a:lnTo>
                    <a:pt x="54368" y="228853"/>
                  </a:lnTo>
                  <a:lnTo>
                    <a:pt x="53403" y="228218"/>
                  </a:lnTo>
                  <a:lnTo>
                    <a:pt x="52857" y="227583"/>
                  </a:lnTo>
                  <a:lnTo>
                    <a:pt x="52311" y="226821"/>
                  </a:lnTo>
                  <a:lnTo>
                    <a:pt x="52031" y="225932"/>
                  </a:lnTo>
                  <a:lnTo>
                    <a:pt x="52031" y="225043"/>
                  </a:lnTo>
                  <a:lnTo>
                    <a:pt x="52031" y="163067"/>
                  </a:lnTo>
                  <a:lnTo>
                    <a:pt x="3835" y="67055"/>
                  </a:lnTo>
                  <a:lnTo>
                    <a:pt x="2108" y="63753"/>
                  </a:lnTo>
                  <a:lnTo>
                    <a:pt x="990" y="61087"/>
                  </a:lnTo>
                  <a:lnTo>
                    <a:pt x="495" y="59308"/>
                  </a:lnTo>
                  <a:lnTo>
                    <a:pt x="0" y="57403"/>
                  </a:lnTo>
                  <a:lnTo>
                    <a:pt x="266" y="56006"/>
                  </a:lnTo>
                  <a:lnTo>
                    <a:pt x="1308" y="54990"/>
                  </a:lnTo>
                  <a:lnTo>
                    <a:pt x="2349" y="54101"/>
                  </a:lnTo>
                  <a:lnTo>
                    <a:pt x="4279" y="53466"/>
                  </a:lnTo>
                  <a:lnTo>
                    <a:pt x="7099" y="53339"/>
                  </a:lnTo>
                  <a:lnTo>
                    <a:pt x="9918" y="53086"/>
                  </a:lnTo>
                  <a:lnTo>
                    <a:pt x="13817" y="52958"/>
                  </a:lnTo>
                  <a:lnTo>
                    <a:pt x="18808" y="52958"/>
                  </a:lnTo>
                  <a:close/>
                </a:path>
                <a:path w="2907665" h="233045">
                  <a:moveTo>
                    <a:pt x="2854172" y="50673"/>
                  </a:moveTo>
                  <a:lnTo>
                    <a:pt x="2858236" y="50673"/>
                  </a:lnTo>
                  <a:lnTo>
                    <a:pt x="2862427" y="50926"/>
                  </a:lnTo>
                  <a:lnTo>
                    <a:pt x="2866618" y="51562"/>
                  </a:lnTo>
                  <a:lnTo>
                    <a:pt x="2870809" y="52196"/>
                  </a:lnTo>
                  <a:lnTo>
                    <a:pt x="2874746" y="53086"/>
                  </a:lnTo>
                  <a:lnTo>
                    <a:pt x="2878302" y="54228"/>
                  </a:lnTo>
                  <a:lnTo>
                    <a:pt x="2881985" y="55244"/>
                  </a:lnTo>
                  <a:lnTo>
                    <a:pt x="2893542" y="61213"/>
                  </a:lnTo>
                  <a:lnTo>
                    <a:pt x="2894558" y="62102"/>
                  </a:lnTo>
                  <a:lnTo>
                    <a:pt x="2895066" y="62991"/>
                  </a:lnTo>
                  <a:lnTo>
                    <a:pt x="2895447" y="63626"/>
                  </a:lnTo>
                  <a:lnTo>
                    <a:pt x="2895701" y="64262"/>
                  </a:lnTo>
                  <a:lnTo>
                    <a:pt x="2896082" y="65024"/>
                  </a:lnTo>
                  <a:lnTo>
                    <a:pt x="2896209" y="66039"/>
                  </a:lnTo>
                  <a:lnTo>
                    <a:pt x="2896463" y="67182"/>
                  </a:lnTo>
                  <a:lnTo>
                    <a:pt x="2896590" y="68452"/>
                  </a:lnTo>
                  <a:lnTo>
                    <a:pt x="2896717" y="69976"/>
                  </a:lnTo>
                  <a:lnTo>
                    <a:pt x="2896844" y="71627"/>
                  </a:lnTo>
                  <a:lnTo>
                    <a:pt x="2896844" y="73660"/>
                  </a:lnTo>
                  <a:lnTo>
                    <a:pt x="2896844" y="75945"/>
                  </a:lnTo>
                  <a:lnTo>
                    <a:pt x="2896844" y="78612"/>
                  </a:lnTo>
                  <a:lnTo>
                    <a:pt x="2896844" y="80771"/>
                  </a:lnTo>
                  <a:lnTo>
                    <a:pt x="2896717" y="82676"/>
                  </a:lnTo>
                  <a:lnTo>
                    <a:pt x="2896590" y="84454"/>
                  </a:lnTo>
                  <a:lnTo>
                    <a:pt x="2896336" y="85978"/>
                  </a:lnTo>
                  <a:lnTo>
                    <a:pt x="2895955" y="87121"/>
                  </a:lnTo>
                  <a:lnTo>
                    <a:pt x="2895701" y="88264"/>
                  </a:lnTo>
                  <a:lnTo>
                    <a:pt x="2895193" y="89153"/>
                  </a:lnTo>
                  <a:lnTo>
                    <a:pt x="2894685" y="89662"/>
                  </a:lnTo>
                  <a:lnTo>
                    <a:pt x="2894050" y="90296"/>
                  </a:lnTo>
                  <a:lnTo>
                    <a:pt x="2893288" y="90550"/>
                  </a:lnTo>
                  <a:lnTo>
                    <a:pt x="2892272" y="90550"/>
                  </a:lnTo>
                  <a:lnTo>
                    <a:pt x="2891256" y="90550"/>
                  </a:lnTo>
                  <a:lnTo>
                    <a:pt x="2889605" y="89915"/>
                  </a:lnTo>
                  <a:lnTo>
                    <a:pt x="2887446" y="88645"/>
                  </a:lnTo>
                  <a:lnTo>
                    <a:pt x="2885287" y="87375"/>
                  </a:lnTo>
                  <a:lnTo>
                    <a:pt x="2882620" y="85978"/>
                  </a:lnTo>
                  <a:lnTo>
                    <a:pt x="2879445" y="84454"/>
                  </a:lnTo>
                  <a:lnTo>
                    <a:pt x="2876270" y="82930"/>
                  </a:lnTo>
                  <a:lnTo>
                    <a:pt x="2872587" y="81661"/>
                  </a:lnTo>
                  <a:lnTo>
                    <a:pt x="2868396" y="80390"/>
                  </a:lnTo>
                  <a:lnTo>
                    <a:pt x="2864205" y="79120"/>
                  </a:lnTo>
                  <a:lnTo>
                    <a:pt x="2859633" y="78486"/>
                  </a:lnTo>
                  <a:lnTo>
                    <a:pt x="2854680" y="78486"/>
                  </a:lnTo>
                  <a:lnTo>
                    <a:pt x="2850743" y="78486"/>
                  </a:lnTo>
                  <a:lnTo>
                    <a:pt x="2847314" y="78993"/>
                  </a:lnTo>
                  <a:lnTo>
                    <a:pt x="2844393" y="80010"/>
                  </a:lnTo>
                  <a:lnTo>
                    <a:pt x="2841599" y="80899"/>
                  </a:lnTo>
                  <a:lnTo>
                    <a:pt x="2832836" y="90042"/>
                  </a:lnTo>
                  <a:lnTo>
                    <a:pt x="2831820" y="92328"/>
                  </a:lnTo>
                  <a:lnTo>
                    <a:pt x="2831312" y="94868"/>
                  </a:lnTo>
                  <a:lnTo>
                    <a:pt x="2831312" y="97536"/>
                  </a:lnTo>
                  <a:lnTo>
                    <a:pt x="2831312" y="101345"/>
                  </a:lnTo>
                  <a:lnTo>
                    <a:pt x="2832455" y="104775"/>
                  </a:lnTo>
                  <a:lnTo>
                    <a:pt x="2834614" y="107568"/>
                  </a:lnTo>
                  <a:lnTo>
                    <a:pt x="2836646" y="110489"/>
                  </a:lnTo>
                  <a:lnTo>
                    <a:pt x="2839567" y="113029"/>
                  </a:lnTo>
                  <a:lnTo>
                    <a:pt x="2843123" y="115188"/>
                  </a:lnTo>
                  <a:lnTo>
                    <a:pt x="2846679" y="117475"/>
                  </a:lnTo>
                  <a:lnTo>
                    <a:pt x="2850743" y="119506"/>
                  </a:lnTo>
                  <a:lnTo>
                    <a:pt x="2855315" y="121538"/>
                  </a:lnTo>
                  <a:lnTo>
                    <a:pt x="2859887" y="123443"/>
                  </a:lnTo>
                  <a:lnTo>
                    <a:pt x="2864459" y="125475"/>
                  </a:lnTo>
                  <a:lnTo>
                    <a:pt x="2869285" y="127762"/>
                  </a:lnTo>
                  <a:lnTo>
                    <a:pt x="2873984" y="129920"/>
                  </a:lnTo>
                  <a:lnTo>
                    <a:pt x="2878556" y="132333"/>
                  </a:lnTo>
                  <a:lnTo>
                    <a:pt x="2883128" y="135127"/>
                  </a:lnTo>
                  <a:lnTo>
                    <a:pt x="2887700" y="137921"/>
                  </a:lnTo>
                  <a:lnTo>
                    <a:pt x="2891637" y="141224"/>
                  </a:lnTo>
                  <a:lnTo>
                    <a:pt x="2907131" y="170052"/>
                  </a:lnTo>
                  <a:lnTo>
                    <a:pt x="2907131" y="177164"/>
                  </a:lnTo>
                  <a:lnTo>
                    <a:pt x="2907131" y="186436"/>
                  </a:lnTo>
                  <a:lnTo>
                    <a:pt x="2905353" y="194563"/>
                  </a:lnTo>
                  <a:lnTo>
                    <a:pt x="2901924" y="201549"/>
                  </a:lnTo>
                  <a:lnTo>
                    <a:pt x="2898495" y="208533"/>
                  </a:lnTo>
                  <a:lnTo>
                    <a:pt x="2861123" y="231116"/>
                  </a:lnTo>
                  <a:lnTo>
                    <a:pt x="2841853" y="233044"/>
                  </a:lnTo>
                  <a:lnTo>
                    <a:pt x="2835757" y="233044"/>
                  </a:lnTo>
                  <a:lnTo>
                    <a:pt x="2830169" y="232663"/>
                  </a:lnTo>
                  <a:lnTo>
                    <a:pt x="2824962" y="231648"/>
                  </a:lnTo>
                  <a:lnTo>
                    <a:pt x="2819628" y="230631"/>
                  </a:lnTo>
                  <a:lnTo>
                    <a:pt x="2815056" y="229362"/>
                  </a:lnTo>
                  <a:lnTo>
                    <a:pt x="2811119" y="227964"/>
                  </a:lnTo>
                  <a:lnTo>
                    <a:pt x="2807055" y="226567"/>
                  </a:lnTo>
                  <a:lnTo>
                    <a:pt x="2803753" y="225170"/>
                  </a:lnTo>
                  <a:lnTo>
                    <a:pt x="2801086" y="223519"/>
                  </a:lnTo>
                  <a:lnTo>
                    <a:pt x="2798419" y="221995"/>
                  </a:lnTo>
                  <a:lnTo>
                    <a:pt x="2796514" y="220725"/>
                  </a:lnTo>
                  <a:lnTo>
                    <a:pt x="2795244" y="219455"/>
                  </a:lnTo>
                  <a:lnTo>
                    <a:pt x="2794101" y="218312"/>
                  </a:lnTo>
                  <a:lnTo>
                    <a:pt x="2793212" y="216662"/>
                  </a:lnTo>
                  <a:lnTo>
                    <a:pt x="2792704" y="214375"/>
                  </a:lnTo>
                  <a:lnTo>
                    <a:pt x="2792323" y="212216"/>
                  </a:lnTo>
                  <a:lnTo>
                    <a:pt x="2792069" y="208914"/>
                  </a:lnTo>
                  <a:lnTo>
                    <a:pt x="2792069" y="204724"/>
                  </a:lnTo>
                  <a:lnTo>
                    <a:pt x="2792069" y="201929"/>
                  </a:lnTo>
                  <a:lnTo>
                    <a:pt x="2792069" y="199643"/>
                  </a:lnTo>
                  <a:lnTo>
                    <a:pt x="2792323" y="197738"/>
                  </a:lnTo>
                  <a:lnTo>
                    <a:pt x="2792450" y="195833"/>
                  </a:lnTo>
                  <a:lnTo>
                    <a:pt x="2792704" y="194310"/>
                  </a:lnTo>
                  <a:lnTo>
                    <a:pt x="2793212" y="193039"/>
                  </a:lnTo>
                  <a:lnTo>
                    <a:pt x="2793593" y="191896"/>
                  </a:lnTo>
                  <a:lnTo>
                    <a:pt x="2794101" y="191007"/>
                  </a:lnTo>
                  <a:lnTo>
                    <a:pt x="2794863" y="190500"/>
                  </a:lnTo>
                  <a:lnTo>
                    <a:pt x="2795498" y="189991"/>
                  </a:lnTo>
                  <a:lnTo>
                    <a:pt x="2796260" y="189864"/>
                  </a:lnTo>
                  <a:lnTo>
                    <a:pt x="2797149" y="189864"/>
                  </a:lnTo>
                  <a:lnTo>
                    <a:pt x="2798419" y="189864"/>
                  </a:lnTo>
                  <a:lnTo>
                    <a:pt x="2800197" y="190500"/>
                  </a:lnTo>
                  <a:lnTo>
                    <a:pt x="2802610" y="192024"/>
                  </a:lnTo>
                  <a:lnTo>
                    <a:pt x="2804896" y="193548"/>
                  </a:lnTo>
                  <a:lnTo>
                    <a:pt x="2807817" y="195199"/>
                  </a:lnTo>
                  <a:lnTo>
                    <a:pt x="2811500" y="196976"/>
                  </a:lnTo>
                  <a:lnTo>
                    <a:pt x="2815183" y="198881"/>
                  </a:lnTo>
                  <a:lnTo>
                    <a:pt x="2819501" y="200532"/>
                  </a:lnTo>
                  <a:lnTo>
                    <a:pt x="2824454" y="201929"/>
                  </a:lnTo>
                  <a:lnTo>
                    <a:pt x="2829534" y="203453"/>
                  </a:lnTo>
                  <a:lnTo>
                    <a:pt x="2835376" y="204215"/>
                  </a:lnTo>
                  <a:lnTo>
                    <a:pt x="2841980" y="204215"/>
                  </a:lnTo>
                  <a:lnTo>
                    <a:pt x="2846298" y="204215"/>
                  </a:lnTo>
                  <a:lnTo>
                    <a:pt x="2850235" y="203707"/>
                  </a:lnTo>
                  <a:lnTo>
                    <a:pt x="2853664" y="202691"/>
                  </a:lnTo>
                  <a:lnTo>
                    <a:pt x="2857093" y="201675"/>
                  </a:lnTo>
                  <a:lnTo>
                    <a:pt x="2860141" y="200151"/>
                  </a:lnTo>
                  <a:lnTo>
                    <a:pt x="2862427" y="198246"/>
                  </a:lnTo>
                  <a:lnTo>
                    <a:pt x="2864840" y="196341"/>
                  </a:lnTo>
                  <a:lnTo>
                    <a:pt x="2866745" y="193928"/>
                  </a:lnTo>
                  <a:lnTo>
                    <a:pt x="2868015" y="191135"/>
                  </a:lnTo>
                  <a:lnTo>
                    <a:pt x="2869285" y="188340"/>
                  </a:lnTo>
                  <a:lnTo>
                    <a:pt x="2869920" y="185165"/>
                  </a:lnTo>
                  <a:lnTo>
                    <a:pt x="2869920" y="181737"/>
                  </a:lnTo>
                  <a:lnTo>
                    <a:pt x="2869920" y="177800"/>
                  </a:lnTo>
                  <a:lnTo>
                    <a:pt x="2841726" y="155701"/>
                  </a:lnTo>
                  <a:lnTo>
                    <a:pt x="2837154" y="153542"/>
                  </a:lnTo>
                  <a:lnTo>
                    <a:pt x="2832455" y="151383"/>
                  </a:lnTo>
                  <a:lnTo>
                    <a:pt x="2827756" y="149225"/>
                  </a:lnTo>
                  <a:lnTo>
                    <a:pt x="2823184" y="146685"/>
                  </a:lnTo>
                  <a:lnTo>
                    <a:pt x="2818739" y="144017"/>
                  </a:lnTo>
                  <a:lnTo>
                    <a:pt x="2814294" y="141224"/>
                  </a:lnTo>
                  <a:lnTo>
                    <a:pt x="2810230" y="137921"/>
                  </a:lnTo>
                  <a:lnTo>
                    <a:pt x="2806801" y="133985"/>
                  </a:lnTo>
                  <a:lnTo>
                    <a:pt x="2803245" y="130175"/>
                  </a:lnTo>
                  <a:lnTo>
                    <a:pt x="2800451" y="125602"/>
                  </a:lnTo>
                  <a:lnTo>
                    <a:pt x="2798292" y="120395"/>
                  </a:lnTo>
                  <a:lnTo>
                    <a:pt x="2796133" y="115062"/>
                  </a:lnTo>
                  <a:lnTo>
                    <a:pt x="2794990" y="108838"/>
                  </a:lnTo>
                  <a:lnTo>
                    <a:pt x="2794990" y="101473"/>
                  </a:lnTo>
                  <a:lnTo>
                    <a:pt x="2794990" y="92963"/>
                  </a:lnTo>
                  <a:lnTo>
                    <a:pt x="2817723" y="59054"/>
                  </a:lnTo>
                  <a:lnTo>
                    <a:pt x="2846044" y="50673"/>
                  </a:lnTo>
                  <a:lnTo>
                    <a:pt x="2854172" y="50673"/>
                  </a:lnTo>
                  <a:close/>
                </a:path>
                <a:path w="2907665" h="233045">
                  <a:moveTo>
                    <a:pt x="2754350" y="0"/>
                  </a:moveTo>
                  <a:lnTo>
                    <a:pt x="2758541" y="0"/>
                  </a:lnTo>
                  <a:lnTo>
                    <a:pt x="2761716" y="253"/>
                  </a:lnTo>
                  <a:lnTo>
                    <a:pt x="2769971" y="4699"/>
                  </a:lnTo>
                  <a:lnTo>
                    <a:pt x="2769463" y="5841"/>
                  </a:lnTo>
                  <a:lnTo>
                    <a:pt x="2736697" y="36449"/>
                  </a:lnTo>
                  <a:lnTo>
                    <a:pt x="2721203" y="41275"/>
                  </a:lnTo>
                  <a:lnTo>
                    <a:pt x="2718409" y="41275"/>
                  </a:lnTo>
                  <a:lnTo>
                    <a:pt x="2715361" y="41275"/>
                  </a:lnTo>
                  <a:lnTo>
                    <a:pt x="2712821" y="41148"/>
                  </a:lnTo>
                  <a:lnTo>
                    <a:pt x="2710916" y="40766"/>
                  </a:lnTo>
                  <a:lnTo>
                    <a:pt x="2709138" y="40512"/>
                  </a:lnTo>
                  <a:lnTo>
                    <a:pt x="2707741" y="40131"/>
                  </a:lnTo>
                  <a:lnTo>
                    <a:pt x="2706979" y="39496"/>
                  </a:lnTo>
                  <a:lnTo>
                    <a:pt x="2706217" y="38988"/>
                  </a:lnTo>
                  <a:lnTo>
                    <a:pt x="2705963" y="38226"/>
                  </a:lnTo>
                  <a:lnTo>
                    <a:pt x="2706090" y="37337"/>
                  </a:lnTo>
                  <a:lnTo>
                    <a:pt x="2706344" y="36321"/>
                  </a:lnTo>
                  <a:lnTo>
                    <a:pt x="2732506" y="6223"/>
                  </a:lnTo>
                  <a:lnTo>
                    <a:pt x="2748127" y="0"/>
                  </a:lnTo>
                  <a:lnTo>
                    <a:pt x="2751048" y="0"/>
                  </a:lnTo>
                  <a:lnTo>
                    <a:pt x="275435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33400"/>
            <a:ext cx="8001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39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688" y="594437"/>
            <a:ext cx="224602" cy="19267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19" y="614032"/>
            <a:ext cx="8325611" cy="17770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43471" y="441959"/>
            <a:ext cx="211454" cy="251460"/>
            <a:chOff x="243471" y="441959"/>
            <a:chExt cx="211454" cy="25146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8043" y="446531"/>
              <a:ext cx="201909" cy="2420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471" y="441959"/>
              <a:ext cx="211061" cy="25120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690321" y="405891"/>
            <a:ext cx="8357870" cy="271145"/>
            <a:chOff x="690321" y="405891"/>
            <a:chExt cx="8357870" cy="27114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5007" y="410463"/>
              <a:ext cx="8348408" cy="2618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31735" y="464311"/>
              <a:ext cx="3498850" cy="178435"/>
            </a:xfrm>
            <a:custGeom>
              <a:avLst/>
              <a:gdLst/>
              <a:ahLst/>
              <a:cxnLst/>
              <a:rect l="l" t="t" r="r" b="b"/>
              <a:pathLst>
                <a:path w="3498850" h="178434">
                  <a:moveTo>
                    <a:pt x="490232" y="136778"/>
                  </a:moveTo>
                  <a:lnTo>
                    <a:pt x="494042" y="136778"/>
                  </a:lnTo>
                  <a:lnTo>
                    <a:pt x="497090" y="137160"/>
                  </a:lnTo>
                  <a:lnTo>
                    <a:pt x="509663" y="153670"/>
                  </a:lnTo>
                  <a:lnTo>
                    <a:pt x="509663" y="157479"/>
                  </a:lnTo>
                  <a:lnTo>
                    <a:pt x="509663" y="161289"/>
                  </a:lnTo>
                  <a:lnTo>
                    <a:pt x="499503" y="176911"/>
                  </a:lnTo>
                  <a:lnTo>
                    <a:pt x="497090" y="177673"/>
                  </a:lnTo>
                  <a:lnTo>
                    <a:pt x="494042" y="177926"/>
                  </a:lnTo>
                  <a:lnTo>
                    <a:pt x="490232" y="177926"/>
                  </a:lnTo>
                  <a:lnTo>
                    <a:pt x="486549" y="177926"/>
                  </a:lnTo>
                  <a:lnTo>
                    <a:pt x="483501" y="177673"/>
                  </a:lnTo>
                  <a:lnTo>
                    <a:pt x="481088" y="176911"/>
                  </a:lnTo>
                  <a:lnTo>
                    <a:pt x="478548" y="176275"/>
                  </a:lnTo>
                  <a:lnTo>
                    <a:pt x="472071" y="167132"/>
                  </a:lnTo>
                  <a:lnTo>
                    <a:pt x="471436" y="164591"/>
                  </a:lnTo>
                  <a:lnTo>
                    <a:pt x="471182" y="161289"/>
                  </a:lnTo>
                  <a:lnTo>
                    <a:pt x="471182" y="157479"/>
                  </a:lnTo>
                  <a:lnTo>
                    <a:pt x="471182" y="153670"/>
                  </a:lnTo>
                  <a:lnTo>
                    <a:pt x="471436" y="150495"/>
                  </a:lnTo>
                  <a:lnTo>
                    <a:pt x="472071" y="147827"/>
                  </a:lnTo>
                  <a:lnTo>
                    <a:pt x="472579" y="145161"/>
                  </a:lnTo>
                  <a:lnTo>
                    <a:pt x="473595" y="143001"/>
                  </a:lnTo>
                  <a:lnTo>
                    <a:pt x="475119" y="141350"/>
                  </a:lnTo>
                  <a:lnTo>
                    <a:pt x="476643" y="139700"/>
                  </a:lnTo>
                  <a:lnTo>
                    <a:pt x="478548" y="138557"/>
                  </a:lnTo>
                  <a:lnTo>
                    <a:pt x="481088" y="137795"/>
                  </a:lnTo>
                  <a:lnTo>
                    <a:pt x="483501" y="137160"/>
                  </a:lnTo>
                  <a:lnTo>
                    <a:pt x="486549" y="136778"/>
                  </a:lnTo>
                  <a:lnTo>
                    <a:pt x="490232" y="136778"/>
                  </a:lnTo>
                  <a:close/>
                </a:path>
                <a:path w="3498850" h="178434">
                  <a:moveTo>
                    <a:pt x="346849" y="98678"/>
                  </a:moveTo>
                  <a:lnTo>
                    <a:pt x="346849" y="148843"/>
                  </a:lnTo>
                  <a:lnTo>
                    <a:pt x="372630" y="148843"/>
                  </a:lnTo>
                  <a:lnTo>
                    <a:pt x="377710" y="148843"/>
                  </a:lnTo>
                  <a:lnTo>
                    <a:pt x="381901" y="148336"/>
                  </a:lnTo>
                  <a:lnTo>
                    <a:pt x="385203" y="147192"/>
                  </a:lnTo>
                  <a:lnTo>
                    <a:pt x="388632" y="146176"/>
                  </a:lnTo>
                  <a:lnTo>
                    <a:pt x="391680" y="144652"/>
                  </a:lnTo>
                  <a:lnTo>
                    <a:pt x="394093" y="142621"/>
                  </a:lnTo>
                  <a:lnTo>
                    <a:pt x="396633" y="140588"/>
                  </a:lnTo>
                  <a:lnTo>
                    <a:pt x="398538" y="138049"/>
                  </a:lnTo>
                  <a:lnTo>
                    <a:pt x="399935" y="135000"/>
                  </a:lnTo>
                  <a:lnTo>
                    <a:pt x="401332" y="131952"/>
                  </a:lnTo>
                  <a:lnTo>
                    <a:pt x="402094" y="128524"/>
                  </a:lnTo>
                  <a:lnTo>
                    <a:pt x="402094" y="124587"/>
                  </a:lnTo>
                  <a:lnTo>
                    <a:pt x="402094" y="120523"/>
                  </a:lnTo>
                  <a:lnTo>
                    <a:pt x="401459" y="116839"/>
                  </a:lnTo>
                  <a:lnTo>
                    <a:pt x="400062" y="113664"/>
                  </a:lnTo>
                  <a:lnTo>
                    <a:pt x="398665" y="110362"/>
                  </a:lnTo>
                  <a:lnTo>
                    <a:pt x="383933" y="100457"/>
                  </a:lnTo>
                  <a:lnTo>
                    <a:pt x="379869" y="99313"/>
                  </a:lnTo>
                  <a:lnTo>
                    <a:pt x="374535" y="98678"/>
                  </a:lnTo>
                  <a:lnTo>
                    <a:pt x="368058" y="98678"/>
                  </a:lnTo>
                  <a:lnTo>
                    <a:pt x="346849" y="98678"/>
                  </a:lnTo>
                  <a:close/>
                </a:path>
                <a:path w="3498850" h="178434">
                  <a:moveTo>
                    <a:pt x="490232" y="47751"/>
                  </a:moveTo>
                  <a:lnTo>
                    <a:pt x="494042" y="47751"/>
                  </a:lnTo>
                  <a:lnTo>
                    <a:pt x="497090" y="48133"/>
                  </a:lnTo>
                  <a:lnTo>
                    <a:pt x="499503" y="48895"/>
                  </a:lnTo>
                  <a:lnTo>
                    <a:pt x="502043" y="49529"/>
                  </a:lnTo>
                  <a:lnTo>
                    <a:pt x="509663" y="64770"/>
                  </a:lnTo>
                  <a:lnTo>
                    <a:pt x="509663" y="68579"/>
                  </a:lnTo>
                  <a:lnTo>
                    <a:pt x="509663" y="72389"/>
                  </a:lnTo>
                  <a:lnTo>
                    <a:pt x="509282" y="75564"/>
                  </a:lnTo>
                  <a:lnTo>
                    <a:pt x="508647" y="78104"/>
                  </a:lnTo>
                  <a:lnTo>
                    <a:pt x="508012" y="80645"/>
                  </a:lnTo>
                  <a:lnTo>
                    <a:pt x="499503" y="87884"/>
                  </a:lnTo>
                  <a:lnTo>
                    <a:pt x="497090" y="88518"/>
                  </a:lnTo>
                  <a:lnTo>
                    <a:pt x="494042" y="88900"/>
                  </a:lnTo>
                  <a:lnTo>
                    <a:pt x="490232" y="88900"/>
                  </a:lnTo>
                  <a:lnTo>
                    <a:pt x="486549" y="88900"/>
                  </a:lnTo>
                  <a:lnTo>
                    <a:pt x="483501" y="88518"/>
                  </a:lnTo>
                  <a:lnTo>
                    <a:pt x="481088" y="87884"/>
                  </a:lnTo>
                  <a:lnTo>
                    <a:pt x="478548" y="87249"/>
                  </a:lnTo>
                  <a:lnTo>
                    <a:pt x="472071" y="78104"/>
                  </a:lnTo>
                  <a:lnTo>
                    <a:pt x="471436" y="75564"/>
                  </a:lnTo>
                  <a:lnTo>
                    <a:pt x="471182" y="72389"/>
                  </a:lnTo>
                  <a:lnTo>
                    <a:pt x="471182" y="68579"/>
                  </a:lnTo>
                  <a:lnTo>
                    <a:pt x="471182" y="64770"/>
                  </a:lnTo>
                  <a:lnTo>
                    <a:pt x="471436" y="61467"/>
                  </a:lnTo>
                  <a:lnTo>
                    <a:pt x="472071" y="58800"/>
                  </a:lnTo>
                  <a:lnTo>
                    <a:pt x="472579" y="56134"/>
                  </a:lnTo>
                  <a:lnTo>
                    <a:pt x="473595" y="54101"/>
                  </a:lnTo>
                  <a:lnTo>
                    <a:pt x="475119" y="52450"/>
                  </a:lnTo>
                  <a:lnTo>
                    <a:pt x="476643" y="50800"/>
                  </a:lnTo>
                  <a:lnTo>
                    <a:pt x="478548" y="49529"/>
                  </a:lnTo>
                  <a:lnTo>
                    <a:pt x="481088" y="48895"/>
                  </a:lnTo>
                  <a:lnTo>
                    <a:pt x="483501" y="48133"/>
                  </a:lnTo>
                  <a:lnTo>
                    <a:pt x="486549" y="47751"/>
                  </a:lnTo>
                  <a:lnTo>
                    <a:pt x="490232" y="47751"/>
                  </a:lnTo>
                  <a:close/>
                </a:path>
                <a:path w="3498850" h="178434">
                  <a:moveTo>
                    <a:pt x="3473335" y="33654"/>
                  </a:moveTo>
                  <a:lnTo>
                    <a:pt x="3448316" y="108458"/>
                  </a:lnTo>
                  <a:lnTo>
                    <a:pt x="3498354" y="108458"/>
                  </a:lnTo>
                  <a:lnTo>
                    <a:pt x="3473462" y="33654"/>
                  </a:lnTo>
                  <a:close/>
                </a:path>
                <a:path w="3498850" h="178434">
                  <a:moveTo>
                    <a:pt x="0" y="27559"/>
                  </a:moveTo>
                  <a:lnTo>
                    <a:pt x="0" y="87375"/>
                  </a:lnTo>
                  <a:lnTo>
                    <a:pt x="16078" y="87375"/>
                  </a:lnTo>
                  <a:lnTo>
                    <a:pt x="21793" y="87375"/>
                  </a:lnTo>
                  <a:lnTo>
                    <a:pt x="26581" y="86613"/>
                  </a:lnTo>
                  <a:lnTo>
                    <a:pt x="30441" y="85089"/>
                  </a:lnTo>
                  <a:lnTo>
                    <a:pt x="34302" y="83565"/>
                  </a:lnTo>
                  <a:lnTo>
                    <a:pt x="37452" y="81407"/>
                  </a:lnTo>
                  <a:lnTo>
                    <a:pt x="39903" y="78612"/>
                  </a:lnTo>
                  <a:lnTo>
                    <a:pt x="42354" y="75818"/>
                  </a:lnTo>
                  <a:lnTo>
                    <a:pt x="44221" y="72516"/>
                  </a:lnTo>
                  <a:lnTo>
                    <a:pt x="45491" y="68707"/>
                  </a:lnTo>
                  <a:lnTo>
                    <a:pt x="46761" y="64770"/>
                  </a:lnTo>
                  <a:lnTo>
                    <a:pt x="47396" y="60578"/>
                  </a:lnTo>
                  <a:lnTo>
                    <a:pt x="47396" y="56134"/>
                  </a:lnTo>
                  <a:lnTo>
                    <a:pt x="47396" y="49911"/>
                  </a:lnTo>
                  <a:lnTo>
                    <a:pt x="46304" y="44830"/>
                  </a:lnTo>
                  <a:lnTo>
                    <a:pt x="44119" y="40893"/>
                  </a:lnTo>
                  <a:lnTo>
                    <a:pt x="41948" y="36829"/>
                  </a:lnTo>
                  <a:lnTo>
                    <a:pt x="26085" y="28321"/>
                  </a:lnTo>
                  <a:lnTo>
                    <a:pt x="22593" y="27812"/>
                  </a:lnTo>
                  <a:lnTo>
                    <a:pt x="18973" y="27559"/>
                  </a:lnTo>
                  <a:lnTo>
                    <a:pt x="15252" y="27559"/>
                  </a:lnTo>
                  <a:lnTo>
                    <a:pt x="0" y="27559"/>
                  </a:lnTo>
                  <a:close/>
                </a:path>
                <a:path w="3498850" h="178434">
                  <a:moveTo>
                    <a:pt x="346849" y="26797"/>
                  </a:moveTo>
                  <a:lnTo>
                    <a:pt x="346849" y="72516"/>
                  </a:lnTo>
                  <a:lnTo>
                    <a:pt x="366788" y="72516"/>
                  </a:lnTo>
                  <a:lnTo>
                    <a:pt x="371995" y="72516"/>
                  </a:lnTo>
                  <a:lnTo>
                    <a:pt x="391426" y="58165"/>
                  </a:lnTo>
                  <a:lnTo>
                    <a:pt x="392442" y="55372"/>
                  </a:lnTo>
                  <a:lnTo>
                    <a:pt x="392950" y="52324"/>
                  </a:lnTo>
                  <a:lnTo>
                    <a:pt x="392950" y="49149"/>
                  </a:lnTo>
                  <a:lnTo>
                    <a:pt x="392950" y="45592"/>
                  </a:lnTo>
                  <a:lnTo>
                    <a:pt x="392442" y="42417"/>
                  </a:lnTo>
                  <a:lnTo>
                    <a:pt x="391299" y="39624"/>
                  </a:lnTo>
                  <a:lnTo>
                    <a:pt x="390283" y="36829"/>
                  </a:lnTo>
                  <a:lnTo>
                    <a:pt x="388632" y="34416"/>
                  </a:lnTo>
                  <a:lnTo>
                    <a:pt x="386473" y="32638"/>
                  </a:lnTo>
                  <a:lnTo>
                    <a:pt x="384187" y="30734"/>
                  </a:lnTo>
                  <a:lnTo>
                    <a:pt x="381520" y="29337"/>
                  </a:lnTo>
                  <a:lnTo>
                    <a:pt x="378218" y="28321"/>
                  </a:lnTo>
                  <a:lnTo>
                    <a:pt x="374916" y="27304"/>
                  </a:lnTo>
                  <a:lnTo>
                    <a:pt x="370471" y="26797"/>
                  </a:lnTo>
                  <a:lnTo>
                    <a:pt x="364883" y="26797"/>
                  </a:lnTo>
                  <a:lnTo>
                    <a:pt x="346849" y="26797"/>
                  </a:lnTo>
                  <a:close/>
                </a:path>
                <a:path w="3498850" h="178434">
                  <a:moveTo>
                    <a:pt x="2528455" y="26288"/>
                  </a:moveTo>
                  <a:lnTo>
                    <a:pt x="2519692" y="26288"/>
                  </a:lnTo>
                  <a:lnTo>
                    <a:pt x="2512326" y="27939"/>
                  </a:lnTo>
                  <a:lnTo>
                    <a:pt x="2506357" y="31241"/>
                  </a:lnTo>
                  <a:lnTo>
                    <a:pt x="2500515" y="34543"/>
                  </a:lnTo>
                  <a:lnTo>
                    <a:pt x="2495689" y="38988"/>
                  </a:lnTo>
                  <a:lnTo>
                    <a:pt x="2492133" y="44450"/>
                  </a:lnTo>
                  <a:lnTo>
                    <a:pt x="2488450" y="50037"/>
                  </a:lnTo>
                  <a:lnTo>
                    <a:pt x="2485910" y="56514"/>
                  </a:lnTo>
                  <a:lnTo>
                    <a:pt x="2484386" y="63880"/>
                  </a:lnTo>
                  <a:lnTo>
                    <a:pt x="2482862" y="71374"/>
                  </a:lnTo>
                  <a:lnTo>
                    <a:pt x="2482100" y="79121"/>
                  </a:lnTo>
                  <a:lnTo>
                    <a:pt x="2482100" y="87375"/>
                  </a:lnTo>
                  <a:lnTo>
                    <a:pt x="2488196" y="127635"/>
                  </a:lnTo>
                  <a:lnTo>
                    <a:pt x="2491752" y="132968"/>
                  </a:lnTo>
                  <a:lnTo>
                    <a:pt x="2495181" y="138429"/>
                  </a:lnTo>
                  <a:lnTo>
                    <a:pt x="2499753" y="142621"/>
                  </a:lnTo>
                  <a:lnTo>
                    <a:pt x="2505595" y="145541"/>
                  </a:lnTo>
                  <a:lnTo>
                    <a:pt x="2511437" y="148336"/>
                  </a:lnTo>
                  <a:lnTo>
                    <a:pt x="2518676" y="149733"/>
                  </a:lnTo>
                  <a:lnTo>
                    <a:pt x="2527566" y="149733"/>
                  </a:lnTo>
                  <a:lnTo>
                    <a:pt x="2536329" y="149733"/>
                  </a:lnTo>
                  <a:lnTo>
                    <a:pt x="2567444" y="125857"/>
                  </a:lnTo>
                  <a:lnTo>
                    <a:pt x="2571508" y="111887"/>
                  </a:lnTo>
                  <a:lnTo>
                    <a:pt x="2573032" y="104393"/>
                  </a:lnTo>
                  <a:lnTo>
                    <a:pt x="2573794" y="96392"/>
                  </a:lnTo>
                  <a:lnTo>
                    <a:pt x="2573794" y="88011"/>
                  </a:lnTo>
                  <a:lnTo>
                    <a:pt x="2573794" y="78739"/>
                  </a:lnTo>
                  <a:lnTo>
                    <a:pt x="2573032" y="70230"/>
                  </a:lnTo>
                  <a:lnTo>
                    <a:pt x="2571635" y="62737"/>
                  </a:lnTo>
                  <a:lnTo>
                    <a:pt x="2570238" y="55117"/>
                  </a:lnTo>
                  <a:lnTo>
                    <a:pt x="2550299" y="30734"/>
                  </a:lnTo>
                  <a:lnTo>
                    <a:pt x="2544457" y="27686"/>
                  </a:lnTo>
                  <a:lnTo>
                    <a:pt x="2537218" y="26288"/>
                  </a:lnTo>
                  <a:lnTo>
                    <a:pt x="2528455" y="26288"/>
                  </a:lnTo>
                  <a:close/>
                </a:path>
                <a:path w="3498850" h="178434">
                  <a:moveTo>
                    <a:pt x="3091446" y="0"/>
                  </a:moveTo>
                  <a:lnTo>
                    <a:pt x="3179330" y="0"/>
                  </a:lnTo>
                  <a:lnTo>
                    <a:pt x="3180219" y="0"/>
                  </a:lnTo>
                  <a:lnTo>
                    <a:pt x="3180854" y="253"/>
                  </a:lnTo>
                  <a:lnTo>
                    <a:pt x="3181489" y="635"/>
                  </a:lnTo>
                  <a:lnTo>
                    <a:pt x="3182124" y="1142"/>
                  </a:lnTo>
                  <a:lnTo>
                    <a:pt x="3182759" y="1904"/>
                  </a:lnTo>
                  <a:lnTo>
                    <a:pt x="3183140" y="3048"/>
                  </a:lnTo>
                  <a:lnTo>
                    <a:pt x="3183648" y="4190"/>
                  </a:lnTo>
                  <a:lnTo>
                    <a:pt x="3184029" y="5587"/>
                  </a:lnTo>
                  <a:lnTo>
                    <a:pt x="3184156" y="7365"/>
                  </a:lnTo>
                  <a:lnTo>
                    <a:pt x="3184410" y="9143"/>
                  </a:lnTo>
                  <a:lnTo>
                    <a:pt x="3184537" y="11429"/>
                  </a:lnTo>
                  <a:lnTo>
                    <a:pt x="3184537" y="14097"/>
                  </a:lnTo>
                  <a:lnTo>
                    <a:pt x="3184537" y="16637"/>
                  </a:lnTo>
                  <a:lnTo>
                    <a:pt x="3184410" y="18796"/>
                  </a:lnTo>
                  <a:lnTo>
                    <a:pt x="3184156" y="20574"/>
                  </a:lnTo>
                  <a:lnTo>
                    <a:pt x="3184029" y="22351"/>
                  </a:lnTo>
                  <a:lnTo>
                    <a:pt x="3183648" y="23749"/>
                  </a:lnTo>
                  <a:lnTo>
                    <a:pt x="3183140" y="24891"/>
                  </a:lnTo>
                  <a:lnTo>
                    <a:pt x="3182759" y="26035"/>
                  </a:lnTo>
                  <a:lnTo>
                    <a:pt x="3182124" y="26797"/>
                  </a:lnTo>
                  <a:lnTo>
                    <a:pt x="3181489" y="27304"/>
                  </a:lnTo>
                  <a:lnTo>
                    <a:pt x="3180854" y="27812"/>
                  </a:lnTo>
                  <a:lnTo>
                    <a:pt x="3180219" y="28066"/>
                  </a:lnTo>
                  <a:lnTo>
                    <a:pt x="3179330" y="28066"/>
                  </a:lnTo>
                  <a:lnTo>
                    <a:pt x="3116465" y="28066"/>
                  </a:lnTo>
                  <a:lnTo>
                    <a:pt x="3116465" y="71120"/>
                  </a:lnTo>
                  <a:lnTo>
                    <a:pt x="3169678" y="71120"/>
                  </a:lnTo>
                  <a:lnTo>
                    <a:pt x="3170567" y="71120"/>
                  </a:lnTo>
                  <a:lnTo>
                    <a:pt x="3173615" y="74167"/>
                  </a:lnTo>
                  <a:lnTo>
                    <a:pt x="3174123" y="75184"/>
                  </a:lnTo>
                  <a:lnTo>
                    <a:pt x="3174377" y="76580"/>
                  </a:lnTo>
                  <a:lnTo>
                    <a:pt x="3174631" y="78359"/>
                  </a:lnTo>
                  <a:lnTo>
                    <a:pt x="3174885" y="80137"/>
                  </a:lnTo>
                  <a:lnTo>
                    <a:pt x="3175012" y="82296"/>
                  </a:lnTo>
                  <a:lnTo>
                    <a:pt x="3175012" y="84836"/>
                  </a:lnTo>
                  <a:lnTo>
                    <a:pt x="3175012" y="87502"/>
                  </a:lnTo>
                  <a:lnTo>
                    <a:pt x="3174885" y="89662"/>
                  </a:lnTo>
                  <a:lnTo>
                    <a:pt x="3174631" y="91312"/>
                  </a:lnTo>
                  <a:lnTo>
                    <a:pt x="3174377" y="93090"/>
                  </a:lnTo>
                  <a:lnTo>
                    <a:pt x="3174123" y="94487"/>
                  </a:lnTo>
                  <a:lnTo>
                    <a:pt x="3173615" y="95503"/>
                  </a:lnTo>
                  <a:lnTo>
                    <a:pt x="3173234" y="96520"/>
                  </a:lnTo>
                  <a:lnTo>
                    <a:pt x="3172599" y="97282"/>
                  </a:lnTo>
                  <a:lnTo>
                    <a:pt x="3171964" y="97789"/>
                  </a:lnTo>
                  <a:lnTo>
                    <a:pt x="3171202" y="98171"/>
                  </a:lnTo>
                  <a:lnTo>
                    <a:pt x="3170567" y="98425"/>
                  </a:lnTo>
                  <a:lnTo>
                    <a:pt x="3169678" y="98425"/>
                  </a:lnTo>
                  <a:lnTo>
                    <a:pt x="3116465" y="98425"/>
                  </a:lnTo>
                  <a:lnTo>
                    <a:pt x="3116465" y="148082"/>
                  </a:lnTo>
                  <a:lnTo>
                    <a:pt x="3179965" y="148082"/>
                  </a:lnTo>
                  <a:lnTo>
                    <a:pt x="3180727" y="148082"/>
                  </a:lnTo>
                  <a:lnTo>
                    <a:pt x="3181489" y="148336"/>
                  </a:lnTo>
                  <a:lnTo>
                    <a:pt x="3182124" y="148843"/>
                  </a:lnTo>
                  <a:lnTo>
                    <a:pt x="3182886" y="149351"/>
                  </a:lnTo>
                  <a:lnTo>
                    <a:pt x="3185172" y="159512"/>
                  </a:lnTo>
                  <a:lnTo>
                    <a:pt x="3185172" y="162178"/>
                  </a:lnTo>
                  <a:lnTo>
                    <a:pt x="3185172" y="164846"/>
                  </a:lnTo>
                  <a:lnTo>
                    <a:pt x="3182124" y="175387"/>
                  </a:lnTo>
                  <a:lnTo>
                    <a:pt x="3181489" y="175895"/>
                  </a:lnTo>
                  <a:lnTo>
                    <a:pt x="3180727" y="176149"/>
                  </a:lnTo>
                  <a:lnTo>
                    <a:pt x="3179965" y="176149"/>
                  </a:lnTo>
                  <a:lnTo>
                    <a:pt x="3091446" y="176149"/>
                  </a:lnTo>
                  <a:lnTo>
                    <a:pt x="3088398" y="176149"/>
                  </a:lnTo>
                  <a:lnTo>
                    <a:pt x="3085858" y="175260"/>
                  </a:lnTo>
                  <a:lnTo>
                    <a:pt x="3083826" y="173482"/>
                  </a:lnTo>
                  <a:lnTo>
                    <a:pt x="3081794" y="171703"/>
                  </a:lnTo>
                  <a:lnTo>
                    <a:pt x="3080778" y="168910"/>
                  </a:lnTo>
                  <a:lnTo>
                    <a:pt x="3080778" y="164846"/>
                  </a:lnTo>
                  <a:lnTo>
                    <a:pt x="3080778" y="11302"/>
                  </a:lnTo>
                  <a:lnTo>
                    <a:pt x="3080778" y="7238"/>
                  </a:lnTo>
                  <a:lnTo>
                    <a:pt x="3081794" y="4445"/>
                  </a:lnTo>
                  <a:lnTo>
                    <a:pt x="3083826" y="2666"/>
                  </a:lnTo>
                  <a:lnTo>
                    <a:pt x="3085858" y="888"/>
                  </a:lnTo>
                  <a:lnTo>
                    <a:pt x="3088398" y="0"/>
                  </a:lnTo>
                  <a:lnTo>
                    <a:pt x="3091446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02530" y="456564"/>
              <a:ext cx="778383" cy="19164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43749" y="464311"/>
              <a:ext cx="327660" cy="176530"/>
            </a:xfrm>
            <a:custGeom>
              <a:avLst/>
              <a:gdLst/>
              <a:ahLst/>
              <a:cxnLst/>
              <a:rect l="l" t="t" r="r" b="b"/>
              <a:pathLst>
                <a:path w="327659" h="176529">
                  <a:moveTo>
                    <a:pt x="210324" y="0"/>
                  </a:moveTo>
                  <a:lnTo>
                    <a:pt x="254520" y="0"/>
                  </a:lnTo>
                  <a:lnTo>
                    <a:pt x="262307" y="166"/>
                  </a:lnTo>
                  <a:lnTo>
                    <a:pt x="300875" y="10922"/>
                  </a:lnTo>
                  <a:lnTo>
                    <a:pt x="306082" y="14604"/>
                  </a:lnTo>
                  <a:lnTo>
                    <a:pt x="309892" y="19303"/>
                  </a:lnTo>
                  <a:lnTo>
                    <a:pt x="312686" y="24891"/>
                  </a:lnTo>
                  <a:lnTo>
                    <a:pt x="315353" y="30479"/>
                  </a:lnTo>
                  <a:lnTo>
                    <a:pt x="316750" y="37211"/>
                  </a:lnTo>
                  <a:lnTo>
                    <a:pt x="316750" y="44830"/>
                  </a:lnTo>
                  <a:lnTo>
                    <a:pt x="316750" y="49022"/>
                  </a:lnTo>
                  <a:lnTo>
                    <a:pt x="316242" y="53086"/>
                  </a:lnTo>
                  <a:lnTo>
                    <a:pt x="315099" y="56768"/>
                  </a:lnTo>
                  <a:lnTo>
                    <a:pt x="314083" y="60578"/>
                  </a:lnTo>
                  <a:lnTo>
                    <a:pt x="292239" y="81025"/>
                  </a:lnTo>
                  <a:lnTo>
                    <a:pt x="297192" y="81914"/>
                  </a:lnTo>
                  <a:lnTo>
                    <a:pt x="301891" y="83438"/>
                  </a:lnTo>
                  <a:lnTo>
                    <a:pt x="306082" y="85725"/>
                  </a:lnTo>
                  <a:lnTo>
                    <a:pt x="310273" y="88011"/>
                  </a:lnTo>
                  <a:lnTo>
                    <a:pt x="324497" y="107187"/>
                  </a:lnTo>
                  <a:lnTo>
                    <a:pt x="326275" y="112013"/>
                  </a:lnTo>
                  <a:lnTo>
                    <a:pt x="327291" y="117348"/>
                  </a:lnTo>
                  <a:lnTo>
                    <a:pt x="327291" y="123316"/>
                  </a:lnTo>
                  <a:lnTo>
                    <a:pt x="327291" y="129666"/>
                  </a:lnTo>
                  <a:lnTo>
                    <a:pt x="326402" y="135254"/>
                  </a:lnTo>
                  <a:lnTo>
                    <a:pt x="324624" y="140335"/>
                  </a:lnTo>
                  <a:lnTo>
                    <a:pt x="322973" y="145414"/>
                  </a:lnTo>
                  <a:lnTo>
                    <a:pt x="320560" y="149987"/>
                  </a:lnTo>
                  <a:lnTo>
                    <a:pt x="317512" y="153797"/>
                  </a:lnTo>
                  <a:lnTo>
                    <a:pt x="314464" y="157734"/>
                  </a:lnTo>
                  <a:lnTo>
                    <a:pt x="276364" y="174878"/>
                  </a:lnTo>
                  <a:lnTo>
                    <a:pt x="270649" y="175767"/>
                  </a:lnTo>
                  <a:lnTo>
                    <a:pt x="264172" y="176149"/>
                  </a:lnTo>
                  <a:lnTo>
                    <a:pt x="257060" y="176149"/>
                  </a:lnTo>
                  <a:lnTo>
                    <a:pt x="210324" y="176149"/>
                  </a:lnTo>
                  <a:lnTo>
                    <a:pt x="207276" y="176149"/>
                  </a:lnTo>
                  <a:lnTo>
                    <a:pt x="204736" y="175260"/>
                  </a:lnTo>
                  <a:lnTo>
                    <a:pt x="202704" y="173482"/>
                  </a:lnTo>
                  <a:lnTo>
                    <a:pt x="200672" y="171703"/>
                  </a:lnTo>
                  <a:lnTo>
                    <a:pt x="199656" y="168910"/>
                  </a:lnTo>
                  <a:lnTo>
                    <a:pt x="199656" y="164846"/>
                  </a:lnTo>
                  <a:lnTo>
                    <a:pt x="199656" y="11302"/>
                  </a:lnTo>
                  <a:lnTo>
                    <a:pt x="199656" y="7238"/>
                  </a:lnTo>
                  <a:lnTo>
                    <a:pt x="200672" y="4445"/>
                  </a:lnTo>
                  <a:lnTo>
                    <a:pt x="202704" y="2666"/>
                  </a:lnTo>
                  <a:lnTo>
                    <a:pt x="204736" y="888"/>
                  </a:lnTo>
                  <a:lnTo>
                    <a:pt x="207276" y="0"/>
                  </a:lnTo>
                  <a:lnTo>
                    <a:pt x="210324" y="0"/>
                  </a:lnTo>
                  <a:close/>
                </a:path>
                <a:path w="327659" h="176529">
                  <a:moveTo>
                    <a:pt x="10629" y="0"/>
                  </a:moveTo>
                  <a:lnTo>
                    <a:pt x="98590" y="0"/>
                  </a:lnTo>
                  <a:lnTo>
                    <a:pt x="99415" y="0"/>
                  </a:lnTo>
                  <a:lnTo>
                    <a:pt x="100139" y="253"/>
                  </a:lnTo>
                  <a:lnTo>
                    <a:pt x="103428" y="7365"/>
                  </a:lnTo>
                  <a:lnTo>
                    <a:pt x="103657" y="9143"/>
                  </a:lnTo>
                  <a:lnTo>
                    <a:pt x="103771" y="11429"/>
                  </a:lnTo>
                  <a:lnTo>
                    <a:pt x="103771" y="14097"/>
                  </a:lnTo>
                  <a:lnTo>
                    <a:pt x="103771" y="16637"/>
                  </a:lnTo>
                  <a:lnTo>
                    <a:pt x="103657" y="18796"/>
                  </a:lnTo>
                  <a:lnTo>
                    <a:pt x="103428" y="20574"/>
                  </a:lnTo>
                  <a:lnTo>
                    <a:pt x="103200" y="22351"/>
                  </a:lnTo>
                  <a:lnTo>
                    <a:pt x="100774" y="27304"/>
                  </a:lnTo>
                  <a:lnTo>
                    <a:pt x="100139" y="27812"/>
                  </a:lnTo>
                  <a:lnTo>
                    <a:pt x="99415" y="28066"/>
                  </a:lnTo>
                  <a:lnTo>
                    <a:pt x="98590" y="28066"/>
                  </a:lnTo>
                  <a:lnTo>
                    <a:pt x="35687" y="28066"/>
                  </a:lnTo>
                  <a:lnTo>
                    <a:pt x="35687" y="71120"/>
                  </a:lnTo>
                  <a:lnTo>
                    <a:pt x="88925" y="71120"/>
                  </a:lnTo>
                  <a:lnTo>
                    <a:pt x="89750" y="71120"/>
                  </a:lnTo>
                  <a:lnTo>
                    <a:pt x="92875" y="74167"/>
                  </a:lnTo>
                  <a:lnTo>
                    <a:pt x="93332" y="75184"/>
                  </a:lnTo>
                  <a:lnTo>
                    <a:pt x="93675" y="76580"/>
                  </a:lnTo>
                  <a:lnTo>
                    <a:pt x="93903" y="78359"/>
                  </a:lnTo>
                  <a:lnTo>
                    <a:pt x="94119" y="80137"/>
                  </a:lnTo>
                  <a:lnTo>
                    <a:pt x="94234" y="82296"/>
                  </a:lnTo>
                  <a:lnTo>
                    <a:pt x="94234" y="84836"/>
                  </a:lnTo>
                  <a:lnTo>
                    <a:pt x="94234" y="87502"/>
                  </a:lnTo>
                  <a:lnTo>
                    <a:pt x="94119" y="89662"/>
                  </a:lnTo>
                  <a:lnTo>
                    <a:pt x="93903" y="91312"/>
                  </a:lnTo>
                  <a:lnTo>
                    <a:pt x="93675" y="93090"/>
                  </a:lnTo>
                  <a:lnTo>
                    <a:pt x="93332" y="94487"/>
                  </a:lnTo>
                  <a:lnTo>
                    <a:pt x="92875" y="95503"/>
                  </a:lnTo>
                  <a:lnTo>
                    <a:pt x="92417" y="96520"/>
                  </a:lnTo>
                  <a:lnTo>
                    <a:pt x="91859" y="97282"/>
                  </a:lnTo>
                  <a:lnTo>
                    <a:pt x="91173" y="97789"/>
                  </a:lnTo>
                  <a:lnTo>
                    <a:pt x="90500" y="98171"/>
                  </a:lnTo>
                  <a:lnTo>
                    <a:pt x="89750" y="98425"/>
                  </a:lnTo>
                  <a:lnTo>
                    <a:pt x="88925" y="98425"/>
                  </a:lnTo>
                  <a:lnTo>
                    <a:pt x="35687" y="98425"/>
                  </a:lnTo>
                  <a:lnTo>
                    <a:pt x="35687" y="148082"/>
                  </a:lnTo>
                  <a:lnTo>
                    <a:pt x="99136" y="148082"/>
                  </a:lnTo>
                  <a:lnTo>
                    <a:pt x="99961" y="148082"/>
                  </a:lnTo>
                  <a:lnTo>
                    <a:pt x="100711" y="148336"/>
                  </a:lnTo>
                  <a:lnTo>
                    <a:pt x="101384" y="148843"/>
                  </a:lnTo>
                  <a:lnTo>
                    <a:pt x="102069" y="149351"/>
                  </a:lnTo>
                  <a:lnTo>
                    <a:pt x="104114" y="155575"/>
                  </a:lnTo>
                  <a:lnTo>
                    <a:pt x="104343" y="157352"/>
                  </a:lnTo>
                  <a:lnTo>
                    <a:pt x="104457" y="159512"/>
                  </a:lnTo>
                  <a:lnTo>
                    <a:pt x="104457" y="162178"/>
                  </a:lnTo>
                  <a:lnTo>
                    <a:pt x="104457" y="164846"/>
                  </a:lnTo>
                  <a:lnTo>
                    <a:pt x="101384" y="175387"/>
                  </a:lnTo>
                  <a:lnTo>
                    <a:pt x="100711" y="175895"/>
                  </a:lnTo>
                  <a:lnTo>
                    <a:pt x="99961" y="176149"/>
                  </a:lnTo>
                  <a:lnTo>
                    <a:pt x="99136" y="176149"/>
                  </a:lnTo>
                  <a:lnTo>
                    <a:pt x="10629" y="176149"/>
                  </a:lnTo>
                  <a:lnTo>
                    <a:pt x="7632" y="176149"/>
                  </a:lnTo>
                  <a:lnTo>
                    <a:pt x="5105" y="175260"/>
                  </a:lnTo>
                  <a:lnTo>
                    <a:pt x="3073" y="173482"/>
                  </a:lnTo>
                  <a:lnTo>
                    <a:pt x="1028" y="171703"/>
                  </a:lnTo>
                  <a:lnTo>
                    <a:pt x="0" y="168910"/>
                  </a:lnTo>
                  <a:lnTo>
                    <a:pt x="0" y="164846"/>
                  </a:lnTo>
                  <a:lnTo>
                    <a:pt x="0" y="11302"/>
                  </a:lnTo>
                  <a:lnTo>
                    <a:pt x="0" y="7238"/>
                  </a:lnTo>
                  <a:lnTo>
                    <a:pt x="1028" y="4445"/>
                  </a:lnTo>
                  <a:lnTo>
                    <a:pt x="3073" y="2666"/>
                  </a:lnTo>
                  <a:lnTo>
                    <a:pt x="5105" y="888"/>
                  </a:lnTo>
                  <a:lnTo>
                    <a:pt x="7632" y="0"/>
                  </a:lnTo>
                  <a:lnTo>
                    <a:pt x="10629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72733" y="405891"/>
              <a:ext cx="520446" cy="2423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94893" y="464311"/>
              <a:ext cx="422275" cy="177165"/>
            </a:xfrm>
            <a:custGeom>
              <a:avLst/>
              <a:gdLst/>
              <a:ahLst/>
              <a:cxnLst/>
              <a:rect l="l" t="t" r="r" b="b"/>
              <a:pathLst>
                <a:path w="422275" h="177165">
                  <a:moveTo>
                    <a:pt x="313156" y="0"/>
                  </a:moveTo>
                  <a:lnTo>
                    <a:pt x="354685" y="0"/>
                  </a:lnTo>
                  <a:lnTo>
                    <a:pt x="358863" y="0"/>
                  </a:lnTo>
                  <a:lnTo>
                    <a:pt x="362839" y="126"/>
                  </a:lnTo>
                  <a:lnTo>
                    <a:pt x="366598" y="508"/>
                  </a:lnTo>
                  <a:lnTo>
                    <a:pt x="370370" y="762"/>
                  </a:lnTo>
                  <a:lnTo>
                    <a:pt x="374891" y="1397"/>
                  </a:lnTo>
                  <a:lnTo>
                    <a:pt x="380149" y="2539"/>
                  </a:lnTo>
                  <a:lnTo>
                    <a:pt x="385419" y="3555"/>
                  </a:lnTo>
                  <a:lnTo>
                    <a:pt x="390753" y="5461"/>
                  </a:lnTo>
                  <a:lnTo>
                    <a:pt x="396151" y="8254"/>
                  </a:lnTo>
                  <a:lnTo>
                    <a:pt x="401548" y="11049"/>
                  </a:lnTo>
                  <a:lnTo>
                    <a:pt x="406158" y="14604"/>
                  </a:lnTo>
                  <a:lnTo>
                    <a:pt x="409968" y="18923"/>
                  </a:lnTo>
                  <a:lnTo>
                    <a:pt x="413791" y="23240"/>
                  </a:lnTo>
                  <a:lnTo>
                    <a:pt x="416686" y="28321"/>
                  </a:lnTo>
                  <a:lnTo>
                    <a:pt x="418693" y="34036"/>
                  </a:lnTo>
                  <a:lnTo>
                    <a:pt x="420687" y="39877"/>
                  </a:lnTo>
                  <a:lnTo>
                    <a:pt x="421690" y="46354"/>
                  </a:lnTo>
                  <a:lnTo>
                    <a:pt x="421690" y="53466"/>
                  </a:lnTo>
                  <a:lnTo>
                    <a:pt x="409473" y="93852"/>
                  </a:lnTo>
                  <a:lnTo>
                    <a:pt x="403567" y="99060"/>
                  </a:lnTo>
                  <a:lnTo>
                    <a:pt x="397675" y="104266"/>
                  </a:lnTo>
                  <a:lnTo>
                    <a:pt x="359980" y="114802"/>
                  </a:lnTo>
                  <a:lnTo>
                    <a:pt x="351548" y="115062"/>
                  </a:lnTo>
                  <a:lnTo>
                    <a:pt x="336842" y="115062"/>
                  </a:lnTo>
                  <a:lnTo>
                    <a:pt x="336842" y="171323"/>
                  </a:lnTo>
                  <a:lnTo>
                    <a:pt x="336842" y="172212"/>
                  </a:lnTo>
                  <a:lnTo>
                    <a:pt x="336549" y="172974"/>
                  </a:lnTo>
                  <a:lnTo>
                    <a:pt x="335965" y="173736"/>
                  </a:lnTo>
                  <a:lnTo>
                    <a:pt x="335368" y="174498"/>
                  </a:lnTo>
                  <a:lnTo>
                    <a:pt x="334391" y="175005"/>
                  </a:lnTo>
                  <a:lnTo>
                    <a:pt x="333032" y="175513"/>
                  </a:lnTo>
                  <a:lnTo>
                    <a:pt x="331673" y="176022"/>
                  </a:lnTo>
                  <a:lnTo>
                    <a:pt x="329857" y="176275"/>
                  </a:lnTo>
                  <a:lnTo>
                    <a:pt x="327583" y="176657"/>
                  </a:lnTo>
                  <a:lnTo>
                    <a:pt x="325323" y="176911"/>
                  </a:lnTo>
                  <a:lnTo>
                    <a:pt x="322414" y="177037"/>
                  </a:lnTo>
                  <a:lnTo>
                    <a:pt x="318871" y="177037"/>
                  </a:lnTo>
                  <a:lnTo>
                    <a:pt x="315417" y="177037"/>
                  </a:lnTo>
                  <a:lnTo>
                    <a:pt x="312534" y="176911"/>
                  </a:lnTo>
                  <a:lnTo>
                    <a:pt x="310222" y="176657"/>
                  </a:lnTo>
                  <a:lnTo>
                    <a:pt x="307911" y="176275"/>
                  </a:lnTo>
                  <a:lnTo>
                    <a:pt x="306070" y="176022"/>
                  </a:lnTo>
                  <a:lnTo>
                    <a:pt x="304711" y="175513"/>
                  </a:lnTo>
                  <a:lnTo>
                    <a:pt x="303352" y="175005"/>
                  </a:lnTo>
                  <a:lnTo>
                    <a:pt x="302399" y="174498"/>
                  </a:lnTo>
                  <a:lnTo>
                    <a:pt x="301853" y="173736"/>
                  </a:lnTo>
                  <a:lnTo>
                    <a:pt x="301307" y="172974"/>
                  </a:lnTo>
                  <a:lnTo>
                    <a:pt x="301028" y="172212"/>
                  </a:lnTo>
                  <a:lnTo>
                    <a:pt x="301028" y="171323"/>
                  </a:lnTo>
                  <a:lnTo>
                    <a:pt x="301028" y="12826"/>
                  </a:lnTo>
                  <a:lnTo>
                    <a:pt x="301028" y="8509"/>
                  </a:lnTo>
                  <a:lnTo>
                    <a:pt x="302145" y="5334"/>
                  </a:lnTo>
                  <a:lnTo>
                    <a:pt x="304368" y="3175"/>
                  </a:lnTo>
                  <a:lnTo>
                    <a:pt x="306590" y="1015"/>
                  </a:lnTo>
                  <a:lnTo>
                    <a:pt x="309524" y="0"/>
                  </a:lnTo>
                  <a:lnTo>
                    <a:pt x="313156" y="0"/>
                  </a:lnTo>
                  <a:close/>
                </a:path>
                <a:path w="422275" h="177165">
                  <a:moveTo>
                    <a:pt x="5308" y="0"/>
                  </a:moveTo>
                  <a:lnTo>
                    <a:pt x="129501" y="0"/>
                  </a:lnTo>
                  <a:lnTo>
                    <a:pt x="130327" y="0"/>
                  </a:lnTo>
                  <a:lnTo>
                    <a:pt x="131076" y="253"/>
                  </a:lnTo>
                  <a:lnTo>
                    <a:pt x="131749" y="762"/>
                  </a:lnTo>
                  <a:lnTo>
                    <a:pt x="132435" y="1270"/>
                  </a:lnTo>
                  <a:lnTo>
                    <a:pt x="133007" y="2032"/>
                  </a:lnTo>
                  <a:lnTo>
                    <a:pt x="133451" y="3175"/>
                  </a:lnTo>
                  <a:lnTo>
                    <a:pt x="133908" y="4317"/>
                  </a:lnTo>
                  <a:lnTo>
                    <a:pt x="134251" y="5841"/>
                  </a:lnTo>
                  <a:lnTo>
                    <a:pt x="134480" y="7747"/>
                  </a:lnTo>
                  <a:lnTo>
                    <a:pt x="134708" y="9651"/>
                  </a:lnTo>
                  <a:lnTo>
                    <a:pt x="134823" y="11937"/>
                  </a:lnTo>
                  <a:lnTo>
                    <a:pt x="134823" y="14732"/>
                  </a:lnTo>
                  <a:lnTo>
                    <a:pt x="134823" y="17272"/>
                  </a:lnTo>
                  <a:lnTo>
                    <a:pt x="133451" y="25908"/>
                  </a:lnTo>
                  <a:lnTo>
                    <a:pt x="133007" y="27050"/>
                  </a:lnTo>
                  <a:lnTo>
                    <a:pt x="132435" y="27939"/>
                  </a:lnTo>
                  <a:lnTo>
                    <a:pt x="131749" y="28448"/>
                  </a:lnTo>
                  <a:lnTo>
                    <a:pt x="131076" y="28955"/>
                  </a:lnTo>
                  <a:lnTo>
                    <a:pt x="130327" y="29210"/>
                  </a:lnTo>
                  <a:lnTo>
                    <a:pt x="129501" y="29210"/>
                  </a:lnTo>
                  <a:lnTo>
                    <a:pt x="85382" y="29210"/>
                  </a:lnTo>
                  <a:lnTo>
                    <a:pt x="85382" y="171323"/>
                  </a:lnTo>
                  <a:lnTo>
                    <a:pt x="85382" y="172212"/>
                  </a:lnTo>
                  <a:lnTo>
                    <a:pt x="85089" y="172974"/>
                  </a:lnTo>
                  <a:lnTo>
                    <a:pt x="84493" y="173736"/>
                  </a:lnTo>
                  <a:lnTo>
                    <a:pt x="83908" y="174498"/>
                  </a:lnTo>
                  <a:lnTo>
                    <a:pt x="82931" y="175005"/>
                  </a:lnTo>
                  <a:lnTo>
                    <a:pt x="81572" y="175513"/>
                  </a:lnTo>
                  <a:lnTo>
                    <a:pt x="80213" y="176022"/>
                  </a:lnTo>
                  <a:lnTo>
                    <a:pt x="78371" y="176275"/>
                  </a:lnTo>
                  <a:lnTo>
                    <a:pt x="76060" y="176657"/>
                  </a:lnTo>
                  <a:lnTo>
                    <a:pt x="73736" y="176911"/>
                  </a:lnTo>
                  <a:lnTo>
                    <a:pt x="70853" y="177037"/>
                  </a:lnTo>
                  <a:lnTo>
                    <a:pt x="67411" y="177037"/>
                  </a:lnTo>
                  <a:lnTo>
                    <a:pt x="63957" y="177037"/>
                  </a:lnTo>
                  <a:lnTo>
                    <a:pt x="61074" y="176911"/>
                  </a:lnTo>
                  <a:lnTo>
                    <a:pt x="58762" y="176657"/>
                  </a:lnTo>
                  <a:lnTo>
                    <a:pt x="56451" y="176275"/>
                  </a:lnTo>
                  <a:lnTo>
                    <a:pt x="54609" y="176022"/>
                  </a:lnTo>
                  <a:lnTo>
                    <a:pt x="53251" y="175513"/>
                  </a:lnTo>
                  <a:lnTo>
                    <a:pt x="51879" y="175005"/>
                  </a:lnTo>
                  <a:lnTo>
                    <a:pt x="50914" y="174498"/>
                  </a:lnTo>
                  <a:lnTo>
                    <a:pt x="50317" y="173736"/>
                  </a:lnTo>
                  <a:lnTo>
                    <a:pt x="49733" y="172974"/>
                  </a:lnTo>
                  <a:lnTo>
                    <a:pt x="49428" y="172212"/>
                  </a:lnTo>
                  <a:lnTo>
                    <a:pt x="49428" y="171323"/>
                  </a:lnTo>
                  <a:lnTo>
                    <a:pt x="49428" y="29210"/>
                  </a:lnTo>
                  <a:lnTo>
                    <a:pt x="5308" y="29210"/>
                  </a:lnTo>
                  <a:lnTo>
                    <a:pt x="4406" y="29210"/>
                  </a:lnTo>
                  <a:lnTo>
                    <a:pt x="3632" y="28955"/>
                  </a:lnTo>
                  <a:lnTo>
                    <a:pt x="0" y="17272"/>
                  </a:lnTo>
                  <a:lnTo>
                    <a:pt x="0" y="14732"/>
                  </a:lnTo>
                  <a:lnTo>
                    <a:pt x="0" y="11937"/>
                  </a:lnTo>
                  <a:lnTo>
                    <a:pt x="114" y="9651"/>
                  </a:lnTo>
                  <a:lnTo>
                    <a:pt x="342" y="7747"/>
                  </a:lnTo>
                  <a:lnTo>
                    <a:pt x="571" y="5841"/>
                  </a:lnTo>
                  <a:lnTo>
                    <a:pt x="4406" y="0"/>
                  </a:lnTo>
                  <a:lnTo>
                    <a:pt x="530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69030" y="459231"/>
              <a:ext cx="154432" cy="1866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5649" y="459231"/>
              <a:ext cx="154432" cy="18669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79286" y="456564"/>
              <a:ext cx="2568702" cy="22034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6013" y="405891"/>
              <a:ext cx="846328" cy="24206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802630" y="463422"/>
              <a:ext cx="36195" cy="178435"/>
            </a:xfrm>
            <a:custGeom>
              <a:avLst/>
              <a:gdLst/>
              <a:ahLst/>
              <a:cxnLst/>
              <a:rect l="l" t="t" r="r" b="b"/>
              <a:pathLst>
                <a:path w="36195" h="178434">
                  <a:moveTo>
                    <a:pt x="17907" y="0"/>
                  </a:moveTo>
                  <a:lnTo>
                    <a:pt x="21462" y="0"/>
                  </a:lnTo>
                  <a:lnTo>
                    <a:pt x="24384" y="126"/>
                  </a:lnTo>
                  <a:lnTo>
                    <a:pt x="26670" y="507"/>
                  </a:lnTo>
                  <a:lnTo>
                    <a:pt x="28956" y="762"/>
                  </a:lnTo>
                  <a:lnTo>
                    <a:pt x="35941" y="4825"/>
                  </a:lnTo>
                  <a:lnTo>
                    <a:pt x="35941" y="5714"/>
                  </a:lnTo>
                  <a:lnTo>
                    <a:pt x="35941" y="172212"/>
                  </a:lnTo>
                  <a:lnTo>
                    <a:pt x="35941" y="173100"/>
                  </a:lnTo>
                  <a:lnTo>
                    <a:pt x="35687" y="173862"/>
                  </a:lnTo>
                  <a:lnTo>
                    <a:pt x="35052" y="174625"/>
                  </a:lnTo>
                  <a:lnTo>
                    <a:pt x="34417" y="175387"/>
                  </a:lnTo>
                  <a:lnTo>
                    <a:pt x="33528" y="175894"/>
                  </a:lnTo>
                  <a:lnTo>
                    <a:pt x="32131" y="176402"/>
                  </a:lnTo>
                  <a:lnTo>
                    <a:pt x="30734" y="176911"/>
                  </a:lnTo>
                  <a:lnTo>
                    <a:pt x="28956" y="177164"/>
                  </a:lnTo>
                  <a:lnTo>
                    <a:pt x="26670" y="177546"/>
                  </a:lnTo>
                  <a:lnTo>
                    <a:pt x="24384" y="177800"/>
                  </a:lnTo>
                  <a:lnTo>
                    <a:pt x="21462" y="177926"/>
                  </a:lnTo>
                  <a:lnTo>
                    <a:pt x="17907" y="177926"/>
                  </a:lnTo>
                  <a:lnTo>
                    <a:pt x="14478" y="177926"/>
                  </a:lnTo>
                  <a:lnTo>
                    <a:pt x="11684" y="177800"/>
                  </a:lnTo>
                  <a:lnTo>
                    <a:pt x="9271" y="177546"/>
                  </a:lnTo>
                  <a:lnTo>
                    <a:pt x="6985" y="177164"/>
                  </a:lnTo>
                  <a:lnTo>
                    <a:pt x="5207" y="176911"/>
                  </a:lnTo>
                  <a:lnTo>
                    <a:pt x="3810" y="176402"/>
                  </a:lnTo>
                  <a:lnTo>
                    <a:pt x="2412" y="175894"/>
                  </a:lnTo>
                  <a:lnTo>
                    <a:pt x="1524" y="175387"/>
                  </a:lnTo>
                  <a:lnTo>
                    <a:pt x="889" y="174625"/>
                  </a:lnTo>
                  <a:lnTo>
                    <a:pt x="254" y="173862"/>
                  </a:lnTo>
                  <a:lnTo>
                    <a:pt x="0" y="173100"/>
                  </a:lnTo>
                  <a:lnTo>
                    <a:pt x="0" y="172212"/>
                  </a:lnTo>
                  <a:lnTo>
                    <a:pt x="0" y="5714"/>
                  </a:lnTo>
                  <a:lnTo>
                    <a:pt x="0" y="4825"/>
                  </a:lnTo>
                  <a:lnTo>
                    <a:pt x="254" y="4063"/>
                  </a:lnTo>
                  <a:lnTo>
                    <a:pt x="889" y="3301"/>
                  </a:lnTo>
                  <a:lnTo>
                    <a:pt x="1524" y="2539"/>
                  </a:lnTo>
                  <a:lnTo>
                    <a:pt x="2412" y="2031"/>
                  </a:lnTo>
                  <a:lnTo>
                    <a:pt x="3810" y="1524"/>
                  </a:lnTo>
                  <a:lnTo>
                    <a:pt x="5334" y="1142"/>
                  </a:lnTo>
                  <a:lnTo>
                    <a:pt x="7112" y="762"/>
                  </a:lnTo>
                  <a:lnTo>
                    <a:pt x="9398" y="507"/>
                  </a:lnTo>
                  <a:lnTo>
                    <a:pt x="11684" y="126"/>
                  </a:lnTo>
                  <a:lnTo>
                    <a:pt x="14478" y="0"/>
                  </a:lnTo>
                  <a:lnTo>
                    <a:pt x="17907" y="0"/>
                  </a:lnTo>
                  <a:close/>
                </a:path>
              </a:pathLst>
            </a:custGeom>
            <a:ln w="9143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12314" y="456564"/>
              <a:ext cx="697230" cy="19164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34377" y="410463"/>
              <a:ext cx="4083050" cy="233679"/>
            </a:xfrm>
            <a:custGeom>
              <a:avLst/>
              <a:gdLst/>
              <a:ahLst/>
              <a:cxnLst/>
              <a:rect l="l" t="t" r="r" b="b"/>
              <a:pathLst>
                <a:path w="4083050" h="233679">
                  <a:moveTo>
                    <a:pt x="3960888" y="52959"/>
                  </a:moveTo>
                  <a:lnTo>
                    <a:pt x="3965206" y="52959"/>
                  </a:lnTo>
                  <a:lnTo>
                    <a:pt x="3968508" y="53086"/>
                  </a:lnTo>
                  <a:lnTo>
                    <a:pt x="3971048" y="53339"/>
                  </a:lnTo>
                  <a:lnTo>
                    <a:pt x="3973588" y="53466"/>
                  </a:lnTo>
                  <a:lnTo>
                    <a:pt x="3975493" y="53721"/>
                  </a:lnTo>
                  <a:lnTo>
                    <a:pt x="3977017" y="54228"/>
                  </a:lnTo>
                  <a:lnTo>
                    <a:pt x="3978414" y="54610"/>
                  </a:lnTo>
                  <a:lnTo>
                    <a:pt x="3979430" y="55118"/>
                  </a:lnTo>
                  <a:lnTo>
                    <a:pt x="3980065" y="55880"/>
                  </a:lnTo>
                  <a:lnTo>
                    <a:pt x="3980573" y="56641"/>
                  </a:lnTo>
                  <a:lnTo>
                    <a:pt x="3981208" y="57531"/>
                  </a:lnTo>
                  <a:lnTo>
                    <a:pt x="3981716" y="58547"/>
                  </a:lnTo>
                  <a:lnTo>
                    <a:pt x="4012577" y="116839"/>
                  </a:lnTo>
                  <a:lnTo>
                    <a:pt x="4042676" y="58547"/>
                  </a:lnTo>
                  <a:lnTo>
                    <a:pt x="4043311" y="57531"/>
                  </a:lnTo>
                  <a:lnTo>
                    <a:pt x="4043819" y="56641"/>
                  </a:lnTo>
                  <a:lnTo>
                    <a:pt x="4044454" y="55880"/>
                  </a:lnTo>
                  <a:lnTo>
                    <a:pt x="4044962" y="55118"/>
                  </a:lnTo>
                  <a:lnTo>
                    <a:pt x="4045978" y="54610"/>
                  </a:lnTo>
                  <a:lnTo>
                    <a:pt x="4047248" y="54228"/>
                  </a:lnTo>
                  <a:lnTo>
                    <a:pt x="4048645" y="53721"/>
                  </a:lnTo>
                  <a:lnTo>
                    <a:pt x="4050423" y="53466"/>
                  </a:lnTo>
                  <a:lnTo>
                    <a:pt x="4052709" y="53339"/>
                  </a:lnTo>
                  <a:lnTo>
                    <a:pt x="4054995" y="53086"/>
                  </a:lnTo>
                  <a:lnTo>
                    <a:pt x="4058297" y="52959"/>
                  </a:lnTo>
                  <a:lnTo>
                    <a:pt x="4062361" y="52959"/>
                  </a:lnTo>
                  <a:lnTo>
                    <a:pt x="4066933" y="52959"/>
                  </a:lnTo>
                  <a:lnTo>
                    <a:pt x="4078490" y="55245"/>
                  </a:lnTo>
                  <a:lnTo>
                    <a:pt x="4079506" y="56134"/>
                  </a:lnTo>
                  <a:lnTo>
                    <a:pt x="4079760" y="57658"/>
                  </a:lnTo>
                  <a:lnTo>
                    <a:pt x="4079252" y="59562"/>
                  </a:lnTo>
                  <a:lnTo>
                    <a:pt x="4078744" y="61468"/>
                  </a:lnTo>
                  <a:lnTo>
                    <a:pt x="4077728" y="64008"/>
                  </a:lnTo>
                  <a:lnTo>
                    <a:pt x="4076204" y="67310"/>
                  </a:lnTo>
                  <a:lnTo>
                    <a:pt x="4036961" y="139191"/>
                  </a:lnTo>
                  <a:lnTo>
                    <a:pt x="4078871" y="216535"/>
                  </a:lnTo>
                  <a:lnTo>
                    <a:pt x="4080395" y="219710"/>
                  </a:lnTo>
                  <a:lnTo>
                    <a:pt x="4081538" y="222250"/>
                  </a:lnTo>
                  <a:lnTo>
                    <a:pt x="4082046" y="224155"/>
                  </a:lnTo>
                  <a:lnTo>
                    <a:pt x="4082554" y="226060"/>
                  </a:lnTo>
                  <a:lnTo>
                    <a:pt x="4068330" y="230886"/>
                  </a:lnTo>
                  <a:lnTo>
                    <a:pt x="4063250" y="230886"/>
                  </a:lnTo>
                  <a:lnTo>
                    <a:pt x="4059059" y="230886"/>
                  </a:lnTo>
                  <a:lnTo>
                    <a:pt x="4044327" y="227964"/>
                  </a:lnTo>
                  <a:lnTo>
                    <a:pt x="4043692" y="227330"/>
                  </a:lnTo>
                  <a:lnTo>
                    <a:pt x="4043184" y="226313"/>
                  </a:lnTo>
                  <a:lnTo>
                    <a:pt x="4042676" y="225298"/>
                  </a:lnTo>
                  <a:lnTo>
                    <a:pt x="4009656" y="161671"/>
                  </a:lnTo>
                  <a:lnTo>
                    <a:pt x="3976636" y="225298"/>
                  </a:lnTo>
                  <a:lnTo>
                    <a:pt x="3976128" y="226313"/>
                  </a:lnTo>
                  <a:lnTo>
                    <a:pt x="3975493" y="227330"/>
                  </a:lnTo>
                  <a:lnTo>
                    <a:pt x="3974858" y="227964"/>
                  </a:lnTo>
                  <a:lnTo>
                    <a:pt x="3974223" y="228726"/>
                  </a:lnTo>
                  <a:lnTo>
                    <a:pt x="3973207" y="229235"/>
                  </a:lnTo>
                  <a:lnTo>
                    <a:pt x="3960253" y="230886"/>
                  </a:lnTo>
                  <a:lnTo>
                    <a:pt x="3956062" y="230886"/>
                  </a:lnTo>
                  <a:lnTo>
                    <a:pt x="3951363" y="230886"/>
                  </a:lnTo>
                  <a:lnTo>
                    <a:pt x="3938790" y="226060"/>
                  </a:lnTo>
                  <a:lnTo>
                    <a:pt x="3939425" y="224155"/>
                  </a:lnTo>
                  <a:lnTo>
                    <a:pt x="3939933" y="222250"/>
                  </a:lnTo>
                  <a:lnTo>
                    <a:pt x="3941076" y="219710"/>
                  </a:lnTo>
                  <a:lnTo>
                    <a:pt x="3942727" y="216535"/>
                  </a:lnTo>
                  <a:lnTo>
                    <a:pt x="3985018" y="139573"/>
                  </a:lnTo>
                  <a:lnTo>
                    <a:pt x="3945775" y="67310"/>
                  </a:lnTo>
                  <a:lnTo>
                    <a:pt x="3944124" y="64008"/>
                  </a:lnTo>
                  <a:lnTo>
                    <a:pt x="3942981" y="61468"/>
                  </a:lnTo>
                  <a:lnTo>
                    <a:pt x="3942473" y="59436"/>
                  </a:lnTo>
                  <a:lnTo>
                    <a:pt x="3941838" y="57531"/>
                  </a:lnTo>
                  <a:lnTo>
                    <a:pt x="3948950" y="53339"/>
                  </a:lnTo>
                  <a:lnTo>
                    <a:pt x="3951744" y="53086"/>
                  </a:lnTo>
                  <a:lnTo>
                    <a:pt x="3955681" y="52959"/>
                  </a:lnTo>
                  <a:lnTo>
                    <a:pt x="3960888" y="52959"/>
                  </a:lnTo>
                  <a:close/>
                </a:path>
                <a:path w="4083050" h="233679">
                  <a:moveTo>
                    <a:pt x="3789692" y="52959"/>
                  </a:moveTo>
                  <a:lnTo>
                    <a:pt x="3793248" y="52959"/>
                  </a:lnTo>
                  <a:lnTo>
                    <a:pt x="3796042" y="53086"/>
                  </a:lnTo>
                  <a:lnTo>
                    <a:pt x="3798328" y="53466"/>
                  </a:lnTo>
                  <a:lnTo>
                    <a:pt x="3800614" y="53721"/>
                  </a:lnTo>
                  <a:lnTo>
                    <a:pt x="3806710" y="56261"/>
                  </a:lnTo>
                  <a:lnTo>
                    <a:pt x="3807345" y="57023"/>
                  </a:lnTo>
                  <a:lnTo>
                    <a:pt x="3807599" y="57785"/>
                  </a:lnTo>
                  <a:lnTo>
                    <a:pt x="3807599" y="58674"/>
                  </a:lnTo>
                  <a:lnTo>
                    <a:pt x="3807599" y="162813"/>
                  </a:lnTo>
                  <a:lnTo>
                    <a:pt x="3807599" y="169799"/>
                  </a:lnTo>
                  <a:lnTo>
                    <a:pt x="3808488" y="175768"/>
                  </a:lnTo>
                  <a:lnTo>
                    <a:pt x="3810139" y="180975"/>
                  </a:lnTo>
                  <a:lnTo>
                    <a:pt x="3811917" y="186055"/>
                  </a:lnTo>
                  <a:lnTo>
                    <a:pt x="3814330" y="190373"/>
                  </a:lnTo>
                  <a:lnTo>
                    <a:pt x="3817632" y="193675"/>
                  </a:lnTo>
                  <a:lnTo>
                    <a:pt x="3820807" y="196976"/>
                  </a:lnTo>
                  <a:lnTo>
                    <a:pt x="3824617" y="199516"/>
                  </a:lnTo>
                  <a:lnTo>
                    <a:pt x="3829189" y="201295"/>
                  </a:lnTo>
                  <a:lnTo>
                    <a:pt x="3833634" y="202946"/>
                  </a:lnTo>
                  <a:lnTo>
                    <a:pt x="3838714" y="203708"/>
                  </a:lnTo>
                  <a:lnTo>
                    <a:pt x="3844175" y="203708"/>
                  </a:lnTo>
                  <a:lnTo>
                    <a:pt x="3849890" y="203708"/>
                  </a:lnTo>
                  <a:lnTo>
                    <a:pt x="3870591" y="193675"/>
                  </a:lnTo>
                  <a:lnTo>
                    <a:pt x="3873766" y="190246"/>
                  </a:lnTo>
                  <a:lnTo>
                    <a:pt x="3876052" y="186182"/>
                  </a:lnTo>
                  <a:lnTo>
                    <a:pt x="3877830" y="181356"/>
                  </a:lnTo>
                  <a:lnTo>
                    <a:pt x="3879481" y="176530"/>
                  </a:lnTo>
                  <a:lnTo>
                    <a:pt x="3880243" y="170941"/>
                  </a:lnTo>
                  <a:lnTo>
                    <a:pt x="3880243" y="164846"/>
                  </a:lnTo>
                  <a:lnTo>
                    <a:pt x="3880243" y="58674"/>
                  </a:lnTo>
                  <a:lnTo>
                    <a:pt x="3880243" y="57785"/>
                  </a:lnTo>
                  <a:lnTo>
                    <a:pt x="3880624" y="57023"/>
                  </a:lnTo>
                  <a:lnTo>
                    <a:pt x="3881132" y="56261"/>
                  </a:lnTo>
                  <a:lnTo>
                    <a:pt x="3881640" y="55499"/>
                  </a:lnTo>
                  <a:lnTo>
                    <a:pt x="3889514" y="53466"/>
                  </a:lnTo>
                  <a:lnTo>
                    <a:pt x="3891800" y="53086"/>
                  </a:lnTo>
                  <a:lnTo>
                    <a:pt x="3894721" y="52959"/>
                  </a:lnTo>
                  <a:lnTo>
                    <a:pt x="3898150" y="52959"/>
                  </a:lnTo>
                  <a:lnTo>
                    <a:pt x="3901579" y="52959"/>
                  </a:lnTo>
                  <a:lnTo>
                    <a:pt x="3904373" y="53086"/>
                  </a:lnTo>
                  <a:lnTo>
                    <a:pt x="3906659" y="53466"/>
                  </a:lnTo>
                  <a:lnTo>
                    <a:pt x="3908818" y="53721"/>
                  </a:lnTo>
                  <a:lnTo>
                    <a:pt x="3914914" y="56261"/>
                  </a:lnTo>
                  <a:lnTo>
                    <a:pt x="3915422" y="57023"/>
                  </a:lnTo>
                  <a:lnTo>
                    <a:pt x="3915676" y="57785"/>
                  </a:lnTo>
                  <a:lnTo>
                    <a:pt x="3915676" y="58674"/>
                  </a:lnTo>
                  <a:lnTo>
                    <a:pt x="3915676" y="164464"/>
                  </a:lnTo>
                  <a:lnTo>
                    <a:pt x="3905072" y="205216"/>
                  </a:lnTo>
                  <a:lnTo>
                    <a:pt x="3874020" y="228600"/>
                  </a:lnTo>
                  <a:lnTo>
                    <a:pt x="3842778" y="233172"/>
                  </a:lnTo>
                  <a:lnTo>
                    <a:pt x="3834632" y="232910"/>
                  </a:lnTo>
                  <a:lnTo>
                    <a:pt x="3795395" y="220337"/>
                  </a:lnTo>
                  <a:lnTo>
                    <a:pt x="3773008" y="181689"/>
                  </a:lnTo>
                  <a:lnTo>
                    <a:pt x="3771785" y="165862"/>
                  </a:lnTo>
                  <a:lnTo>
                    <a:pt x="3771785" y="58674"/>
                  </a:lnTo>
                  <a:lnTo>
                    <a:pt x="3771785" y="57785"/>
                  </a:lnTo>
                  <a:lnTo>
                    <a:pt x="3781056" y="53466"/>
                  </a:lnTo>
                  <a:lnTo>
                    <a:pt x="3783342" y="53086"/>
                  </a:lnTo>
                  <a:lnTo>
                    <a:pt x="3786263" y="52959"/>
                  </a:lnTo>
                  <a:lnTo>
                    <a:pt x="3789692" y="52959"/>
                  </a:lnTo>
                  <a:close/>
                </a:path>
                <a:path w="4083050" h="233679">
                  <a:moveTo>
                    <a:pt x="3671201" y="52959"/>
                  </a:moveTo>
                  <a:lnTo>
                    <a:pt x="3676535" y="52959"/>
                  </a:lnTo>
                  <a:lnTo>
                    <a:pt x="3680853" y="53086"/>
                  </a:lnTo>
                  <a:lnTo>
                    <a:pt x="3684028" y="53212"/>
                  </a:lnTo>
                  <a:lnTo>
                    <a:pt x="3687203" y="53339"/>
                  </a:lnTo>
                  <a:lnTo>
                    <a:pt x="3689616" y="53721"/>
                  </a:lnTo>
                  <a:lnTo>
                    <a:pt x="3691394" y="54228"/>
                  </a:lnTo>
                  <a:lnTo>
                    <a:pt x="3693172" y="54610"/>
                  </a:lnTo>
                  <a:lnTo>
                    <a:pt x="3694442" y="55372"/>
                  </a:lnTo>
                  <a:lnTo>
                    <a:pt x="3695204" y="56387"/>
                  </a:lnTo>
                  <a:lnTo>
                    <a:pt x="3695966" y="57403"/>
                  </a:lnTo>
                  <a:lnTo>
                    <a:pt x="3751719" y="216662"/>
                  </a:lnTo>
                  <a:lnTo>
                    <a:pt x="3754005" y="226313"/>
                  </a:lnTo>
                  <a:lnTo>
                    <a:pt x="3753624" y="227837"/>
                  </a:lnTo>
                  <a:lnTo>
                    <a:pt x="3752608" y="228726"/>
                  </a:lnTo>
                  <a:lnTo>
                    <a:pt x="3751592" y="229743"/>
                  </a:lnTo>
                  <a:lnTo>
                    <a:pt x="3749814" y="230250"/>
                  </a:lnTo>
                  <a:lnTo>
                    <a:pt x="3747274" y="230505"/>
                  </a:lnTo>
                  <a:lnTo>
                    <a:pt x="3744734" y="230759"/>
                  </a:lnTo>
                  <a:lnTo>
                    <a:pt x="3741305" y="230886"/>
                  </a:lnTo>
                  <a:lnTo>
                    <a:pt x="3736860" y="230886"/>
                  </a:lnTo>
                  <a:lnTo>
                    <a:pt x="3732161" y="230886"/>
                  </a:lnTo>
                  <a:lnTo>
                    <a:pt x="3720096" y="229870"/>
                  </a:lnTo>
                  <a:lnTo>
                    <a:pt x="3718699" y="229488"/>
                  </a:lnTo>
                  <a:lnTo>
                    <a:pt x="3715905" y="225298"/>
                  </a:lnTo>
                  <a:lnTo>
                    <a:pt x="3703967" y="189864"/>
                  </a:lnTo>
                  <a:lnTo>
                    <a:pt x="3637800" y="189864"/>
                  </a:lnTo>
                  <a:lnTo>
                    <a:pt x="3626624" y="224282"/>
                  </a:lnTo>
                  <a:lnTo>
                    <a:pt x="3626243" y="225551"/>
                  </a:lnTo>
                  <a:lnTo>
                    <a:pt x="3625862" y="226695"/>
                  </a:lnTo>
                  <a:lnTo>
                    <a:pt x="3625227" y="227584"/>
                  </a:lnTo>
                  <a:lnTo>
                    <a:pt x="3624592" y="228346"/>
                  </a:lnTo>
                  <a:lnTo>
                    <a:pt x="3623703" y="229108"/>
                  </a:lnTo>
                  <a:lnTo>
                    <a:pt x="3622306" y="229615"/>
                  </a:lnTo>
                  <a:lnTo>
                    <a:pt x="3621036" y="230124"/>
                  </a:lnTo>
                  <a:lnTo>
                    <a:pt x="3619131" y="230377"/>
                  </a:lnTo>
                  <a:lnTo>
                    <a:pt x="3616718" y="230632"/>
                  </a:lnTo>
                  <a:lnTo>
                    <a:pt x="3614432" y="230759"/>
                  </a:lnTo>
                  <a:lnTo>
                    <a:pt x="3611257" y="230886"/>
                  </a:lnTo>
                  <a:lnTo>
                    <a:pt x="3607320" y="230886"/>
                  </a:lnTo>
                  <a:lnTo>
                    <a:pt x="3603129" y="230886"/>
                  </a:lnTo>
                  <a:lnTo>
                    <a:pt x="3592588" y="228473"/>
                  </a:lnTo>
                  <a:lnTo>
                    <a:pt x="3591699" y="227457"/>
                  </a:lnTo>
                  <a:lnTo>
                    <a:pt x="3591318" y="225933"/>
                  </a:lnTo>
                  <a:lnTo>
                    <a:pt x="3591699" y="224027"/>
                  </a:lnTo>
                  <a:lnTo>
                    <a:pt x="3591953" y="222123"/>
                  </a:lnTo>
                  <a:lnTo>
                    <a:pt x="3592588" y="219583"/>
                  </a:lnTo>
                  <a:lnTo>
                    <a:pt x="3593731" y="216408"/>
                  </a:lnTo>
                  <a:lnTo>
                    <a:pt x="3648087" y="60071"/>
                  </a:lnTo>
                  <a:lnTo>
                    <a:pt x="3648595" y="58547"/>
                  </a:lnTo>
                  <a:lnTo>
                    <a:pt x="3649230" y="57276"/>
                  </a:lnTo>
                  <a:lnTo>
                    <a:pt x="3649992" y="56387"/>
                  </a:lnTo>
                  <a:lnTo>
                    <a:pt x="3650627" y="55372"/>
                  </a:lnTo>
                  <a:lnTo>
                    <a:pt x="3651770" y="54610"/>
                  </a:lnTo>
                  <a:lnTo>
                    <a:pt x="3653421" y="54228"/>
                  </a:lnTo>
                  <a:lnTo>
                    <a:pt x="3654945" y="53721"/>
                  </a:lnTo>
                  <a:lnTo>
                    <a:pt x="3657231" y="53339"/>
                  </a:lnTo>
                  <a:lnTo>
                    <a:pt x="3660025" y="53212"/>
                  </a:lnTo>
                  <a:lnTo>
                    <a:pt x="3662819" y="53086"/>
                  </a:lnTo>
                  <a:lnTo>
                    <a:pt x="3666502" y="52959"/>
                  </a:lnTo>
                  <a:lnTo>
                    <a:pt x="3671201" y="52959"/>
                  </a:lnTo>
                  <a:close/>
                </a:path>
                <a:path w="4083050" h="233679">
                  <a:moveTo>
                    <a:pt x="3221367" y="52959"/>
                  </a:moveTo>
                  <a:lnTo>
                    <a:pt x="3224923" y="52959"/>
                  </a:lnTo>
                  <a:lnTo>
                    <a:pt x="3227844" y="53086"/>
                  </a:lnTo>
                  <a:lnTo>
                    <a:pt x="3230130" y="53466"/>
                  </a:lnTo>
                  <a:lnTo>
                    <a:pt x="3232416" y="53721"/>
                  </a:lnTo>
                  <a:lnTo>
                    <a:pt x="3238512" y="56261"/>
                  </a:lnTo>
                  <a:lnTo>
                    <a:pt x="3239147" y="57023"/>
                  </a:lnTo>
                  <a:lnTo>
                    <a:pt x="3239401" y="57785"/>
                  </a:lnTo>
                  <a:lnTo>
                    <a:pt x="3239401" y="58674"/>
                  </a:lnTo>
                  <a:lnTo>
                    <a:pt x="3239401" y="225171"/>
                  </a:lnTo>
                  <a:lnTo>
                    <a:pt x="3239401" y="226060"/>
                  </a:lnTo>
                  <a:lnTo>
                    <a:pt x="3239147" y="226822"/>
                  </a:lnTo>
                  <a:lnTo>
                    <a:pt x="3238512" y="227584"/>
                  </a:lnTo>
                  <a:lnTo>
                    <a:pt x="3237877" y="228346"/>
                  </a:lnTo>
                  <a:lnTo>
                    <a:pt x="3236988" y="228853"/>
                  </a:lnTo>
                  <a:lnTo>
                    <a:pt x="3235591" y="229362"/>
                  </a:lnTo>
                  <a:lnTo>
                    <a:pt x="3234194" y="229870"/>
                  </a:lnTo>
                  <a:lnTo>
                    <a:pt x="3232416" y="230124"/>
                  </a:lnTo>
                  <a:lnTo>
                    <a:pt x="3230130" y="230505"/>
                  </a:lnTo>
                  <a:lnTo>
                    <a:pt x="3227844" y="230759"/>
                  </a:lnTo>
                  <a:lnTo>
                    <a:pt x="3224923" y="230886"/>
                  </a:lnTo>
                  <a:lnTo>
                    <a:pt x="3221367" y="230886"/>
                  </a:lnTo>
                  <a:lnTo>
                    <a:pt x="3217938" y="230886"/>
                  </a:lnTo>
                  <a:lnTo>
                    <a:pt x="3215144" y="230759"/>
                  </a:lnTo>
                  <a:lnTo>
                    <a:pt x="3212731" y="230505"/>
                  </a:lnTo>
                  <a:lnTo>
                    <a:pt x="3210445" y="230124"/>
                  </a:lnTo>
                  <a:lnTo>
                    <a:pt x="3208667" y="229870"/>
                  </a:lnTo>
                  <a:lnTo>
                    <a:pt x="3207270" y="229362"/>
                  </a:lnTo>
                  <a:lnTo>
                    <a:pt x="3205873" y="228853"/>
                  </a:lnTo>
                  <a:lnTo>
                    <a:pt x="3204984" y="228346"/>
                  </a:lnTo>
                  <a:lnTo>
                    <a:pt x="3204349" y="227584"/>
                  </a:lnTo>
                  <a:lnTo>
                    <a:pt x="3203714" y="226822"/>
                  </a:lnTo>
                  <a:lnTo>
                    <a:pt x="3203460" y="226060"/>
                  </a:lnTo>
                  <a:lnTo>
                    <a:pt x="3203460" y="225171"/>
                  </a:lnTo>
                  <a:lnTo>
                    <a:pt x="3203460" y="58674"/>
                  </a:lnTo>
                  <a:lnTo>
                    <a:pt x="3203460" y="57785"/>
                  </a:lnTo>
                  <a:lnTo>
                    <a:pt x="3203714" y="57023"/>
                  </a:lnTo>
                  <a:lnTo>
                    <a:pt x="3204349" y="56261"/>
                  </a:lnTo>
                  <a:lnTo>
                    <a:pt x="3204984" y="55499"/>
                  </a:lnTo>
                  <a:lnTo>
                    <a:pt x="3205873" y="54990"/>
                  </a:lnTo>
                  <a:lnTo>
                    <a:pt x="3207270" y="54483"/>
                  </a:lnTo>
                  <a:lnTo>
                    <a:pt x="3208794" y="54101"/>
                  </a:lnTo>
                  <a:lnTo>
                    <a:pt x="3210572" y="53721"/>
                  </a:lnTo>
                  <a:lnTo>
                    <a:pt x="3212858" y="53466"/>
                  </a:lnTo>
                  <a:lnTo>
                    <a:pt x="3215144" y="53086"/>
                  </a:lnTo>
                  <a:lnTo>
                    <a:pt x="3217938" y="52959"/>
                  </a:lnTo>
                  <a:lnTo>
                    <a:pt x="3221367" y="52959"/>
                  </a:lnTo>
                  <a:close/>
                </a:path>
                <a:path w="4083050" h="233679">
                  <a:moveTo>
                    <a:pt x="3104019" y="52959"/>
                  </a:moveTo>
                  <a:lnTo>
                    <a:pt x="3107575" y="52959"/>
                  </a:lnTo>
                  <a:lnTo>
                    <a:pt x="3110496" y="53086"/>
                  </a:lnTo>
                  <a:lnTo>
                    <a:pt x="3112782" y="53466"/>
                  </a:lnTo>
                  <a:lnTo>
                    <a:pt x="3115068" y="53721"/>
                  </a:lnTo>
                  <a:lnTo>
                    <a:pt x="3121164" y="56261"/>
                  </a:lnTo>
                  <a:lnTo>
                    <a:pt x="3121799" y="57023"/>
                  </a:lnTo>
                  <a:lnTo>
                    <a:pt x="3122053" y="57785"/>
                  </a:lnTo>
                  <a:lnTo>
                    <a:pt x="3122053" y="58674"/>
                  </a:lnTo>
                  <a:lnTo>
                    <a:pt x="3122053" y="200533"/>
                  </a:lnTo>
                  <a:lnTo>
                    <a:pt x="3177425" y="200533"/>
                  </a:lnTo>
                  <a:lnTo>
                    <a:pt x="3178441" y="200533"/>
                  </a:lnTo>
                  <a:lnTo>
                    <a:pt x="3179203" y="200787"/>
                  </a:lnTo>
                  <a:lnTo>
                    <a:pt x="3179838" y="201295"/>
                  </a:lnTo>
                  <a:lnTo>
                    <a:pt x="3180600" y="201675"/>
                  </a:lnTo>
                  <a:lnTo>
                    <a:pt x="3181108" y="202564"/>
                  </a:lnTo>
                  <a:lnTo>
                    <a:pt x="3182886" y="212344"/>
                  </a:lnTo>
                  <a:lnTo>
                    <a:pt x="3182886" y="215011"/>
                  </a:lnTo>
                  <a:lnTo>
                    <a:pt x="3182886" y="217805"/>
                  </a:lnTo>
                  <a:lnTo>
                    <a:pt x="3179838" y="229235"/>
                  </a:lnTo>
                  <a:lnTo>
                    <a:pt x="3179203" y="229743"/>
                  </a:lnTo>
                  <a:lnTo>
                    <a:pt x="3178441" y="229997"/>
                  </a:lnTo>
                  <a:lnTo>
                    <a:pt x="3177425" y="229997"/>
                  </a:lnTo>
                  <a:lnTo>
                    <a:pt x="3096780" y="229997"/>
                  </a:lnTo>
                  <a:lnTo>
                    <a:pt x="3093732" y="229997"/>
                  </a:lnTo>
                  <a:lnTo>
                    <a:pt x="3091192" y="229108"/>
                  </a:lnTo>
                  <a:lnTo>
                    <a:pt x="3089160" y="227330"/>
                  </a:lnTo>
                  <a:lnTo>
                    <a:pt x="3087128" y="225551"/>
                  </a:lnTo>
                  <a:lnTo>
                    <a:pt x="3086112" y="222758"/>
                  </a:lnTo>
                  <a:lnTo>
                    <a:pt x="3086112" y="218694"/>
                  </a:lnTo>
                  <a:lnTo>
                    <a:pt x="3086112" y="58674"/>
                  </a:lnTo>
                  <a:lnTo>
                    <a:pt x="3086112" y="57785"/>
                  </a:lnTo>
                  <a:lnTo>
                    <a:pt x="3086366" y="57023"/>
                  </a:lnTo>
                  <a:lnTo>
                    <a:pt x="3095383" y="53466"/>
                  </a:lnTo>
                  <a:lnTo>
                    <a:pt x="3097796" y="53086"/>
                  </a:lnTo>
                  <a:lnTo>
                    <a:pt x="3100590" y="52959"/>
                  </a:lnTo>
                  <a:lnTo>
                    <a:pt x="3104019" y="52959"/>
                  </a:lnTo>
                  <a:close/>
                </a:path>
                <a:path w="4083050" h="233679">
                  <a:moveTo>
                    <a:pt x="18808" y="52959"/>
                  </a:moveTo>
                  <a:lnTo>
                    <a:pt x="22987" y="52959"/>
                  </a:lnTo>
                  <a:lnTo>
                    <a:pt x="26327" y="53086"/>
                  </a:lnTo>
                  <a:lnTo>
                    <a:pt x="28816" y="53339"/>
                  </a:lnTo>
                  <a:lnTo>
                    <a:pt x="31318" y="53466"/>
                  </a:lnTo>
                  <a:lnTo>
                    <a:pt x="59524" y="102743"/>
                  </a:lnTo>
                  <a:lnTo>
                    <a:pt x="61429" y="106934"/>
                  </a:lnTo>
                  <a:lnTo>
                    <a:pt x="63322" y="111251"/>
                  </a:lnTo>
                  <a:lnTo>
                    <a:pt x="65176" y="115950"/>
                  </a:lnTo>
                  <a:lnTo>
                    <a:pt x="67043" y="120523"/>
                  </a:lnTo>
                  <a:lnTo>
                    <a:pt x="68922" y="125349"/>
                  </a:lnTo>
                  <a:lnTo>
                    <a:pt x="70827" y="130556"/>
                  </a:lnTo>
                  <a:lnTo>
                    <a:pt x="71107" y="130556"/>
                  </a:lnTo>
                  <a:lnTo>
                    <a:pt x="72821" y="125602"/>
                  </a:lnTo>
                  <a:lnTo>
                    <a:pt x="74599" y="120776"/>
                  </a:lnTo>
                  <a:lnTo>
                    <a:pt x="76415" y="116205"/>
                  </a:lnTo>
                  <a:lnTo>
                    <a:pt x="78231" y="111506"/>
                  </a:lnTo>
                  <a:lnTo>
                    <a:pt x="79997" y="107187"/>
                  </a:lnTo>
                  <a:lnTo>
                    <a:pt x="81724" y="102997"/>
                  </a:lnTo>
                  <a:lnTo>
                    <a:pt x="101066" y="59944"/>
                  </a:lnTo>
                  <a:lnTo>
                    <a:pt x="101511" y="58547"/>
                  </a:lnTo>
                  <a:lnTo>
                    <a:pt x="102082" y="57403"/>
                  </a:lnTo>
                  <a:lnTo>
                    <a:pt x="102768" y="56514"/>
                  </a:lnTo>
                  <a:lnTo>
                    <a:pt x="103441" y="55625"/>
                  </a:lnTo>
                  <a:lnTo>
                    <a:pt x="104470" y="54863"/>
                  </a:lnTo>
                  <a:lnTo>
                    <a:pt x="105829" y="54356"/>
                  </a:lnTo>
                  <a:lnTo>
                    <a:pt x="107187" y="53848"/>
                  </a:lnTo>
                  <a:lnTo>
                    <a:pt x="109054" y="53466"/>
                  </a:lnTo>
                  <a:lnTo>
                    <a:pt x="111417" y="53339"/>
                  </a:lnTo>
                  <a:lnTo>
                    <a:pt x="113766" y="53086"/>
                  </a:lnTo>
                  <a:lnTo>
                    <a:pt x="116903" y="52959"/>
                  </a:lnTo>
                  <a:lnTo>
                    <a:pt x="120802" y="52959"/>
                  </a:lnTo>
                  <a:lnTo>
                    <a:pt x="125984" y="52959"/>
                  </a:lnTo>
                  <a:lnTo>
                    <a:pt x="129997" y="53086"/>
                  </a:lnTo>
                  <a:lnTo>
                    <a:pt x="132854" y="53339"/>
                  </a:lnTo>
                  <a:lnTo>
                    <a:pt x="135724" y="53594"/>
                  </a:lnTo>
                  <a:lnTo>
                    <a:pt x="137668" y="54228"/>
                  </a:lnTo>
                  <a:lnTo>
                    <a:pt x="138709" y="55118"/>
                  </a:lnTo>
                  <a:lnTo>
                    <a:pt x="139763" y="56134"/>
                  </a:lnTo>
                  <a:lnTo>
                    <a:pt x="140004" y="57531"/>
                  </a:lnTo>
                  <a:lnTo>
                    <a:pt x="139458" y="59436"/>
                  </a:lnTo>
                  <a:lnTo>
                    <a:pt x="138925" y="61340"/>
                  </a:lnTo>
                  <a:lnTo>
                    <a:pt x="137833" y="63881"/>
                  </a:lnTo>
                  <a:lnTo>
                    <a:pt x="136194" y="67183"/>
                  </a:lnTo>
                  <a:lnTo>
                    <a:pt x="87985" y="163195"/>
                  </a:lnTo>
                  <a:lnTo>
                    <a:pt x="87985" y="225171"/>
                  </a:lnTo>
                  <a:lnTo>
                    <a:pt x="87985" y="226060"/>
                  </a:lnTo>
                  <a:lnTo>
                    <a:pt x="87693" y="226822"/>
                  </a:lnTo>
                  <a:lnTo>
                    <a:pt x="87109" y="227584"/>
                  </a:lnTo>
                  <a:lnTo>
                    <a:pt x="86512" y="228346"/>
                  </a:lnTo>
                  <a:lnTo>
                    <a:pt x="85534" y="228853"/>
                  </a:lnTo>
                  <a:lnTo>
                    <a:pt x="84175" y="229362"/>
                  </a:lnTo>
                  <a:lnTo>
                    <a:pt x="82816" y="229870"/>
                  </a:lnTo>
                  <a:lnTo>
                    <a:pt x="80975" y="230124"/>
                  </a:lnTo>
                  <a:lnTo>
                    <a:pt x="78663" y="230505"/>
                  </a:lnTo>
                  <a:lnTo>
                    <a:pt x="76339" y="230759"/>
                  </a:lnTo>
                  <a:lnTo>
                    <a:pt x="73469" y="230886"/>
                  </a:lnTo>
                  <a:lnTo>
                    <a:pt x="70015" y="230886"/>
                  </a:lnTo>
                  <a:lnTo>
                    <a:pt x="66471" y="230886"/>
                  </a:lnTo>
                  <a:lnTo>
                    <a:pt x="63563" y="230759"/>
                  </a:lnTo>
                  <a:lnTo>
                    <a:pt x="61302" y="230505"/>
                  </a:lnTo>
                  <a:lnTo>
                    <a:pt x="59029" y="230124"/>
                  </a:lnTo>
                  <a:lnTo>
                    <a:pt x="57188" y="229870"/>
                  </a:lnTo>
                  <a:lnTo>
                    <a:pt x="55778" y="229362"/>
                  </a:lnTo>
                  <a:lnTo>
                    <a:pt x="54381" y="228853"/>
                  </a:lnTo>
                  <a:lnTo>
                    <a:pt x="53403" y="228346"/>
                  </a:lnTo>
                  <a:lnTo>
                    <a:pt x="52857" y="227584"/>
                  </a:lnTo>
                  <a:lnTo>
                    <a:pt x="52311" y="226822"/>
                  </a:lnTo>
                  <a:lnTo>
                    <a:pt x="52031" y="226060"/>
                  </a:lnTo>
                  <a:lnTo>
                    <a:pt x="52031" y="225171"/>
                  </a:lnTo>
                  <a:lnTo>
                    <a:pt x="52031" y="163195"/>
                  </a:lnTo>
                  <a:lnTo>
                    <a:pt x="3835" y="67183"/>
                  </a:lnTo>
                  <a:lnTo>
                    <a:pt x="2108" y="63753"/>
                  </a:lnTo>
                  <a:lnTo>
                    <a:pt x="990" y="61213"/>
                  </a:lnTo>
                  <a:lnTo>
                    <a:pt x="495" y="59309"/>
                  </a:lnTo>
                  <a:lnTo>
                    <a:pt x="0" y="57531"/>
                  </a:lnTo>
                  <a:lnTo>
                    <a:pt x="266" y="56134"/>
                  </a:lnTo>
                  <a:lnTo>
                    <a:pt x="13817" y="52959"/>
                  </a:lnTo>
                  <a:lnTo>
                    <a:pt x="18808" y="52959"/>
                  </a:lnTo>
                  <a:close/>
                </a:path>
                <a:path w="4083050" h="233679">
                  <a:moveTo>
                    <a:pt x="3462159" y="50673"/>
                  </a:moveTo>
                  <a:lnTo>
                    <a:pt x="3466350" y="50673"/>
                  </a:lnTo>
                  <a:lnTo>
                    <a:pt x="3470541" y="51053"/>
                  </a:lnTo>
                  <a:lnTo>
                    <a:pt x="3474732" y="51688"/>
                  </a:lnTo>
                  <a:lnTo>
                    <a:pt x="3478923" y="52324"/>
                  </a:lnTo>
                  <a:lnTo>
                    <a:pt x="3482860" y="53086"/>
                  </a:lnTo>
                  <a:lnTo>
                    <a:pt x="3486416" y="54228"/>
                  </a:lnTo>
                  <a:lnTo>
                    <a:pt x="3490099" y="55372"/>
                  </a:lnTo>
                  <a:lnTo>
                    <a:pt x="3504831" y="70103"/>
                  </a:lnTo>
                  <a:lnTo>
                    <a:pt x="3504958" y="71627"/>
                  </a:lnTo>
                  <a:lnTo>
                    <a:pt x="3504958" y="73660"/>
                  </a:lnTo>
                  <a:lnTo>
                    <a:pt x="3504958" y="76073"/>
                  </a:lnTo>
                  <a:lnTo>
                    <a:pt x="3504958" y="78612"/>
                  </a:lnTo>
                  <a:lnTo>
                    <a:pt x="3504831" y="80899"/>
                  </a:lnTo>
                  <a:lnTo>
                    <a:pt x="3502672" y="89788"/>
                  </a:lnTo>
                  <a:lnTo>
                    <a:pt x="3502164" y="90297"/>
                  </a:lnTo>
                  <a:lnTo>
                    <a:pt x="3501275" y="90550"/>
                  </a:lnTo>
                  <a:lnTo>
                    <a:pt x="3500259" y="90550"/>
                  </a:lnTo>
                  <a:lnTo>
                    <a:pt x="3499370" y="90550"/>
                  </a:lnTo>
                  <a:lnTo>
                    <a:pt x="3497719" y="89915"/>
                  </a:lnTo>
                  <a:lnTo>
                    <a:pt x="3495560" y="88646"/>
                  </a:lnTo>
                  <a:lnTo>
                    <a:pt x="3493401" y="87375"/>
                  </a:lnTo>
                  <a:lnTo>
                    <a:pt x="3490734" y="85978"/>
                  </a:lnTo>
                  <a:lnTo>
                    <a:pt x="3487559" y="84582"/>
                  </a:lnTo>
                  <a:lnTo>
                    <a:pt x="3484384" y="83058"/>
                  </a:lnTo>
                  <a:lnTo>
                    <a:pt x="3480701" y="81661"/>
                  </a:lnTo>
                  <a:lnTo>
                    <a:pt x="3476510" y="80390"/>
                  </a:lnTo>
                  <a:lnTo>
                    <a:pt x="3472319" y="79248"/>
                  </a:lnTo>
                  <a:lnTo>
                    <a:pt x="3467747" y="78612"/>
                  </a:lnTo>
                  <a:lnTo>
                    <a:pt x="3462794" y="78612"/>
                  </a:lnTo>
                  <a:lnTo>
                    <a:pt x="3458857" y="78612"/>
                  </a:lnTo>
                  <a:lnTo>
                    <a:pt x="3439426" y="94869"/>
                  </a:lnTo>
                  <a:lnTo>
                    <a:pt x="3439426" y="97536"/>
                  </a:lnTo>
                  <a:lnTo>
                    <a:pt x="3439426" y="101473"/>
                  </a:lnTo>
                  <a:lnTo>
                    <a:pt x="3463429" y="121538"/>
                  </a:lnTo>
                  <a:lnTo>
                    <a:pt x="3468001" y="123571"/>
                  </a:lnTo>
                  <a:lnTo>
                    <a:pt x="3472573" y="125602"/>
                  </a:lnTo>
                  <a:lnTo>
                    <a:pt x="3477272" y="127762"/>
                  </a:lnTo>
                  <a:lnTo>
                    <a:pt x="3481971" y="129921"/>
                  </a:lnTo>
                  <a:lnTo>
                    <a:pt x="3486670" y="132461"/>
                  </a:lnTo>
                  <a:lnTo>
                    <a:pt x="3491242" y="135255"/>
                  </a:lnTo>
                  <a:lnTo>
                    <a:pt x="3495687" y="137922"/>
                  </a:lnTo>
                  <a:lnTo>
                    <a:pt x="3499751" y="141224"/>
                  </a:lnTo>
                  <a:lnTo>
                    <a:pt x="3503307" y="145161"/>
                  </a:lnTo>
                  <a:lnTo>
                    <a:pt x="3506863" y="148971"/>
                  </a:lnTo>
                  <a:lnTo>
                    <a:pt x="3509657" y="153543"/>
                  </a:lnTo>
                  <a:lnTo>
                    <a:pt x="3511943" y="158750"/>
                  </a:lnTo>
                  <a:lnTo>
                    <a:pt x="3514102" y="163957"/>
                  </a:lnTo>
                  <a:lnTo>
                    <a:pt x="3515118" y="170180"/>
                  </a:lnTo>
                  <a:lnTo>
                    <a:pt x="3515118" y="177164"/>
                  </a:lnTo>
                  <a:lnTo>
                    <a:pt x="3515118" y="186436"/>
                  </a:lnTo>
                  <a:lnTo>
                    <a:pt x="3495941" y="219075"/>
                  </a:lnTo>
                  <a:lnTo>
                    <a:pt x="3490099" y="223774"/>
                  </a:lnTo>
                  <a:lnTo>
                    <a:pt x="3449967" y="233172"/>
                  </a:lnTo>
                  <a:lnTo>
                    <a:pt x="3443871" y="233172"/>
                  </a:lnTo>
                  <a:lnTo>
                    <a:pt x="3406533" y="222123"/>
                  </a:lnTo>
                  <a:lnTo>
                    <a:pt x="3400056" y="209041"/>
                  </a:lnTo>
                  <a:lnTo>
                    <a:pt x="3400056" y="204850"/>
                  </a:lnTo>
                  <a:lnTo>
                    <a:pt x="3400056" y="202057"/>
                  </a:lnTo>
                  <a:lnTo>
                    <a:pt x="3404374" y="189864"/>
                  </a:lnTo>
                  <a:lnTo>
                    <a:pt x="3405263" y="189864"/>
                  </a:lnTo>
                  <a:lnTo>
                    <a:pt x="3406533" y="189864"/>
                  </a:lnTo>
                  <a:lnTo>
                    <a:pt x="3408311" y="190626"/>
                  </a:lnTo>
                  <a:lnTo>
                    <a:pt x="3410597" y="192150"/>
                  </a:lnTo>
                  <a:lnTo>
                    <a:pt x="3413010" y="193675"/>
                  </a:lnTo>
                  <a:lnTo>
                    <a:pt x="3415931" y="195325"/>
                  </a:lnTo>
                  <a:lnTo>
                    <a:pt x="3419614" y="197103"/>
                  </a:lnTo>
                  <a:lnTo>
                    <a:pt x="3423170" y="198882"/>
                  </a:lnTo>
                  <a:lnTo>
                    <a:pt x="3427488" y="200533"/>
                  </a:lnTo>
                  <a:lnTo>
                    <a:pt x="3432568" y="202057"/>
                  </a:lnTo>
                  <a:lnTo>
                    <a:pt x="3437648" y="203581"/>
                  </a:lnTo>
                  <a:lnTo>
                    <a:pt x="3443490" y="204343"/>
                  </a:lnTo>
                  <a:lnTo>
                    <a:pt x="3450094" y="204343"/>
                  </a:lnTo>
                  <a:lnTo>
                    <a:pt x="3454412" y="204343"/>
                  </a:lnTo>
                  <a:lnTo>
                    <a:pt x="3458349" y="203835"/>
                  </a:lnTo>
                  <a:lnTo>
                    <a:pt x="3461778" y="202691"/>
                  </a:lnTo>
                  <a:lnTo>
                    <a:pt x="3465207" y="201675"/>
                  </a:lnTo>
                  <a:lnTo>
                    <a:pt x="3468128" y="200278"/>
                  </a:lnTo>
                  <a:lnTo>
                    <a:pt x="3470541" y="198247"/>
                  </a:lnTo>
                  <a:lnTo>
                    <a:pt x="3472954" y="196341"/>
                  </a:lnTo>
                  <a:lnTo>
                    <a:pt x="3474859" y="194056"/>
                  </a:lnTo>
                  <a:lnTo>
                    <a:pt x="3476129" y="191262"/>
                  </a:lnTo>
                  <a:lnTo>
                    <a:pt x="3477399" y="188468"/>
                  </a:lnTo>
                  <a:lnTo>
                    <a:pt x="3478034" y="185293"/>
                  </a:lnTo>
                  <a:lnTo>
                    <a:pt x="3478034" y="181863"/>
                  </a:lnTo>
                  <a:lnTo>
                    <a:pt x="3478034" y="177800"/>
                  </a:lnTo>
                  <a:lnTo>
                    <a:pt x="3476891" y="174371"/>
                  </a:lnTo>
                  <a:lnTo>
                    <a:pt x="3474732" y="171576"/>
                  </a:lnTo>
                  <a:lnTo>
                    <a:pt x="3472573" y="168656"/>
                  </a:lnTo>
                  <a:lnTo>
                    <a:pt x="3469652" y="166115"/>
                  </a:lnTo>
                  <a:lnTo>
                    <a:pt x="3466223" y="163957"/>
                  </a:lnTo>
                  <a:lnTo>
                    <a:pt x="3462667" y="161671"/>
                  </a:lnTo>
                  <a:lnTo>
                    <a:pt x="3458730" y="159638"/>
                  </a:lnTo>
                  <a:lnTo>
                    <a:pt x="3454285" y="157607"/>
                  </a:lnTo>
                  <a:lnTo>
                    <a:pt x="3449840" y="155701"/>
                  </a:lnTo>
                  <a:lnTo>
                    <a:pt x="3445268" y="153670"/>
                  </a:lnTo>
                  <a:lnTo>
                    <a:pt x="3414915" y="134112"/>
                  </a:lnTo>
                  <a:lnTo>
                    <a:pt x="3411359" y="130301"/>
                  </a:lnTo>
                  <a:lnTo>
                    <a:pt x="3408565" y="125730"/>
                  </a:lnTo>
                  <a:lnTo>
                    <a:pt x="3406406" y="120396"/>
                  </a:lnTo>
                  <a:lnTo>
                    <a:pt x="3404120" y="115188"/>
                  </a:lnTo>
                  <a:lnTo>
                    <a:pt x="3403104" y="108838"/>
                  </a:lnTo>
                  <a:lnTo>
                    <a:pt x="3403104" y="101473"/>
                  </a:lnTo>
                  <a:lnTo>
                    <a:pt x="3403104" y="93090"/>
                  </a:lnTo>
                  <a:lnTo>
                    <a:pt x="3404628" y="85598"/>
                  </a:lnTo>
                  <a:lnTo>
                    <a:pt x="3407803" y="79248"/>
                  </a:lnTo>
                  <a:lnTo>
                    <a:pt x="3410978" y="72771"/>
                  </a:lnTo>
                  <a:lnTo>
                    <a:pt x="3439299" y="53848"/>
                  </a:lnTo>
                  <a:lnTo>
                    <a:pt x="3446411" y="51688"/>
                  </a:lnTo>
                  <a:lnTo>
                    <a:pt x="3454158" y="50673"/>
                  </a:lnTo>
                  <a:lnTo>
                    <a:pt x="3462159" y="50673"/>
                  </a:lnTo>
                  <a:close/>
                </a:path>
                <a:path w="4083050" h="233679">
                  <a:moveTo>
                    <a:pt x="2727083" y="50673"/>
                  </a:moveTo>
                  <a:lnTo>
                    <a:pt x="2769719" y="59031"/>
                  </a:lnTo>
                  <a:lnTo>
                    <a:pt x="2800563" y="92178"/>
                  </a:lnTo>
                  <a:lnTo>
                    <a:pt x="2808744" y="139826"/>
                  </a:lnTo>
                  <a:lnTo>
                    <a:pt x="2808409" y="150566"/>
                  </a:lnTo>
                  <a:lnTo>
                    <a:pt x="2796552" y="195072"/>
                  </a:lnTo>
                  <a:lnTo>
                    <a:pt x="2768080" y="223319"/>
                  </a:lnTo>
                  <a:lnTo>
                    <a:pt x="2723781" y="233172"/>
                  </a:lnTo>
                  <a:lnTo>
                    <a:pt x="2713826" y="232838"/>
                  </a:lnTo>
                  <a:lnTo>
                    <a:pt x="2673838" y="220964"/>
                  </a:lnTo>
                  <a:lnTo>
                    <a:pt x="2647073" y="183387"/>
                  </a:lnTo>
                  <a:lnTo>
                    <a:pt x="2641993" y="143001"/>
                  </a:lnTo>
                  <a:lnTo>
                    <a:pt x="2642327" y="132595"/>
                  </a:lnTo>
                  <a:lnTo>
                    <a:pt x="2654169" y="88741"/>
                  </a:lnTo>
                  <a:lnTo>
                    <a:pt x="2682586" y="60650"/>
                  </a:lnTo>
                  <a:lnTo>
                    <a:pt x="2727083" y="50673"/>
                  </a:lnTo>
                  <a:close/>
                </a:path>
                <a:path w="4083050" h="233679">
                  <a:moveTo>
                    <a:pt x="3362464" y="0"/>
                  </a:moveTo>
                  <a:lnTo>
                    <a:pt x="3366655" y="0"/>
                  </a:lnTo>
                  <a:lnTo>
                    <a:pt x="3369830" y="253"/>
                  </a:lnTo>
                  <a:lnTo>
                    <a:pt x="3372116" y="888"/>
                  </a:lnTo>
                  <a:lnTo>
                    <a:pt x="3374529" y="1397"/>
                  </a:lnTo>
                  <a:lnTo>
                    <a:pt x="3376053" y="2159"/>
                  </a:lnTo>
                  <a:lnTo>
                    <a:pt x="3376942" y="2921"/>
                  </a:lnTo>
                  <a:lnTo>
                    <a:pt x="3377831" y="3810"/>
                  </a:lnTo>
                  <a:lnTo>
                    <a:pt x="3377958" y="4825"/>
                  </a:lnTo>
                  <a:lnTo>
                    <a:pt x="3377577" y="5841"/>
                  </a:lnTo>
                  <a:lnTo>
                    <a:pt x="3377069" y="6985"/>
                  </a:lnTo>
                  <a:lnTo>
                    <a:pt x="3376180" y="8127"/>
                  </a:lnTo>
                  <a:lnTo>
                    <a:pt x="3374910" y="9271"/>
                  </a:lnTo>
                  <a:lnTo>
                    <a:pt x="3344684" y="36575"/>
                  </a:lnTo>
                  <a:lnTo>
                    <a:pt x="3343795" y="37337"/>
                  </a:lnTo>
                  <a:lnTo>
                    <a:pt x="3342906" y="38100"/>
                  </a:lnTo>
                  <a:lnTo>
                    <a:pt x="3341890" y="38608"/>
                  </a:lnTo>
                  <a:lnTo>
                    <a:pt x="3329317" y="41275"/>
                  </a:lnTo>
                  <a:lnTo>
                    <a:pt x="3326523" y="41275"/>
                  </a:lnTo>
                  <a:lnTo>
                    <a:pt x="3323348" y="41275"/>
                  </a:lnTo>
                  <a:lnTo>
                    <a:pt x="3314077" y="38226"/>
                  </a:lnTo>
                  <a:lnTo>
                    <a:pt x="3314204" y="37337"/>
                  </a:lnTo>
                  <a:lnTo>
                    <a:pt x="3314458" y="36449"/>
                  </a:lnTo>
                  <a:lnTo>
                    <a:pt x="3315093" y="35306"/>
                  </a:lnTo>
                  <a:lnTo>
                    <a:pt x="3316109" y="34036"/>
                  </a:lnTo>
                  <a:lnTo>
                    <a:pt x="3340620" y="6350"/>
                  </a:lnTo>
                  <a:lnTo>
                    <a:pt x="3341763" y="4952"/>
                  </a:lnTo>
                  <a:lnTo>
                    <a:pt x="3343033" y="3810"/>
                  </a:lnTo>
                  <a:lnTo>
                    <a:pt x="3344049" y="3048"/>
                  </a:lnTo>
                  <a:lnTo>
                    <a:pt x="3345192" y="2159"/>
                  </a:lnTo>
                  <a:lnTo>
                    <a:pt x="3346589" y="1524"/>
                  </a:lnTo>
                  <a:lnTo>
                    <a:pt x="3348240" y="1143"/>
                  </a:lnTo>
                  <a:lnTo>
                    <a:pt x="3349764" y="635"/>
                  </a:lnTo>
                  <a:lnTo>
                    <a:pt x="3351669" y="381"/>
                  </a:lnTo>
                  <a:lnTo>
                    <a:pt x="3353955" y="253"/>
                  </a:lnTo>
                  <a:lnTo>
                    <a:pt x="3356241" y="126"/>
                  </a:lnTo>
                  <a:lnTo>
                    <a:pt x="3359035" y="0"/>
                  </a:lnTo>
                  <a:lnTo>
                    <a:pt x="3362464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55573" y="1124711"/>
            <a:ext cx="7345045" cy="2448560"/>
          </a:xfrm>
          <a:prstGeom prst="rect">
            <a:avLst/>
          </a:prstGeom>
          <a:ln w="25400">
            <a:solidFill>
              <a:srgbClr val="8063A1"/>
            </a:solidFill>
          </a:ln>
        </p:spPr>
        <p:txBody>
          <a:bodyPr vert="horz" wrap="square" lIns="0" tIns="180340" rIns="0" bIns="0" rtlCol="0">
            <a:spAutoFit/>
          </a:bodyPr>
          <a:lstStyle/>
          <a:p>
            <a:pPr marL="361315" indent="-140970">
              <a:lnSpc>
                <a:spcPct val="100000"/>
              </a:lnSpc>
              <a:spcBef>
                <a:spcPts val="1420"/>
              </a:spcBef>
              <a:buSzPct val="95833"/>
              <a:buFont typeface="Wingdings"/>
              <a:buChar char=""/>
              <a:tabLst>
                <a:tab pos="361950" algn="l"/>
              </a:tabLst>
            </a:pPr>
            <a:r>
              <a:rPr sz="2400" dirty="0">
                <a:latin typeface="Calibri"/>
                <a:cs typeface="Calibri"/>
              </a:rPr>
              <a:t>Indépendants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dose,</a:t>
            </a:r>
            <a:endParaRPr sz="2400">
              <a:latin typeface="Calibri"/>
              <a:cs typeface="Calibri"/>
            </a:endParaRPr>
          </a:p>
          <a:p>
            <a:pPr marL="220979" marR="1178560" indent="140970">
              <a:lnSpc>
                <a:spcPts val="2590"/>
              </a:lnSpc>
              <a:spcBef>
                <a:spcPts val="1050"/>
              </a:spcBef>
              <a:buSzPct val="95833"/>
              <a:buFont typeface="Wingdings"/>
              <a:buChar char=""/>
              <a:tabLst>
                <a:tab pos="361950" algn="l"/>
                <a:tab pos="2715260" algn="l"/>
              </a:tabLst>
            </a:pPr>
            <a:r>
              <a:rPr sz="2400" dirty="0">
                <a:latin typeface="Calibri"/>
                <a:cs typeface="Calibri"/>
              </a:rPr>
              <a:t>Rare,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imprévisible</a:t>
            </a:r>
            <a:r>
              <a:rPr sz="2400" dirty="0">
                <a:latin typeface="Calibri"/>
                <a:cs typeface="Calibri"/>
              </a:rPr>
              <a:t>	(uniquement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chez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sujets susceptibles)</a:t>
            </a:r>
            <a:endParaRPr sz="2400">
              <a:latin typeface="Calibri"/>
              <a:cs typeface="Calibri"/>
            </a:endParaRPr>
          </a:p>
          <a:p>
            <a:pPr marL="361315" indent="-140970">
              <a:lnSpc>
                <a:spcPct val="100000"/>
              </a:lnSpc>
              <a:spcBef>
                <a:spcPts val="685"/>
              </a:spcBef>
              <a:buSzPct val="95833"/>
              <a:buFont typeface="Wingdings"/>
              <a:buChar char=""/>
              <a:tabLst>
                <a:tab pos="361950" algn="l"/>
              </a:tabLst>
            </a:pPr>
            <a:r>
              <a:rPr sz="2400" dirty="0">
                <a:latin typeface="Calibri"/>
                <a:cs typeface="Calibri"/>
              </a:rPr>
              <a:t>Risque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mortalité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élevé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83564" y="1052702"/>
            <a:ext cx="7489190" cy="2592705"/>
          </a:xfrm>
          <a:custGeom>
            <a:avLst/>
            <a:gdLst/>
            <a:ahLst/>
            <a:cxnLst/>
            <a:rect l="l" t="t" r="r" b="b"/>
            <a:pathLst>
              <a:path w="7489190" h="2592704">
                <a:moveTo>
                  <a:pt x="0" y="2592324"/>
                </a:moveTo>
                <a:lnTo>
                  <a:pt x="7488808" y="2592324"/>
                </a:lnTo>
                <a:lnTo>
                  <a:pt x="7488808" y="0"/>
                </a:lnTo>
                <a:lnTo>
                  <a:pt x="0" y="0"/>
                </a:lnTo>
                <a:lnTo>
                  <a:pt x="0" y="2592324"/>
                </a:lnTo>
                <a:close/>
              </a:path>
            </a:pathLst>
          </a:custGeom>
          <a:ln w="2540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702567" y="4480577"/>
            <a:ext cx="3815079" cy="1181100"/>
            <a:chOff x="702567" y="4480577"/>
            <a:chExt cx="3815079" cy="1181100"/>
          </a:xfrm>
        </p:grpSpPr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2567" y="4480577"/>
              <a:ext cx="3814564" cy="118107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55573" y="4509134"/>
              <a:ext cx="3709035" cy="1080135"/>
            </a:xfrm>
            <a:custGeom>
              <a:avLst/>
              <a:gdLst/>
              <a:ahLst/>
              <a:cxnLst/>
              <a:rect l="l" t="t" r="r" b="b"/>
              <a:pathLst>
                <a:path w="3709035" h="1080135">
                  <a:moveTo>
                    <a:pt x="1854403" y="0"/>
                  </a:moveTo>
                  <a:lnTo>
                    <a:pt x="1783274" y="390"/>
                  </a:lnTo>
                  <a:lnTo>
                    <a:pt x="1712823" y="1550"/>
                  </a:lnTo>
                  <a:lnTo>
                    <a:pt x="1643097" y="3468"/>
                  </a:lnTo>
                  <a:lnTo>
                    <a:pt x="1574144" y="6128"/>
                  </a:lnTo>
                  <a:lnTo>
                    <a:pt x="1506012" y="9516"/>
                  </a:lnTo>
                  <a:lnTo>
                    <a:pt x="1438750" y="13620"/>
                  </a:lnTo>
                  <a:lnTo>
                    <a:pt x="1372405" y="18424"/>
                  </a:lnTo>
                  <a:lnTo>
                    <a:pt x="1307024" y="23915"/>
                  </a:lnTo>
                  <a:lnTo>
                    <a:pt x="1242658" y="30078"/>
                  </a:lnTo>
                  <a:lnTo>
                    <a:pt x="1179352" y="36901"/>
                  </a:lnTo>
                  <a:lnTo>
                    <a:pt x="1117156" y="44368"/>
                  </a:lnTo>
                  <a:lnTo>
                    <a:pt x="1056117" y="52466"/>
                  </a:lnTo>
                  <a:lnTo>
                    <a:pt x="996283" y="61180"/>
                  </a:lnTo>
                  <a:lnTo>
                    <a:pt x="937703" y="70497"/>
                  </a:lnTo>
                  <a:lnTo>
                    <a:pt x="880425" y="80404"/>
                  </a:lnTo>
                  <a:lnTo>
                    <a:pt x="824496" y="90884"/>
                  </a:lnTo>
                  <a:lnTo>
                    <a:pt x="769964" y="101926"/>
                  </a:lnTo>
                  <a:lnTo>
                    <a:pt x="716878" y="113515"/>
                  </a:lnTo>
                  <a:lnTo>
                    <a:pt x="665285" y="125636"/>
                  </a:lnTo>
                  <a:lnTo>
                    <a:pt x="615234" y="138276"/>
                  </a:lnTo>
                  <a:lnTo>
                    <a:pt x="566773" y="151421"/>
                  </a:lnTo>
                  <a:lnTo>
                    <a:pt x="519949" y="165056"/>
                  </a:lnTo>
                  <a:lnTo>
                    <a:pt x="474811" y="179169"/>
                  </a:lnTo>
                  <a:lnTo>
                    <a:pt x="431406" y="193744"/>
                  </a:lnTo>
                  <a:lnTo>
                    <a:pt x="389784" y="208768"/>
                  </a:lnTo>
                  <a:lnTo>
                    <a:pt x="349991" y="224227"/>
                  </a:lnTo>
                  <a:lnTo>
                    <a:pt x="312075" y="240107"/>
                  </a:lnTo>
                  <a:lnTo>
                    <a:pt x="276086" y="256394"/>
                  </a:lnTo>
                  <a:lnTo>
                    <a:pt x="210077" y="290132"/>
                  </a:lnTo>
                  <a:lnTo>
                    <a:pt x="152347" y="325330"/>
                  </a:lnTo>
                  <a:lnTo>
                    <a:pt x="103281" y="361875"/>
                  </a:lnTo>
                  <a:lnTo>
                    <a:pt x="63263" y="399656"/>
                  </a:lnTo>
                  <a:lnTo>
                    <a:pt x="32677" y="438560"/>
                  </a:lnTo>
                  <a:lnTo>
                    <a:pt x="11907" y="478477"/>
                  </a:lnTo>
                  <a:lnTo>
                    <a:pt x="1339" y="519293"/>
                  </a:lnTo>
                  <a:lnTo>
                    <a:pt x="0" y="540003"/>
                  </a:lnTo>
                  <a:lnTo>
                    <a:pt x="1339" y="560723"/>
                  </a:lnTo>
                  <a:lnTo>
                    <a:pt x="11907" y="601555"/>
                  </a:lnTo>
                  <a:lnTo>
                    <a:pt x="32677" y="641485"/>
                  </a:lnTo>
                  <a:lnTo>
                    <a:pt x="63263" y="680402"/>
                  </a:lnTo>
                  <a:lnTo>
                    <a:pt x="103281" y="718193"/>
                  </a:lnTo>
                  <a:lnTo>
                    <a:pt x="152347" y="754748"/>
                  </a:lnTo>
                  <a:lnTo>
                    <a:pt x="210077" y="789953"/>
                  </a:lnTo>
                  <a:lnTo>
                    <a:pt x="276086" y="823698"/>
                  </a:lnTo>
                  <a:lnTo>
                    <a:pt x="312075" y="839987"/>
                  </a:lnTo>
                  <a:lnTo>
                    <a:pt x="349991" y="855870"/>
                  </a:lnTo>
                  <a:lnTo>
                    <a:pt x="389784" y="871331"/>
                  </a:lnTo>
                  <a:lnTo>
                    <a:pt x="431406" y="886357"/>
                  </a:lnTo>
                  <a:lnTo>
                    <a:pt x="474811" y="900934"/>
                  </a:lnTo>
                  <a:lnTo>
                    <a:pt x="519949" y="915048"/>
                  </a:lnTo>
                  <a:lnTo>
                    <a:pt x="566773" y="928685"/>
                  </a:lnTo>
                  <a:lnTo>
                    <a:pt x="615234" y="941831"/>
                  </a:lnTo>
                  <a:lnTo>
                    <a:pt x="665285" y="954472"/>
                  </a:lnTo>
                  <a:lnTo>
                    <a:pt x="716878" y="966594"/>
                  </a:lnTo>
                  <a:lnTo>
                    <a:pt x="769964" y="978183"/>
                  </a:lnTo>
                  <a:lnTo>
                    <a:pt x="824496" y="989226"/>
                  </a:lnTo>
                  <a:lnTo>
                    <a:pt x="880425" y="999707"/>
                  </a:lnTo>
                  <a:lnTo>
                    <a:pt x="937703" y="1009613"/>
                  </a:lnTo>
                  <a:lnTo>
                    <a:pt x="996283" y="1018931"/>
                  </a:lnTo>
                  <a:lnTo>
                    <a:pt x="1056117" y="1027645"/>
                  </a:lnTo>
                  <a:lnTo>
                    <a:pt x="1117156" y="1035743"/>
                  </a:lnTo>
                  <a:lnTo>
                    <a:pt x="1179352" y="1043210"/>
                  </a:lnTo>
                  <a:lnTo>
                    <a:pt x="1242658" y="1050032"/>
                  </a:lnTo>
                  <a:lnTo>
                    <a:pt x="1307024" y="1056195"/>
                  </a:lnTo>
                  <a:lnTo>
                    <a:pt x="1372405" y="1061686"/>
                  </a:lnTo>
                  <a:lnTo>
                    <a:pt x="1438750" y="1066490"/>
                  </a:lnTo>
                  <a:lnTo>
                    <a:pt x="1506012" y="1070593"/>
                  </a:lnTo>
                  <a:lnTo>
                    <a:pt x="1574144" y="1073982"/>
                  </a:lnTo>
                  <a:lnTo>
                    <a:pt x="1643097" y="1076641"/>
                  </a:lnTo>
                  <a:lnTo>
                    <a:pt x="1712823" y="1078559"/>
                  </a:lnTo>
                  <a:lnTo>
                    <a:pt x="1783274" y="1079719"/>
                  </a:lnTo>
                  <a:lnTo>
                    <a:pt x="1854403" y="1080109"/>
                  </a:lnTo>
                  <a:lnTo>
                    <a:pt x="1925540" y="1079719"/>
                  </a:lnTo>
                  <a:lnTo>
                    <a:pt x="1995999" y="1078559"/>
                  </a:lnTo>
                  <a:lnTo>
                    <a:pt x="2065734" y="1076641"/>
                  </a:lnTo>
                  <a:lnTo>
                    <a:pt x="2134695" y="1073982"/>
                  </a:lnTo>
                  <a:lnTo>
                    <a:pt x="2202834" y="1070593"/>
                  </a:lnTo>
                  <a:lnTo>
                    <a:pt x="2270104" y="1066490"/>
                  </a:lnTo>
                  <a:lnTo>
                    <a:pt x="2336457" y="1061686"/>
                  </a:lnTo>
                  <a:lnTo>
                    <a:pt x="2401844" y="1056195"/>
                  </a:lnTo>
                  <a:lnTo>
                    <a:pt x="2466218" y="1050032"/>
                  </a:lnTo>
                  <a:lnTo>
                    <a:pt x="2529530" y="1043210"/>
                  </a:lnTo>
                  <a:lnTo>
                    <a:pt x="2591733" y="1035743"/>
                  </a:lnTo>
                  <a:lnTo>
                    <a:pt x="2652778" y="1027645"/>
                  </a:lnTo>
                  <a:lnTo>
                    <a:pt x="2712617" y="1018931"/>
                  </a:lnTo>
                  <a:lnTo>
                    <a:pt x="2771203" y="1009613"/>
                  </a:lnTo>
                  <a:lnTo>
                    <a:pt x="2828487" y="999707"/>
                  </a:lnTo>
                  <a:lnTo>
                    <a:pt x="2884421" y="989226"/>
                  </a:lnTo>
                  <a:lnTo>
                    <a:pt x="2938958" y="978183"/>
                  </a:lnTo>
                  <a:lnTo>
                    <a:pt x="2992049" y="966594"/>
                  </a:lnTo>
                  <a:lnTo>
                    <a:pt x="3043646" y="954472"/>
                  </a:lnTo>
                  <a:lnTo>
                    <a:pt x="3093702" y="941831"/>
                  </a:lnTo>
                  <a:lnTo>
                    <a:pt x="3142167" y="928685"/>
                  </a:lnTo>
                  <a:lnTo>
                    <a:pt x="3188995" y="915048"/>
                  </a:lnTo>
                  <a:lnTo>
                    <a:pt x="3234137" y="900934"/>
                  </a:lnTo>
                  <a:lnTo>
                    <a:pt x="3277545" y="886357"/>
                  </a:lnTo>
                  <a:lnTo>
                    <a:pt x="3319171" y="871331"/>
                  </a:lnTo>
                  <a:lnTo>
                    <a:pt x="3358967" y="855870"/>
                  </a:lnTo>
                  <a:lnTo>
                    <a:pt x="3396885" y="839987"/>
                  </a:lnTo>
                  <a:lnTo>
                    <a:pt x="3432878" y="823698"/>
                  </a:lnTo>
                  <a:lnTo>
                    <a:pt x="3498892" y="789953"/>
                  </a:lnTo>
                  <a:lnTo>
                    <a:pt x="3556626" y="754748"/>
                  </a:lnTo>
                  <a:lnTo>
                    <a:pt x="3605695" y="718193"/>
                  </a:lnTo>
                  <a:lnTo>
                    <a:pt x="3645716" y="680402"/>
                  </a:lnTo>
                  <a:lnTo>
                    <a:pt x="3676304" y="641485"/>
                  </a:lnTo>
                  <a:lnTo>
                    <a:pt x="3697075" y="601555"/>
                  </a:lnTo>
                  <a:lnTo>
                    <a:pt x="3707645" y="560723"/>
                  </a:lnTo>
                  <a:lnTo>
                    <a:pt x="3708984" y="540003"/>
                  </a:lnTo>
                  <a:lnTo>
                    <a:pt x="3707645" y="519293"/>
                  </a:lnTo>
                  <a:lnTo>
                    <a:pt x="3697075" y="478477"/>
                  </a:lnTo>
                  <a:lnTo>
                    <a:pt x="3676304" y="438560"/>
                  </a:lnTo>
                  <a:lnTo>
                    <a:pt x="3645716" y="399656"/>
                  </a:lnTo>
                  <a:lnTo>
                    <a:pt x="3605695" y="361875"/>
                  </a:lnTo>
                  <a:lnTo>
                    <a:pt x="3556626" y="325330"/>
                  </a:lnTo>
                  <a:lnTo>
                    <a:pt x="3498892" y="290132"/>
                  </a:lnTo>
                  <a:lnTo>
                    <a:pt x="3432878" y="256394"/>
                  </a:lnTo>
                  <a:lnTo>
                    <a:pt x="3396885" y="240107"/>
                  </a:lnTo>
                  <a:lnTo>
                    <a:pt x="3358967" y="224227"/>
                  </a:lnTo>
                  <a:lnTo>
                    <a:pt x="3319171" y="208768"/>
                  </a:lnTo>
                  <a:lnTo>
                    <a:pt x="3277545" y="193744"/>
                  </a:lnTo>
                  <a:lnTo>
                    <a:pt x="3234137" y="179169"/>
                  </a:lnTo>
                  <a:lnTo>
                    <a:pt x="3188995" y="165056"/>
                  </a:lnTo>
                  <a:lnTo>
                    <a:pt x="3142167" y="151421"/>
                  </a:lnTo>
                  <a:lnTo>
                    <a:pt x="3093702" y="138276"/>
                  </a:lnTo>
                  <a:lnTo>
                    <a:pt x="3043646" y="125636"/>
                  </a:lnTo>
                  <a:lnTo>
                    <a:pt x="2992049" y="113515"/>
                  </a:lnTo>
                  <a:lnTo>
                    <a:pt x="2938958" y="101926"/>
                  </a:lnTo>
                  <a:lnTo>
                    <a:pt x="2884421" y="90884"/>
                  </a:lnTo>
                  <a:lnTo>
                    <a:pt x="2828487" y="80404"/>
                  </a:lnTo>
                  <a:lnTo>
                    <a:pt x="2771203" y="70497"/>
                  </a:lnTo>
                  <a:lnTo>
                    <a:pt x="2712617" y="61180"/>
                  </a:lnTo>
                  <a:lnTo>
                    <a:pt x="2652778" y="52466"/>
                  </a:lnTo>
                  <a:lnTo>
                    <a:pt x="2591733" y="44368"/>
                  </a:lnTo>
                  <a:lnTo>
                    <a:pt x="2529530" y="36901"/>
                  </a:lnTo>
                  <a:lnTo>
                    <a:pt x="2466218" y="30078"/>
                  </a:lnTo>
                  <a:lnTo>
                    <a:pt x="2401844" y="23915"/>
                  </a:lnTo>
                  <a:lnTo>
                    <a:pt x="2336457" y="18424"/>
                  </a:lnTo>
                  <a:lnTo>
                    <a:pt x="2270104" y="13620"/>
                  </a:lnTo>
                  <a:lnTo>
                    <a:pt x="2202834" y="9516"/>
                  </a:lnTo>
                  <a:lnTo>
                    <a:pt x="2134695" y="6128"/>
                  </a:lnTo>
                  <a:lnTo>
                    <a:pt x="2065734" y="3468"/>
                  </a:lnTo>
                  <a:lnTo>
                    <a:pt x="1995999" y="1550"/>
                  </a:lnTo>
                  <a:lnTo>
                    <a:pt x="1925540" y="390"/>
                  </a:lnTo>
                  <a:lnTo>
                    <a:pt x="1854403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5573" y="4509134"/>
              <a:ext cx="3709035" cy="1080135"/>
            </a:xfrm>
            <a:custGeom>
              <a:avLst/>
              <a:gdLst/>
              <a:ahLst/>
              <a:cxnLst/>
              <a:rect l="l" t="t" r="r" b="b"/>
              <a:pathLst>
                <a:path w="3709035" h="1080135">
                  <a:moveTo>
                    <a:pt x="0" y="540003"/>
                  </a:moveTo>
                  <a:lnTo>
                    <a:pt x="5324" y="498779"/>
                  </a:lnTo>
                  <a:lnTo>
                    <a:pt x="21041" y="458399"/>
                  </a:lnTo>
                  <a:lnTo>
                    <a:pt x="46767" y="418975"/>
                  </a:lnTo>
                  <a:lnTo>
                    <a:pt x="82117" y="380618"/>
                  </a:lnTo>
                  <a:lnTo>
                    <a:pt x="126707" y="343441"/>
                  </a:lnTo>
                  <a:lnTo>
                    <a:pt x="180153" y="307555"/>
                  </a:lnTo>
                  <a:lnTo>
                    <a:pt x="242070" y="273074"/>
                  </a:lnTo>
                  <a:lnTo>
                    <a:pt x="312075" y="240107"/>
                  </a:lnTo>
                  <a:lnTo>
                    <a:pt x="349991" y="224227"/>
                  </a:lnTo>
                  <a:lnTo>
                    <a:pt x="389784" y="208768"/>
                  </a:lnTo>
                  <a:lnTo>
                    <a:pt x="431406" y="193744"/>
                  </a:lnTo>
                  <a:lnTo>
                    <a:pt x="474811" y="179169"/>
                  </a:lnTo>
                  <a:lnTo>
                    <a:pt x="519949" y="165056"/>
                  </a:lnTo>
                  <a:lnTo>
                    <a:pt x="566773" y="151421"/>
                  </a:lnTo>
                  <a:lnTo>
                    <a:pt x="615234" y="138276"/>
                  </a:lnTo>
                  <a:lnTo>
                    <a:pt x="665285" y="125636"/>
                  </a:lnTo>
                  <a:lnTo>
                    <a:pt x="716878" y="113515"/>
                  </a:lnTo>
                  <a:lnTo>
                    <a:pt x="769964" y="101926"/>
                  </a:lnTo>
                  <a:lnTo>
                    <a:pt x="824496" y="90884"/>
                  </a:lnTo>
                  <a:lnTo>
                    <a:pt x="880425" y="80404"/>
                  </a:lnTo>
                  <a:lnTo>
                    <a:pt x="937703" y="70497"/>
                  </a:lnTo>
                  <a:lnTo>
                    <a:pt x="996283" y="61180"/>
                  </a:lnTo>
                  <a:lnTo>
                    <a:pt x="1056117" y="52466"/>
                  </a:lnTo>
                  <a:lnTo>
                    <a:pt x="1117156" y="44368"/>
                  </a:lnTo>
                  <a:lnTo>
                    <a:pt x="1179352" y="36901"/>
                  </a:lnTo>
                  <a:lnTo>
                    <a:pt x="1242658" y="30078"/>
                  </a:lnTo>
                  <a:lnTo>
                    <a:pt x="1307024" y="23915"/>
                  </a:lnTo>
                  <a:lnTo>
                    <a:pt x="1372405" y="18424"/>
                  </a:lnTo>
                  <a:lnTo>
                    <a:pt x="1438750" y="13620"/>
                  </a:lnTo>
                  <a:lnTo>
                    <a:pt x="1506012" y="9516"/>
                  </a:lnTo>
                  <a:lnTo>
                    <a:pt x="1574144" y="6128"/>
                  </a:lnTo>
                  <a:lnTo>
                    <a:pt x="1643097" y="3468"/>
                  </a:lnTo>
                  <a:lnTo>
                    <a:pt x="1712823" y="1550"/>
                  </a:lnTo>
                  <a:lnTo>
                    <a:pt x="1783274" y="390"/>
                  </a:lnTo>
                  <a:lnTo>
                    <a:pt x="1854403" y="0"/>
                  </a:lnTo>
                  <a:lnTo>
                    <a:pt x="1925540" y="390"/>
                  </a:lnTo>
                  <a:lnTo>
                    <a:pt x="1995999" y="1550"/>
                  </a:lnTo>
                  <a:lnTo>
                    <a:pt x="2065734" y="3468"/>
                  </a:lnTo>
                  <a:lnTo>
                    <a:pt x="2134695" y="6128"/>
                  </a:lnTo>
                  <a:lnTo>
                    <a:pt x="2202834" y="9516"/>
                  </a:lnTo>
                  <a:lnTo>
                    <a:pt x="2270104" y="13620"/>
                  </a:lnTo>
                  <a:lnTo>
                    <a:pt x="2336457" y="18424"/>
                  </a:lnTo>
                  <a:lnTo>
                    <a:pt x="2401844" y="23915"/>
                  </a:lnTo>
                  <a:lnTo>
                    <a:pt x="2466218" y="30078"/>
                  </a:lnTo>
                  <a:lnTo>
                    <a:pt x="2529530" y="36901"/>
                  </a:lnTo>
                  <a:lnTo>
                    <a:pt x="2591733" y="44368"/>
                  </a:lnTo>
                  <a:lnTo>
                    <a:pt x="2652778" y="52466"/>
                  </a:lnTo>
                  <a:lnTo>
                    <a:pt x="2712617" y="61180"/>
                  </a:lnTo>
                  <a:lnTo>
                    <a:pt x="2771203" y="70497"/>
                  </a:lnTo>
                  <a:lnTo>
                    <a:pt x="2828487" y="80404"/>
                  </a:lnTo>
                  <a:lnTo>
                    <a:pt x="2884421" y="90884"/>
                  </a:lnTo>
                  <a:lnTo>
                    <a:pt x="2938958" y="101926"/>
                  </a:lnTo>
                  <a:lnTo>
                    <a:pt x="2992049" y="113515"/>
                  </a:lnTo>
                  <a:lnTo>
                    <a:pt x="3043646" y="125636"/>
                  </a:lnTo>
                  <a:lnTo>
                    <a:pt x="3093702" y="138276"/>
                  </a:lnTo>
                  <a:lnTo>
                    <a:pt x="3142167" y="151421"/>
                  </a:lnTo>
                  <a:lnTo>
                    <a:pt x="3188995" y="165056"/>
                  </a:lnTo>
                  <a:lnTo>
                    <a:pt x="3234137" y="179169"/>
                  </a:lnTo>
                  <a:lnTo>
                    <a:pt x="3277545" y="193744"/>
                  </a:lnTo>
                  <a:lnTo>
                    <a:pt x="3319171" y="208768"/>
                  </a:lnTo>
                  <a:lnTo>
                    <a:pt x="3358967" y="224227"/>
                  </a:lnTo>
                  <a:lnTo>
                    <a:pt x="3396885" y="240107"/>
                  </a:lnTo>
                  <a:lnTo>
                    <a:pt x="3432878" y="256394"/>
                  </a:lnTo>
                  <a:lnTo>
                    <a:pt x="3498892" y="290132"/>
                  </a:lnTo>
                  <a:lnTo>
                    <a:pt x="3556626" y="325330"/>
                  </a:lnTo>
                  <a:lnTo>
                    <a:pt x="3605695" y="361875"/>
                  </a:lnTo>
                  <a:lnTo>
                    <a:pt x="3645716" y="399656"/>
                  </a:lnTo>
                  <a:lnTo>
                    <a:pt x="3676304" y="438560"/>
                  </a:lnTo>
                  <a:lnTo>
                    <a:pt x="3697075" y="478477"/>
                  </a:lnTo>
                  <a:lnTo>
                    <a:pt x="3707645" y="519293"/>
                  </a:lnTo>
                  <a:lnTo>
                    <a:pt x="3708984" y="540003"/>
                  </a:lnTo>
                  <a:lnTo>
                    <a:pt x="3707645" y="560723"/>
                  </a:lnTo>
                  <a:lnTo>
                    <a:pt x="3703659" y="581244"/>
                  </a:lnTo>
                  <a:lnTo>
                    <a:pt x="3687941" y="621640"/>
                  </a:lnTo>
                  <a:lnTo>
                    <a:pt x="3662213" y="661077"/>
                  </a:lnTo>
                  <a:lnTo>
                    <a:pt x="3626861" y="699445"/>
                  </a:lnTo>
                  <a:lnTo>
                    <a:pt x="3582268" y="736632"/>
                  </a:lnTo>
                  <a:lnTo>
                    <a:pt x="3528818" y="772526"/>
                  </a:lnTo>
                  <a:lnTo>
                    <a:pt x="3466896" y="807015"/>
                  </a:lnTo>
                  <a:lnTo>
                    <a:pt x="3396885" y="839987"/>
                  </a:lnTo>
                  <a:lnTo>
                    <a:pt x="3358967" y="855870"/>
                  </a:lnTo>
                  <a:lnTo>
                    <a:pt x="3319171" y="871331"/>
                  </a:lnTo>
                  <a:lnTo>
                    <a:pt x="3277545" y="886357"/>
                  </a:lnTo>
                  <a:lnTo>
                    <a:pt x="3234137" y="900934"/>
                  </a:lnTo>
                  <a:lnTo>
                    <a:pt x="3188995" y="915048"/>
                  </a:lnTo>
                  <a:lnTo>
                    <a:pt x="3142167" y="928685"/>
                  </a:lnTo>
                  <a:lnTo>
                    <a:pt x="3093702" y="941831"/>
                  </a:lnTo>
                  <a:lnTo>
                    <a:pt x="3043646" y="954472"/>
                  </a:lnTo>
                  <a:lnTo>
                    <a:pt x="2992049" y="966594"/>
                  </a:lnTo>
                  <a:lnTo>
                    <a:pt x="2938958" y="978183"/>
                  </a:lnTo>
                  <a:lnTo>
                    <a:pt x="2884421" y="989226"/>
                  </a:lnTo>
                  <a:lnTo>
                    <a:pt x="2828487" y="999707"/>
                  </a:lnTo>
                  <a:lnTo>
                    <a:pt x="2771203" y="1009613"/>
                  </a:lnTo>
                  <a:lnTo>
                    <a:pt x="2712617" y="1018931"/>
                  </a:lnTo>
                  <a:lnTo>
                    <a:pt x="2652778" y="1027645"/>
                  </a:lnTo>
                  <a:lnTo>
                    <a:pt x="2591733" y="1035743"/>
                  </a:lnTo>
                  <a:lnTo>
                    <a:pt x="2529530" y="1043210"/>
                  </a:lnTo>
                  <a:lnTo>
                    <a:pt x="2466218" y="1050032"/>
                  </a:lnTo>
                  <a:lnTo>
                    <a:pt x="2401844" y="1056195"/>
                  </a:lnTo>
                  <a:lnTo>
                    <a:pt x="2336457" y="1061686"/>
                  </a:lnTo>
                  <a:lnTo>
                    <a:pt x="2270104" y="1066490"/>
                  </a:lnTo>
                  <a:lnTo>
                    <a:pt x="2202834" y="1070593"/>
                  </a:lnTo>
                  <a:lnTo>
                    <a:pt x="2134695" y="1073982"/>
                  </a:lnTo>
                  <a:lnTo>
                    <a:pt x="2065734" y="1076641"/>
                  </a:lnTo>
                  <a:lnTo>
                    <a:pt x="1995999" y="1078559"/>
                  </a:lnTo>
                  <a:lnTo>
                    <a:pt x="1925540" y="1079719"/>
                  </a:lnTo>
                  <a:lnTo>
                    <a:pt x="1854403" y="1080109"/>
                  </a:lnTo>
                  <a:lnTo>
                    <a:pt x="1783274" y="1079719"/>
                  </a:lnTo>
                  <a:lnTo>
                    <a:pt x="1712823" y="1078559"/>
                  </a:lnTo>
                  <a:lnTo>
                    <a:pt x="1643097" y="1076641"/>
                  </a:lnTo>
                  <a:lnTo>
                    <a:pt x="1574144" y="1073982"/>
                  </a:lnTo>
                  <a:lnTo>
                    <a:pt x="1506012" y="1070593"/>
                  </a:lnTo>
                  <a:lnTo>
                    <a:pt x="1438750" y="1066490"/>
                  </a:lnTo>
                  <a:lnTo>
                    <a:pt x="1372405" y="1061686"/>
                  </a:lnTo>
                  <a:lnTo>
                    <a:pt x="1307024" y="1056195"/>
                  </a:lnTo>
                  <a:lnTo>
                    <a:pt x="1242658" y="1050032"/>
                  </a:lnTo>
                  <a:lnTo>
                    <a:pt x="1179352" y="1043210"/>
                  </a:lnTo>
                  <a:lnTo>
                    <a:pt x="1117156" y="1035743"/>
                  </a:lnTo>
                  <a:lnTo>
                    <a:pt x="1056117" y="1027645"/>
                  </a:lnTo>
                  <a:lnTo>
                    <a:pt x="996283" y="1018931"/>
                  </a:lnTo>
                  <a:lnTo>
                    <a:pt x="937703" y="1009613"/>
                  </a:lnTo>
                  <a:lnTo>
                    <a:pt x="880425" y="999707"/>
                  </a:lnTo>
                  <a:lnTo>
                    <a:pt x="824496" y="989226"/>
                  </a:lnTo>
                  <a:lnTo>
                    <a:pt x="769964" y="978183"/>
                  </a:lnTo>
                  <a:lnTo>
                    <a:pt x="716878" y="966594"/>
                  </a:lnTo>
                  <a:lnTo>
                    <a:pt x="665285" y="954472"/>
                  </a:lnTo>
                  <a:lnTo>
                    <a:pt x="615234" y="941831"/>
                  </a:lnTo>
                  <a:lnTo>
                    <a:pt x="566773" y="928685"/>
                  </a:lnTo>
                  <a:lnTo>
                    <a:pt x="519949" y="915048"/>
                  </a:lnTo>
                  <a:lnTo>
                    <a:pt x="474811" y="900934"/>
                  </a:lnTo>
                  <a:lnTo>
                    <a:pt x="431406" y="886357"/>
                  </a:lnTo>
                  <a:lnTo>
                    <a:pt x="389784" y="871331"/>
                  </a:lnTo>
                  <a:lnTo>
                    <a:pt x="349991" y="855870"/>
                  </a:lnTo>
                  <a:lnTo>
                    <a:pt x="312075" y="839987"/>
                  </a:lnTo>
                  <a:lnTo>
                    <a:pt x="276086" y="823698"/>
                  </a:lnTo>
                  <a:lnTo>
                    <a:pt x="210077" y="789953"/>
                  </a:lnTo>
                  <a:lnTo>
                    <a:pt x="152347" y="754748"/>
                  </a:lnTo>
                  <a:lnTo>
                    <a:pt x="103281" y="718193"/>
                  </a:lnTo>
                  <a:lnTo>
                    <a:pt x="63263" y="680402"/>
                  </a:lnTo>
                  <a:lnTo>
                    <a:pt x="32677" y="641485"/>
                  </a:lnTo>
                  <a:lnTo>
                    <a:pt x="11907" y="601555"/>
                  </a:lnTo>
                  <a:lnTo>
                    <a:pt x="1339" y="560723"/>
                  </a:lnTo>
                  <a:lnTo>
                    <a:pt x="0" y="540003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779270" y="4716017"/>
            <a:ext cx="1663064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Réaction idiosyncrasique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626867" y="4480559"/>
            <a:ext cx="3815079" cy="1252855"/>
            <a:chOff x="4626867" y="4480559"/>
            <a:chExt cx="3815079" cy="1252855"/>
          </a:xfrm>
        </p:grpSpPr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26867" y="4480559"/>
              <a:ext cx="3814564" cy="12527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38927" y="4681727"/>
              <a:ext cx="2787396" cy="77114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679441" y="4509134"/>
              <a:ext cx="3709035" cy="1152525"/>
            </a:xfrm>
            <a:custGeom>
              <a:avLst/>
              <a:gdLst/>
              <a:ahLst/>
              <a:cxnLst/>
              <a:rect l="l" t="t" r="r" b="b"/>
              <a:pathLst>
                <a:path w="3709034" h="1152525">
                  <a:moveTo>
                    <a:pt x="1854581" y="0"/>
                  </a:moveTo>
                  <a:lnTo>
                    <a:pt x="1785053" y="397"/>
                  </a:lnTo>
                  <a:lnTo>
                    <a:pt x="1716172" y="1580"/>
                  </a:lnTo>
                  <a:lnTo>
                    <a:pt x="1647982" y="3534"/>
                  </a:lnTo>
                  <a:lnTo>
                    <a:pt x="1580527" y="6246"/>
                  </a:lnTo>
                  <a:lnTo>
                    <a:pt x="1513854" y="9702"/>
                  </a:lnTo>
                  <a:lnTo>
                    <a:pt x="1448005" y="13887"/>
                  </a:lnTo>
                  <a:lnTo>
                    <a:pt x="1383027" y="18788"/>
                  </a:lnTo>
                  <a:lnTo>
                    <a:pt x="1318964" y="24392"/>
                  </a:lnTo>
                  <a:lnTo>
                    <a:pt x="1255861" y="30683"/>
                  </a:lnTo>
                  <a:lnTo>
                    <a:pt x="1193762" y="37648"/>
                  </a:lnTo>
                  <a:lnTo>
                    <a:pt x="1132713" y="45273"/>
                  </a:lnTo>
                  <a:lnTo>
                    <a:pt x="1072757" y="53544"/>
                  </a:lnTo>
                  <a:lnTo>
                    <a:pt x="1013941" y="62448"/>
                  </a:lnTo>
                  <a:lnTo>
                    <a:pt x="956309" y="71970"/>
                  </a:lnTo>
                  <a:lnTo>
                    <a:pt x="899905" y="82097"/>
                  </a:lnTo>
                  <a:lnTo>
                    <a:pt x="844775" y="92814"/>
                  </a:lnTo>
                  <a:lnTo>
                    <a:pt x="790962" y="104107"/>
                  </a:lnTo>
                  <a:lnTo>
                    <a:pt x="738513" y="115963"/>
                  </a:lnTo>
                  <a:lnTo>
                    <a:pt x="687472" y="128368"/>
                  </a:lnTo>
                  <a:lnTo>
                    <a:pt x="637883" y="141307"/>
                  </a:lnTo>
                  <a:lnTo>
                    <a:pt x="589791" y="154768"/>
                  </a:lnTo>
                  <a:lnTo>
                    <a:pt x="543242" y="168735"/>
                  </a:lnTo>
                  <a:lnTo>
                    <a:pt x="498280" y="183195"/>
                  </a:lnTo>
                  <a:lnTo>
                    <a:pt x="454949" y="198134"/>
                  </a:lnTo>
                  <a:lnTo>
                    <a:pt x="413295" y="213539"/>
                  </a:lnTo>
                  <a:lnTo>
                    <a:pt x="373362" y="229394"/>
                  </a:lnTo>
                  <a:lnTo>
                    <a:pt x="335196" y="245687"/>
                  </a:lnTo>
                  <a:lnTo>
                    <a:pt x="298841" y="262403"/>
                  </a:lnTo>
                  <a:lnTo>
                    <a:pt x="264341" y="279529"/>
                  </a:lnTo>
                  <a:lnTo>
                    <a:pt x="201088" y="314953"/>
                  </a:lnTo>
                  <a:lnTo>
                    <a:pt x="145796" y="351847"/>
                  </a:lnTo>
                  <a:lnTo>
                    <a:pt x="98822" y="390100"/>
                  </a:lnTo>
                  <a:lnTo>
                    <a:pt x="60526" y="429601"/>
                  </a:lnTo>
                  <a:lnTo>
                    <a:pt x="31266" y="470239"/>
                  </a:lnTo>
                  <a:lnTo>
                    <a:pt x="11400" y="511901"/>
                  </a:lnTo>
                  <a:lnTo>
                    <a:pt x="1287" y="554476"/>
                  </a:lnTo>
                  <a:lnTo>
                    <a:pt x="0" y="576071"/>
                  </a:lnTo>
                  <a:lnTo>
                    <a:pt x="1279" y="597667"/>
                  </a:lnTo>
                  <a:lnTo>
                    <a:pt x="11378" y="640242"/>
                  </a:lnTo>
                  <a:lnTo>
                    <a:pt x="31232" y="681903"/>
                  </a:lnTo>
                  <a:lnTo>
                    <a:pt x="60483" y="722540"/>
                  </a:lnTo>
                  <a:lnTo>
                    <a:pt x="98773" y="762040"/>
                  </a:lnTo>
                  <a:lnTo>
                    <a:pt x="145742" y="800292"/>
                  </a:lnTo>
                  <a:lnTo>
                    <a:pt x="201032" y="837185"/>
                  </a:lnTo>
                  <a:lnTo>
                    <a:pt x="264284" y="872607"/>
                  </a:lnTo>
                  <a:lnTo>
                    <a:pt x="298784" y="889732"/>
                  </a:lnTo>
                  <a:lnTo>
                    <a:pt x="335141" y="906447"/>
                  </a:lnTo>
                  <a:lnTo>
                    <a:pt x="373308" y="922739"/>
                  </a:lnTo>
                  <a:lnTo>
                    <a:pt x="413242" y="938594"/>
                  </a:lnTo>
                  <a:lnTo>
                    <a:pt x="454898" y="953998"/>
                  </a:lnTo>
                  <a:lnTo>
                    <a:pt x="498230" y="968936"/>
                  </a:lnTo>
                  <a:lnTo>
                    <a:pt x="543194" y="983395"/>
                  </a:lnTo>
                  <a:lnTo>
                    <a:pt x="589746" y="997362"/>
                  </a:lnTo>
                  <a:lnTo>
                    <a:pt x="637840" y="1010821"/>
                  </a:lnTo>
                  <a:lnTo>
                    <a:pt x="687431" y="1023760"/>
                  </a:lnTo>
                  <a:lnTo>
                    <a:pt x="738475" y="1036164"/>
                  </a:lnTo>
                  <a:lnTo>
                    <a:pt x="790927" y="1048019"/>
                  </a:lnTo>
                  <a:lnTo>
                    <a:pt x="844743" y="1059312"/>
                  </a:lnTo>
                  <a:lnTo>
                    <a:pt x="899876" y="1070028"/>
                  </a:lnTo>
                  <a:lnTo>
                    <a:pt x="956282" y="1080153"/>
                  </a:lnTo>
                  <a:lnTo>
                    <a:pt x="1013918" y="1089675"/>
                  </a:lnTo>
                  <a:lnTo>
                    <a:pt x="1072737" y="1098578"/>
                  </a:lnTo>
                  <a:lnTo>
                    <a:pt x="1132695" y="1106849"/>
                  </a:lnTo>
                  <a:lnTo>
                    <a:pt x="1193747" y="1114473"/>
                  </a:lnTo>
                  <a:lnTo>
                    <a:pt x="1255848" y="1121438"/>
                  </a:lnTo>
                  <a:lnTo>
                    <a:pt x="1318954" y="1127728"/>
                  </a:lnTo>
                  <a:lnTo>
                    <a:pt x="1383019" y="1133331"/>
                  </a:lnTo>
                  <a:lnTo>
                    <a:pt x="1447999" y="1138232"/>
                  </a:lnTo>
                  <a:lnTo>
                    <a:pt x="1513849" y="1142417"/>
                  </a:lnTo>
                  <a:lnTo>
                    <a:pt x="1580525" y="1145872"/>
                  </a:lnTo>
                  <a:lnTo>
                    <a:pt x="1647980" y="1148584"/>
                  </a:lnTo>
                  <a:lnTo>
                    <a:pt x="1716171" y="1150538"/>
                  </a:lnTo>
                  <a:lnTo>
                    <a:pt x="1785053" y="1151721"/>
                  </a:lnTo>
                  <a:lnTo>
                    <a:pt x="1854581" y="1152118"/>
                  </a:lnTo>
                  <a:lnTo>
                    <a:pt x="1924100" y="1151721"/>
                  </a:lnTo>
                  <a:lnTo>
                    <a:pt x="1992973" y="1150538"/>
                  </a:lnTo>
                  <a:lnTo>
                    <a:pt x="2061157" y="1148584"/>
                  </a:lnTo>
                  <a:lnTo>
                    <a:pt x="2128605" y="1145872"/>
                  </a:lnTo>
                  <a:lnTo>
                    <a:pt x="2195273" y="1142417"/>
                  </a:lnTo>
                  <a:lnTo>
                    <a:pt x="2261117" y="1138232"/>
                  </a:lnTo>
                  <a:lnTo>
                    <a:pt x="2326091" y="1133331"/>
                  </a:lnTo>
                  <a:lnTo>
                    <a:pt x="2390150" y="1127728"/>
                  </a:lnTo>
                  <a:lnTo>
                    <a:pt x="2453250" y="1121438"/>
                  </a:lnTo>
                  <a:lnTo>
                    <a:pt x="2515346" y="1114473"/>
                  </a:lnTo>
                  <a:lnTo>
                    <a:pt x="2576393" y="1106849"/>
                  </a:lnTo>
                  <a:lnTo>
                    <a:pt x="2636346" y="1098578"/>
                  </a:lnTo>
                  <a:lnTo>
                    <a:pt x="2695161" y="1089675"/>
                  </a:lnTo>
                  <a:lnTo>
                    <a:pt x="2752792" y="1080153"/>
                  </a:lnTo>
                  <a:lnTo>
                    <a:pt x="2809195" y="1070028"/>
                  </a:lnTo>
                  <a:lnTo>
                    <a:pt x="2864324" y="1059312"/>
                  </a:lnTo>
                  <a:lnTo>
                    <a:pt x="2918136" y="1048019"/>
                  </a:lnTo>
                  <a:lnTo>
                    <a:pt x="2970585" y="1036164"/>
                  </a:lnTo>
                  <a:lnTo>
                    <a:pt x="3021626" y="1023760"/>
                  </a:lnTo>
                  <a:lnTo>
                    <a:pt x="3071215" y="1010821"/>
                  </a:lnTo>
                  <a:lnTo>
                    <a:pt x="3119306" y="997362"/>
                  </a:lnTo>
                  <a:lnTo>
                    <a:pt x="3165855" y="983395"/>
                  </a:lnTo>
                  <a:lnTo>
                    <a:pt x="3210818" y="968936"/>
                  </a:lnTo>
                  <a:lnTo>
                    <a:pt x="3254148" y="953998"/>
                  </a:lnTo>
                  <a:lnTo>
                    <a:pt x="3295802" y="938594"/>
                  </a:lnTo>
                  <a:lnTo>
                    <a:pt x="3335735" y="922739"/>
                  </a:lnTo>
                  <a:lnTo>
                    <a:pt x="3373901" y="906447"/>
                  </a:lnTo>
                  <a:lnTo>
                    <a:pt x="3410256" y="889732"/>
                  </a:lnTo>
                  <a:lnTo>
                    <a:pt x="3444755" y="872607"/>
                  </a:lnTo>
                  <a:lnTo>
                    <a:pt x="3508005" y="837185"/>
                  </a:lnTo>
                  <a:lnTo>
                    <a:pt x="3563294" y="800292"/>
                  </a:lnTo>
                  <a:lnTo>
                    <a:pt x="3610262" y="762040"/>
                  </a:lnTo>
                  <a:lnTo>
                    <a:pt x="3648551" y="722540"/>
                  </a:lnTo>
                  <a:lnTo>
                    <a:pt x="3677802" y="681903"/>
                  </a:lnTo>
                  <a:lnTo>
                    <a:pt x="3697656" y="640242"/>
                  </a:lnTo>
                  <a:lnTo>
                    <a:pt x="3707755" y="597667"/>
                  </a:lnTo>
                  <a:lnTo>
                    <a:pt x="3709035" y="576071"/>
                  </a:lnTo>
                  <a:lnTo>
                    <a:pt x="3707755" y="554476"/>
                  </a:lnTo>
                  <a:lnTo>
                    <a:pt x="3697656" y="511901"/>
                  </a:lnTo>
                  <a:lnTo>
                    <a:pt x="3677802" y="470239"/>
                  </a:lnTo>
                  <a:lnTo>
                    <a:pt x="3648551" y="429601"/>
                  </a:lnTo>
                  <a:lnTo>
                    <a:pt x="3610262" y="390100"/>
                  </a:lnTo>
                  <a:lnTo>
                    <a:pt x="3563294" y="351847"/>
                  </a:lnTo>
                  <a:lnTo>
                    <a:pt x="3508005" y="314953"/>
                  </a:lnTo>
                  <a:lnTo>
                    <a:pt x="3444755" y="279529"/>
                  </a:lnTo>
                  <a:lnTo>
                    <a:pt x="3410256" y="262403"/>
                  </a:lnTo>
                  <a:lnTo>
                    <a:pt x="3373901" y="245687"/>
                  </a:lnTo>
                  <a:lnTo>
                    <a:pt x="3335735" y="229394"/>
                  </a:lnTo>
                  <a:lnTo>
                    <a:pt x="3295802" y="213539"/>
                  </a:lnTo>
                  <a:lnTo>
                    <a:pt x="3254148" y="198134"/>
                  </a:lnTo>
                  <a:lnTo>
                    <a:pt x="3210818" y="183195"/>
                  </a:lnTo>
                  <a:lnTo>
                    <a:pt x="3165856" y="168735"/>
                  </a:lnTo>
                  <a:lnTo>
                    <a:pt x="3119306" y="154768"/>
                  </a:lnTo>
                  <a:lnTo>
                    <a:pt x="3071215" y="141307"/>
                  </a:lnTo>
                  <a:lnTo>
                    <a:pt x="3021626" y="128368"/>
                  </a:lnTo>
                  <a:lnTo>
                    <a:pt x="2970585" y="115963"/>
                  </a:lnTo>
                  <a:lnTo>
                    <a:pt x="2918136" y="104107"/>
                  </a:lnTo>
                  <a:lnTo>
                    <a:pt x="2864324" y="92814"/>
                  </a:lnTo>
                  <a:lnTo>
                    <a:pt x="2809195" y="82097"/>
                  </a:lnTo>
                  <a:lnTo>
                    <a:pt x="2752792" y="71970"/>
                  </a:lnTo>
                  <a:lnTo>
                    <a:pt x="2695161" y="62448"/>
                  </a:lnTo>
                  <a:lnTo>
                    <a:pt x="2636346" y="53544"/>
                  </a:lnTo>
                  <a:lnTo>
                    <a:pt x="2576393" y="45273"/>
                  </a:lnTo>
                  <a:lnTo>
                    <a:pt x="2515346" y="37648"/>
                  </a:lnTo>
                  <a:lnTo>
                    <a:pt x="2453250" y="30683"/>
                  </a:lnTo>
                  <a:lnTo>
                    <a:pt x="2390150" y="24392"/>
                  </a:lnTo>
                  <a:lnTo>
                    <a:pt x="2326091" y="18788"/>
                  </a:lnTo>
                  <a:lnTo>
                    <a:pt x="2261117" y="13887"/>
                  </a:lnTo>
                  <a:lnTo>
                    <a:pt x="2195273" y="9702"/>
                  </a:lnTo>
                  <a:lnTo>
                    <a:pt x="2128605" y="6246"/>
                  </a:lnTo>
                  <a:lnTo>
                    <a:pt x="2061157" y="3534"/>
                  </a:lnTo>
                  <a:lnTo>
                    <a:pt x="1992973" y="1580"/>
                  </a:lnTo>
                  <a:lnTo>
                    <a:pt x="1924100" y="397"/>
                  </a:lnTo>
                  <a:lnTo>
                    <a:pt x="1854581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679441" y="4509134"/>
              <a:ext cx="3709035" cy="1152525"/>
            </a:xfrm>
            <a:custGeom>
              <a:avLst/>
              <a:gdLst/>
              <a:ahLst/>
              <a:cxnLst/>
              <a:rect l="l" t="t" r="r" b="b"/>
              <a:pathLst>
                <a:path w="3709034" h="1152525">
                  <a:moveTo>
                    <a:pt x="0" y="576071"/>
                  </a:moveTo>
                  <a:lnTo>
                    <a:pt x="5102" y="533081"/>
                  </a:lnTo>
                  <a:lnTo>
                    <a:pt x="20137" y="490948"/>
                  </a:lnTo>
                  <a:lnTo>
                    <a:pt x="44744" y="449785"/>
                  </a:lnTo>
                  <a:lnTo>
                    <a:pt x="78567" y="409702"/>
                  </a:lnTo>
                  <a:lnTo>
                    <a:pt x="121247" y="370811"/>
                  </a:lnTo>
                  <a:lnTo>
                    <a:pt x="172424" y="333223"/>
                  </a:lnTo>
                  <a:lnTo>
                    <a:pt x="231742" y="297050"/>
                  </a:lnTo>
                  <a:lnTo>
                    <a:pt x="298841" y="262403"/>
                  </a:lnTo>
                  <a:lnTo>
                    <a:pt x="335196" y="245687"/>
                  </a:lnTo>
                  <a:lnTo>
                    <a:pt x="373362" y="229394"/>
                  </a:lnTo>
                  <a:lnTo>
                    <a:pt x="413295" y="213539"/>
                  </a:lnTo>
                  <a:lnTo>
                    <a:pt x="454949" y="198134"/>
                  </a:lnTo>
                  <a:lnTo>
                    <a:pt x="498280" y="183195"/>
                  </a:lnTo>
                  <a:lnTo>
                    <a:pt x="543242" y="168735"/>
                  </a:lnTo>
                  <a:lnTo>
                    <a:pt x="589791" y="154768"/>
                  </a:lnTo>
                  <a:lnTo>
                    <a:pt x="637883" y="141307"/>
                  </a:lnTo>
                  <a:lnTo>
                    <a:pt x="687472" y="128368"/>
                  </a:lnTo>
                  <a:lnTo>
                    <a:pt x="738513" y="115963"/>
                  </a:lnTo>
                  <a:lnTo>
                    <a:pt x="790962" y="104107"/>
                  </a:lnTo>
                  <a:lnTo>
                    <a:pt x="844775" y="92814"/>
                  </a:lnTo>
                  <a:lnTo>
                    <a:pt x="899905" y="82097"/>
                  </a:lnTo>
                  <a:lnTo>
                    <a:pt x="956309" y="71970"/>
                  </a:lnTo>
                  <a:lnTo>
                    <a:pt x="1013941" y="62448"/>
                  </a:lnTo>
                  <a:lnTo>
                    <a:pt x="1072757" y="53544"/>
                  </a:lnTo>
                  <a:lnTo>
                    <a:pt x="1132713" y="45273"/>
                  </a:lnTo>
                  <a:lnTo>
                    <a:pt x="1193762" y="37648"/>
                  </a:lnTo>
                  <a:lnTo>
                    <a:pt x="1255861" y="30683"/>
                  </a:lnTo>
                  <a:lnTo>
                    <a:pt x="1318964" y="24392"/>
                  </a:lnTo>
                  <a:lnTo>
                    <a:pt x="1383027" y="18788"/>
                  </a:lnTo>
                  <a:lnTo>
                    <a:pt x="1448005" y="13887"/>
                  </a:lnTo>
                  <a:lnTo>
                    <a:pt x="1513854" y="9702"/>
                  </a:lnTo>
                  <a:lnTo>
                    <a:pt x="1580527" y="6246"/>
                  </a:lnTo>
                  <a:lnTo>
                    <a:pt x="1647982" y="3534"/>
                  </a:lnTo>
                  <a:lnTo>
                    <a:pt x="1716172" y="1580"/>
                  </a:lnTo>
                  <a:lnTo>
                    <a:pt x="1785053" y="397"/>
                  </a:lnTo>
                  <a:lnTo>
                    <a:pt x="1854581" y="0"/>
                  </a:lnTo>
                  <a:lnTo>
                    <a:pt x="1924100" y="397"/>
                  </a:lnTo>
                  <a:lnTo>
                    <a:pt x="1992973" y="1580"/>
                  </a:lnTo>
                  <a:lnTo>
                    <a:pt x="2061157" y="3534"/>
                  </a:lnTo>
                  <a:lnTo>
                    <a:pt x="2128605" y="6246"/>
                  </a:lnTo>
                  <a:lnTo>
                    <a:pt x="2195273" y="9702"/>
                  </a:lnTo>
                  <a:lnTo>
                    <a:pt x="2261117" y="13887"/>
                  </a:lnTo>
                  <a:lnTo>
                    <a:pt x="2326091" y="18788"/>
                  </a:lnTo>
                  <a:lnTo>
                    <a:pt x="2390150" y="24392"/>
                  </a:lnTo>
                  <a:lnTo>
                    <a:pt x="2453250" y="30683"/>
                  </a:lnTo>
                  <a:lnTo>
                    <a:pt x="2515346" y="37648"/>
                  </a:lnTo>
                  <a:lnTo>
                    <a:pt x="2576393" y="45273"/>
                  </a:lnTo>
                  <a:lnTo>
                    <a:pt x="2636346" y="53544"/>
                  </a:lnTo>
                  <a:lnTo>
                    <a:pt x="2695161" y="62448"/>
                  </a:lnTo>
                  <a:lnTo>
                    <a:pt x="2752792" y="71970"/>
                  </a:lnTo>
                  <a:lnTo>
                    <a:pt x="2809195" y="82097"/>
                  </a:lnTo>
                  <a:lnTo>
                    <a:pt x="2864324" y="92814"/>
                  </a:lnTo>
                  <a:lnTo>
                    <a:pt x="2918136" y="104107"/>
                  </a:lnTo>
                  <a:lnTo>
                    <a:pt x="2970585" y="115963"/>
                  </a:lnTo>
                  <a:lnTo>
                    <a:pt x="3021626" y="128368"/>
                  </a:lnTo>
                  <a:lnTo>
                    <a:pt x="3071215" y="141307"/>
                  </a:lnTo>
                  <a:lnTo>
                    <a:pt x="3119306" y="154768"/>
                  </a:lnTo>
                  <a:lnTo>
                    <a:pt x="3165856" y="168735"/>
                  </a:lnTo>
                  <a:lnTo>
                    <a:pt x="3210818" y="183195"/>
                  </a:lnTo>
                  <a:lnTo>
                    <a:pt x="3254148" y="198134"/>
                  </a:lnTo>
                  <a:lnTo>
                    <a:pt x="3295802" y="213539"/>
                  </a:lnTo>
                  <a:lnTo>
                    <a:pt x="3335735" y="229394"/>
                  </a:lnTo>
                  <a:lnTo>
                    <a:pt x="3373901" y="245687"/>
                  </a:lnTo>
                  <a:lnTo>
                    <a:pt x="3410256" y="262403"/>
                  </a:lnTo>
                  <a:lnTo>
                    <a:pt x="3444755" y="279529"/>
                  </a:lnTo>
                  <a:lnTo>
                    <a:pt x="3508005" y="314953"/>
                  </a:lnTo>
                  <a:lnTo>
                    <a:pt x="3563294" y="351847"/>
                  </a:lnTo>
                  <a:lnTo>
                    <a:pt x="3610262" y="390100"/>
                  </a:lnTo>
                  <a:lnTo>
                    <a:pt x="3648551" y="429601"/>
                  </a:lnTo>
                  <a:lnTo>
                    <a:pt x="3677802" y="470239"/>
                  </a:lnTo>
                  <a:lnTo>
                    <a:pt x="3697656" y="511901"/>
                  </a:lnTo>
                  <a:lnTo>
                    <a:pt x="3707755" y="554476"/>
                  </a:lnTo>
                  <a:lnTo>
                    <a:pt x="3709035" y="576071"/>
                  </a:lnTo>
                  <a:lnTo>
                    <a:pt x="3707755" y="597667"/>
                  </a:lnTo>
                  <a:lnTo>
                    <a:pt x="3703948" y="619062"/>
                  </a:lnTo>
                  <a:lnTo>
                    <a:pt x="3688926" y="661194"/>
                  </a:lnTo>
                  <a:lnTo>
                    <a:pt x="3664329" y="702357"/>
                  </a:lnTo>
                  <a:lnTo>
                    <a:pt x="3630514" y="742439"/>
                  </a:lnTo>
                  <a:lnTo>
                    <a:pt x="3587841" y="781329"/>
                  </a:lnTo>
                  <a:lnTo>
                    <a:pt x="3536667" y="818915"/>
                  </a:lnTo>
                  <a:lnTo>
                    <a:pt x="3477353" y="855087"/>
                  </a:lnTo>
                  <a:lnTo>
                    <a:pt x="3410256" y="889732"/>
                  </a:lnTo>
                  <a:lnTo>
                    <a:pt x="3373901" y="906447"/>
                  </a:lnTo>
                  <a:lnTo>
                    <a:pt x="3335735" y="922739"/>
                  </a:lnTo>
                  <a:lnTo>
                    <a:pt x="3295802" y="938594"/>
                  </a:lnTo>
                  <a:lnTo>
                    <a:pt x="3254148" y="953998"/>
                  </a:lnTo>
                  <a:lnTo>
                    <a:pt x="3210818" y="968936"/>
                  </a:lnTo>
                  <a:lnTo>
                    <a:pt x="3165856" y="983395"/>
                  </a:lnTo>
                  <a:lnTo>
                    <a:pt x="3119306" y="997362"/>
                  </a:lnTo>
                  <a:lnTo>
                    <a:pt x="3071215" y="1010821"/>
                  </a:lnTo>
                  <a:lnTo>
                    <a:pt x="3021626" y="1023760"/>
                  </a:lnTo>
                  <a:lnTo>
                    <a:pt x="2970585" y="1036164"/>
                  </a:lnTo>
                  <a:lnTo>
                    <a:pt x="2918136" y="1048019"/>
                  </a:lnTo>
                  <a:lnTo>
                    <a:pt x="2864324" y="1059312"/>
                  </a:lnTo>
                  <a:lnTo>
                    <a:pt x="2809195" y="1070028"/>
                  </a:lnTo>
                  <a:lnTo>
                    <a:pt x="2752792" y="1080153"/>
                  </a:lnTo>
                  <a:lnTo>
                    <a:pt x="2695161" y="1089675"/>
                  </a:lnTo>
                  <a:lnTo>
                    <a:pt x="2636346" y="1098578"/>
                  </a:lnTo>
                  <a:lnTo>
                    <a:pt x="2576393" y="1106849"/>
                  </a:lnTo>
                  <a:lnTo>
                    <a:pt x="2515346" y="1114473"/>
                  </a:lnTo>
                  <a:lnTo>
                    <a:pt x="2453250" y="1121438"/>
                  </a:lnTo>
                  <a:lnTo>
                    <a:pt x="2390150" y="1127728"/>
                  </a:lnTo>
                  <a:lnTo>
                    <a:pt x="2326091" y="1133331"/>
                  </a:lnTo>
                  <a:lnTo>
                    <a:pt x="2261117" y="1138232"/>
                  </a:lnTo>
                  <a:lnTo>
                    <a:pt x="2195273" y="1142417"/>
                  </a:lnTo>
                  <a:lnTo>
                    <a:pt x="2128605" y="1145872"/>
                  </a:lnTo>
                  <a:lnTo>
                    <a:pt x="2061157" y="1148584"/>
                  </a:lnTo>
                  <a:lnTo>
                    <a:pt x="1992973" y="1150538"/>
                  </a:lnTo>
                  <a:lnTo>
                    <a:pt x="1924100" y="1151721"/>
                  </a:lnTo>
                  <a:lnTo>
                    <a:pt x="1854581" y="1152118"/>
                  </a:lnTo>
                  <a:lnTo>
                    <a:pt x="1785053" y="1151721"/>
                  </a:lnTo>
                  <a:lnTo>
                    <a:pt x="1716171" y="1150538"/>
                  </a:lnTo>
                  <a:lnTo>
                    <a:pt x="1647980" y="1148584"/>
                  </a:lnTo>
                  <a:lnTo>
                    <a:pt x="1580525" y="1145872"/>
                  </a:lnTo>
                  <a:lnTo>
                    <a:pt x="1513849" y="1142417"/>
                  </a:lnTo>
                  <a:lnTo>
                    <a:pt x="1447999" y="1138232"/>
                  </a:lnTo>
                  <a:lnTo>
                    <a:pt x="1383019" y="1133331"/>
                  </a:lnTo>
                  <a:lnTo>
                    <a:pt x="1318954" y="1127728"/>
                  </a:lnTo>
                  <a:lnTo>
                    <a:pt x="1255848" y="1121438"/>
                  </a:lnTo>
                  <a:lnTo>
                    <a:pt x="1193747" y="1114473"/>
                  </a:lnTo>
                  <a:lnTo>
                    <a:pt x="1132695" y="1106849"/>
                  </a:lnTo>
                  <a:lnTo>
                    <a:pt x="1072737" y="1098578"/>
                  </a:lnTo>
                  <a:lnTo>
                    <a:pt x="1013918" y="1089675"/>
                  </a:lnTo>
                  <a:lnTo>
                    <a:pt x="956282" y="1080153"/>
                  </a:lnTo>
                  <a:lnTo>
                    <a:pt x="899876" y="1070028"/>
                  </a:lnTo>
                  <a:lnTo>
                    <a:pt x="844743" y="1059312"/>
                  </a:lnTo>
                  <a:lnTo>
                    <a:pt x="790927" y="1048019"/>
                  </a:lnTo>
                  <a:lnTo>
                    <a:pt x="738475" y="1036164"/>
                  </a:lnTo>
                  <a:lnTo>
                    <a:pt x="687431" y="1023760"/>
                  </a:lnTo>
                  <a:lnTo>
                    <a:pt x="637840" y="1010821"/>
                  </a:lnTo>
                  <a:lnTo>
                    <a:pt x="589746" y="997362"/>
                  </a:lnTo>
                  <a:lnTo>
                    <a:pt x="543194" y="983395"/>
                  </a:lnTo>
                  <a:lnTo>
                    <a:pt x="498230" y="968936"/>
                  </a:lnTo>
                  <a:lnTo>
                    <a:pt x="454898" y="953998"/>
                  </a:lnTo>
                  <a:lnTo>
                    <a:pt x="413242" y="938594"/>
                  </a:lnTo>
                  <a:lnTo>
                    <a:pt x="373308" y="922739"/>
                  </a:lnTo>
                  <a:lnTo>
                    <a:pt x="335141" y="906447"/>
                  </a:lnTo>
                  <a:lnTo>
                    <a:pt x="298784" y="889732"/>
                  </a:lnTo>
                  <a:lnTo>
                    <a:pt x="264284" y="872607"/>
                  </a:lnTo>
                  <a:lnTo>
                    <a:pt x="201032" y="837185"/>
                  </a:lnTo>
                  <a:lnTo>
                    <a:pt x="145742" y="800292"/>
                  </a:lnTo>
                  <a:lnTo>
                    <a:pt x="98773" y="762040"/>
                  </a:lnTo>
                  <a:lnTo>
                    <a:pt x="60483" y="722540"/>
                  </a:lnTo>
                  <a:lnTo>
                    <a:pt x="31232" y="681903"/>
                  </a:lnTo>
                  <a:lnTo>
                    <a:pt x="11378" y="640242"/>
                  </a:lnTo>
                  <a:lnTo>
                    <a:pt x="1279" y="597667"/>
                  </a:lnTo>
                  <a:lnTo>
                    <a:pt x="0" y="576071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322823" y="4751908"/>
            <a:ext cx="242379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Mécanismes</a:t>
            </a:r>
            <a:r>
              <a:rPr sz="2000" b="1" spc="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immuno-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allergiques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1"/>
            <a:ext cx="853439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37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41" y="1916810"/>
            <a:ext cx="8209280" cy="1872614"/>
          </a:xfrm>
          <a:custGeom>
            <a:avLst/>
            <a:gdLst/>
            <a:ahLst/>
            <a:cxnLst/>
            <a:rect l="l" t="t" r="r" b="b"/>
            <a:pathLst>
              <a:path w="8209280" h="1872614">
                <a:moveTo>
                  <a:pt x="0" y="312038"/>
                </a:moveTo>
                <a:lnTo>
                  <a:pt x="3383" y="265927"/>
                </a:lnTo>
                <a:lnTo>
                  <a:pt x="13211" y="221916"/>
                </a:lnTo>
                <a:lnTo>
                  <a:pt x="29000" y="180489"/>
                </a:lnTo>
                <a:lnTo>
                  <a:pt x="50270" y="142128"/>
                </a:lnTo>
                <a:lnTo>
                  <a:pt x="76536" y="107316"/>
                </a:lnTo>
                <a:lnTo>
                  <a:pt x="107316" y="76536"/>
                </a:lnTo>
                <a:lnTo>
                  <a:pt x="142128" y="50270"/>
                </a:lnTo>
                <a:lnTo>
                  <a:pt x="180489" y="29000"/>
                </a:lnTo>
                <a:lnTo>
                  <a:pt x="221916" y="13211"/>
                </a:lnTo>
                <a:lnTo>
                  <a:pt x="265927" y="3383"/>
                </a:lnTo>
                <a:lnTo>
                  <a:pt x="312039" y="0"/>
                </a:lnTo>
                <a:lnTo>
                  <a:pt x="7896923" y="0"/>
                </a:lnTo>
                <a:lnTo>
                  <a:pt x="7943035" y="3383"/>
                </a:lnTo>
                <a:lnTo>
                  <a:pt x="7987046" y="13211"/>
                </a:lnTo>
                <a:lnTo>
                  <a:pt x="8028473" y="29000"/>
                </a:lnTo>
                <a:lnTo>
                  <a:pt x="8066834" y="50270"/>
                </a:lnTo>
                <a:lnTo>
                  <a:pt x="8101645" y="76536"/>
                </a:lnTo>
                <a:lnTo>
                  <a:pt x="8132426" y="107316"/>
                </a:lnTo>
                <a:lnTo>
                  <a:pt x="8158692" y="142128"/>
                </a:lnTo>
                <a:lnTo>
                  <a:pt x="8179961" y="180489"/>
                </a:lnTo>
                <a:lnTo>
                  <a:pt x="8195751" y="221916"/>
                </a:lnTo>
                <a:lnTo>
                  <a:pt x="8205579" y="265927"/>
                </a:lnTo>
                <a:lnTo>
                  <a:pt x="8208962" y="312038"/>
                </a:lnTo>
                <a:lnTo>
                  <a:pt x="8208962" y="1560194"/>
                </a:lnTo>
                <a:lnTo>
                  <a:pt x="8205579" y="1606306"/>
                </a:lnTo>
                <a:lnTo>
                  <a:pt x="8195751" y="1650317"/>
                </a:lnTo>
                <a:lnTo>
                  <a:pt x="8179961" y="1691744"/>
                </a:lnTo>
                <a:lnTo>
                  <a:pt x="8158692" y="1730105"/>
                </a:lnTo>
                <a:lnTo>
                  <a:pt x="8132426" y="1764917"/>
                </a:lnTo>
                <a:lnTo>
                  <a:pt x="8101645" y="1795697"/>
                </a:lnTo>
                <a:lnTo>
                  <a:pt x="8066834" y="1821963"/>
                </a:lnTo>
                <a:lnTo>
                  <a:pt x="8028473" y="1843233"/>
                </a:lnTo>
                <a:lnTo>
                  <a:pt x="7987046" y="1859022"/>
                </a:lnTo>
                <a:lnTo>
                  <a:pt x="7943035" y="1868850"/>
                </a:lnTo>
                <a:lnTo>
                  <a:pt x="7896923" y="1872233"/>
                </a:lnTo>
                <a:lnTo>
                  <a:pt x="312039" y="1872233"/>
                </a:lnTo>
                <a:lnTo>
                  <a:pt x="265927" y="1868850"/>
                </a:lnTo>
                <a:lnTo>
                  <a:pt x="221916" y="1859022"/>
                </a:lnTo>
                <a:lnTo>
                  <a:pt x="180489" y="1843233"/>
                </a:lnTo>
                <a:lnTo>
                  <a:pt x="142128" y="1821963"/>
                </a:lnTo>
                <a:lnTo>
                  <a:pt x="107316" y="1795697"/>
                </a:lnTo>
                <a:lnTo>
                  <a:pt x="76536" y="1764917"/>
                </a:lnTo>
                <a:lnTo>
                  <a:pt x="50270" y="1730105"/>
                </a:lnTo>
                <a:lnTo>
                  <a:pt x="29000" y="1691744"/>
                </a:lnTo>
                <a:lnTo>
                  <a:pt x="13211" y="1650317"/>
                </a:lnTo>
                <a:lnTo>
                  <a:pt x="3383" y="1606306"/>
                </a:lnTo>
                <a:lnTo>
                  <a:pt x="0" y="1560194"/>
                </a:lnTo>
                <a:lnTo>
                  <a:pt x="0" y="312038"/>
                </a:lnTo>
                <a:close/>
              </a:path>
            </a:pathLst>
          </a:custGeom>
          <a:ln w="25400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5810" y="1994433"/>
            <a:ext cx="7870190" cy="1534795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200" dirty="0">
                <a:latin typeface="Calibri"/>
                <a:cs typeface="Calibri"/>
              </a:rPr>
              <a:t>une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réactivité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anormale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au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médicament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d’ordre</a:t>
            </a:r>
            <a:r>
              <a:rPr sz="2200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génétique,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200" dirty="0">
                <a:latin typeface="Calibri"/>
                <a:cs typeface="Calibri"/>
              </a:rPr>
              <a:t>non</a:t>
            </a:r>
            <a:r>
              <a:rPr sz="2200" spc="3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liée</a:t>
            </a:r>
            <a:r>
              <a:rPr sz="2200" spc="3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à</a:t>
            </a:r>
            <a:r>
              <a:rPr sz="2200" spc="3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une</a:t>
            </a:r>
            <a:r>
              <a:rPr sz="2200" spc="3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action</a:t>
            </a:r>
            <a:r>
              <a:rPr sz="2200" spc="3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pharmacologique</a:t>
            </a:r>
            <a:r>
              <a:rPr sz="2200" spc="370" dirty="0"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1E1C11"/>
                </a:solidFill>
                <a:latin typeface="Wingdings"/>
                <a:cs typeface="Wingdings"/>
              </a:rPr>
              <a:t></a:t>
            </a:r>
            <a:r>
              <a:rPr sz="2200" dirty="0">
                <a:solidFill>
                  <a:srgbClr val="1E1C11"/>
                </a:solidFill>
                <a:latin typeface="Calibri"/>
                <a:cs typeface="Calibri"/>
              </a:rPr>
              <a:t>Déficit</a:t>
            </a:r>
            <a:r>
              <a:rPr sz="2200" spc="355" dirty="0">
                <a:solidFill>
                  <a:srgbClr val="1E1C11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1E1C11"/>
                </a:solidFill>
                <a:latin typeface="Calibri"/>
                <a:cs typeface="Calibri"/>
              </a:rPr>
              <a:t>enzymatique</a:t>
            </a:r>
            <a:r>
              <a:rPr sz="2200" spc="355" dirty="0">
                <a:solidFill>
                  <a:srgbClr val="1E1C11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1E1C11"/>
                </a:solidFill>
                <a:latin typeface="Calibri"/>
                <a:cs typeface="Calibri"/>
              </a:rPr>
              <a:t>ou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200" spc="-10" dirty="0">
                <a:solidFill>
                  <a:srgbClr val="1E1C11"/>
                </a:solidFill>
                <a:latin typeface="Calibri"/>
                <a:cs typeface="Calibri"/>
              </a:rPr>
              <a:t>métabolique.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63755" y="1092708"/>
            <a:ext cx="4569460" cy="681355"/>
            <a:chOff x="1063755" y="1092708"/>
            <a:chExt cx="4569460" cy="6813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755" y="1092708"/>
              <a:ext cx="4568945" cy="6812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6004" y="1115568"/>
              <a:ext cx="3720084" cy="54254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15618" y="1124712"/>
              <a:ext cx="4464685" cy="576580"/>
            </a:xfrm>
            <a:custGeom>
              <a:avLst/>
              <a:gdLst/>
              <a:ahLst/>
              <a:cxnLst/>
              <a:rect l="l" t="t" r="r" b="b"/>
              <a:pathLst>
                <a:path w="4464685" h="576580">
                  <a:moveTo>
                    <a:pt x="4368495" y="0"/>
                  </a:moveTo>
                  <a:lnTo>
                    <a:pt x="96012" y="0"/>
                  </a:lnTo>
                  <a:lnTo>
                    <a:pt x="58641" y="7554"/>
                  </a:lnTo>
                  <a:lnTo>
                    <a:pt x="28122" y="28146"/>
                  </a:lnTo>
                  <a:lnTo>
                    <a:pt x="7545" y="58668"/>
                  </a:lnTo>
                  <a:lnTo>
                    <a:pt x="0" y="96012"/>
                  </a:lnTo>
                  <a:lnTo>
                    <a:pt x="0" y="480060"/>
                  </a:lnTo>
                  <a:lnTo>
                    <a:pt x="7545" y="517457"/>
                  </a:lnTo>
                  <a:lnTo>
                    <a:pt x="28122" y="547973"/>
                  </a:lnTo>
                  <a:lnTo>
                    <a:pt x="58641" y="568535"/>
                  </a:lnTo>
                  <a:lnTo>
                    <a:pt x="96012" y="576072"/>
                  </a:lnTo>
                  <a:lnTo>
                    <a:pt x="4368495" y="576072"/>
                  </a:lnTo>
                  <a:lnTo>
                    <a:pt x="4405839" y="568535"/>
                  </a:lnTo>
                  <a:lnTo>
                    <a:pt x="4436360" y="547973"/>
                  </a:lnTo>
                  <a:lnTo>
                    <a:pt x="4456952" y="517457"/>
                  </a:lnTo>
                  <a:lnTo>
                    <a:pt x="4464507" y="480060"/>
                  </a:lnTo>
                  <a:lnTo>
                    <a:pt x="4464507" y="96012"/>
                  </a:lnTo>
                  <a:lnTo>
                    <a:pt x="4456952" y="58668"/>
                  </a:lnTo>
                  <a:lnTo>
                    <a:pt x="4436360" y="28146"/>
                  </a:lnTo>
                  <a:lnTo>
                    <a:pt x="4405839" y="7554"/>
                  </a:lnTo>
                  <a:lnTo>
                    <a:pt x="436849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15618" y="1124712"/>
              <a:ext cx="4464685" cy="576580"/>
            </a:xfrm>
            <a:custGeom>
              <a:avLst/>
              <a:gdLst/>
              <a:ahLst/>
              <a:cxnLst/>
              <a:rect l="l" t="t" r="r" b="b"/>
              <a:pathLst>
                <a:path w="4464685" h="576580">
                  <a:moveTo>
                    <a:pt x="0" y="96012"/>
                  </a:moveTo>
                  <a:lnTo>
                    <a:pt x="7545" y="58668"/>
                  </a:lnTo>
                  <a:lnTo>
                    <a:pt x="28122" y="28146"/>
                  </a:lnTo>
                  <a:lnTo>
                    <a:pt x="58641" y="7554"/>
                  </a:lnTo>
                  <a:lnTo>
                    <a:pt x="96012" y="0"/>
                  </a:lnTo>
                  <a:lnTo>
                    <a:pt x="4368495" y="0"/>
                  </a:lnTo>
                  <a:lnTo>
                    <a:pt x="4405839" y="7554"/>
                  </a:lnTo>
                  <a:lnTo>
                    <a:pt x="4436360" y="28146"/>
                  </a:lnTo>
                  <a:lnTo>
                    <a:pt x="4456952" y="58668"/>
                  </a:lnTo>
                  <a:lnTo>
                    <a:pt x="4464507" y="96012"/>
                  </a:lnTo>
                  <a:lnTo>
                    <a:pt x="4464507" y="480060"/>
                  </a:lnTo>
                  <a:lnTo>
                    <a:pt x="4456952" y="517457"/>
                  </a:lnTo>
                  <a:lnTo>
                    <a:pt x="4436360" y="547973"/>
                  </a:lnTo>
                  <a:lnTo>
                    <a:pt x="4405839" y="568535"/>
                  </a:lnTo>
                  <a:lnTo>
                    <a:pt x="4368495" y="576072"/>
                  </a:lnTo>
                  <a:lnTo>
                    <a:pt x="96012" y="576072"/>
                  </a:lnTo>
                  <a:lnTo>
                    <a:pt x="58641" y="568535"/>
                  </a:lnTo>
                  <a:lnTo>
                    <a:pt x="28122" y="547973"/>
                  </a:lnTo>
                  <a:lnTo>
                    <a:pt x="7545" y="517457"/>
                  </a:lnTo>
                  <a:lnTo>
                    <a:pt x="0" y="480060"/>
                  </a:lnTo>
                  <a:lnTo>
                    <a:pt x="0" y="96012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558" rIns="0" bIns="0" rtlCol="0">
            <a:spAutoFit/>
          </a:bodyPr>
          <a:lstStyle/>
          <a:p>
            <a:pPr marL="730885">
              <a:lnSpc>
                <a:spcPct val="100000"/>
              </a:lnSpc>
              <a:spcBef>
                <a:spcPts val="100"/>
              </a:spcBef>
            </a:pPr>
            <a:r>
              <a:rPr sz="2400" i="0" dirty="0">
                <a:solidFill>
                  <a:srgbClr val="FFFFFF"/>
                </a:solidFill>
                <a:latin typeface="Calibri"/>
                <a:cs typeface="Calibri"/>
              </a:rPr>
              <a:t>Réaction</a:t>
            </a:r>
            <a:r>
              <a:rPr sz="2400" i="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0" spc="-10" dirty="0">
                <a:solidFill>
                  <a:srgbClr val="FFFFFF"/>
                </a:solidFill>
                <a:latin typeface="Calibri"/>
                <a:cs typeface="Calibri"/>
              </a:rPr>
              <a:t>idiosyncrasique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42900" y="1024127"/>
            <a:ext cx="711835" cy="749935"/>
            <a:chOff x="342900" y="1024127"/>
            <a:chExt cx="711835" cy="74993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900" y="1024127"/>
              <a:ext cx="681228" cy="74980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000" y="1080515"/>
              <a:ext cx="673607" cy="5425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5541" y="1052702"/>
              <a:ext cx="576580" cy="648335"/>
            </a:xfrm>
            <a:custGeom>
              <a:avLst/>
              <a:gdLst/>
              <a:ahLst/>
              <a:cxnLst/>
              <a:rect l="l" t="t" r="r" b="b"/>
              <a:pathLst>
                <a:path w="576580" h="648335">
                  <a:moveTo>
                    <a:pt x="288023" y="0"/>
                  </a:moveTo>
                  <a:lnTo>
                    <a:pt x="241305" y="4243"/>
                  </a:lnTo>
                  <a:lnTo>
                    <a:pt x="196986" y="16528"/>
                  </a:lnTo>
                  <a:lnTo>
                    <a:pt x="155661" y="36186"/>
                  </a:lnTo>
                  <a:lnTo>
                    <a:pt x="117921" y="62549"/>
                  </a:lnTo>
                  <a:lnTo>
                    <a:pt x="84361" y="94948"/>
                  </a:lnTo>
                  <a:lnTo>
                    <a:pt x="55572" y="132716"/>
                  </a:lnTo>
                  <a:lnTo>
                    <a:pt x="32149" y="175183"/>
                  </a:lnTo>
                  <a:lnTo>
                    <a:pt x="14683" y="221683"/>
                  </a:lnTo>
                  <a:lnTo>
                    <a:pt x="3769" y="271545"/>
                  </a:lnTo>
                  <a:lnTo>
                    <a:pt x="0" y="324104"/>
                  </a:lnTo>
                  <a:lnTo>
                    <a:pt x="3769" y="376658"/>
                  </a:lnTo>
                  <a:lnTo>
                    <a:pt x="14683" y="426511"/>
                  </a:lnTo>
                  <a:lnTo>
                    <a:pt x="32149" y="472996"/>
                  </a:lnTo>
                  <a:lnTo>
                    <a:pt x="55572" y="515447"/>
                  </a:lnTo>
                  <a:lnTo>
                    <a:pt x="84361" y="553196"/>
                  </a:lnTo>
                  <a:lnTo>
                    <a:pt x="117921" y="585576"/>
                  </a:lnTo>
                  <a:lnTo>
                    <a:pt x="155661" y="611922"/>
                  </a:lnTo>
                  <a:lnTo>
                    <a:pt x="196986" y="631565"/>
                  </a:lnTo>
                  <a:lnTo>
                    <a:pt x="241305" y="643841"/>
                  </a:lnTo>
                  <a:lnTo>
                    <a:pt x="288023" y="648081"/>
                  </a:lnTo>
                  <a:lnTo>
                    <a:pt x="334744" y="643841"/>
                  </a:lnTo>
                  <a:lnTo>
                    <a:pt x="379065" y="631565"/>
                  </a:lnTo>
                  <a:lnTo>
                    <a:pt x="420393" y="611922"/>
                  </a:lnTo>
                  <a:lnTo>
                    <a:pt x="458134" y="585576"/>
                  </a:lnTo>
                  <a:lnTo>
                    <a:pt x="491696" y="553196"/>
                  </a:lnTo>
                  <a:lnTo>
                    <a:pt x="520485" y="515447"/>
                  </a:lnTo>
                  <a:lnTo>
                    <a:pt x="543909" y="472996"/>
                  </a:lnTo>
                  <a:lnTo>
                    <a:pt x="561375" y="426511"/>
                  </a:lnTo>
                  <a:lnTo>
                    <a:pt x="572289" y="376658"/>
                  </a:lnTo>
                  <a:lnTo>
                    <a:pt x="576059" y="324104"/>
                  </a:lnTo>
                  <a:lnTo>
                    <a:pt x="572289" y="271545"/>
                  </a:lnTo>
                  <a:lnTo>
                    <a:pt x="561375" y="221683"/>
                  </a:lnTo>
                  <a:lnTo>
                    <a:pt x="543909" y="175183"/>
                  </a:lnTo>
                  <a:lnTo>
                    <a:pt x="520485" y="132716"/>
                  </a:lnTo>
                  <a:lnTo>
                    <a:pt x="491696" y="94948"/>
                  </a:lnTo>
                  <a:lnTo>
                    <a:pt x="458134" y="62549"/>
                  </a:lnTo>
                  <a:lnTo>
                    <a:pt x="420393" y="36186"/>
                  </a:lnTo>
                  <a:lnTo>
                    <a:pt x="379065" y="16528"/>
                  </a:lnTo>
                  <a:lnTo>
                    <a:pt x="334744" y="4243"/>
                  </a:lnTo>
                  <a:lnTo>
                    <a:pt x="2880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5541" y="1052702"/>
              <a:ext cx="576580" cy="648335"/>
            </a:xfrm>
            <a:custGeom>
              <a:avLst/>
              <a:gdLst/>
              <a:ahLst/>
              <a:cxnLst/>
              <a:rect l="l" t="t" r="r" b="b"/>
              <a:pathLst>
                <a:path w="576580" h="648335">
                  <a:moveTo>
                    <a:pt x="0" y="324104"/>
                  </a:moveTo>
                  <a:lnTo>
                    <a:pt x="3769" y="271545"/>
                  </a:lnTo>
                  <a:lnTo>
                    <a:pt x="14683" y="221683"/>
                  </a:lnTo>
                  <a:lnTo>
                    <a:pt x="32149" y="175183"/>
                  </a:lnTo>
                  <a:lnTo>
                    <a:pt x="55572" y="132716"/>
                  </a:lnTo>
                  <a:lnTo>
                    <a:pt x="84361" y="94948"/>
                  </a:lnTo>
                  <a:lnTo>
                    <a:pt x="117921" y="62549"/>
                  </a:lnTo>
                  <a:lnTo>
                    <a:pt x="155661" y="36186"/>
                  </a:lnTo>
                  <a:lnTo>
                    <a:pt x="196986" y="16528"/>
                  </a:lnTo>
                  <a:lnTo>
                    <a:pt x="241305" y="4243"/>
                  </a:lnTo>
                  <a:lnTo>
                    <a:pt x="288023" y="0"/>
                  </a:lnTo>
                  <a:lnTo>
                    <a:pt x="334744" y="4243"/>
                  </a:lnTo>
                  <a:lnTo>
                    <a:pt x="379065" y="16528"/>
                  </a:lnTo>
                  <a:lnTo>
                    <a:pt x="420393" y="36186"/>
                  </a:lnTo>
                  <a:lnTo>
                    <a:pt x="458134" y="62549"/>
                  </a:lnTo>
                  <a:lnTo>
                    <a:pt x="491696" y="94948"/>
                  </a:lnTo>
                  <a:lnTo>
                    <a:pt x="520485" y="132716"/>
                  </a:lnTo>
                  <a:lnTo>
                    <a:pt x="543909" y="175183"/>
                  </a:lnTo>
                  <a:lnTo>
                    <a:pt x="561375" y="221683"/>
                  </a:lnTo>
                  <a:lnTo>
                    <a:pt x="572289" y="271545"/>
                  </a:lnTo>
                  <a:lnTo>
                    <a:pt x="576059" y="324104"/>
                  </a:lnTo>
                  <a:lnTo>
                    <a:pt x="572289" y="376658"/>
                  </a:lnTo>
                  <a:lnTo>
                    <a:pt x="561375" y="426511"/>
                  </a:lnTo>
                  <a:lnTo>
                    <a:pt x="543909" y="472996"/>
                  </a:lnTo>
                  <a:lnTo>
                    <a:pt x="520485" y="515447"/>
                  </a:lnTo>
                  <a:lnTo>
                    <a:pt x="491696" y="553196"/>
                  </a:lnTo>
                  <a:lnTo>
                    <a:pt x="458134" y="585576"/>
                  </a:lnTo>
                  <a:lnTo>
                    <a:pt x="420393" y="611922"/>
                  </a:lnTo>
                  <a:lnTo>
                    <a:pt x="379065" y="631565"/>
                  </a:lnTo>
                  <a:lnTo>
                    <a:pt x="334744" y="643841"/>
                  </a:lnTo>
                  <a:lnTo>
                    <a:pt x="288023" y="648081"/>
                  </a:lnTo>
                  <a:lnTo>
                    <a:pt x="241305" y="643841"/>
                  </a:lnTo>
                  <a:lnTo>
                    <a:pt x="196986" y="631565"/>
                  </a:lnTo>
                  <a:lnTo>
                    <a:pt x="155661" y="611922"/>
                  </a:lnTo>
                  <a:lnTo>
                    <a:pt x="117921" y="585576"/>
                  </a:lnTo>
                  <a:lnTo>
                    <a:pt x="84361" y="553196"/>
                  </a:lnTo>
                  <a:lnTo>
                    <a:pt x="55572" y="515447"/>
                  </a:lnTo>
                  <a:lnTo>
                    <a:pt x="32149" y="472996"/>
                  </a:lnTo>
                  <a:lnTo>
                    <a:pt x="14683" y="426511"/>
                  </a:lnTo>
                  <a:lnTo>
                    <a:pt x="3769" y="376658"/>
                  </a:lnTo>
                  <a:lnTo>
                    <a:pt x="0" y="324104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93851" y="1161669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36688" y="441959"/>
            <a:ext cx="224790" cy="345440"/>
            <a:chOff x="236688" y="441959"/>
            <a:chExt cx="224790" cy="34544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6688" y="594437"/>
              <a:ext cx="224602" cy="19267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8043" y="446531"/>
              <a:ext cx="201909" cy="24206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3471" y="441959"/>
              <a:ext cx="211061" cy="251206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690321" y="405891"/>
            <a:ext cx="8367395" cy="386080"/>
            <a:chOff x="690321" y="405891"/>
            <a:chExt cx="8367395" cy="386080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1519" y="614032"/>
              <a:ext cx="8325611" cy="17770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5007" y="410463"/>
              <a:ext cx="8348408" cy="26187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31735" y="464311"/>
              <a:ext cx="3498850" cy="178435"/>
            </a:xfrm>
            <a:custGeom>
              <a:avLst/>
              <a:gdLst/>
              <a:ahLst/>
              <a:cxnLst/>
              <a:rect l="l" t="t" r="r" b="b"/>
              <a:pathLst>
                <a:path w="3498850" h="178434">
                  <a:moveTo>
                    <a:pt x="490232" y="136778"/>
                  </a:moveTo>
                  <a:lnTo>
                    <a:pt x="494042" y="136778"/>
                  </a:lnTo>
                  <a:lnTo>
                    <a:pt x="497090" y="137160"/>
                  </a:lnTo>
                  <a:lnTo>
                    <a:pt x="509663" y="153670"/>
                  </a:lnTo>
                  <a:lnTo>
                    <a:pt x="509663" y="157479"/>
                  </a:lnTo>
                  <a:lnTo>
                    <a:pt x="509663" y="161289"/>
                  </a:lnTo>
                  <a:lnTo>
                    <a:pt x="499503" y="176911"/>
                  </a:lnTo>
                  <a:lnTo>
                    <a:pt x="497090" y="177673"/>
                  </a:lnTo>
                  <a:lnTo>
                    <a:pt x="494042" y="177926"/>
                  </a:lnTo>
                  <a:lnTo>
                    <a:pt x="490232" y="177926"/>
                  </a:lnTo>
                  <a:lnTo>
                    <a:pt x="486549" y="177926"/>
                  </a:lnTo>
                  <a:lnTo>
                    <a:pt x="483501" y="177673"/>
                  </a:lnTo>
                  <a:lnTo>
                    <a:pt x="481088" y="176911"/>
                  </a:lnTo>
                  <a:lnTo>
                    <a:pt x="478548" y="176275"/>
                  </a:lnTo>
                  <a:lnTo>
                    <a:pt x="472071" y="167132"/>
                  </a:lnTo>
                  <a:lnTo>
                    <a:pt x="471436" y="164591"/>
                  </a:lnTo>
                  <a:lnTo>
                    <a:pt x="471182" y="161289"/>
                  </a:lnTo>
                  <a:lnTo>
                    <a:pt x="471182" y="157479"/>
                  </a:lnTo>
                  <a:lnTo>
                    <a:pt x="471182" y="153670"/>
                  </a:lnTo>
                  <a:lnTo>
                    <a:pt x="471436" y="150495"/>
                  </a:lnTo>
                  <a:lnTo>
                    <a:pt x="472071" y="147827"/>
                  </a:lnTo>
                  <a:lnTo>
                    <a:pt x="472579" y="145161"/>
                  </a:lnTo>
                  <a:lnTo>
                    <a:pt x="473595" y="143001"/>
                  </a:lnTo>
                  <a:lnTo>
                    <a:pt x="475119" y="141350"/>
                  </a:lnTo>
                  <a:lnTo>
                    <a:pt x="476643" y="139700"/>
                  </a:lnTo>
                  <a:lnTo>
                    <a:pt x="478548" y="138557"/>
                  </a:lnTo>
                  <a:lnTo>
                    <a:pt x="481088" y="137795"/>
                  </a:lnTo>
                  <a:lnTo>
                    <a:pt x="483501" y="137160"/>
                  </a:lnTo>
                  <a:lnTo>
                    <a:pt x="486549" y="136778"/>
                  </a:lnTo>
                  <a:lnTo>
                    <a:pt x="490232" y="136778"/>
                  </a:lnTo>
                  <a:close/>
                </a:path>
                <a:path w="3498850" h="178434">
                  <a:moveTo>
                    <a:pt x="346849" y="98678"/>
                  </a:moveTo>
                  <a:lnTo>
                    <a:pt x="346849" y="148843"/>
                  </a:lnTo>
                  <a:lnTo>
                    <a:pt x="372630" y="148843"/>
                  </a:lnTo>
                  <a:lnTo>
                    <a:pt x="377710" y="148843"/>
                  </a:lnTo>
                  <a:lnTo>
                    <a:pt x="381901" y="148336"/>
                  </a:lnTo>
                  <a:lnTo>
                    <a:pt x="385203" y="147192"/>
                  </a:lnTo>
                  <a:lnTo>
                    <a:pt x="388632" y="146176"/>
                  </a:lnTo>
                  <a:lnTo>
                    <a:pt x="391680" y="144652"/>
                  </a:lnTo>
                  <a:lnTo>
                    <a:pt x="394093" y="142621"/>
                  </a:lnTo>
                  <a:lnTo>
                    <a:pt x="396633" y="140588"/>
                  </a:lnTo>
                  <a:lnTo>
                    <a:pt x="398538" y="138049"/>
                  </a:lnTo>
                  <a:lnTo>
                    <a:pt x="399935" y="135000"/>
                  </a:lnTo>
                  <a:lnTo>
                    <a:pt x="401332" y="131952"/>
                  </a:lnTo>
                  <a:lnTo>
                    <a:pt x="402094" y="128524"/>
                  </a:lnTo>
                  <a:lnTo>
                    <a:pt x="402094" y="124587"/>
                  </a:lnTo>
                  <a:lnTo>
                    <a:pt x="402094" y="120523"/>
                  </a:lnTo>
                  <a:lnTo>
                    <a:pt x="401459" y="116839"/>
                  </a:lnTo>
                  <a:lnTo>
                    <a:pt x="400062" y="113664"/>
                  </a:lnTo>
                  <a:lnTo>
                    <a:pt x="398665" y="110362"/>
                  </a:lnTo>
                  <a:lnTo>
                    <a:pt x="383933" y="100457"/>
                  </a:lnTo>
                  <a:lnTo>
                    <a:pt x="379869" y="99313"/>
                  </a:lnTo>
                  <a:lnTo>
                    <a:pt x="374535" y="98678"/>
                  </a:lnTo>
                  <a:lnTo>
                    <a:pt x="368058" y="98678"/>
                  </a:lnTo>
                  <a:lnTo>
                    <a:pt x="346849" y="98678"/>
                  </a:lnTo>
                  <a:close/>
                </a:path>
                <a:path w="3498850" h="178434">
                  <a:moveTo>
                    <a:pt x="490232" y="47751"/>
                  </a:moveTo>
                  <a:lnTo>
                    <a:pt x="494042" y="47751"/>
                  </a:lnTo>
                  <a:lnTo>
                    <a:pt x="497090" y="48133"/>
                  </a:lnTo>
                  <a:lnTo>
                    <a:pt x="499503" y="48895"/>
                  </a:lnTo>
                  <a:lnTo>
                    <a:pt x="502043" y="49529"/>
                  </a:lnTo>
                  <a:lnTo>
                    <a:pt x="509663" y="64770"/>
                  </a:lnTo>
                  <a:lnTo>
                    <a:pt x="509663" y="68579"/>
                  </a:lnTo>
                  <a:lnTo>
                    <a:pt x="509663" y="72389"/>
                  </a:lnTo>
                  <a:lnTo>
                    <a:pt x="509282" y="75564"/>
                  </a:lnTo>
                  <a:lnTo>
                    <a:pt x="508647" y="78104"/>
                  </a:lnTo>
                  <a:lnTo>
                    <a:pt x="508012" y="80645"/>
                  </a:lnTo>
                  <a:lnTo>
                    <a:pt x="499503" y="87884"/>
                  </a:lnTo>
                  <a:lnTo>
                    <a:pt x="497090" y="88518"/>
                  </a:lnTo>
                  <a:lnTo>
                    <a:pt x="494042" y="88900"/>
                  </a:lnTo>
                  <a:lnTo>
                    <a:pt x="490232" y="88900"/>
                  </a:lnTo>
                  <a:lnTo>
                    <a:pt x="486549" y="88900"/>
                  </a:lnTo>
                  <a:lnTo>
                    <a:pt x="483501" y="88518"/>
                  </a:lnTo>
                  <a:lnTo>
                    <a:pt x="481088" y="87884"/>
                  </a:lnTo>
                  <a:lnTo>
                    <a:pt x="478548" y="87249"/>
                  </a:lnTo>
                  <a:lnTo>
                    <a:pt x="472071" y="78104"/>
                  </a:lnTo>
                  <a:lnTo>
                    <a:pt x="471436" y="75564"/>
                  </a:lnTo>
                  <a:lnTo>
                    <a:pt x="471182" y="72389"/>
                  </a:lnTo>
                  <a:lnTo>
                    <a:pt x="471182" y="68579"/>
                  </a:lnTo>
                  <a:lnTo>
                    <a:pt x="471182" y="64770"/>
                  </a:lnTo>
                  <a:lnTo>
                    <a:pt x="471436" y="61467"/>
                  </a:lnTo>
                  <a:lnTo>
                    <a:pt x="472071" y="58800"/>
                  </a:lnTo>
                  <a:lnTo>
                    <a:pt x="472579" y="56134"/>
                  </a:lnTo>
                  <a:lnTo>
                    <a:pt x="473595" y="54101"/>
                  </a:lnTo>
                  <a:lnTo>
                    <a:pt x="475119" y="52450"/>
                  </a:lnTo>
                  <a:lnTo>
                    <a:pt x="476643" y="50800"/>
                  </a:lnTo>
                  <a:lnTo>
                    <a:pt x="478548" y="49529"/>
                  </a:lnTo>
                  <a:lnTo>
                    <a:pt x="481088" y="48895"/>
                  </a:lnTo>
                  <a:lnTo>
                    <a:pt x="483501" y="48133"/>
                  </a:lnTo>
                  <a:lnTo>
                    <a:pt x="486549" y="47751"/>
                  </a:lnTo>
                  <a:lnTo>
                    <a:pt x="490232" y="47751"/>
                  </a:lnTo>
                  <a:close/>
                </a:path>
                <a:path w="3498850" h="178434">
                  <a:moveTo>
                    <a:pt x="3473335" y="33654"/>
                  </a:moveTo>
                  <a:lnTo>
                    <a:pt x="3448316" y="108458"/>
                  </a:lnTo>
                  <a:lnTo>
                    <a:pt x="3498354" y="108458"/>
                  </a:lnTo>
                  <a:lnTo>
                    <a:pt x="3473462" y="33654"/>
                  </a:lnTo>
                  <a:close/>
                </a:path>
                <a:path w="3498850" h="178434">
                  <a:moveTo>
                    <a:pt x="0" y="27559"/>
                  </a:moveTo>
                  <a:lnTo>
                    <a:pt x="0" y="87375"/>
                  </a:lnTo>
                  <a:lnTo>
                    <a:pt x="16078" y="87375"/>
                  </a:lnTo>
                  <a:lnTo>
                    <a:pt x="21793" y="87375"/>
                  </a:lnTo>
                  <a:lnTo>
                    <a:pt x="26581" y="86613"/>
                  </a:lnTo>
                  <a:lnTo>
                    <a:pt x="30441" y="85089"/>
                  </a:lnTo>
                  <a:lnTo>
                    <a:pt x="34302" y="83565"/>
                  </a:lnTo>
                  <a:lnTo>
                    <a:pt x="37452" y="81407"/>
                  </a:lnTo>
                  <a:lnTo>
                    <a:pt x="39903" y="78612"/>
                  </a:lnTo>
                  <a:lnTo>
                    <a:pt x="42354" y="75818"/>
                  </a:lnTo>
                  <a:lnTo>
                    <a:pt x="44221" y="72516"/>
                  </a:lnTo>
                  <a:lnTo>
                    <a:pt x="45491" y="68707"/>
                  </a:lnTo>
                  <a:lnTo>
                    <a:pt x="46761" y="64770"/>
                  </a:lnTo>
                  <a:lnTo>
                    <a:pt x="47396" y="60578"/>
                  </a:lnTo>
                  <a:lnTo>
                    <a:pt x="47396" y="56134"/>
                  </a:lnTo>
                  <a:lnTo>
                    <a:pt x="47396" y="49911"/>
                  </a:lnTo>
                  <a:lnTo>
                    <a:pt x="46304" y="44830"/>
                  </a:lnTo>
                  <a:lnTo>
                    <a:pt x="44119" y="40893"/>
                  </a:lnTo>
                  <a:lnTo>
                    <a:pt x="41948" y="36829"/>
                  </a:lnTo>
                  <a:lnTo>
                    <a:pt x="26085" y="28321"/>
                  </a:lnTo>
                  <a:lnTo>
                    <a:pt x="22593" y="27812"/>
                  </a:lnTo>
                  <a:lnTo>
                    <a:pt x="18973" y="27559"/>
                  </a:lnTo>
                  <a:lnTo>
                    <a:pt x="15252" y="27559"/>
                  </a:lnTo>
                  <a:lnTo>
                    <a:pt x="0" y="27559"/>
                  </a:lnTo>
                  <a:close/>
                </a:path>
                <a:path w="3498850" h="178434">
                  <a:moveTo>
                    <a:pt x="346849" y="26797"/>
                  </a:moveTo>
                  <a:lnTo>
                    <a:pt x="346849" y="72516"/>
                  </a:lnTo>
                  <a:lnTo>
                    <a:pt x="366788" y="72516"/>
                  </a:lnTo>
                  <a:lnTo>
                    <a:pt x="371995" y="72516"/>
                  </a:lnTo>
                  <a:lnTo>
                    <a:pt x="391426" y="58165"/>
                  </a:lnTo>
                  <a:lnTo>
                    <a:pt x="392442" y="55372"/>
                  </a:lnTo>
                  <a:lnTo>
                    <a:pt x="392950" y="52324"/>
                  </a:lnTo>
                  <a:lnTo>
                    <a:pt x="392950" y="49149"/>
                  </a:lnTo>
                  <a:lnTo>
                    <a:pt x="392950" y="45592"/>
                  </a:lnTo>
                  <a:lnTo>
                    <a:pt x="392442" y="42417"/>
                  </a:lnTo>
                  <a:lnTo>
                    <a:pt x="391299" y="39624"/>
                  </a:lnTo>
                  <a:lnTo>
                    <a:pt x="390283" y="36829"/>
                  </a:lnTo>
                  <a:lnTo>
                    <a:pt x="388632" y="34416"/>
                  </a:lnTo>
                  <a:lnTo>
                    <a:pt x="386473" y="32638"/>
                  </a:lnTo>
                  <a:lnTo>
                    <a:pt x="384187" y="30734"/>
                  </a:lnTo>
                  <a:lnTo>
                    <a:pt x="381520" y="29337"/>
                  </a:lnTo>
                  <a:lnTo>
                    <a:pt x="378218" y="28321"/>
                  </a:lnTo>
                  <a:lnTo>
                    <a:pt x="374916" y="27304"/>
                  </a:lnTo>
                  <a:lnTo>
                    <a:pt x="370471" y="26797"/>
                  </a:lnTo>
                  <a:lnTo>
                    <a:pt x="364883" y="26797"/>
                  </a:lnTo>
                  <a:lnTo>
                    <a:pt x="346849" y="26797"/>
                  </a:lnTo>
                  <a:close/>
                </a:path>
                <a:path w="3498850" h="178434">
                  <a:moveTo>
                    <a:pt x="2528455" y="26288"/>
                  </a:moveTo>
                  <a:lnTo>
                    <a:pt x="2519692" y="26288"/>
                  </a:lnTo>
                  <a:lnTo>
                    <a:pt x="2512326" y="27939"/>
                  </a:lnTo>
                  <a:lnTo>
                    <a:pt x="2506357" y="31241"/>
                  </a:lnTo>
                  <a:lnTo>
                    <a:pt x="2500515" y="34543"/>
                  </a:lnTo>
                  <a:lnTo>
                    <a:pt x="2495689" y="38988"/>
                  </a:lnTo>
                  <a:lnTo>
                    <a:pt x="2492133" y="44450"/>
                  </a:lnTo>
                  <a:lnTo>
                    <a:pt x="2488450" y="50037"/>
                  </a:lnTo>
                  <a:lnTo>
                    <a:pt x="2485910" y="56514"/>
                  </a:lnTo>
                  <a:lnTo>
                    <a:pt x="2484386" y="63880"/>
                  </a:lnTo>
                  <a:lnTo>
                    <a:pt x="2482862" y="71374"/>
                  </a:lnTo>
                  <a:lnTo>
                    <a:pt x="2482100" y="79121"/>
                  </a:lnTo>
                  <a:lnTo>
                    <a:pt x="2482100" y="87375"/>
                  </a:lnTo>
                  <a:lnTo>
                    <a:pt x="2488196" y="127635"/>
                  </a:lnTo>
                  <a:lnTo>
                    <a:pt x="2491752" y="132968"/>
                  </a:lnTo>
                  <a:lnTo>
                    <a:pt x="2495181" y="138429"/>
                  </a:lnTo>
                  <a:lnTo>
                    <a:pt x="2499753" y="142621"/>
                  </a:lnTo>
                  <a:lnTo>
                    <a:pt x="2505595" y="145541"/>
                  </a:lnTo>
                  <a:lnTo>
                    <a:pt x="2511437" y="148336"/>
                  </a:lnTo>
                  <a:lnTo>
                    <a:pt x="2518676" y="149733"/>
                  </a:lnTo>
                  <a:lnTo>
                    <a:pt x="2527566" y="149733"/>
                  </a:lnTo>
                  <a:lnTo>
                    <a:pt x="2536329" y="149733"/>
                  </a:lnTo>
                  <a:lnTo>
                    <a:pt x="2567444" y="125857"/>
                  </a:lnTo>
                  <a:lnTo>
                    <a:pt x="2571508" y="111887"/>
                  </a:lnTo>
                  <a:lnTo>
                    <a:pt x="2573032" y="104393"/>
                  </a:lnTo>
                  <a:lnTo>
                    <a:pt x="2573794" y="96392"/>
                  </a:lnTo>
                  <a:lnTo>
                    <a:pt x="2573794" y="88011"/>
                  </a:lnTo>
                  <a:lnTo>
                    <a:pt x="2573794" y="78739"/>
                  </a:lnTo>
                  <a:lnTo>
                    <a:pt x="2573032" y="70230"/>
                  </a:lnTo>
                  <a:lnTo>
                    <a:pt x="2571635" y="62737"/>
                  </a:lnTo>
                  <a:lnTo>
                    <a:pt x="2570238" y="55117"/>
                  </a:lnTo>
                  <a:lnTo>
                    <a:pt x="2550299" y="30734"/>
                  </a:lnTo>
                  <a:lnTo>
                    <a:pt x="2544457" y="27686"/>
                  </a:lnTo>
                  <a:lnTo>
                    <a:pt x="2537218" y="26288"/>
                  </a:lnTo>
                  <a:lnTo>
                    <a:pt x="2528455" y="26288"/>
                  </a:lnTo>
                  <a:close/>
                </a:path>
                <a:path w="3498850" h="178434">
                  <a:moveTo>
                    <a:pt x="3091446" y="0"/>
                  </a:moveTo>
                  <a:lnTo>
                    <a:pt x="3179330" y="0"/>
                  </a:lnTo>
                  <a:lnTo>
                    <a:pt x="3180219" y="0"/>
                  </a:lnTo>
                  <a:lnTo>
                    <a:pt x="3180854" y="253"/>
                  </a:lnTo>
                  <a:lnTo>
                    <a:pt x="3181489" y="635"/>
                  </a:lnTo>
                  <a:lnTo>
                    <a:pt x="3182124" y="1142"/>
                  </a:lnTo>
                  <a:lnTo>
                    <a:pt x="3182759" y="1904"/>
                  </a:lnTo>
                  <a:lnTo>
                    <a:pt x="3183140" y="3048"/>
                  </a:lnTo>
                  <a:lnTo>
                    <a:pt x="3183648" y="4190"/>
                  </a:lnTo>
                  <a:lnTo>
                    <a:pt x="3184029" y="5587"/>
                  </a:lnTo>
                  <a:lnTo>
                    <a:pt x="3184156" y="7365"/>
                  </a:lnTo>
                  <a:lnTo>
                    <a:pt x="3184410" y="9143"/>
                  </a:lnTo>
                  <a:lnTo>
                    <a:pt x="3184537" y="11429"/>
                  </a:lnTo>
                  <a:lnTo>
                    <a:pt x="3184537" y="14097"/>
                  </a:lnTo>
                  <a:lnTo>
                    <a:pt x="3184537" y="16637"/>
                  </a:lnTo>
                  <a:lnTo>
                    <a:pt x="3184410" y="18796"/>
                  </a:lnTo>
                  <a:lnTo>
                    <a:pt x="3184156" y="20574"/>
                  </a:lnTo>
                  <a:lnTo>
                    <a:pt x="3184029" y="22351"/>
                  </a:lnTo>
                  <a:lnTo>
                    <a:pt x="3183648" y="23749"/>
                  </a:lnTo>
                  <a:lnTo>
                    <a:pt x="3183140" y="24891"/>
                  </a:lnTo>
                  <a:lnTo>
                    <a:pt x="3182759" y="26035"/>
                  </a:lnTo>
                  <a:lnTo>
                    <a:pt x="3182124" y="26797"/>
                  </a:lnTo>
                  <a:lnTo>
                    <a:pt x="3181489" y="27304"/>
                  </a:lnTo>
                  <a:lnTo>
                    <a:pt x="3180854" y="27812"/>
                  </a:lnTo>
                  <a:lnTo>
                    <a:pt x="3180219" y="28066"/>
                  </a:lnTo>
                  <a:lnTo>
                    <a:pt x="3179330" y="28066"/>
                  </a:lnTo>
                  <a:lnTo>
                    <a:pt x="3116465" y="28066"/>
                  </a:lnTo>
                  <a:lnTo>
                    <a:pt x="3116465" y="71120"/>
                  </a:lnTo>
                  <a:lnTo>
                    <a:pt x="3169678" y="71120"/>
                  </a:lnTo>
                  <a:lnTo>
                    <a:pt x="3170567" y="71120"/>
                  </a:lnTo>
                  <a:lnTo>
                    <a:pt x="3173615" y="74167"/>
                  </a:lnTo>
                  <a:lnTo>
                    <a:pt x="3174123" y="75184"/>
                  </a:lnTo>
                  <a:lnTo>
                    <a:pt x="3174377" y="76580"/>
                  </a:lnTo>
                  <a:lnTo>
                    <a:pt x="3174631" y="78359"/>
                  </a:lnTo>
                  <a:lnTo>
                    <a:pt x="3174885" y="80137"/>
                  </a:lnTo>
                  <a:lnTo>
                    <a:pt x="3175012" y="82296"/>
                  </a:lnTo>
                  <a:lnTo>
                    <a:pt x="3175012" y="84836"/>
                  </a:lnTo>
                  <a:lnTo>
                    <a:pt x="3175012" y="87502"/>
                  </a:lnTo>
                  <a:lnTo>
                    <a:pt x="3174885" y="89662"/>
                  </a:lnTo>
                  <a:lnTo>
                    <a:pt x="3174631" y="91312"/>
                  </a:lnTo>
                  <a:lnTo>
                    <a:pt x="3174377" y="93090"/>
                  </a:lnTo>
                  <a:lnTo>
                    <a:pt x="3174123" y="94487"/>
                  </a:lnTo>
                  <a:lnTo>
                    <a:pt x="3173615" y="95503"/>
                  </a:lnTo>
                  <a:lnTo>
                    <a:pt x="3173234" y="96520"/>
                  </a:lnTo>
                  <a:lnTo>
                    <a:pt x="3172599" y="97282"/>
                  </a:lnTo>
                  <a:lnTo>
                    <a:pt x="3171964" y="97789"/>
                  </a:lnTo>
                  <a:lnTo>
                    <a:pt x="3171202" y="98171"/>
                  </a:lnTo>
                  <a:lnTo>
                    <a:pt x="3170567" y="98425"/>
                  </a:lnTo>
                  <a:lnTo>
                    <a:pt x="3169678" y="98425"/>
                  </a:lnTo>
                  <a:lnTo>
                    <a:pt x="3116465" y="98425"/>
                  </a:lnTo>
                  <a:lnTo>
                    <a:pt x="3116465" y="148082"/>
                  </a:lnTo>
                  <a:lnTo>
                    <a:pt x="3179965" y="148082"/>
                  </a:lnTo>
                  <a:lnTo>
                    <a:pt x="3180727" y="148082"/>
                  </a:lnTo>
                  <a:lnTo>
                    <a:pt x="3181489" y="148336"/>
                  </a:lnTo>
                  <a:lnTo>
                    <a:pt x="3182124" y="148843"/>
                  </a:lnTo>
                  <a:lnTo>
                    <a:pt x="3182886" y="149351"/>
                  </a:lnTo>
                  <a:lnTo>
                    <a:pt x="3185172" y="159512"/>
                  </a:lnTo>
                  <a:lnTo>
                    <a:pt x="3185172" y="162178"/>
                  </a:lnTo>
                  <a:lnTo>
                    <a:pt x="3185172" y="164846"/>
                  </a:lnTo>
                  <a:lnTo>
                    <a:pt x="3182124" y="175387"/>
                  </a:lnTo>
                  <a:lnTo>
                    <a:pt x="3181489" y="175895"/>
                  </a:lnTo>
                  <a:lnTo>
                    <a:pt x="3180727" y="176149"/>
                  </a:lnTo>
                  <a:lnTo>
                    <a:pt x="3179965" y="176149"/>
                  </a:lnTo>
                  <a:lnTo>
                    <a:pt x="3091446" y="176149"/>
                  </a:lnTo>
                  <a:lnTo>
                    <a:pt x="3088398" y="176149"/>
                  </a:lnTo>
                  <a:lnTo>
                    <a:pt x="3085858" y="175260"/>
                  </a:lnTo>
                  <a:lnTo>
                    <a:pt x="3083826" y="173482"/>
                  </a:lnTo>
                  <a:lnTo>
                    <a:pt x="3081794" y="171703"/>
                  </a:lnTo>
                  <a:lnTo>
                    <a:pt x="3080778" y="168910"/>
                  </a:lnTo>
                  <a:lnTo>
                    <a:pt x="3080778" y="164846"/>
                  </a:lnTo>
                  <a:lnTo>
                    <a:pt x="3080778" y="11302"/>
                  </a:lnTo>
                  <a:lnTo>
                    <a:pt x="3080778" y="7238"/>
                  </a:lnTo>
                  <a:lnTo>
                    <a:pt x="3081794" y="4445"/>
                  </a:lnTo>
                  <a:lnTo>
                    <a:pt x="3083826" y="2666"/>
                  </a:lnTo>
                  <a:lnTo>
                    <a:pt x="3085858" y="888"/>
                  </a:lnTo>
                  <a:lnTo>
                    <a:pt x="3088398" y="0"/>
                  </a:lnTo>
                  <a:lnTo>
                    <a:pt x="3091446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02530" y="456564"/>
              <a:ext cx="778383" cy="19164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43749" y="464311"/>
              <a:ext cx="327660" cy="176530"/>
            </a:xfrm>
            <a:custGeom>
              <a:avLst/>
              <a:gdLst/>
              <a:ahLst/>
              <a:cxnLst/>
              <a:rect l="l" t="t" r="r" b="b"/>
              <a:pathLst>
                <a:path w="327659" h="176529">
                  <a:moveTo>
                    <a:pt x="210324" y="0"/>
                  </a:moveTo>
                  <a:lnTo>
                    <a:pt x="254520" y="0"/>
                  </a:lnTo>
                  <a:lnTo>
                    <a:pt x="262307" y="166"/>
                  </a:lnTo>
                  <a:lnTo>
                    <a:pt x="300875" y="10922"/>
                  </a:lnTo>
                  <a:lnTo>
                    <a:pt x="306082" y="14604"/>
                  </a:lnTo>
                  <a:lnTo>
                    <a:pt x="309892" y="19303"/>
                  </a:lnTo>
                  <a:lnTo>
                    <a:pt x="312686" y="24891"/>
                  </a:lnTo>
                  <a:lnTo>
                    <a:pt x="315353" y="30479"/>
                  </a:lnTo>
                  <a:lnTo>
                    <a:pt x="316750" y="37211"/>
                  </a:lnTo>
                  <a:lnTo>
                    <a:pt x="316750" y="44830"/>
                  </a:lnTo>
                  <a:lnTo>
                    <a:pt x="316750" y="49022"/>
                  </a:lnTo>
                  <a:lnTo>
                    <a:pt x="316242" y="53086"/>
                  </a:lnTo>
                  <a:lnTo>
                    <a:pt x="315099" y="56768"/>
                  </a:lnTo>
                  <a:lnTo>
                    <a:pt x="314083" y="60578"/>
                  </a:lnTo>
                  <a:lnTo>
                    <a:pt x="292239" y="81025"/>
                  </a:lnTo>
                  <a:lnTo>
                    <a:pt x="297192" y="81914"/>
                  </a:lnTo>
                  <a:lnTo>
                    <a:pt x="301891" y="83438"/>
                  </a:lnTo>
                  <a:lnTo>
                    <a:pt x="306082" y="85725"/>
                  </a:lnTo>
                  <a:lnTo>
                    <a:pt x="310273" y="88011"/>
                  </a:lnTo>
                  <a:lnTo>
                    <a:pt x="324497" y="107187"/>
                  </a:lnTo>
                  <a:lnTo>
                    <a:pt x="326275" y="112013"/>
                  </a:lnTo>
                  <a:lnTo>
                    <a:pt x="327291" y="117348"/>
                  </a:lnTo>
                  <a:lnTo>
                    <a:pt x="327291" y="123316"/>
                  </a:lnTo>
                  <a:lnTo>
                    <a:pt x="327291" y="129666"/>
                  </a:lnTo>
                  <a:lnTo>
                    <a:pt x="326402" y="135254"/>
                  </a:lnTo>
                  <a:lnTo>
                    <a:pt x="324624" y="140335"/>
                  </a:lnTo>
                  <a:lnTo>
                    <a:pt x="322973" y="145414"/>
                  </a:lnTo>
                  <a:lnTo>
                    <a:pt x="320560" y="149987"/>
                  </a:lnTo>
                  <a:lnTo>
                    <a:pt x="317512" y="153797"/>
                  </a:lnTo>
                  <a:lnTo>
                    <a:pt x="314464" y="157734"/>
                  </a:lnTo>
                  <a:lnTo>
                    <a:pt x="276364" y="174878"/>
                  </a:lnTo>
                  <a:lnTo>
                    <a:pt x="270649" y="175767"/>
                  </a:lnTo>
                  <a:lnTo>
                    <a:pt x="264172" y="176149"/>
                  </a:lnTo>
                  <a:lnTo>
                    <a:pt x="257060" y="176149"/>
                  </a:lnTo>
                  <a:lnTo>
                    <a:pt x="210324" y="176149"/>
                  </a:lnTo>
                  <a:lnTo>
                    <a:pt x="207276" y="176149"/>
                  </a:lnTo>
                  <a:lnTo>
                    <a:pt x="204736" y="175260"/>
                  </a:lnTo>
                  <a:lnTo>
                    <a:pt x="202704" y="173482"/>
                  </a:lnTo>
                  <a:lnTo>
                    <a:pt x="200672" y="171703"/>
                  </a:lnTo>
                  <a:lnTo>
                    <a:pt x="199656" y="168910"/>
                  </a:lnTo>
                  <a:lnTo>
                    <a:pt x="199656" y="164846"/>
                  </a:lnTo>
                  <a:lnTo>
                    <a:pt x="199656" y="11302"/>
                  </a:lnTo>
                  <a:lnTo>
                    <a:pt x="199656" y="7238"/>
                  </a:lnTo>
                  <a:lnTo>
                    <a:pt x="200672" y="4445"/>
                  </a:lnTo>
                  <a:lnTo>
                    <a:pt x="202704" y="2666"/>
                  </a:lnTo>
                  <a:lnTo>
                    <a:pt x="204736" y="888"/>
                  </a:lnTo>
                  <a:lnTo>
                    <a:pt x="207276" y="0"/>
                  </a:lnTo>
                  <a:lnTo>
                    <a:pt x="210324" y="0"/>
                  </a:lnTo>
                  <a:close/>
                </a:path>
                <a:path w="327659" h="176529">
                  <a:moveTo>
                    <a:pt x="10629" y="0"/>
                  </a:moveTo>
                  <a:lnTo>
                    <a:pt x="98590" y="0"/>
                  </a:lnTo>
                  <a:lnTo>
                    <a:pt x="99415" y="0"/>
                  </a:lnTo>
                  <a:lnTo>
                    <a:pt x="100139" y="253"/>
                  </a:lnTo>
                  <a:lnTo>
                    <a:pt x="103428" y="7365"/>
                  </a:lnTo>
                  <a:lnTo>
                    <a:pt x="103657" y="9143"/>
                  </a:lnTo>
                  <a:lnTo>
                    <a:pt x="103771" y="11429"/>
                  </a:lnTo>
                  <a:lnTo>
                    <a:pt x="103771" y="14097"/>
                  </a:lnTo>
                  <a:lnTo>
                    <a:pt x="103771" y="16637"/>
                  </a:lnTo>
                  <a:lnTo>
                    <a:pt x="103657" y="18796"/>
                  </a:lnTo>
                  <a:lnTo>
                    <a:pt x="103428" y="20574"/>
                  </a:lnTo>
                  <a:lnTo>
                    <a:pt x="103200" y="22351"/>
                  </a:lnTo>
                  <a:lnTo>
                    <a:pt x="100774" y="27304"/>
                  </a:lnTo>
                  <a:lnTo>
                    <a:pt x="100139" y="27812"/>
                  </a:lnTo>
                  <a:lnTo>
                    <a:pt x="99415" y="28066"/>
                  </a:lnTo>
                  <a:lnTo>
                    <a:pt x="98590" y="28066"/>
                  </a:lnTo>
                  <a:lnTo>
                    <a:pt x="35687" y="28066"/>
                  </a:lnTo>
                  <a:lnTo>
                    <a:pt x="35687" y="71120"/>
                  </a:lnTo>
                  <a:lnTo>
                    <a:pt x="88925" y="71120"/>
                  </a:lnTo>
                  <a:lnTo>
                    <a:pt x="89750" y="71120"/>
                  </a:lnTo>
                  <a:lnTo>
                    <a:pt x="92875" y="74167"/>
                  </a:lnTo>
                  <a:lnTo>
                    <a:pt x="93332" y="75184"/>
                  </a:lnTo>
                  <a:lnTo>
                    <a:pt x="93675" y="76580"/>
                  </a:lnTo>
                  <a:lnTo>
                    <a:pt x="93903" y="78359"/>
                  </a:lnTo>
                  <a:lnTo>
                    <a:pt x="94119" y="80137"/>
                  </a:lnTo>
                  <a:lnTo>
                    <a:pt x="94234" y="82296"/>
                  </a:lnTo>
                  <a:lnTo>
                    <a:pt x="94234" y="84836"/>
                  </a:lnTo>
                  <a:lnTo>
                    <a:pt x="94234" y="87502"/>
                  </a:lnTo>
                  <a:lnTo>
                    <a:pt x="94119" y="89662"/>
                  </a:lnTo>
                  <a:lnTo>
                    <a:pt x="93903" y="91312"/>
                  </a:lnTo>
                  <a:lnTo>
                    <a:pt x="93675" y="93090"/>
                  </a:lnTo>
                  <a:lnTo>
                    <a:pt x="93332" y="94487"/>
                  </a:lnTo>
                  <a:lnTo>
                    <a:pt x="92875" y="95503"/>
                  </a:lnTo>
                  <a:lnTo>
                    <a:pt x="92417" y="96520"/>
                  </a:lnTo>
                  <a:lnTo>
                    <a:pt x="91859" y="97282"/>
                  </a:lnTo>
                  <a:lnTo>
                    <a:pt x="91173" y="97789"/>
                  </a:lnTo>
                  <a:lnTo>
                    <a:pt x="90500" y="98171"/>
                  </a:lnTo>
                  <a:lnTo>
                    <a:pt x="89750" y="98425"/>
                  </a:lnTo>
                  <a:lnTo>
                    <a:pt x="88925" y="98425"/>
                  </a:lnTo>
                  <a:lnTo>
                    <a:pt x="35687" y="98425"/>
                  </a:lnTo>
                  <a:lnTo>
                    <a:pt x="35687" y="148082"/>
                  </a:lnTo>
                  <a:lnTo>
                    <a:pt x="99136" y="148082"/>
                  </a:lnTo>
                  <a:lnTo>
                    <a:pt x="99961" y="148082"/>
                  </a:lnTo>
                  <a:lnTo>
                    <a:pt x="100711" y="148336"/>
                  </a:lnTo>
                  <a:lnTo>
                    <a:pt x="101384" y="148843"/>
                  </a:lnTo>
                  <a:lnTo>
                    <a:pt x="102069" y="149351"/>
                  </a:lnTo>
                  <a:lnTo>
                    <a:pt x="104114" y="155575"/>
                  </a:lnTo>
                  <a:lnTo>
                    <a:pt x="104343" y="157352"/>
                  </a:lnTo>
                  <a:lnTo>
                    <a:pt x="104457" y="159512"/>
                  </a:lnTo>
                  <a:lnTo>
                    <a:pt x="104457" y="162178"/>
                  </a:lnTo>
                  <a:lnTo>
                    <a:pt x="104457" y="164846"/>
                  </a:lnTo>
                  <a:lnTo>
                    <a:pt x="101384" y="175387"/>
                  </a:lnTo>
                  <a:lnTo>
                    <a:pt x="100711" y="175895"/>
                  </a:lnTo>
                  <a:lnTo>
                    <a:pt x="99961" y="176149"/>
                  </a:lnTo>
                  <a:lnTo>
                    <a:pt x="99136" y="176149"/>
                  </a:lnTo>
                  <a:lnTo>
                    <a:pt x="10629" y="176149"/>
                  </a:lnTo>
                  <a:lnTo>
                    <a:pt x="7632" y="176149"/>
                  </a:lnTo>
                  <a:lnTo>
                    <a:pt x="5105" y="175260"/>
                  </a:lnTo>
                  <a:lnTo>
                    <a:pt x="3073" y="173482"/>
                  </a:lnTo>
                  <a:lnTo>
                    <a:pt x="1028" y="171703"/>
                  </a:lnTo>
                  <a:lnTo>
                    <a:pt x="0" y="168910"/>
                  </a:lnTo>
                  <a:lnTo>
                    <a:pt x="0" y="164846"/>
                  </a:lnTo>
                  <a:lnTo>
                    <a:pt x="0" y="11302"/>
                  </a:lnTo>
                  <a:lnTo>
                    <a:pt x="0" y="7238"/>
                  </a:lnTo>
                  <a:lnTo>
                    <a:pt x="1028" y="4445"/>
                  </a:lnTo>
                  <a:lnTo>
                    <a:pt x="3073" y="2666"/>
                  </a:lnTo>
                  <a:lnTo>
                    <a:pt x="5105" y="888"/>
                  </a:lnTo>
                  <a:lnTo>
                    <a:pt x="7632" y="0"/>
                  </a:lnTo>
                  <a:lnTo>
                    <a:pt x="10629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72733" y="405891"/>
              <a:ext cx="520446" cy="24231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94893" y="464311"/>
              <a:ext cx="422275" cy="177165"/>
            </a:xfrm>
            <a:custGeom>
              <a:avLst/>
              <a:gdLst/>
              <a:ahLst/>
              <a:cxnLst/>
              <a:rect l="l" t="t" r="r" b="b"/>
              <a:pathLst>
                <a:path w="422275" h="177165">
                  <a:moveTo>
                    <a:pt x="313156" y="0"/>
                  </a:moveTo>
                  <a:lnTo>
                    <a:pt x="354685" y="0"/>
                  </a:lnTo>
                  <a:lnTo>
                    <a:pt x="358863" y="0"/>
                  </a:lnTo>
                  <a:lnTo>
                    <a:pt x="362839" y="126"/>
                  </a:lnTo>
                  <a:lnTo>
                    <a:pt x="366598" y="508"/>
                  </a:lnTo>
                  <a:lnTo>
                    <a:pt x="370370" y="762"/>
                  </a:lnTo>
                  <a:lnTo>
                    <a:pt x="374891" y="1397"/>
                  </a:lnTo>
                  <a:lnTo>
                    <a:pt x="380149" y="2539"/>
                  </a:lnTo>
                  <a:lnTo>
                    <a:pt x="385419" y="3555"/>
                  </a:lnTo>
                  <a:lnTo>
                    <a:pt x="390753" y="5461"/>
                  </a:lnTo>
                  <a:lnTo>
                    <a:pt x="396151" y="8254"/>
                  </a:lnTo>
                  <a:lnTo>
                    <a:pt x="401548" y="11049"/>
                  </a:lnTo>
                  <a:lnTo>
                    <a:pt x="406158" y="14604"/>
                  </a:lnTo>
                  <a:lnTo>
                    <a:pt x="409968" y="18923"/>
                  </a:lnTo>
                  <a:lnTo>
                    <a:pt x="413791" y="23240"/>
                  </a:lnTo>
                  <a:lnTo>
                    <a:pt x="416686" y="28321"/>
                  </a:lnTo>
                  <a:lnTo>
                    <a:pt x="418693" y="34036"/>
                  </a:lnTo>
                  <a:lnTo>
                    <a:pt x="420687" y="39877"/>
                  </a:lnTo>
                  <a:lnTo>
                    <a:pt x="421690" y="46354"/>
                  </a:lnTo>
                  <a:lnTo>
                    <a:pt x="421690" y="53466"/>
                  </a:lnTo>
                  <a:lnTo>
                    <a:pt x="409473" y="93852"/>
                  </a:lnTo>
                  <a:lnTo>
                    <a:pt x="403567" y="99060"/>
                  </a:lnTo>
                  <a:lnTo>
                    <a:pt x="397675" y="104266"/>
                  </a:lnTo>
                  <a:lnTo>
                    <a:pt x="359980" y="114802"/>
                  </a:lnTo>
                  <a:lnTo>
                    <a:pt x="351548" y="115062"/>
                  </a:lnTo>
                  <a:lnTo>
                    <a:pt x="336842" y="115062"/>
                  </a:lnTo>
                  <a:lnTo>
                    <a:pt x="336842" y="171323"/>
                  </a:lnTo>
                  <a:lnTo>
                    <a:pt x="336842" y="172212"/>
                  </a:lnTo>
                  <a:lnTo>
                    <a:pt x="336549" y="172974"/>
                  </a:lnTo>
                  <a:lnTo>
                    <a:pt x="335965" y="173736"/>
                  </a:lnTo>
                  <a:lnTo>
                    <a:pt x="335368" y="174498"/>
                  </a:lnTo>
                  <a:lnTo>
                    <a:pt x="334391" y="175005"/>
                  </a:lnTo>
                  <a:lnTo>
                    <a:pt x="333032" y="175513"/>
                  </a:lnTo>
                  <a:lnTo>
                    <a:pt x="331673" y="176022"/>
                  </a:lnTo>
                  <a:lnTo>
                    <a:pt x="329857" y="176275"/>
                  </a:lnTo>
                  <a:lnTo>
                    <a:pt x="327583" y="176657"/>
                  </a:lnTo>
                  <a:lnTo>
                    <a:pt x="325323" y="176911"/>
                  </a:lnTo>
                  <a:lnTo>
                    <a:pt x="322414" y="177037"/>
                  </a:lnTo>
                  <a:lnTo>
                    <a:pt x="318871" y="177037"/>
                  </a:lnTo>
                  <a:lnTo>
                    <a:pt x="315417" y="177037"/>
                  </a:lnTo>
                  <a:lnTo>
                    <a:pt x="312534" y="176911"/>
                  </a:lnTo>
                  <a:lnTo>
                    <a:pt x="310222" y="176657"/>
                  </a:lnTo>
                  <a:lnTo>
                    <a:pt x="307911" y="176275"/>
                  </a:lnTo>
                  <a:lnTo>
                    <a:pt x="306070" y="176022"/>
                  </a:lnTo>
                  <a:lnTo>
                    <a:pt x="304711" y="175513"/>
                  </a:lnTo>
                  <a:lnTo>
                    <a:pt x="303352" y="175005"/>
                  </a:lnTo>
                  <a:lnTo>
                    <a:pt x="302399" y="174498"/>
                  </a:lnTo>
                  <a:lnTo>
                    <a:pt x="301853" y="173736"/>
                  </a:lnTo>
                  <a:lnTo>
                    <a:pt x="301307" y="172974"/>
                  </a:lnTo>
                  <a:lnTo>
                    <a:pt x="301028" y="172212"/>
                  </a:lnTo>
                  <a:lnTo>
                    <a:pt x="301028" y="171323"/>
                  </a:lnTo>
                  <a:lnTo>
                    <a:pt x="301028" y="12826"/>
                  </a:lnTo>
                  <a:lnTo>
                    <a:pt x="301028" y="8509"/>
                  </a:lnTo>
                  <a:lnTo>
                    <a:pt x="302145" y="5334"/>
                  </a:lnTo>
                  <a:lnTo>
                    <a:pt x="304368" y="3175"/>
                  </a:lnTo>
                  <a:lnTo>
                    <a:pt x="306590" y="1015"/>
                  </a:lnTo>
                  <a:lnTo>
                    <a:pt x="309524" y="0"/>
                  </a:lnTo>
                  <a:lnTo>
                    <a:pt x="313156" y="0"/>
                  </a:lnTo>
                  <a:close/>
                </a:path>
                <a:path w="422275" h="177165">
                  <a:moveTo>
                    <a:pt x="5308" y="0"/>
                  </a:moveTo>
                  <a:lnTo>
                    <a:pt x="129501" y="0"/>
                  </a:lnTo>
                  <a:lnTo>
                    <a:pt x="130327" y="0"/>
                  </a:lnTo>
                  <a:lnTo>
                    <a:pt x="131076" y="253"/>
                  </a:lnTo>
                  <a:lnTo>
                    <a:pt x="131749" y="762"/>
                  </a:lnTo>
                  <a:lnTo>
                    <a:pt x="132435" y="1270"/>
                  </a:lnTo>
                  <a:lnTo>
                    <a:pt x="133007" y="2032"/>
                  </a:lnTo>
                  <a:lnTo>
                    <a:pt x="133451" y="3175"/>
                  </a:lnTo>
                  <a:lnTo>
                    <a:pt x="133908" y="4317"/>
                  </a:lnTo>
                  <a:lnTo>
                    <a:pt x="134251" y="5841"/>
                  </a:lnTo>
                  <a:lnTo>
                    <a:pt x="134480" y="7747"/>
                  </a:lnTo>
                  <a:lnTo>
                    <a:pt x="134708" y="9651"/>
                  </a:lnTo>
                  <a:lnTo>
                    <a:pt x="134823" y="11937"/>
                  </a:lnTo>
                  <a:lnTo>
                    <a:pt x="134823" y="14732"/>
                  </a:lnTo>
                  <a:lnTo>
                    <a:pt x="134823" y="17272"/>
                  </a:lnTo>
                  <a:lnTo>
                    <a:pt x="133451" y="25908"/>
                  </a:lnTo>
                  <a:lnTo>
                    <a:pt x="133007" y="27050"/>
                  </a:lnTo>
                  <a:lnTo>
                    <a:pt x="132435" y="27939"/>
                  </a:lnTo>
                  <a:lnTo>
                    <a:pt x="131749" y="28448"/>
                  </a:lnTo>
                  <a:lnTo>
                    <a:pt x="131076" y="28955"/>
                  </a:lnTo>
                  <a:lnTo>
                    <a:pt x="130327" y="29210"/>
                  </a:lnTo>
                  <a:lnTo>
                    <a:pt x="129501" y="29210"/>
                  </a:lnTo>
                  <a:lnTo>
                    <a:pt x="85382" y="29210"/>
                  </a:lnTo>
                  <a:lnTo>
                    <a:pt x="85382" y="171323"/>
                  </a:lnTo>
                  <a:lnTo>
                    <a:pt x="85382" y="172212"/>
                  </a:lnTo>
                  <a:lnTo>
                    <a:pt x="85089" y="172974"/>
                  </a:lnTo>
                  <a:lnTo>
                    <a:pt x="84493" y="173736"/>
                  </a:lnTo>
                  <a:lnTo>
                    <a:pt x="83908" y="174498"/>
                  </a:lnTo>
                  <a:lnTo>
                    <a:pt x="82931" y="175005"/>
                  </a:lnTo>
                  <a:lnTo>
                    <a:pt x="81572" y="175513"/>
                  </a:lnTo>
                  <a:lnTo>
                    <a:pt x="80213" y="176022"/>
                  </a:lnTo>
                  <a:lnTo>
                    <a:pt x="78371" y="176275"/>
                  </a:lnTo>
                  <a:lnTo>
                    <a:pt x="76060" y="176657"/>
                  </a:lnTo>
                  <a:lnTo>
                    <a:pt x="73736" y="176911"/>
                  </a:lnTo>
                  <a:lnTo>
                    <a:pt x="70853" y="177037"/>
                  </a:lnTo>
                  <a:lnTo>
                    <a:pt x="67411" y="177037"/>
                  </a:lnTo>
                  <a:lnTo>
                    <a:pt x="63957" y="177037"/>
                  </a:lnTo>
                  <a:lnTo>
                    <a:pt x="61074" y="176911"/>
                  </a:lnTo>
                  <a:lnTo>
                    <a:pt x="58762" y="176657"/>
                  </a:lnTo>
                  <a:lnTo>
                    <a:pt x="56451" y="176275"/>
                  </a:lnTo>
                  <a:lnTo>
                    <a:pt x="54609" y="176022"/>
                  </a:lnTo>
                  <a:lnTo>
                    <a:pt x="53251" y="175513"/>
                  </a:lnTo>
                  <a:lnTo>
                    <a:pt x="51879" y="175005"/>
                  </a:lnTo>
                  <a:lnTo>
                    <a:pt x="50914" y="174498"/>
                  </a:lnTo>
                  <a:lnTo>
                    <a:pt x="50317" y="173736"/>
                  </a:lnTo>
                  <a:lnTo>
                    <a:pt x="49733" y="172974"/>
                  </a:lnTo>
                  <a:lnTo>
                    <a:pt x="49428" y="172212"/>
                  </a:lnTo>
                  <a:lnTo>
                    <a:pt x="49428" y="171323"/>
                  </a:lnTo>
                  <a:lnTo>
                    <a:pt x="49428" y="29210"/>
                  </a:lnTo>
                  <a:lnTo>
                    <a:pt x="5308" y="29210"/>
                  </a:lnTo>
                  <a:lnTo>
                    <a:pt x="4406" y="29210"/>
                  </a:lnTo>
                  <a:lnTo>
                    <a:pt x="3632" y="28955"/>
                  </a:lnTo>
                  <a:lnTo>
                    <a:pt x="0" y="17272"/>
                  </a:lnTo>
                  <a:lnTo>
                    <a:pt x="0" y="14732"/>
                  </a:lnTo>
                  <a:lnTo>
                    <a:pt x="0" y="11937"/>
                  </a:lnTo>
                  <a:lnTo>
                    <a:pt x="114" y="9651"/>
                  </a:lnTo>
                  <a:lnTo>
                    <a:pt x="342" y="7747"/>
                  </a:lnTo>
                  <a:lnTo>
                    <a:pt x="571" y="5841"/>
                  </a:lnTo>
                  <a:lnTo>
                    <a:pt x="4406" y="0"/>
                  </a:lnTo>
                  <a:lnTo>
                    <a:pt x="530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69030" y="459231"/>
              <a:ext cx="154432" cy="18669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95649" y="459231"/>
              <a:ext cx="154432" cy="18669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79286" y="456564"/>
              <a:ext cx="2568702" cy="22034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013" y="405891"/>
              <a:ext cx="846328" cy="24206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802630" y="463422"/>
              <a:ext cx="36195" cy="178435"/>
            </a:xfrm>
            <a:custGeom>
              <a:avLst/>
              <a:gdLst/>
              <a:ahLst/>
              <a:cxnLst/>
              <a:rect l="l" t="t" r="r" b="b"/>
              <a:pathLst>
                <a:path w="36195" h="178434">
                  <a:moveTo>
                    <a:pt x="17907" y="0"/>
                  </a:moveTo>
                  <a:lnTo>
                    <a:pt x="21462" y="0"/>
                  </a:lnTo>
                  <a:lnTo>
                    <a:pt x="24384" y="126"/>
                  </a:lnTo>
                  <a:lnTo>
                    <a:pt x="26670" y="507"/>
                  </a:lnTo>
                  <a:lnTo>
                    <a:pt x="28956" y="762"/>
                  </a:lnTo>
                  <a:lnTo>
                    <a:pt x="35941" y="4825"/>
                  </a:lnTo>
                  <a:lnTo>
                    <a:pt x="35941" y="5714"/>
                  </a:lnTo>
                  <a:lnTo>
                    <a:pt x="35941" y="172212"/>
                  </a:lnTo>
                  <a:lnTo>
                    <a:pt x="35941" y="173100"/>
                  </a:lnTo>
                  <a:lnTo>
                    <a:pt x="35687" y="173862"/>
                  </a:lnTo>
                  <a:lnTo>
                    <a:pt x="35052" y="174625"/>
                  </a:lnTo>
                  <a:lnTo>
                    <a:pt x="34417" y="175387"/>
                  </a:lnTo>
                  <a:lnTo>
                    <a:pt x="33528" y="175894"/>
                  </a:lnTo>
                  <a:lnTo>
                    <a:pt x="32131" y="176402"/>
                  </a:lnTo>
                  <a:lnTo>
                    <a:pt x="30734" y="176911"/>
                  </a:lnTo>
                  <a:lnTo>
                    <a:pt x="28956" y="177164"/>
                  </a:lnTo>
                  <a:lnTo>
                    <a:pt x="26670" y="177546"/>
                  </a:lnTo>
                  <a:lnTo>
                    <a:pt x="24384" y="177800"/>
                  </a:lnTo>
                  <a:lnTo>
                    <a:pt x="21462" y="177926"/>
                  </a:lnTo>
                  <a:lnTo>
                    <a:pt x="17907" y="177926"/>
                  </a:lnTo>
                  <a:lnTo>
                    <a:pt x="14478" y="177926"/>
                  </a:lnTo>
                  <a:lnTo>
                    <a:pt x="11684" y="177800"/>
                  </a:lnTo>
                  <a:lnTo>
                    <a:pt x="9271" y="177546"/>
                  </a:lnTo>
                  <a:lnTo>
                    <a:pt x="6985" y="177164"/>
                  </a:lnTo>
                  <a:lnTo>
                    <a:pt x="5207" y="176911"/>
                  </a:lnTo>
                  <a:lnTo>
                    <a:pt x="3810" y="176402"/>
                  </a:lnTo>
                  <a:lnTo>
                    <a:pt x="2412" y="175894"/>
                  </a:lnTo>
                  <a:lnTo>
                    <a:pt x="1524" y="175387"/>
                  </a:lnTo>
                  <a:lnTo>
                    <a:pt x="889" y="174625"/>
                  </a:lnTo>
                  <a:lnTo>
                    <a:pt x="254" y="173862"/>
                  </a:lnTo>
                  <a:lnTo>
                    <a:pt x="0" y="173100"/>
                  </a:lnTo>
                  <a:lnTo>
                    <a:pt x="0" y="172212"/>
                  </a:lnTo>
                  <a:lnTo>
                    <a:pt x="0" y="5714"/>
                  </a:lnTo>
                  <a:lnTo>
                    <a:pt x="0" y="4825"/>
                  </a:lnTo>
                  <a:lnTo>
                    <a:pt x="254" y="4063"/>
                  </a:lnTo>
                  <a:lnTo>
                    <a:pt x="889" y="3301"/>
                  </a:lnTo>
                  <a:lnTo>
                    <a:pt x="1524" y="2539"/>
                  </a:lnTo>
                  <a:lnTo>
                    <a:pt x="2412" y="2031"/>
                  </a:lnTo>
                  <a:lnTo>
                    <a:pt x="3810" y="1524"/>
                  </a:lnTo>
                  <a:lnTo>
                    <a:pt x="5334" y="1142"/>
                  </a:lnTo>
                  <a:lnTo>
                    <a:pt x="7112" y="762"/>
                  </a:lnTo>
                  <a:lnTo>
                    <a:pt x="9398" y="507"/>
                  </a:lnTo>
                  <a:lnTo>
                    <a:pt x="11684" y="126"/>
                  </a:lnTo>
                  <a:lnTo>
                    <a:pt x="14478" y="0"/>
                  </a:lnTo>
                  <a:lnTo>
                    <a:pt x="17907" y="0"/>
                  </a:lnTo>
                  <a:close/>
                </a:path>
              </a:pathLst>
            </a:custGeom>
            <a:ln w="9143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12314" y="456564"/>
              <a:ext cx="697230" cy="19164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34377" y="410463"/>
              <a:ext cx="4083050" cy="233679"/>
            </a:xfrm>
            <a:custGeom>
              <a:avLst/>
              <a:gdLst/>
              <a:ahLst/>
              <a:cxnLst/>
              <a:rect l="l" t="t" r="r" b="b"/>
              <a:pathLst>
                <a:path w="4083050" h="233679">
                  <a:moveTo>
                    <a:pt x="3960888" y="52959"/>
                  </a:moveTo>
                  <a:lnTo>
                    <a:pt x="3965206" y="52959"/>
                  </a:lnTo>
                  <a:lnTo>
                    <a:pt x="3968508" y="53086"/>
                  </a:lnTo>
                  <a:lnTo>
                    <a:pt x="3971048" y="53339"/>
                  </a:lnTo>
                  <a:lnTo>
                    <a:pt x="3973588" y="53466"/>
                  </a:lnTo>
                  <a:lnTo>
                    <a:pt x="3975493" y="53721"/>
                  </a:lnTo>
                  <a:lnTo>
                    <a:pt x="3977017" y="54228"/>
                  </a:lnTo>
                  <a:lnTo>
                    <a:pt x="3978414" y="54610"/>
                  </a:lnTo>
                  <a:lnTo>
                    <a:pt x="3979430" y="55118"/>
                  </a:lnTo>
                  <a:lnTo>
                    <a:pt x="3980065" y="55880"/>
                  </a:lnTo>
                  <a:lnTo>
                    <a:pt x="3980573" y="56641"/>
                  </a:lnTo>
                  <a:lnTo>
                    <a:pt x="3981208" y="57531"/>
                  </a:lnTo>
                  <a:lnTo>
                    <a:pt x="3981716" y="58547"/>
                  </a:lnTo>
                  <a:lnTo>
                    <a:pt x="4012577" y="116839"/>
                  </a:lnTo>
                  <a:lnTo>
                    <a:pt x="4042676" y="58547"/>
                  </a:lnTo>
                  <a:lnTo>
                    <a:pt x="4043311" y="57531"/>
                  </a:lnTo>
                  <a:lnTo>
                    <a:pt x="4043819" y="56641"/>
                  </a:lnTo>
                  <a:lnTo>
                    <a:pt x="4044454" y="55880"/>
                  </a:lnTo>
                  <a:lnTo>
                    <a:pt x="4044962" y="55118"/>
                  </a:lnTo>
                  <a:lnTo>
                    <a:pt x="4045978" y="54610"/>
                  </a:lnTo>
                  <a:lnTo>
                    <a:pt x="4047248" y="54228"/>
                  </a:lnTo>
                  <a:lnTo>
                    <a:pt x="4048645" y="53721"/>
                  </a:lnTo>
                  <a:lnTo>
                    <a:pt x="4050423" y="53466"/>
                  </a:lnTo>
                  <a:lnTo>
                    <a:pt x="4052709" y="53339"/>
                  </a:lnTo>
                  <a:lnTo>
                    <a:pt x="4054995" y="53086"/>
                  </a:lnTo>
                  <a:lnTo>
                    <a:pt x="4058297" y="52959"/>
                  </a:lnTo>
                  <a:lnTo>
                    <a:pt x="4062361" y="52959"/>
                  </a:lnTo>
                  <a:lnTo>
                    <a:pt x="4066933" y="52959"/>
                  </a:lnTo>
                  <a:lnTo>
                    <a:pt x="4078490" y="55245"/>
                  </a:lnTo>
                  <a:lnTo>
                    <a:pt x="4079506" y="56134"/>
                  </a:lnTo>
                  <a:lnTo>
                    <a:pt x="4079760" y="57658"/>
                  </a:lnTo>
                  <a:lnTo>
                    <a:pt x="4079252" y="59562"/>
                  </a:lnTo>
                  <a:lnTo>
                    <a:pt x="4078744" y="61468"/>
                  </a:lnTo>
                  <a:lnTo>
                    <a:pt x="4077728" y="64008"/>
                  </a:lnTo>
                  <a:lnTo>
                    <a:pt x="4076204" y="67310"/>
                  </a:lnTo>
                  <a:lnTo>
                    <a:pt x="4036961" y="139191"/>
                  </a:lnTo>
                  <a:lnTo>
                    <a:pt x="4078871" y="216535"/>
                  </a:lnTo>
                  <a:lnTo>
                    <a:pt x="4080395" y="219710"/>
                  </a:lnTo>
                  <a:lnTo>
                    <a:pt x="4081538" y="222250"/>
                  </a:lnTo>
                  <a:lnTo>
                    <a:pt x="4082046" y="224155"/>
                  </a:lnTo>
                  <a:lnTo>
                    <a:pt x="4082554" y="226060"/>
                  </a:lnTo>
                  <a:lnTo>
                    <a:pt x="4068330" y="230886"/>
                  </a:lnTo>
                  <a:lnTo>
                    <a:pt x="4063250" y="230886"/>
                  </a:lnTo>
                  <a:lnTo>
                    <a:pt x="4059059" y="230886"/>
                  </a:lnTo>
                  <a:lnTo>
                    <a:pt x="4044327" y="227964"/>
                  </a:lnTo>
                  <a:lnTo>
                    <a:pt x="4043692" y="227330"/>
                  </a:lnTo>
                  <a:lnTo>
                    <a:pt x="4043184" y="226313"/>
                  </a:lnTo>
                  <a:lnTo>
                    <a:pt x="4042676" y="225298"/>
                  </a:lnTo>
                  <a:lnTo>
                    <a:pt x="4009656" y="161671"/>
                  </a:lnTo>
                  <a:lnTo>
                    <a:pt x="3976636" y="225298"/>
                  </a:lnTo>
                  <a:lnTo>
                    <a:pt x="3976128" y="226313"/>
                  </a:lnTo>
                  <a:lnTo>
                    <a:pt x="3975493" y="227330"/>
                  </a:lnTo>
                  <a:lnTo>
                    <a:pt x="3974858" y="227964"/>
                  </a:lnTo>
                  <a:lnTo>
                    <a:pt x="3974223" y="228726"/>
                  </a:lnTo>
                  <a:lnTo>
                    <a:pt x="3973207" y="229235"/>
                  </a:lnTo>
                  <a:lnTo>
                    <a:pt x="3960253" y="230886"/>
                  </a:lnTo>
                  <a:lnTo>
                    <a:pt x="3956062" y="230886"/>
                  </a:lnTo>
                  <a:lnTo>
                    <a:pt x="3951363" y="230886"/>
                  </a:lnTo>
                  <a:lnTo>
                    <a:pt x="3938790" y="226060"/>
                  </a:lnTo>
                  <a:lnTo>
                    <a:pt x="3939425" y="224155"/>
                  </a:lnTo>
                  <a:lnTo>
                    <a:pt x="3939933" y="222250"/>
                  </a:lnTo>
                  <a:lnTo>
                    <a:pt x="3941076" y="219710"/>
                  </a:lnTo>
                  <a:lnTo>
                    <a:pt x="3942727" y="216535"/>
                  </a:lnTo>
                  <a:lnTo>
                    <a:pt x="3985018" y="139573"/>
                  </a:lnTo>
                  <a:lnTo>
                    <a:pt x="3945775" y="67310"/>
                  </a:lnTo>
                  <a:lnTo>
                    <a:pt x="3944124" y="64008"/>
                  </a:lnTo>
                  <a:lnTo>
                    <a:pt x="3942981" y="61468"/>
                  </a:lnTo>
                  <a:lnTo>
                    <a:pt x="3942473" y="59436"/>
                  </a:lnTo>
                  <a:lnTo>
                    <a:pt x="3941838" y="57531"/>
                  </a:lnTo>
                  <a:lnTo>
                    <a:pt x="3948950" y="53339"/>
                  </a:lnTo>
                  <a:lnTo>
                    <a:pt x="3951744" y="53086"/>
                  </a:lnTo>
                  <a:lnTo>
                    <a:pt x="3955681" y="52959"/>
                  </a:lnTo>
                  <a:lnTo>
                    <a:pt x="3960888" y="52959"/>
                  </a:lnTo>
                  <a:close/>
                </a:path>
                <a:path w="4083050" h="233679">
                  <a:moveTo>
                    <a:pt x="3789692" y="52959"/>
                  </a:moveTo>
                  <a:lnTo>
                    <a:pt x="3793248" y="52959"/>
                  </a:lnTo>
                  <a:lnTo>
                    <a:pt x="3796042" y="53086"/>
                  </a:lnTo>
                  <a:lnTo>
                    <a:pt x="3798328" y="53466"/>
                  </a:lnTo>
                  <a:lnTo>
                    <a:pt x="3800614" y="53721"/>
                  </a:lnTo>
                  <a:lnTo>
                    <a:pt x="3806710" y="56261"/>
                  </a:lnTo>
                  <a:lnTo>
                    <a:pt x="3807345" y="57023"/>
                  </a:lnTo>
                  <a:lnTo>
                    <a:pt x="3807599" y="57785"/>
                  </a:lnTo>
                  <a:lnTo>
                    <a:pt x="3807599" y="58674"/>
                  </a:lnTo>
                  <a:lnTo>
                    <a:pt x="3807599" y="162813"/>
                  </a:lnTo>
                  <a:lnTo>
                    <a:pt x="3807599" y="169799"/>
                  </a:lnTo>
                  <a:lnTo>
                    <a:pt x="3808488" y="175768"/>
                  </a:lnTo>
                  <a:lnTo>
                    <a:pt x="3810139" y="180975"/>
                  </a:lnTo>
                  <a:lnTo>
                    <a:pt x="3811917" y="186055"/>
                  </a:lnTo>
                  <a:lnTo>
                    <a:pt x="3814330" y="190373"/>
                  </a:lnTo>
                  <a:lnTo>
                    <a:pt x="3817632" y="193675"/>
                  </a:lnTo>
                  <a:lnTo>
                    <a:pt x="3820807" y="196976"/>
                  </a:lnTo>
                  <a:lnTo>
                    <a:pt x="3824617" y="199516"/>
                  </a:lnTo>
                  <a:lnTo>
                    <a:pt x="3829189" y="201295"/>
                  </a:lnTo>
                  <a:lnTo>
                    <a:pt x="3833634" y="202946"/>
                  </a:lnTo>
                  <a:lnTo>
                    <a:pt x="3838714" y="203708"/>
                  </a:lnTo>
                  <a:lnTo>
                    <a:pt x="3844175" y="203708"/>
                  </a:lnTo>
                  <a:lnTo>
                    <a:pt x="3849890" y="203708"/>
                  </a:lnTo>
                  <a:lnTo>
                    <a:pt x="3870591" y="193675"/>
                  </a:lnTo>
                  <a:lnTo>
                    <a:pt x="3873766" y="190246"/>
                  </a:lnTo>
                  <a:lnTo>
                    <a:pt x="3876052" y="186182"/>
                  </a:lnTo>
                  <a:lnTo>
                    <a:pt x="3877830" y="181356"/>
                  </a:lnTo>
                  <a:lnTo>
                    <a:pt x="3879481" y="176530"/>
                  </a:lnTo>
                  <a:lnTo>
                    <a:pt x="3880243" y="170941"/>
                  </a:lnTo>
                  <a:lnTo>
                    <a:pt x="3880243" y="164846"/>
                  </a:lnTo>
                  <a:lnTo>
                    <a:pt x="3880243" y="58674"/>
                  </a:lnTo>
                  <a:lnTo>
                    <a:pt x="3880243" y="57785"/>
                  </a:lnTo>
                  <a:lnTo>
                    <a:pt x="3880624" y="57023"/>
                  </a:lnTo>
                  <a:lnTo>
                    <a:pt x="3881132" y="56261"/>
                  </a:lnTo>
                  <a:lnTo>
                    <a:pt x="3881640" y="55499"/>
                  </a:lnTo>
                  <a:lnTo>
                    <a:pt x="3889514" y="53466"/>
                  </a:lnTo>
                  <a:lnTo>
                    <a:pt x="3891800" y="53086"/>
                  </a:lnTo>
                  <a:lnTo>
                    <a:pt x="3894721" y="52959"/>
                  </a:lnTo>
                  <a:lnTo>
                    <a:pt x="3898150" y="52959"/>
                  </a:lnTo>
                  <a:lnTo>
                    <a:pt x="3901579" y="52959"/>
                  </a:lnTo>
                  <a:lnTo>
                    <a:pt x="3904373" y="53086"/>
                  </a:lnTo>
                  <a:lnTo>
                    <a:pt x="3906659" y="53466"/>
                  </a:lnTo>
                  <a:lnTo>
                    <a:pt x="3908818" y="53721"/>
                  </a:lnTo>
                  <a:lnTo>
                    <a:pt x="3914914" y="56261"/>
                  </a:lnTo>
                  <a:lnTo>
                    <a:pt x="3915422" y="57023"/>
                  </a:lnTo>
                  <a:lnTo>
                    <a:pt x="3915676" y="57785"/>
                  </a:lnTo>
                  <a:lnTo>
                    <a:pt x="3915676" y="58674"/>
                  </a:lnTo>
                  <a:lnTo>
                    <a:pt x="3915676" y="164464"/>
                  </a:lnTo>
                  <a:lnTo>
                    <a:pt x="3905072" y="205216"/>
                  </a:lnTo>
                  <a:lnTo>
                    <a:pt x="3874020" y="228600"/>
                  </a:lnTo>
                  <a:lnTo>
                    <a:pt x="3842778" y="233172"/>
                  </a:lnTo>
                  <a:lnTo>
                    <a:pt x="3834632" y="232910"/>
                  </a:lnTo>
                  <a:lnTo>
                    <a:pt x="3795395" y="220337"/>
                  </a:lnTo>
                  <a:lnTo>
                    <a:pt x="3773008" y="181689"/>
                  </a:lnTo>
                  <a:lnTo>
                    <a:pt x="3771785" y="165862"/>
                  </a:lnTo>
                  <a:lnTo>
                    <a:pt x="3771785" y="58674"/>
                  </a:lnTo>
                  <a:lnTo>
                    <a:pt x="3771785" y="57785"/>
                  </a:lnTo>
                  <a:lnTo>
                    <a:pt x="3781056" y="53466"/>
                  </a:lnTo>
                  <a:lnTo>
                    <a:pt x="3783342" y="53086"/>
                  </a:lnTo>
                  <a:lnTo>
                    <a:pt x="3786263" y="52959"/>
                  </a:lnTo>
                  <a:lnTo>
                    <a:pt x="3789692" y="52959"/>
                  </a:lnTo>
                  <a:close/>
                </a:path>
                <a:path w="4083050" h="233679">
                  <a:moveTo>
                    <a:pt x="3671201" y="52959"/>
                  </a:moveTo>
                  <a:lnTo>
                    <a:pt x="3676535" y="52959"/>
                  </a:lnTo>
                  <a:lnTo>
                    <a:pt x="3680853" y="53086"/>
                  </a:lnTo>
                  <a:lnTo>
                    <a:pt x="3684028" y="53212"/>
                  </a:lnTo>
                  <a:lnTo>
                    <a:pt x="3687203" y="53339"/>
                  </a:lnTo>
                  <a:lnTo>
                    <a:pt x="3689616" y="53721"/>
                  </a:lnTo>
                  <a:lnTo>
                    <a:pt x="3691394" y="54228"/>
                  </a:lnTo>
                  <a:lnTo>
                    <a:pt x="3693172" y="54610"/>
                  </a:lnTo>
                  <a:lnTo>
                    <a:pt x="3694442" y="55372"/>
                  </a:lnTo>
                  <a:lnTo>
                    <a:pt x="3695204" y="56387"/>
                  </a:lnTo>
                  <a:lnTo>
                    <a:pt x="3695966" y="57403"/>
                  </a:lnTo>
                  <a:lnTo>
                    <a:pt x="3751719" y="216662"/>
                  </a:lnTo>
                  <a:lnTo>
                    <a:pt x="3754005" y="226313"/>
                  </a:lnTo>
                  <a:lnTo>
                    <a:pt x="3753624" y="227837"/>
                  </a:lnTo>
                  <a:lnTo>
                    <a:pt x="3752608" y="228726"/>
                  </a:lnTo>
                  <a:lnTo>
                    <a:pt x="3751592" y="229743"/>
                  </a:lnTo>
                  <a:lnTo>
                    <a:pt x="3749814" y="230250"/>
                  </a:lnTo>
                  <a:lnTo>
                    <a:pt x="3747274" y="230505"/>
                  </a:lnTo>
                  <a:lnTo>
                    <a:pt x="3744734" y="230759"/>
                  </a:lnTo>
                  <a:lnTo>
                    <a:pt x="3741305" y="230886"/>
                  </a:lnTo>
                  <a:lnTo>
                    <a:pt x="3736860" y="230886"/>
                  </a:lnTo>
                  <a:lnTo>
                    <a:pt x="3732161" y="230886"/>
                  </a:lnTo>
                  <a:lnTo>
                    <a:pt x="3720096" y="229870"/>
                  </a:lnTo>
                  <a:lnTo>
                    <a:pt x="3718699" y="229488"/>
                  </a:lnTo>
                  <a:lnTo>
                    <a:pt x="3715905" y="225298"/>
                  </a:lnTo>
                  <a:lnTo>
                    <a:pt x="3703967" y="189864"/>
                  </a:lnTo>
                  <a:lnTo>
                    <a:pt x="3637800" y="189864"/>
                  </a:lnTo>
                  <a:lnTo>
                    <a:pt x="3626624" y="224282"/>
                  </a:lnTo>
                  <a:lnTo>
                    <a:pt x="3626243" y="225551"/>
                  </a:lnTo>
                  <a:lnTo>
                    <a:pt x="3625862" y="226695"/>
                  </a:lnTo>
                  <a:lnTo>
                    <a:pt x="3625227" y="227584"/>
                  </a:lnTo>
                  <a:lnTo>
                    <a:pt x="3624592" y="228346"/>
                  </a:lnTo>
                  <a:lnTo>
                    <a:pt x="3623703" y="229108"/>
                  </a:lnTo>
                  <a:lnTo>
                    <a:pt x="3622306" y="229615"/>
                  </a:lnTo>
                  <a:lnTo>
                    <a:pt x="3621036" y="230124"/>
                  </a:lnTo>
                  <a:lnTo>
                    <a:pt x="3619131" y="230377"/>
                  </a:lnTo>
                  <a:lnTo>
                    <a:pt x="3616718" y="230632"/>
                  </a:lnTo>
                  <a:lnTo>
                    <a:pt x="3614432" y="230759"/>
                  </a:lnTo>
                  <a:lnTo>
                    <a:pt x="3611257" y="230886"/>
                  </a:lnTo>
                  <a:lnTo>
                    <a:pt x="3607320" y="230886"/>
                  </a:lnTo>
                  <a:lnTo>
                    <a:pt x="3603129" y="230886"/>
                  </a:lnTo>
                  <a:lnTo>
                    <a:pt x="3592588" y="228473"/>
                  </a:lnTo>
                  <a:lnTo>
                    <a:pt x="3591699" y="227457"/>
                  </a:lnTo>
                  <a:lnTo>
                    <a:pt x="3591318" y="225933"/>
                  </a:lnTo>
                  <a:lnTo>
                    <a:pt x="3591699" y="224027"/>
                  </a:lnTo>
                  <a:lnTo>
                    <a:pt x="3591953" y="222123"/>
                  </a:lnTo>
                  <a:lnTo>
                    <a:pt x="3592588" y="219583"/>
                  </a:lnTo>
                  <a:lnTo>
                    <a:pt x="3593731" y="216408"/>
                  </a:lnTo>
                  <a:lnTo>
                    <a:pt x="3648087" y="60071"/>
                  </a:lnTo>
                  <a:lnTo>
                    <a:pt x="3648595" y="58547"/>
                  </a:lnTo>
                  <a:lnTo>
                    <a:pt x="3649230" y="57276"/>
                  </a:lnTo>
                  <a:lnTo>
                    <a:pt x="3649992" y="56387"/>
                  </a:lnTo>
                  <a:lnTo>
                    <a:pt x="3650627" y="55372"/>
                  </a:lnTo>
                  <a:lnTo>
                    <a:pt x="3651770" y="54610"/>
                  </a:lnTo>
                  <a:lnTo>
                    <a:pt x="3653421" y="54228"/>
                  </a:lnTo>
                  <a:lnTo>
                    <a:pt x="3654945" y="53721"/>
                  </a:lnTo>
                  <a:lnTo>
                    <a:pt x="3657231" y="53339"/>
                  </a:lnTo>
                  <a:lnTo>
                    <a:pt x="3660025" y="53212"/>
                  </a:lnTo>
                  <a:lnTo>
                    <a:pt x="3662819" y="53086"/>
                  </a:lnTo>
                  <a:lnTo>
                    <a:pt x="3666502" y="52959"/>
                  </a:lnTo>
                  <a:lnTo>
                    <a:pt x="3671201" y="52959"/>
                  </a:lnTo>
                  <a:close/>
                </a:path>
                <a:path w="4083050" h="233679">
                  <a:moveTo>
                    <a:pt x="3221367" y="52959"/>
                  </a:moveTo>
                  <a:lnTo>
                    <a:pt x="3224923" y="52959"/>
                  </a:lnTo>
                  <a:lnTo>
                    <a:pt x="3227844" y="53086"/>
                  </a:lnTo>
                  <a:lnTo>
                    <a:pt x="3230130" y="53466"/>
                  </a:lnTo>
                  <a:lnTo>
                    <a:pt x="3232416" y="53721"/>
                  </a:lnTo>
                  <a:lnTo>
                    <a:pt x="3238512" y="56261"/>
                  </a:lnTo>
                  <a:lnTo>
                    <a:pt x="3239147" y="57023"/>
                  </a:lnTo>
                  <a:lnTo>
                    <a:pt x="3239401" y="57785"/>
                  </a:lnTo>
                  <a:lnTo>
                    <a:pt x="3239401" y="58674"/>
                  </a:lnTo>
                  <a:lnTo>
                    <a:pt x="3239401" y="225171"/>
                  </a:lnTo>
                  <a:lnTo>
                    <a:pt x="3239401" y="226060"/>
                  </a:lnTo>
                  <a:lnTo>
                    <a:pt x="3239147" y="226822"/>
                  </a:lnTo>
                  <a:lnTo>
                    <a:pt x="3238512" y="227584"/>
                  </a:lnTo>
                  <a:lnTo>
                    <a:pt x="3237877" y="228346"/>
                  </a:lnTo>
                  <a:lnTo>
                    <a:pt x="3236988" y="228853"/>
                  </a:lnTo>
                  <a:lnTo>
                    <a:pt x="3235591" y="229362"/>
                  </a:lnTo>
                  <a:lnTo>
                    <a:pt x="3234194" y="229870"/>
                  </a:lnTo>
                  <a:lnTo>
                    <a:pt x="3232416" y="230124"/>
                  </a:lnTo>
                  <a:lnTo>
                    <a:pt x="3230130" y="230505"/>
                  </a:lnTo>
                  <a:lnTo>
                    <a:pt x="3227844" y="230759"/>
                  </a:lnTo>
                  <a:lnTo>
                    <a:pt x="3224923" y="230886"/>
                  </a:lnTo>
                  <a:lnTo>
                    <a:pt x="3221367" y="230886"/>
                  </a:lnTo>
                  <a:lnTo>
                    <a:pt x="3217938" y="230886"/>
                  </a:lnTo>
                  <a:lnTo>
                    <a:pt x="3215144" y="230759"/>
                  </a:lnTo>
                  <a:lnTo>
                    <a:pt x="3212731" y="230505"/>
                  </a:lnTo>
                  <a:lnTo>
                    <a:pt x="3210445" y="230124"/>
                  </a:lnTo>
                  <a:lnTo>
                    <a:pt x="3208667" y="229870"/>
                  </a:lnTo>
                  <a:lnTo>
                    <a:pt x="3207270" y="229362"/>
                  </a:lnTo>
                  <a:lnTo>
                    <a:pt x="3205873" y="228853"/>
                  </a:lnTo>
                  <a:lnTo>
                    <a:pt x="3204984" y="228346"/>
                  </a:lnTo>
                  <a:lnTo>
                    <a:pt x="3204349" y="227584"/>
                  </a:lnTo>
                  <a:lnTo>
                    <a:pt x="3203714" y="226822"/>
                  </a:lnTo>
                  <a:lnTo>
                    <a:pt x="3203460" y="226060"/>
                  </a:lnTo>
                  <a:lnTo>
                    <a:pt x="3203460" y="225171"/>
                  </a:lnTo>
                  <a:lnTo>
                    <a:pt x="3203460" y="58674"/>
                  </a:lnTo>
                  <a:lnTo>
                    <a:pt x="3203460" y="57785"/>
                  </a:lnTo>
                  <a:lnTo>
                    <a:pt x="3203714" y="57023"/>
                  </a:lnTo>
                  <a:lnTo>
                    <a:pt x="3204349" y="56261"/>
                  </a:lnTo>
                  <a:lnTo>
                    <a:pt x="3204984" y="55499"/>
                  </a:lnTo>
                  <a:lnTo>
                    <a:pt x="3205873" y="54990"/>
                  </a:lnTo>
                  <a:lnTo>
                    <a:pt x="3207270" y="54483"/>
                  </a:lnTo>
                  <a:lnTo>
                    <a:pt x="3208794" y="54101"/>
                  </a:lnTo>
                  <a:lnTo>
                    <a:pt x="3210572" y="53721"/>
                  </a:lnTo>
                  <a:lnTo>
                    <a:pt x="3212858" y="53466"/>
                  </a:lnTo>
                  <a:lnTo>
                    <a:pt x="3215144" y="53086"/>
                  </a:lnTo>
                  <a:lnTo>
                    <a:pt x="3217938" y="52959"/>
                  </a:lnTo>
                  <a:lnTo>
                    <a:pt x="3221367" y="52959"/>
                  </a:lnTo>
                  <a:close/>
                </a:path>
                <a:path w="4083050" h="233679">
                  <a:moveTo>
                    <a:pt x="3104019" y="52959"/>
                  </a:moveTo>
                  <a:lnTo>
                    <a:pt x="3107575" y="52959"/>
                  </a:lnTo>
                  <a:lnTo>
                    <a:pt x="3110496" y="53086"/>
                  </a:lnTo>
                  <a:lnTo>
                    <a:pt x="3112782" y="53466"/>
                  </a:lnTo>
                  <a:lnTo>
                    <a:pt x="3115068" y="53721"/>
                  </a:lnTo>
                  <a:lnTo>
                    <a:pt x="3121164" y="56261"/>
                  </a:lnTo>
                  <a:lnTo>
                    <a:pt x="3121799" y="57023"/>
                  </a:lnTo>
                  <a:lnTo>
                    <a:pt x="3122053" y="57785"/>
                  </a:lnTo>
                  <a:lnTo>
                    <a:pt x="3122053" y="58674"/>
                  </a:lnTo>
                  <a:lnTo>
                    <a:pt x="3122053" y="200533"/>
                  </a:lnTo>
                  <a:lnTo>
                    <a:pt x="3177425" y="200533"/>
                  </a:lnTo>
                  <a:lnTo>
                    <a:pt x="3178441" y="200533"/>
                  </a:lnTo>
                  <a:lnTo>
                    <a:pt x="3179203" y="200787"/>
                  </a:lnTo>
                  <a:lnTo>
                    <a:pt x="3179838" y="201295"/>
                  </a:lnTo>
                  <a:lnTo>
                    <a:pt x="3180600" y="201675"/>
                  </a:lnTo>
                  <a:lnTo>
                    <a:pt x="3181108" y="202564"/>
                  </a:lnTo>
                  <a:lnTo>
                    <a:pt x="3182886" y="212344"/>
                  </a:lnTo>
                  <a:lnTo>
                    <a:pt x="3182886" y="215011"/>
                  </a:lnTo>
                  <a:lnTo>
                    <a:pt x="3182886" y="217805"/>
                  </a:lnTo>
                  <a:lnTo>
                    <a:pt x="3179838" y="229235"/>
                  </a:lnTo>
                  <a:lnTo>
                    <a:pt x="3179203" y="229743"/>
                  </a:lnTo>
                  <a:lnTo>
                    <a:pt x="3178441" y="229997"/>
                  </a:lnTo>
                  <a:lnTo>
                    <a:pt x="3177425" y="229997"/>
                  </a:lnTo>
                  <a:lnTo>
                    <a:pt x="3096780" y="229997"/>
                  </a:lnTo>
                  <a:lnTo>
                    <a:pt x="3093732" y="229997"/>
                  </a:lnTo>
                  <a:lnTo>
                    <a:pt x="3091192" y="229108"/>
                  </a:lnTo>
                  <a:lnTo>
                    <a:pt x="3089160" y="227330"/>
                  </a:lnTo>
                  <a:lnTo>
                    <a:pt x="3087128" y="225551"/>
                  </a:lnTo>
                  <a:lnTo>
                    <a:pt x="3086112" y="222758"/>
                  </a:lnTo>
                  <a:lnTo>
                    <a:pt x="3086112" y="218694"/>
                  </a:lnTo>
                  <a:lnTo>
                    <a:pt x="3086112" y="58674"/>
                  </a:lnTo>
                  <a:lnTo>
                    <a:pt x="3086112" y="57785"/>
                  </a:lnTo>
                  <a:lnTo>
                    <a:pt x="3086366" y="57023"/>
                  </a:lnTo>
                  <a:lnTo>
                    <a:pt x="3095383" y="53466"/>
                  </a:lnTo>
                  <a:lnTo>
                    <a:pt x="3097796" y="53086"/>
                  </a:lnTo>
                  <a:lnTo>
                    <a:pt x="3100590" y="52959"/>
                  </a:lnTo>
                  <a:lnTo>
                    <a:pt x="3104019" y="52959"/>
                  </a:lnTo>
                  <a:close/>
                </a:path>
                <a:path w="4083050" h="233679">
                  <a:moveTo>
                    <a:pt x="18808" y="52959"/>
                  </a:moveTo>
                  <a:lnTo>
                    <a:pt x="22987" y="52959"/>
                  </a:lnTo>
                  <a:lnTo>
                    <a:pt x="26327" y="53086"/>
                  </a:lnTo>
                  <a:lnTo>
                    <a:pt x="28816" y="53339"/>
                  </a:lnTo>
                  <a:lnTo>
                    <a:pt x="31318" y="53466"/>
                  </a:lnTo>
                  <a:lnTo>
                    <a:pt x="59524" y="102743"/>
                  </a:lnTo>
                  <a:lnTo>
                    <a:pt x="61429" y="106934"/>
                  </a:lnTo>
                  <a:lnTo>
                    <a:pt x="63322" y="111251"/>
                  </a:lnTo>
                  <a:lnTo>
                    <a:pt x="65176" y="115950"/>
                  </a:lnTo>
                  <a:lnTo>
                    <a:pt x="67043" y="120523"/>
                  </a:lnTo>
                  <a:lnTo>
                    <a:pt x="68922" y="125349"/>
                  </a:lnTo>
                  <a:lnTo>
                    <a:pt x="70827" y="130556"/>
                  </a:lnTo>
                  <a:lnTo>
                    <a:pt x="71107" y="130556"/>
                  </a:lnTo>
                  <a:lnTo>
                    <a:pt x="72821" y="125602"/>
                  </a:lnTo>
                  <a:lnTo>
                    <a:pt x="74599" y="120776"/>
                  </a:lnTo>
                  <a:lnTo>
                    <a:pt x="76415" y="116205"/>
                  </a:lnTo>
                  <a:lnTo>
                    <a:pt x="78231" y="111506"/>
                  </a:lnTo>
                  <a:lnTo>
                    <a:pt x="79997" y="107187"/>
                  </a:lnTo>
                  <a:lnTo>
                    <a:pt x="81724" y="102997"/>
                  </a:lnTo>
                  <a:lnTo>
                    <a:pt x="101066" y="59944"/>
                  </a:lnTo>
                  <a:lnTo>
                    <a:pt x="101511" y="58547"/>
                  </a:lnTo>
                  <a:lnTo>
                    <a:pt x="102082" y="57403"/>
                  </a:lnTo>
                  <a:lnTo>
                    <a:pt x="102768" y="56514"/>
                  </a:lnTo>
                  <a:lnTo>
                    <a:pt x="103441" y="55625"/>
                  </a:lnTo>
                  <a:lnTo>
                    <a:pt x="104470" y="54863"/>
                  </a:lnTo>
                  <a:lnTo>
                    <a:pt x="105829" y="54356"/>
                  </a:lnTo>
                  <a:lnTo>
                    <a:pt x="107187" y="53848"/>
                  </a:lnTo>
                  <a:lnTo>
                    <a:pt x="109054" y="53466"/>
                  </a:lnTo>
                  <a:lnTo>
                    <a:pt x="111417" y="53339"/>
                  </a:lnTo>
                  <a:lnTo>
                    <a:pt x="113766" y="53086"/>
                  </a:lnTo>
                  <a:lnTo>
                    <a:pt x="116903" y="52959"/>
                  </a:lnTo>
                  <a:lnTo>
                    <a:pt x="120802" y="52959"/>
                  </a:lnTo>
                  <a:lnTo>
                    <a:pt x="125984" y="52959"/>
                  </a:lnTo>
                  <a:lnTo>
                    <a:pt x="129997" y="53086"/>
                  </a:lnTo>
                  <a:lnTo>
                    <a:pt x="132854" y="53339"/>
                  </a:lnTo>
                  <a:lnTo>
                    <a:pt x="135724" y="53594"/>
                  </a:lnTo>
                  <a:lnTo>
                    <a:pt x="137668" y="54228"/>
                  </a:lnTo>
                  <a:lnTo>
                    <a:pt x="138709" y="55118"/>
                  </a:lnTo>
                  <a:lnTo>
                    <a:pt x="139763" y="56134"/>
                  </a:lnTo>
                  <a:lnTo>
                    <a:pt x="140004" y="57531"/>
                  </a:lnTo>
                  <a:lnTo>
                    <a:pt x="139458" y="59436"/>
                  </a:lnTo>
                  <a:lnTo>
                    <a:pt x="138925" y="61340"/>
                  </a:lnTo>
                  <a:lnTo>
                    <a:pt x="137833" y="63881"/>
                  </a:lnTo>
                  <a:lnTo>
                    <a:pt x="136194" y="67183"/>
                  </a:lnTo>
                  <a:lnTo>
                    <a:pt x="87985" y="163195"/>
                  </a:lnTo>
                  <a:lnTo>
                    <a:pt x="87985" y="225171"/>
                  </a:lnTo>
                  <a:lnTo>
                    <a:pt x="87985" y="226060"/>
                  </a:lnTo>
                  <a:lnTo>
                    <a:pt x="87693" y="226822"/>
                  </a:lnTo>
                  <a:lnTo>
                    <a:pt x="87109" y="227584"/>
                  </a:lnTo>
                  <a:lnTo>
                    <a:pt x="86512" y="228346"/>
                  </a:lnTo>
                  <a:lnTo>
                    <a:pt x="85534" y="228853"/>
                  </a:lnTo>
                  <a:lnTo>
                    <a:pt x="84175" y="229362"/>
                  </a:lnTo>
                  <a:lnTo>
                    <a:pt x="82816" y="229870"/>
                  </a:lnTo>
                  <a:lnTo>
                    <a:pt x="80975" y="230124"/>
                  </a:lnTo>
                  <a:lnTo>
                    <a:pt x="78663" y="230505"/>
                  </a:lnTo>
                  <a:lnTo>
                    <a:pt x="76339" y="230759"/>
                  </a:lnTo>
                  <a:lnTo>
                    <a:pt x="73469" y="230886"/>
                  </a:lnTo>
                  <a:lnTo>
                    <a:pt x="70015" y="230886"/>
                  </a:lnTo>
                  <a:lnTo>
                    <a:pt x="66471" y="230886"/>
                  </a:lnTo>
                  <a:lnTo>
                    <a:pt x="63563" y="230759"/>
                  </a:lnTo>
                  <a:lnTo>
                    <a:pt x="61302" y="230505"/>
                  </a:lnTo>
                  <a:lnTo>
                    <a:pt x="59029" y="230124"/>
                  </a:lnTo>
                  <a:lnTo>
                    <a:pt x="57188" y="229870"/>
                  </a:lnTo>
                  <a:lnTo>
                    <a:pt x="55778" y="229362"/>
                  </a:lnTo>
                  <a:lnTo>
                    <a:pt x="54381" y="228853"/>
                  </a:lnTo>
                  <a:lnTo>
                    <a:pt x="53403" y="228346"/>
                  </a:lnTo>
                  <a:lnTo>
                    <a:pt x="52857" y="227584"/>
                  </a:lnTo>
                  <a:lnTo>
                    <a:pt x="52311" y="226822"/>
                  </a:lnTo>
                  <a:lnTo>
                    <a:pt x="52031" y="226060"/>
                  </a:lnTo>
                  <a:lnTo>
                    <a:pt x="52031" y="225171"/>
                  </a:lnTo>
                  <a:lnTo>
                    <a:pt x="52031" y="163195"/>
                  </a:lnTo>
                  <a:lnTo>
                    <a:pt x="3835" y="67183"/>
                  </a:lnTo>
                  <a:lnTo>
                    <a:pt x="2108" y="63753"/>
                  </a:lnTo>
                  <a:lnTo>
                    <a:pt x="990" y="61213"/>
                  </a:lnTo>
                  <a:lnTo>
                    <a:pt x="495" y="59309"/>
                  </a:lnTo>
                  <a:lnTo>
                    <a:pt x="0" y="57531"/>
                  </a:lnTo>
                  <a:lnTo>
                    <a:pt x="266" y="56134"/>
                  </a:lnTo>
                  <a:lnTo>
                    <a:pt x="13817" y="52959"/>
                  </a:lnTo>
                  <a:lnTo>
                    <a:pt x="18808" y="52959"/>
                  </a:lnTo>
                  <a:close/>
                </a:path>
                <a:path w="4083050" h="233679">
                  <a:moveTo>
                    <a:pt x="3462159" y="50673"/>
                  </a:moveTo>
                  <a:lnTo>
                    <a:pt x="3466350" y="50673"/>
                  </a:lnTo>
                  <a:lnTo>
                    <a:pt x="3470541" y="51053"/>
                  </a:lnTo>
                  <a:lnTo>
                    <a:pt x="3474732" y="51688"/>
                  </a:lnTo>
                  <a:lnTo>
                    <a:pt x="3478923" y="52324"/>
                  </a:lnTo>
                  <a:lnTo>
                    <a:pt x="3482860" y="53086"/>
                  </a:lnTo>
                  <a:lnTo>
                    <a:pt x="3486416" y="54228"/>
                  </a:lnTo>
                  <a:lnTo>
                    <a:pt x="3490099" y="55372"/>
                  </a:lnTo>
                  <a:lnTo>
                    <a:pt x="3504831" y="70103"/>
                  </a:lnTo>
                  <a:lnTo>
                    <a:pt x="3504958" y="71627"/>
                  </a:lnTo>
                  <a:lnTo>
                    <a:pt x="3504958" y="73660"/>
                  </a:lnTo>
                  <a:lnTo>
                    <a:pt x="3504958" y="76073"/>
                  </a:lnTo>
                  <a:lnTo>
                    <a:pt x="3504958" y="78612"/>
                  </a:lnTo>
                  <a:lnTo>
                    <a:pt x="3504831" y="80899"/>
                  </a:lnTo>
                  <a:lnTo>
                    <a:pt x="3502672" y="89788"/>
                  </a:lnTo>
                  <a:lnTo>
                    <a:pt x="3502164" y="90297"/>
                  </a:lnTo>
                  <a:lnTo>
                    <a:pt x="3501275" y="90550"/>
                  </a:lnTo>
                  <a:lnTo>
                    <a:pt x="3500259" y="90550"/>
                  </a:lnTo>
                  <a:lnTo>
                    <a:pt x="3499370" y="90550"/>
                  </a:lnTo>
                  <a:lnTo>
                    <a:pt x="3497719" y="89915"/>
                  </a:lnTo>
                  <a:lnTo>
                    <a:pt x="3495560" y="88646"/>
                  </a:lnTo>
                  <a:lnTo>
                    <a:pt x="3493401" y="87375"/>
                  </a:lnTo>
                  <a:lnTo>
                    <a:pt x="3490734" y="85978"/>
                  </a:lnTo>
                  <a:lnTo>
                    <a:pt x="3487559" y="84582"/>
                  </a:lnTo>
                  <a:lnTo>
                    <a:pt x="3484384" y="83058"/>
                  </a:lnTo>
                  <a:lnTo>
                    <a:pt x="3480701" y="81661"/>
                  </a:lnTo>
                  <a:lnTo>
                    <a:pt x="3476510" y="80390"/>
                  </a:lnTo>
                  <a:lnTo>
                    <a:pt x="3472319" y="79248"/>
                  </a:lnTo>
                  <a:lnTo>
                    <a:pt x="3467747" y="78612"/>
                  </a:lnTo>
                  <a:lnTo>
                    <a:pt x="3462794" y="78612"/>
                  </a:lnTo>
                  <a:lnTo>
                    <a:pt x="3458857" y="78612"/>
                  </a:lnTo>
                  <a:lnTo>
                    <a:pt x="3439426" y="94869"/>
                  </a:lnTo>
                  <a:lnTo>
                    <a:pt x="3439426" y="97536"/>
                  </a:lnTo>
                  <a:lnTo>
                    <a:pt x="3439426" y="101473"/>
                  </a:lnTo>
                  <a:lnTo>
                    <a:pt x="3463429" y="121538"/>
                  </a:lnTo>
                  <a:lnTo>
                    <a:pt x="3468001" y="123571"/>
                  </a:lnTo>
                  <a:lnTo>
                    <a:pt x="3472573" y="125602"/>
                  </a:lnTo>
                  <a:lnTo>
                    <a:pt x="3477272" y="127762"/>
                  </a:lnTo>
                  <a:lnTo>
                    <a:pt x="3481971" y="129921"/>
                  </a:lnTo>
                  <a:lnTo>
                    <a:pt x="3486670" y="132461"/>
                  </a:lnTo>
                  <a:lnTo>
                    <a:pt x="3491242" y="135255"/>
                  </a:lnTo>
                  <a:lnTo>
                    <a:pt x="3495687" y="137922"/>
                  </a:lnTo>
                  <a:lnTo>
                    <a:pt x="3499751" y="141224"/>
                  </a:lnTo>
                  <a:lnTo>
                    <a:pt x="3503307" y="145161"/>
                  </a:lnTo>
                  <a:lnTo>
                    <a:pt x="3506863" y="148971"/>
                  </a:lnTo>
                  <a:lnTo>
                    <a:pt x="3509657" y="153543"/>
                  </a:lnTo>
                  <a:lnTo>
                    <a:pt x="3511943" y="158750"/>
                  </a:lnTo>
                  <a:lnTo>
                    <a:pt x="3514102" y="163957"/>
                  </a:lnTo>
                  <a:lnTo>
                    <a:pt x="3515118" y="170180"/>
                  </a:lnTo>
                  <a:lnTo>
                    <a:pt x="3515118" y="177164"/>
                  </a:lnTo>
                  <a:lnTo>
                    <a:pt x="3515118" y="186436"/>
                  </a:lnTo>
                  <a:lnTo>
                    <a:pt x="3495941" y="219075"/>
                  </a:lnTo>
                  <a:lnTo>
                    <a:pt x="3490099" y="223774"/>
                  </a:lnTo>
                  <a:lnTo>
                    <a:pt x="3449967" y="233172"/>
                  </a:lnTo>
                  <a:lnTo>
                    <a:pt x="3443871" y="233172"/>
                  </a:lnTo>
                  <a:lnTo>
                    <a:pt x="3406533" y="222123"/>
                  </a:lnTo>
                  <a:lnTo>
                    <a:pt x="3400056" y="209041"/>
                  </a:lnTo>
                  <a:lnTo>
                    <a:pt x="3400056" y="204850"/>
                  </a:lnTo>
                  <a:lnTo>
                    <a:pt x="3400056" y="202057"/>
                  </a:lnTo>
                  <a:lnTo>
                    <a:pt x="3404374" y="189864"/>
                  </a:lnTo>
                  <a:lnTo>
                    <a:pt x="3405263" y="189864"/>
                  </a:lnTo>
                  <a:lnTo>
                    <a:pt x="3406533" y="189864"/>
                  </a:lnTo>
                  <a:lnTo>
                    <a:pt x="3408311" y="190626"/>
                  </a:lnTo>
                  <a:lnTo>
                    <a:pt x="3410597" y="192150"/>
                  </a:lnTo>
                  <a:lnTo>
                    <a:pt x="3413010" y="193675"/>
                  </a:lnTo>
                  <a:lnTo>
                    <a:pt x="3415931" y="195325"/>
                  </a:lnTo>
                  <a:lnTo>
                    <a:pt x="3419614" y="197103"/>
                  </a:lnTo>
                  <a:lnTo>
                    <a:pt x="3423170" y="198882"/>
                  </a:lnTo>
                  <a:lnTo>
                    <a:pt x="3427488" y="200533"/>
                  </a:lnTo>
                  <a:lnTo>
                    <a:pt x="3432568" y="202057"/>
                  </a:lnTo>
                  <a:lnTo>
                    <a:pt x="3437648" y="203581"/>
                  </a:lnTo>
                  <a:lnTo>
                    <a:pt x="3443490" y="204343"/>
                  </a:lnTo>
                  <a:lnTo>
                    <a:pt x="3450094" y="204343"/>
                  </a:lnTo>
                  <a:lnTo>
                    <a:pt x="3454412" y="204343"/>
                  </a:lnTo>
                  <a:lnTo>
                    <a:pt x="3458349" y="203835"/>
                  </a:lnTo>
                  <a:lnTo>
                    <a:pt x="3461778" y="202691"/>
                  </a:lnTo>
                  <a:lnTo>
                    <a:pt x="3465207" y="201675"/>
                  </a:lnTo>
                  <a:lnTo>
                    <a:pt x="3468128" y="200278"/>
                  </a:lnTo>
                  <a:lnTo>
                    <a:pt x="3470541" y="198247"/>
                  </a:lnTo>
                  <a:lnTo>
                    <a:pt x="3472954" y="196341"/>
                  </a:lnTo>
                  <a:lnTo>
                    <a:pt x="3474859" y="194056"/>
                  </a:lnTo>
                  <a:lnTo>
                    <a:pt x="3476129" y="191262"/>
                  </a:lnTo>
                  <a:lnTo>
                    <a:pt x="3477399" y="188468"/>
                  </a:lnTo>
                  <a:lnTo>
                    <a:pt x="3478034" y="185293"/>
                  </a:lnTo>
                  <a:lnTo>
                    <a:pt x="3478034" y="181863"/>
                  </a:lnTo>
                  <a:lnTo>
                    <a:pt x="3478034" y="177800"/>
                  </a:lnTo>
                  <a:lnTo>
                    <a:pt x="3476891" y="174371"/>
                  </a:lnTo>
                  <a:lnTo>
                    <a:pt x="3474732" y="171576"/>
                  </a:lnTo>
                  <a:lnTo>
                    <a:pt x="3472573" y="168656"/>
                  </a:lnTo>
                  <a:lnTo>
                    <a:pt x="3469652" y="166115"/>
                  </a:lnTo>
                  <a:lnTo>
                    <a:pt x="3466223" y="163957"/>
                  </a:lnTo>
                  <a:lnTo>
                    <a:pt x="3462667" y="161671"/>
                  </a:lnTo>
                  <a:lnTo>
                    <a:pt x="3458730" y="159638"/>
                  </a:lnTo>
                  <a:lnTo>
                    <a:pt x="3454285" y="157607"/>
                  </a:lnTo>
                  <a:lnTo>
                    <a:pt x="3449840" y="155701"/>
                  </a:lnTo>
                  <a:lnTo>
                    <a:pt x="3445268" y="153670"/>
                  </a:lnTo>
                  <a:lnTo>
                    <a:pt x="3414915" y="134112"/>
                  </a:lnTo>
                  <a:lnTo>
                    <a:pt x="3411359" y="130301"/>
                  </a:lnTo>
                  <a:lnTo>
                    <a:pt x="3408565" y="125730"/>
                  </a:lnTo>
                  <a:lnTo>
                    <a:pt x="3406406" y="120396"/>
                  </a:lnTo>
                  <a:lnTo>
                    <a:pt x="3404120" y="115188"/>
                  </a:lnTo>
                  <a:lnTo>
                    <a:pt x="3403104" y="108838"/>
                  </a:lnTo>
                  <a:lnTo>
                    <a:pt x="3403104" y="101473"/>
                  </a:lnTo>
                  <a:lnTo>
                    <a:pt x="3403104" y="93090"/>
                  </a:lnTo>
                  <a:lnTo>
                    <a:pt x="3404628" y="85598"/>
                  </a:lnTo>
                  <a:lnTo>
                    <a:pt x="3407803" y="79248"/>
                  </a:lnTo>
                  <a:lnTo>
                    <a:pt x="3410978" y="72771"/>
                  </a:lnTo>
                  <a:lnTo>
                    <a:pt x="3439299" y="53848"/>
                  </a:lnTo>
                  <a:lnTo>
                    <a:pt x="3446411" y="51688"/>
                  </a:lnTo>
                  <a:lnTo>
                    <a:pt x="3454158" y="50673"/>
                  </a:lnTo>
                  <a:lnTo>
                    <a:pt x="3462159" y="50673"/>
                  </a:lnTo>
                  <a:close/>
                </a:path>
                <a:path w="4083050" h="233679">
                  <a:moveTo>
                    <a:pt x="2727083" y="50673"/>
                  </a:moveTo>
                  <a:lnTo>
                    <a:pt x="2769719" y="59031"/>
                  </a:lnTo>
                  <a:lnTo>
                    <a:pt x="2800563" y="92178"/>
                  </a:lnTo>
                  <a:lnTo>
                    <a:pt x="2808744" y="139826"/>
                  </a:lnTo>
                  <a:lnTo>
                    <a:pt x="2808409" y="150566"/>
                  </a:lnTo>
                  <a:lnTo>
                    <a:pt x="2796552" y="195072"/>
                  </a:lnTo>
                  <a:lnTo>
                    <a:pt x="2768080" y="223319"/>
                  </a:lnTo>
                  <a:lnTo>
                    <a:pt x="2723781" y="233172"/>
                  </a:lnTo>
                  <a:lnTo>
                    <a:pt x="2713826" y="232838"/>
                  </a:lnTo>
                  <a:lnTo>
                    <a:pt x="2673838" y="220964"/>
                  </a:lnTo>
                  <a:lnTo>
                    <a:pt x="2647073" y="183387"/>
                  </a:lnTo>
                  <a:lnTo>
                    <a:pt x="2641993" y="143001"/>
                  </a:lnTo>
                  <a:lnTo>
                    <a:pt x="2642327" y="132595"/>
                  </a:lnTo>
                  <a:lnTo>
                    <a:pt x="2654169" y="88741"/>
                  </a:lnTo>
                  <a:lnTo>
                    <a:pt x="2682586" y="60650"/>
                  </a:lnTo>
                  <a:lnTo>
                    <a:pt x="2727083" y="50673"/>
                  </a:lnTo>
                  <a:close/>
                </a:path>
                <a:path w="4083050" h="233679">
                  <a:moveTo>
                    <a:pt x="3362464" y="0"/>
                  </a:moveTo>
                  <a:lnTo>
                    <a:pt x="3366655" y="0"/>
                  </a:lnTo>
                  <a:lnTo>
                    <a:pt x="3369830" y="253"/>
                  </a:lnTo>
                  <a:lnTo>
                    <a:pt x="3372116" y="888"/>
                  </a:lnTo>
                  <a:lnTo>
                    <a:pt x="3374529" y="1397"/>
                  </a:lnTo>
                  <a:lnTo>
                    <a:pt x="3376053" y="2159"/>
                  </a:lnTo>
                  <a:lnTo>
                    <a:pt x="3376942" y="2921"/>
                  </a:lnTo>
                  <a:lnTo>
                    <a:pt x="3377831" y="3810"/>
                  </a:lnTo>
                  <a:lnTo>
                    <a:pt x="3377958" y="4825"/>
                  </a:lnTo>
                  <a:lnTo>
                    <a:pt x="3377577" y="5841"/>
                  </a:lnTo>
                  <a:lnTo>
                    <a:pt x="3377069" y="6985"/>
                  </a:lnTo>
                  <a:lnTo>
                    <a:pt x="3376180" y="8127"/>
                  </a:lnTo>
                  <a:lnTo>
                    <a:pt x="3374910" y="9271"/>
                  </a:lnTo>
                  <a:lnTo>
                    <a:pt x="3344684" y="36575"/>
                  </a:lnTo>
                  <a:lnTo>
                    <a:pt x="3343795" y="37337"/>
                  </a:lnTo>
                  <a:lnTo>
                    <a:pt x="3342906" y="38100"/>
                  </a:lnTo>
                  <a:lnTo>
                    <a:pt x="3341890" y="38608"/>
                  </a:lnTo>
                  <a:lnTo>
                    <a:pt x="3329317" y="41275"/>
                  </a:lnTo>
                  <a:lnTo>
                    <a:pt x="3326523" y="41275"/>
                  </a:lnTo>
                  <a:lnTo>
                    <a:pt x="3323348" y="41275"/>
                  </a:lnTo>
                  <a:lnTo>
                    <a:pt x="3314077" y="38226"/>
                  </a:lnTo>
                  <a:lnTo>
                    <a:pt x="3314204" y="37337"/>
                  </a:lnTo>
                  <a:lnTo>
                    <a:pt x="3314458" y="36449"/>
                  </a:lnTo>
                  <a:lnTo>
                    <a:pt x="3315093" y="35306"/>
                  </a:lnTo>
                  <a:lnTo>
                    <a:pt x="3316109" y="34036"/>
                  </a:lnTo>
                  <a:lnTo>
                    <a:pt x="3340620" y="6350"/>
                  </a:lnTo>
                  <a:lnTo>
                    <a:pt x="3341763" y="4952"/>
                  </a:lnTo>
                  <a:lnTo>
                    <a:pt x="3343033" y="3810"/>
                  </a:lnTo>
                  <a:lnTo>
                    <a:pt x="3344049" y="3048"/>
                  </a:lnTo>
                  <a:lnTo>
                    <a:pt x="3345192" y="2159"/>
                  </a:lnTo>
                  <a:lnTo>
                    <a:pt x="3346589" y="1524"/>
                  </a:lnTo>
                  <a:lnTo>
                    <a:pt x="3348240" y="1143"/>
                  </a:lnTo>
                  <a:lnTo>
                    <a:pt x="3349764" y="635"/>
                  </a:lnTo>
                  <a:lnTo>
                    <a:pt x="3351669" y="381"/>
                  </a:lnTo>
                  <a:lnTo>
                    <a:pt x="3353955" y="253"/>
                  </a:lnTo>
                  <a:lnTo>
                    <a:pt x="3356241" y="126"/>
                  </a:lnTo>
                  <a:lnTo>
                    <a:pt x="3359035" y="0"/>
                  </a:lnTo>
                  <a:lnTo>
                    <a:pt x="3362464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8200"/>
            <a:ext cx="83058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58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492" y="1164336"/>
            <a:ext cx="754380" cy="681355"/>
            <a:chOff x="126492" y="1164336"/>
            <a:chExt cx="754380" cy="6813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492" y="1164336"/>
              <a:ext cx="754380" cy="68122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644" y="1187196"/>
              <a:ext cx="673608" cy="54254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9514" y="1196721"/>
              <a:ext cx="648335" cy="576580"/>
            </a:xfrm>
            <a:custGeom>
              <a:avLst/>
              <a:gdLst/>
              <a:ahLst/>
              <a:cxnLst/>
              <a:rect l="l" t="t" r="r" b="b"/>
              <a:pathLst>
                <a:path w="648335" h="576580">
                  <a:moveTo>
                    <a:pt x="324027" y="0"/>
                  </a:moveTo>
                  <a:lnTo>
                    <a:pt x="271468" y="3771"/>
                  </a:lnTo>
                  <a:lnTo>
                    <a:pt x="221609" y="14691"/>
                  </a:lnTo>
                  <a:lnTo>
                    <a:pt x="175118" y="32164"/>
                  </a:lnTo>
                  <a:lnTo>
                    <a:pt x="132661" y="55595"/>
                  </a:lnTo>
                  <a:lnTo>
                    <a:pt x="94905" y="84391"/>
                  </a:lnTo>
                  <a:lnTo>
                    <a:pt x="62518" y="117957"/>
                  </a:lnTo>
                  <a:lnTo>
                    <a:pt x="36167" y="155699"/>
                  </a:lnTo>
                  <a:lnTo>
                    <a:pt x="16519" y="197022"/>
                  </a:lnTo>
                  <a:lnTo>
                    <a:pt x="4240" y="241333"/>
                  </a:lnTo>
                  <a:lnTo>
                    <a:pt x="0" y="288036"/>
                  </a:lnTo>
                  <a:lnTo>
                    <a:pt x="4240" y="334769"/>
                  </a:lnTo>
                  <a:lnTo>
                    <a:pt x="16519" y="379098"/>
                  </a:lnTo>
                  <a:lnTo>
                    <a:pt x="36167" y="420428"/>
                  </a:lnTo>
                  <a:lnTo>
                    <a:pt x="62518" y="458169"/>
                  </a:lnTo>
                  <a:lnTo>
                    <a:pt x="94905" y="491728"/>
                  </a:lnTo>
                  <a:lnTo>
                    <a:pt x="132661" y="520513"/>
                  </a:lnTo>
                  <a:lnTo>
                    <a:pt x="175118" y="543931"/>
                  </a:lnTo>
                  <a:lnTo>
                    <a:pt x="221609" y="561392"/>
                  </a:lnTo>
                  <a:lnTo>
                    <a:pt x="271468" y="572303"/>
                  </a:lnTo>
                  <a:lnTo>
                    <a:pt x="324027" y="576071"/>
                  </a:lnTo>
                  <a:lnTo>
                    <a:pt x="376590" y="572303"/>
                  </a:lnTo>
                  <a:lnTo>
                    <a:pt x="426451" y="561392"/>
                  </a:lnTo>
                  <a:lnTo>
                    <a:pt x="472945" y="543931"/>
                  </a:lnTo>
                  <a:lnTo>
                    <a:pt x="515404" y="520513"/>
                  </a:lnTo>
                  <a:lnTo>
                    <a:pt x="553161" y="491728"/>
                  </a:lnTo>
                  <a:lnTo>
                    <a:pt x="585548" y="458169"/>
                  </a:lnTo>
                  <a:lnTo>
                    <a:pt x="611900" y="420428"/>
                  </a:lnTo>
                  <a:lnTo>
                    <a:pt x="631549" y="379098"/>
                  </a:lnTo>
                  <a:lnTo>
                    <a:pt x="643827" y="334769"/>
                  </a:lnTo>
                  <a:lnTo>
                    <a:pt x="648068" y="288036"/>
                  </a:lnTo>
                  <a:lnTo>
                    <a:pt x="643827" y="241333"/>
                  </a:lnTo>
                  <a:lnTo>
                    <a:pt x="631549" y="197022"/>
                  </a:lnTo>
                  <a:lnTo>
                    <a:pt x="611900" y="155699"/>
                  </a:lnTo>
                  <a:lnTo>
                    <a:pt x="585548" y="117957"/>
                  </a:lnTo>
                  <a:lnTo>
                    <a:pt x="553161" y="84391"/>
                  </a:lnTo>
                  <a:lnTo>
                    <a:pt x="515404" y="55595"/>
                  </a:lnTo>
                  <a:lnTo>
                    <a:pt x="472945" y="32164"/>
                  </a:lnTo>
                  <a:lnTo>
                    <a:pt x="426451" y="14691"/>
                  </a:lnTo>
                  <a:lnTo>
                    <a:pt x="376590" y="3771"/>
                  </a:lnTo>
                  <a:lnTo>
                    <a:pt x="32402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514" y="1196721"/>
              <a:ext cx="648335" cy="576580"/>
            </a:xfrm>
            <a:custGeom>
              <a:avLst/>
              <a:gdLst/>
              <a:ahLst/>
              <a:cxnLst/>
              <a:rect l="l" t="t" r="r" b="b"/>
              <a:pathLst>
                <a:path w="648335" h="576580">
                  <a:moveTo>
                    <a:pt x="0" y="288036"/>
                  </a:moveTo>
                  <a:lnTo>
                    <a:pt x="4240" y="241333"/>
                  </a:lnTo>
                  <a:lnTo>
                    <a:pt x="16519" y="197022"/>
                  </a:lnTo>
                  <a:lnTo>
                    <a:pt x="36167" y="155699"/>
                  </a:lnTo>
                  <a:lnTo>
                    <a:pt x="62518" y="117957"/>
                  </a:lnTo>
                  <a:lnTo>
                    <a:pt x="94905" y="84391"/>
                  </a:lnTo>
                  <a:lnTo>
                    <a:pt x="132661" y="55595"/>
                  </a:lnTo>
                  <a:lnTo>
                    <a:pt x="175118" y="32164"/>
                  </a:lnTo>
                  <a:lnTo>
                    <a:pt x="221609" y="14691"/>
                  </a:lnTo>
                  <a:lnTo>
                    <a:pt x="271468" y="3771"/>
                  </a:lnTo>
                  <a:lnTo>
                    <a:pt x="324027" y="0"/>
                  </a:lnTo>
                  <a:lnTo>
                    <a:pt x="376590" y="3771"/>
                  </a:lnTo>
                  <a:lnTo>
                    <a:pt x="426451" y="14691"/>
                  </a:lnTo>
                  <a:lnTo>
                    <a:pt x="472945" y="32164"/>
                  </a:lnTo>
                  <a:lnTo>
                    <a:pt x="515404" y="55595"/>
                  </a:lnTo>
                  <a:lnTo>
                    <a:pt x="553161" y="84391"/>
                  </a:lnTo>
                  <a:lnTo>
                    <a:pt x="585548" y="117957"/>
                  </a:lnTo>
                  <a:lnTo>
                    <a:pt x="611900" y="155699"/>
                  </a:lnTo>
                  <a:lnTo>
                    <a:pt x="631549" y="197022"/>
                  </a:lnTo>
                  <a:lnTo>
                    <a:pt x="643827" y="241333"/>
                  </a:lnTo>
                  <a:lnTo>
                    <a:pt x="648068" y="288036"/>
                  </a:lnTo>
                  <a:lnTo>
                    <a:pt x="643827" y="334769"/>
                  </a:lnTo>
                  <a:lnTo>
                    <a:pt x="631549" y="379098"/>
                  </a:lnTo>
                  <a:lnTo>
                    <a:pt x="611900" y="420428"/>
                  </a:lnTo>
                  <a:lnTo>
                    <a:pt x="585548" y="458169"/>
                  </a:lnTo>
                  <a:lnTo>
                    <a:pt x="553161" y="491728"/>
                  </a:lnTo>
                  <a:lnTo>
                    <a:pt x="515404" y="520513"/>
                  </a:lnTo>
                  <a:lnTo>
                    <a:pt x="472945" y="543931"/>
                  </a:lnTo>
                  <a:lnTo>
                    <a:pt x="426451" y="561392"/>
                  </a:lnTo>
                  <a:lnTo>
                    <a:pt x="376590" y="572303"/>
                  </a:lnTo>
                  <a:lnTo>
                    <a:pt x="324027" y="576071"/>
                  </a:lnTo>
                  <a:lnTo>
                    <a:pt x="271468" y="572303"/>
                  </a:lnTo>
                  <a:lnTo>
                    <a:pt x="221609" y="561392"/>
                  </a:lnTo>
                  <a:lnTo>
                    <a:pt x="175118" y="543931"/>
                  </a:lnTo>
                  <a:lnTo>
                    <a:pt x="132661" y="520513"/>
                  </a:lnTo>
                  <a:lnTo>
                    <a:pt x="94905" y="491728"/>
                  </a:lnTo>
                  <a:lnTo>
                    <a:pt x="62518" y="458169"/>
                  </a:lnTo>
                  <a:lnTo>
                    <a:pt x="36167" y="420428"/>
                  </a:lnTo>
                  <a:lnTo>
                    <a:pt x="16519" y="379098"/>
                  </a:lnTo>
                  <a:lnTo>
                    <a:pt x="4240" y="334769"/>
                  </a:lnTo>
                  <a:lnTo>
                    <a:pt x="0" y="288036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2800" y="1269568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38200" y="1226819"/>
            <a:ext cx="4875530" cy="628015"/>
            <a:chOff x="838200" y="1226819"/>
            <a:chExt cx="4875530" cy="62801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" y="1226819"/>
              <a:ext cx="4875276" cy="6278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99591" y="1268729"/>
              <a:ext cx="4752975" cy="504190"/>
            </a:xfrm>
            <a:custGeom>
              <a:avLst/>
              <a:gdLst/>
              <a:ahLst/>
              <a:cxnLst/>
              <a:rect l="l" t="t" r="r" b="b"/>
              <a:pathLst>
                <a:path w="4752975" h="504189">
                  <a:moveTo>
                    <a:pt x="4668469" y="0"/>
                  </a:moveTo>
                  <a:lnTo>
                    <a:pt x="84010" y="0"/>
                  </a:lnTo>
                  <a:lnTo>
                    <a:pt x="51311" y="6600"/>
                  </a:lnTo>
                  <a:lnTo>
                    <a:pt x="24607" y="24606"/>
                  </a:lnTo>
                  <a:lnTo>
                    <a:pt x="6602" y="51327"/>
                  </a:lnTo>
                  <a:lnTo>
                    <a:pt x="0" y="84074"/>
                  </a:lnTo>
                  <a:lnTo>
                    <a:pt x="0" y="420116"/>
                  </a:lnTo>
                  <a:lnTo>
                    <a:pt x="6602" y="452788"/>
                  </a:lnTo>
                  <a:lnTo>
                    <a:pt x="24607" y="479472"/>
                  </a:lnTo>
                  <a:lnTo>
                    <a:pt x="51311" y="497464"/>
                  </a:lnTo>
                  <a:lnTo>
                    <a:pt x="84010" y="504063"/>
                  </a:lnTo>
                  <a:lnTo>
                    <a:pt x="4668469" y="504063"/>
                  </a:lnTo>
                  <a:lnTo>
                    <a:pt x="4701215" y="497464"/>
                  </a:lnTo>
                  <a:lnTo>
                    <a:pt x="4727936" y="479472"/>
                  </a:lnTo>
                  <a:lnTo>
                    <a:pt x="4745943" y="452788"/>
                  </a:lnTo>
                  <a:lnTo>
                    <a:pt x="4752543" y="420116"/>
                  </a:lnTo>
                  <a:lnTo>
                    <a:pt x="4752543" y="84074"/>
                  </a:lnTo>
                  <a:lnTo>
                    <a:pt x="4745943" y="51327"/>
                  </a:lnTo>
                  <a:lnTo>
                    <a:pt x="4727936" y="24606"/>
                  </a:lnTo>
                  <a:lnTo>
                    <a:pt x="4701215" y="6600"/>
                  </a:lnTo>
                  <a:lnTo>
                    <a:pt x="466846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9591" y="1268729"/>
              <a:ext cx="4752975" cy="504190"/>
            </a:xfrm>
            <a:custGeom>
              <a:avLst/>
              <a:gdLst/>
              <a:ahLst/>
              <a:cxnLst/>
              <a:rect l="l" t="t" r="r" b="b"/>
              <a:pathLst>
                <a:path w="4752975" h="504189">
                  <a:moveTo>
                    <a:pt x="0" y="84074"/>
                  </a:moveTo>
                  <a:lnTo>
                    <a:pt x="6602" y="51327"/>
                  </a:lnTo>
                  <a:lnTo>
                    <a:pt x="24607" y="24606"/>
                  </a:lnTo>
                  <a:lnTo>
                    <a:pt x="51311" y="6600"/>
                  </a:lnTo>
                  <a:lnTo>
                    <a:pt x="84010" y="0"/>
                  </a:lnTo>
                  <a:lnTo>
                    <a:pt x="4668469" y="0"/>
                  </a:lnTo>
                  <a:lnTo>
                    <a:pt x="4701215" y="6600"/>
                  </a:lnTo>
                  <a:lnTo>
                    <a:pt x="4727936" y="24606"/>
                  </a:lnTo>
                  <a:lnTo>
                    <a:pt x="4745943" y="51327"/>
                  </a:lnTo>
                  <a:lnTo>
                    <a:pt x="4752543" y="84074"/>
                  </a:lnTo>
                  <a:lnTo>
                    <a:pt x="4752543" y="420116"/>
                  </a:lnTo>
                  <a:lnTo>
                    <a:pt x="4745943" y="452788"/>
                  </a:lnTo>
                  <a:lnTo>
                    <a:pt x="4727936" y="479472"/>
                  </a:lnTo>
                  <a:lnTo>
                    <a:pt x="4701215" y="497464"/>
                  </a:lnTo>
                  <a:lnTo>
                    <a:pt x="4668469" y="504063"/>
                  </a:lnTo>
                  <a:lnTo>
                    <a:pt x="84010" y="504063"/>
                  </a:lnTo>
                  <a:lnTo>
                    <a:pt x="51311" y="497464"/>
                  </a:lnTo>
                  <a:lnTo>
                    <a:pt x="24607" y="479472"/>
                  </a:lnTo>
                  <a:lnTo>
                    <a:pt x="6602" y="452788"/>
                  </a:lnTo>
                  <a:lnTo>
                    <a:pt x="0" y="420116"/>
                  </a:lnTo>
                  <a:lnTo>
                    <a:pt x="0" y="84074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488186" y="1339341"/>
            <a:ext cx="35744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Mécanismes</a:t>
            </a:r>
            <a:r>
              <a:rPr sz="2000" b="1" spc="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immuno-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allergiques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11555" y="2060829"/>
            <a:ext cx="7849234" cy="3087370"/>
          </a:xfrm>
          <a:custGeom>
            <a:avLst/>
            <a:gdLst/>
            <a:ahLst/>
            <a:cxnLst/>
            <a:rect l="l" t="t" r="r" b="b"/>
            <a:pathLst>
              <a:path w="7849234" h="3087370">
                <a:moveTo>
                  <a:pt x="0" y="3086862"/>
                </a:moveTo>
                <a:lnTo>
                  <a:pt x="7848854" y="3086862"/>
                </a:lnTo>
                <a:lnTo>
                  <a:pt x="7848854" y="0"/>
                </a:lnTo>
                <a:lnTo>
                  <a:pt x="0" y="0"/>
                </a:lnTo>
                <a:lnTo>
                  <a:pt x="0" y="3086862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90473" y="2025275"/>
            <a:ext cx="7689215" cy="2540635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82880" indent="-170815">
              <a:lnSpc>
                <a:spcPct val="100000"/>
              </a:lnSpc>
              <a:spcBef>
                <a:spcPts val="1420"/>
              </a:spcBef>
              <a:buSzPct val="90909"/>
              <a:buFont typeface="Wingdings"/>
              <a:buChar char=""/>
              <a:tabLst>
                <a:tab pos="183515" algn="l"/>
              </a:tabLst>
            </a:pPr>
            <a:r>
              <a:rPr sz="2200" dirty="0">
                <a:latin typeface="Calibri"/>
                <a:cs typeface="Calibri"/>
              </a:rPr>
              <a:t>Réaction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immunologique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type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Ag-</a:t>
            </a:r>
            <a:r>
              <a:rPr sz="2200" dirty="0">
                <a:latin typeface="Calibri"/>
                <a:cs typeface="Calibri"/>
              </a:rPr>
              <a:t>Ac,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spécifique</a:t>
            </a:r>
            <a:endParaRPr sz="2200">
              <a:latin typeface="Calibri"/>
              <a:cs typeface="Calibri"/>
            </a:endParaRPr>
          </a:p>
          <a:p>
            <a:pPr marL="140970" indent="-128905">
              <a:lnSpc>
                <a:spcPct val="100000"/>
              </a:lnSpc>
              <a:spcBef>
                <a:spcPts val="1320"/>
              </a:spcBef>
              <a:buSzPct val="95454"/>
              <a:buFont typeface="Wingdings"/>
              <a:buChar char=""/>
              <a:tabLst>
                <a:tab pos="141605" algn="l"/>
              </a:tabLst>
            </a:pPr>
            <a:r>
              <a:rPr sz="2200" spc="-10" dirty="0">
                <a:latin typeface="Calibri"/>
                <a:cs typeface="Calibri"/>
              </a:rPr>
              <a:t>Indépendantes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propriétés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pharmacologiques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du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médicament</a:t>
            </a:r>
            <a:endParaRPr sz="2200">
              <a:latin typeface="Calibri"/>
              <a:cs typeface="Calibri"/>
            </a:endParaRPr>
          </a:p>
          <a:p>
            <a:pPr marL="12700" marR="5080" indent="128270">
              <a:lnSpc>
                <a:spcPct val="150000"/>
              </a:lnSpc>
              <a:buSzPct val="95454"/>
              <a:buFont typeface="Wingdings"/>
              <a:buChar char=""/>
              <a:tabLst>
                <a:tab pos="140970" algn="l"/>
                <a:tab pos="1585595" algn="l"/>
                <a:tab pos="2230120" algn="l"/>
                <a:tab pos="3423920" algn="l"/>
                <a:tab pos="4834890" algn="l"/>
                <a:tab pos="5695950" algn="l"/>
                <a:tab pos="6255385" algn="l"/>
              </a:tabLst>
            </a:pPr>
            <a:r>
              <a:rPr sz="2200" spc="-10" dirty="0">
                <a:latin typeface="Calibri"/>
                <a:cs typeface="Calibri"/>
              </a:rPr>
              <a:t>Nécessite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contact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préalable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avec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5" dirty="0">
                <a:latin typeface="Calibri"/>
                <a:cs typeface="Calibri"/>
              </a:rPr>
              <a:t>le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médicament (sensibilisation)</a:t>
            </a:r>
            <a:endParaRPr sz="2200">
              <a:latin typeface="Calibri"/>
              <a:cs typeface="Calibri"/>
            </a:endParaRPr>
          </a:p>
          <a:p>
            <a:pPr marL="140335" indent="-128270">
              <a:lnSpc>
                <a:spcPct val="100000"/>
              </a:lnSpc>
              <a:spcBef>
                <a:spcPts val="1325"/>
              </a:spcBef>
              <a:buSzPct val="95454"/>
              <a:buFont typeface="Wingdings"/>
              <a:buChar char=""/>
              <a:tabLst>
                <a:tab pos="140970" algn="l"/>
              </a:tabLst>
            </a:pPr>
            <a:r>
              <a:rPr sz="2200" spc="-20" dirty="0">
                <a:latin typeface="Calibri"/>
                <a:cs typeface="Calibri"/>
              </a:rPr>
              <a:t>Administrations </a:t>
            </a:r>
            <a:r>
              <a:rPr sz="2200" spc="-10" dirty="0">
                <a:latin typeface="Calibri"/>
                <a:cs typeface="Calibri"/>
              </a:rPr>
              <a:t>ultérieures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dirty="0">
                <a:latin typeface="Wingdings"/>
                <a:cs typeface="Wingdings"/>
              </a:rPr>
              <a:t>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Calibri"/>
                <a:cs typeface="Calibri"/>
              </a:rPr>
              <a:t>manifestations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allergiques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36688" y="441959"/>
            <a:ext cx="224790" cy="345440"/>
            <a:chOff x="236688" y="441959"/>
            <a:chExt cx="224790" cy="34544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6688" y="594437"/>
              <a:ext cx="224602" cy="19267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043" y="446531"/>
              <a:ext cx="201909" cy="2420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3471" y="441959"/>
              <a:ext cx="211061" cy="251206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690321" y="405891"/>
            <a:ext cx="8367395" cy="386080"/>
            <a:chOff x="690321" y="405891"/>
            <a:chExt cx="8367395" cy="38608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1519" y="614032"/>
              <a:ext cx="8325611" cy="17770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5007" y="410463"/>
              <a:ext cx="8348408" cy="26187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31735" y="464311"/>
              <a:ext cx="3498850" cy="178435"/>
            </a:xfrm>
            <a:custGeom>
              <a:avLst/>
              <a:gdLst/>
              <a:ahLst/>
              <a:cxnLst/>
              <a:rect l="l" t="t" r="r" b="b"/>
              <a:pathLst>
                <a:path w="3498850" h="178434">
                  <a:moveTo>
                    <a:pt x="490232" y="136778"/>
                  </a:moveTo>
                  <a:lnTo>
                    <a:pt x="494042" y="136778"/>
                  </a:lnTo>
                  <a:lnTo>
                    <a:pt x="497090" y="137160"/>
                  </a:lnTo>
                  <a:lnTo>
                    <a:pt x="509663" y="153670"/>
                  </a:lnTo>
                  <a:lnTo>
                    <a:pt x="509663" y="157479"/>
                  </a:lnTo>
                  <a:lnTo>
                    <a:pt x="509663" y="161289"/>
                  </a:lnTo>
                  <a:lnTo>
                    <a:pt x="499503" y="176911"/>
                  </a:lnTo>
                  <a:lnTo>
                    <a:pt x="497090" y="177673"/>
                  </a:lnTo>
                  <a:lnTo>
                    <a:pt x="494042" y="177926"/>
                  </a:lnTo>
                  <a:lnTo>
                    <a:pt x="490232" y="177926"/>
                  </a:lnTo>
                  <a:lnTo>
                    <a:pt x="486549" y="177926"/>
                  </a:lnTo>
                  <a:lnTo>
                    <a:pt x="483501" y="177673"/>
                  </a:lnTo>
                  <a:lnTo>
                    <a:pt x="481088" y="176911"/>
                  </a:lnTo>
                  <a:lnTo>
                    <a:pt x="478548" y="176275"/>
                  </a:lnTo>
                  <a:lnTo>
                    <a:pt x="472071" y="167132"/>
                  </a:lnTo>
                  <a:lnTo>
                    <a:pt x="471436" y="164591"/>
                  </a:lnTo>
                  <a:lnTo>
                    <a:pt x="471182" y="161289"/>
                  </a:lnTo>
                  <a:lnTo>
                    <a:pt x="471182" y="157479"/>
                  </a:lnTo>
                  <a:lnTo>
                    <a:pt x="471182" y="153670"/>
                  </a:lnTo>
                  <a:lnTo>
                    <a:pt x="471436" y="150495"/>
                  </a:lnTo>
                  <a:lnTo>
                    <a:pt x="472071" y="147827"/>
                  </a:lnTo>
                  <a:lnTo>
                    <a:pt x="472579" y="145161"/>
                  </a:lnTo>
                  <a:lnTo>
                    <a:pt x="473595" y="143001"/>
                  </a:lnTo>
                  <a:lnTo>
                    <a:pt x="475119" y="141350"/>
                  </a:lnTo>
                  <a:lnTo>
                    <a:pt x="476643" y="139700"/>
                  </a:lnTo>
                  <a:lnTo>
                    <a:pt x="478548" y="138557"/>
                  </a:lnTo>
                  <a:lnTo>
                    <a:pt x="481088" y="137795"/>
                  </a:lnTo>
                  <a:lnTo>
                    <a:pt x="483501" y="137160"/>
                  </a:lnTo>
                  <a:lnTo>
                    <a:pt x="486549" y="136778"/>
                  </a:lnTo>
                  <a:lnTo>
                    <a:pt x="490232" y="136778"/>
                  </a:lnTo>
                  <a:close/>
                </a:path>
                <a:path w="3498850" h="178434">
                  <a:moveTo>
                    <a:pt x="346849" y="98678"/>
                  </a:moveTo>
                  <a:lnTo>
                    <a:pt x="346849" y="148843"/>
                  </a:lnTo>
                  <a:lnTo>
                    <a:pt x="372630" y="148843"/>
                  </a:lnTo>
                  <a:lnTo>
                    <a:pt x="377710" y="148843"/>
                  </a:lnTo>
                  <a:lnTo>
                    <a:pt x="381901" y="148336"/>
                  </a:lnTo>
                  <a:lnTo>
                    <a:pt x="385203" y="147192"/>
                  </a:lnTo>
                  <a:lnTo>
                    <a:pt x="388632" y="146176"/>
                  </a:lnTo>
                  <a:lnTo>
                    <a:pt x="391680" y="144652"/>
                  </a:lnTo>
                  <a:lnTo>
                    <a:pt x="394093" y="142621"/>
                  </a:lnTo>
                  <a:lnTo>
                    <a:pt x="396633" y="140588"/>
                  </a:lnTo>
                  <a:lnTo>
                    <a:pt x="398538" y="138049"/>
                  </a:lnTo>
                  <a:lnTo>
                    <a:pt x="399935" y="135000"/>
                  </a:lnTo>
                  <a:lnTo>
                    <a:pt x="401332" y="131952"/>
                  </a:lnTo>
                  <a:lnTo>
                    <a:pt x="402094" y="128524"/>
                  </a:lnTo>
                  <a:lnTo>
                    <a:pt x="402094" y="124587"/>
                  </a:lnTo>
                  <a:lnTo>
                    <a:pt x="402094" y="120523"/>
                  </a:lnTo>
                  <a:lnTo>
                    <a:pt x="401459" y="116839"/>
                  </a:lnTo>
                  <a:lnTo>
                    <a:pt x="400062" y="113664"/>
                  </a:lnTo>
                  <a:lnTo>
                    <a:pt x="398665" y="110362"/>
                  </a:lnTo>
                  <a:lnTo>
                    <a:pt x="383933" y="100457"/>
                  </a:lnTo>
                  <a:lnTo>
                    <a:pt x="379869" y="99313"/>
                  </a:lnTo>
                  <a:lnTo>
                    <a:pt x="374535" y="98678"/>
                  </a:lnTo>
                  <a:lnTo>
                    <a:pt x="368058" y="98678"/>
                  </a:lnTo>
                  <a:lnTo>
                    <a:pt x="346849" y="98678"/>
                  </a:lnTo>
                  <a:close/>
                </a:path>
                <a:path w="3498850" h="178434">
                  <a:moveTo>
                    <a:pt x="490232" y="47751"/>
                  </a:moveTo>
                  <a:lnTo>
                    <a:pt x="494042" y="47751"/>
                  </a:lnTo>
                  <a:lnTo>
                    <a:pt x="497090" y="48133"/>
                  </a:lnTo>
                  <a:lnTo>
                    <a:pt x="499503" y="48895"/>
                  </a:lnTo>
                  <a:lnTo>
                    <a:pt x="502043" y="49529"/>
                  </a:lnTo>
                  <a:lnTo>
                    <a:pt x="509663" y="64770"/>
                  </a:lnTo>
                  <a:lnTo>
                    <a:pt x="509663" y="68579"/>
                  </a:lnTo>
                  <a:lnTo>
                    <a:pt x="509663" y="72389"/>
                  </a:lnTo>
                  <a:lnTo>
                    <a:pt x="509282" y="75564"/>
                  </a:lnTo>
                  <a:lnTo>
                    <a:pt x="508647" y="78104"/>
                  </a:lnTo>
                  <a:lnTo>
                    <a:pt x="508012" y="80645"/>
                  </a:lnTo>
                  <a:lnTo>
                    <a:pt x="499503" y="87884"/>
                  </a:lnTo>
                  <a:lnTo>
                    <a:pt x="497090" y="88518"/>
                  </a:lnTo>
                  <a:lnTo>
                    <a:pt x="494042" y="88900"/>
                  </a:lnTo>
                  <a:lnTo>
                    <a:pt x="490232" y="88900"/>
                  </a:lnTo>
                  <a:lnTo>
                    <a:pt x="486549" y="88900"/>
                  </a:lnTo>
                  <a:lnTo>
                    <a:pt x="483501" y="88518"/>
                  </a:lnTo>
                  <a:lnTo>
                    <a:pt x="481088" y="87884"/>
                  </a:lnTo>
                  <a:lnTo>
                    <a:pt x="478548" y="87249"/>
                  </a:lnTo>
                  <a:lnTo>
                    <a:pt x="472071" y="78104"/>
                  </a:lnTo>
                  <a:lnTo>
                    <a:pt x="471436" y="75564"/>
                  </a:lnTo>
                  <a:lnTo>
                    <a:pt x="471182" y="72389"/>
                  </a:lnTo>
                  <a:lnTo>
                    <a:pt x="471182" y="68579"/>
                  </a:lnTo>
                  <a:lnTo>
                    <a:pt x="471182" y="64770"/>
                  </a:lnTo>
                  <a:lnTo>
                    <a:pt x="471436" y="61467"/>
                  </a:lnTo>
                  <a:lnTo>
                    <a:pt x="472071" y="58800"/>
                  </a:lnTo>
                  <a:lnTo>
                    <a:pt x="472579" y="56134"/>
                  </a:lnTo>
                  <a:lnTo>
                    <a:pt x="473595" y="54101"/>
                  </a:lnTo>
                  <a:lnTo>
                    <a:pt x="475119" y="52450"/>
                  </a:lnTo>
                  <a:lnTo>
                    <a:pt x="476643" y="50800"/>
                  </a:lnTo>
                  <a:lnTo>
                    <a:pt x="478548" y="49529"/>
                  </a:lnTo>
                  <a:lnTo>
                    <a:pt x="481088" y="48895"/>
                  </a:lnTo>
                  <a:lnTo>
                    <a:pt x="483501" y="48133"/>
                  </a:lnTo>
                  <a:lnTo>
                    <a:pt x="486549" y="47751"/>
                  </a:lnTo>
                  <a:lnTo>
                    <a:pt x="490232" y="47751"/>
                  </a:lnTo>
                  <a:close/>
                </a:path>
                <a:path w="3498850" h="178434">
                  <a:moveTo>
                    <a:pt x="3473335" y="33654"/>
                  </a:moveTo>
                  <a:lnTo>
                    <a:pt x="3448316" y="108458"/>
                  </a:lnTo>
                  <a:lnTo>
                    <a:pt x="3498354" y="108458"/>
                  </a:lnTo>
                  <a:lnTo>
                    <a:pt x="3473462" y="33654"/>
                  </a:lnTo>
                  <a:close/>
                </a:path>
                <a:path w="3498850" h="178434">
                  <a:moveTo>
                    <a:pt x="0" y="27559"/>
                  </a:moveTo>
                  <a:lnTo>
                    <a:pt x="0" y="87375"/>
                  </a:lnTo>
                  <a:lnTo>
                    <a:pt x="16078" y="87375"/>
                  </a:lnTo>
                  <a:lnTo>
                    <a:pt x="21793" y="87375"/>
                  </a:lnTo>
                  <a:lnTo>
                    <a:pt x="26581" y="86613"/>
                  </a:lnTo>
                  <a:lnTo>
                    <a:pt x="30441" y="85089"/>
                  </a:lnTo>
                  <a:lnTo>
                    <a:pt x="34302" y="83565"/>
                  </a:lnTo>
                  <a:lnTo>
                    <a:pt x="37452" y="81407"/>
                  </a:lnTo>
                  <a:lnTo>
                    <a:pt x="39903" y="78612"/>
                  </a:lnTo>
                  <a:lnTo>
                    <a:pt x="42354" y="75818"/>
                  </a:lnTo>
                  <a:lnTo>
                    <a:pt x="44221" y="72516"/>
                  </a:lnTo>
                  <a:lnTo>
                    <a:pt x="45491" y="68707"/>
                  </a:lnTo>
                  <a:lnTo>
                    <a:pt x="46761" y="64770"/>
                  </a:lnTo>
                  <a:lnTo>
                    <a:pt x="47396" y="60578"/>
                  </a:lnTo>
                  <a:lnTo>
                    <a:pt x="47396" y="56134"/>
                  </a:lnTo>
                  <a:lnTo>
                    <a:pt x="47396" y="49911"/>
                  </a:lnTo>
                  <a:lnTo>
                    <a:pt x="46304" y="44830"/>
                  </a:lnTo>
                  <a:lnTo>
                    <a:pt x="44119" y="40893"/>
                  </a:lnTo>
                  <a:lnTo>
                    <a:pt x="41948" y="36829"/>
                  </a:lnTo>
                  <a:lnTo>
                    <a:pt x="26085" y="28321"/>
                  </a:lnTo>
                  <a:lnTo>
                    <a:pt x="22593" y="27812"/>
                  </a:lnTo>
                  <a:lnTo>
                    <a:pt x="18973" y="27559"/>
                  </a:lnTo>
                  <a:lnTo>
                    <a:pt x="15252" y="27559"/>
                  </a:lnTo>
                  <a:lnTo>
                    <a:pt x="0" y="27559"/>
                  </a:lnTo>
                  <a:close/>
                </a:path>
                <a:path w="3498850" h="178434">
                  <a:moveTo>
                    <a:pt x="346849" y="26797"/>
                  </a:moveTo>
                  <a:lnTo>
                    <a:pt x="346849" y="72516"/>
                  </a:lnTo>
                  <a:lnTo>
                    <a:pt x="366788" y="72516"/>
                  </a:lnTo>
                  <a:lnTo>
                    <a:pt x="371995" y="72516"/>
                  </a:lnTo>
                  <a:lnTo>
                    <a:pt x="391426" y="58165"/>
                  </a:lnTo>
                  <a:lnTo>
                    <a:pt x="392442" y="55372"/>
                  </a:lnTo>
                  <a:lnTo>
                    <a:pt x="392950" y="52324"/>
                  </a:lnTo>
                  <a:lnTo>
                    <a:pt x="392950" y="49149"/>
                  </a:lnTo>
                  <a:lnTo>
                    <a:pt x="392950" y="45592"/>
                  </a:lnTo>
                  <a:lnTo>
                    <a:pt x="392442" y="42417"/>
                  </a:lnTo>
                  <a:lnTo>
                    <a:pt x="391299" y="39624"/>
                  </a:lnTo>
                  <a:lnTo>
                    <a:pt x="390283" y="36829"/>
                  </a:lnTo>
                  <a:lnTo>
                    <a:pt x="388632" y="34416"/>
                  </a:lnTo>
                  <a:lnTo>
                    <a:pt x="386473" y="32638"/>
                  </a:lnTo>
                  <a:lnTo>
                    <a:pt x="384187" y="30734"/>
                  </a:lnTo>
                  <a:lnTo>
                    <a:pt x="381520" y="29337"/>
                  </a:lnTo>
                  <a:lnTo>
                    <a:pt x="378218" y="28321"/>
                  </a:lnTo>
                  <a:lnTo>
                    <a:pt x="374916" y="27304"/>
                  </a:lnTo>
                  <a:lnTo>
                    <a:pt x="370471" y="26797"/>
                  </a:lnTo>
                  <a:lnTo>
                    <a:pt x="364883" y="26797"/>
                  </a:lnTo>
                  <a:lnTo>
                    <a:pt x="346849" y="26797"/>
                  </a:lnTo>
                  <a:close/>
                </a:path>
                <a:path w="3498850" h="178434">
                  <a:moveTo>
                    <a:pt x="2528455" y="26288"/>
                  </a:moveTo>
                  <a:lnTo>
                    <a:pt x="2519692" y="26288"/>
                  </a:lnTo>
                  <a:lnTo>
                    <a:pt x="2512326" y="27939"/>
                  </a:lnTo>
                  <a:lnTo>
                    <a:pt x="2506357" y="31241"/>
                  </a:lnTo>
                  <a:lnTo>
                    <a:pt x="2500515" y="34543"/>
                  </a:lnTo>
                  <a:lnTo>
                    <a:pt x="2495689" y="38988"/>
                  </a:lnTo>
                  <a:lnTo>
                    <a:pt x="2492133" y="44450"/>
                  </a:lnTo>
                  <a:lnTo>
                    <a:pt x="2488450" y="50037"/>
                  </a:lnTo>
                  <a:lnTo>
                    <a:pt x="2485910" y="56514"/>
                  </a:lnTo>
                  <a:lnTo>
                    <a:pt x="2484386" y="63880"/>
                  </a:lnTo>
                  <a:lnTo>
                    <a:pt x="2482862" y="71374"/>
                  </a:lnTo>
                  <a:lnTo>
                    <a:pt x="2482100" y="79121"/>
                  </a:lnTo>
                  <a:lnTo>
                    <a:pt x="2482100" y="87375"/>
                  </a:lnTo>
                  <a:lnTo>
                    <a:pt x="2488196" y="127635"/>
                  </a:lnTo>
                  <a:lnTo>
                    <a:pt x="2491752" y="132968"/>
                  </a:lnTo>
                  <a:lnTo>
                    <a:pt x="2495181" y="138429"/>
                  </a:lnTo>
                  <a:lnTo>
                    <a:pt x="2499753" y="142621"/>
                  </a:lnTo>
                  <a:lnTo>
                    <a:pt x="2505595" y="145541"/>
                  </a:lnTo>
                  <a:lnTo>
                    <a:pt x="2511437" y="148336"/>
                  </a:lnTo>
                  <a:lnTo>
                    <a:pt x="2518676" y="149733"/>
                  </a:lnTo>
                  <a:lnTo>
                    <a:pt x="2527566" y="149733"/>
                  </a:lnTo>
                  <a:lnTo>
                    <a:pt x="2536329" y="149733"/>
                  </a:lnTo>
                  <a:lnTo>
                    <a:pt x="2567444" y="125857"/>
                  </a:lnTo>
                  <a:lnTo>
                    <a:pt x="2571508" y="111887"/>
                  </a:lnTo>
                  <a:lnTo>
                    <a:pt x="2573032" y="104393"/>
                  </a:lnTo>
                  <a:lnTo>
                    <a:pt x="2573794" y="96392"/>
                  </a:lnTo>
                  <a:lnTo>
                    <a:pt x="2573794" y="88011"/>
                  </a:lnTo>
                  <a:lnTo>
                    <a:pt x="2573794" y="78739"/>
                  </a:lnTo>
                  <a:lnTo>
                    <a:pt x="2573032" y="70230"/>
                  </a:lnTo>
                  <a:lnTo>
                    <a:pt x="2571635" y="62737"/>
                  </a:lnTo>
                  <a:lnTo>
                    <a:pt x="2570238" y="55117"/>
                  </a:lnTo>
                  <a:lnTo>
                    <a:pt x="2550299" y="30734"/>
                  </a:lnTo>
                  <a:lnTo>
                    <a:pt x="2544457" y="27686"/>
                  </a:lnTo>
                  <a:lnTo>
                    <a:pt x="2537218" y="26288"/>
                  </a:lnTo>
                  <a:lnTo>
                    <a:pt x="2528455" y="26288"/>
                  </a:lnTo>
                  <a:close/>
                </a:path>
                <a:path w="3498850" h="178434">
                  <a:moveTo>
                    <a:pt x="3091446" y="0"/>
                  </a:moveTo>
                  <a:lnTo>
                    <a:pt x="3179330" y="0"/>
                  </a:lnTo>
                  <a:lnTo>
                    <a:pt x="3180219" y="0"/>
                  </a:lnTo>
                  <a:lnTo>
                    <a:pt x="3180854" y="253"/>
                  </a:lnTo>
                  <a:lnTo>
                    <a:pt x="3181489" y="635"/>
                  </a:lnTo>
                  <a:lnTo>
                    <a:pt x="3182124" y="1142"/>
                  </a:lnTo>
                  <a:lnTo>
                    <a:pt x="3182759" y="1904"/>
                  </a:lnTo>
                  <a:lnTo>
                    <a:pt x="3183140" y="3048"/>
                  </a:lnTo>
                  <a:lnTo>
                    <a:pt x="3183648" y="4190"/>
                  </a:lnTo>
                  <a:lnTo>
                    <a:pt x="3184029" y="5587"/>
                  </a:lnTo>
                  <a:lnTo>
                    <a:pt x="3184156" y="7365"/>
                  </a:lnTo>
                  <a:lnTo>
                    <a:pt x="3184410" y="9143"/>
                  </a:lnTo>
                  <a:lnTo>
                    <a:pt x="3184537" y="11429"/>
                  </a:lnTo>
                  <a:lnTo>
                    <a:pt x="3184537" y="14097"/>
                  </a:lnTo>
                  <a:lnTo>
                    <a:pt x="3184537" y="16637"/>
                  </a:lnTo>
                  <a:lnTo>
                    <a:pt x="3184410" y="18796"/>
                  </a:lnTo>
                  <a:lnTo>
                    <a:pt x="3184156" y="20574"/>
                  </a:lnTo>
                  <a:lnTo>
                    <a:pt x="3184029" y="22351"/>
                  </a:lnTo>
                  <a:lnTo>
                    <a:pt x="3183648" y="23749"/>
                  </a:lnTo>
                  <a:lnTo>
                    <a:pt x="3183140" y="24891"/>
                  </a:lnTo>
                  <a:lnTo>
                    <a:pt x="3182759" y="26035"/>
                  </a:lnTo>
                  <a:lnTo>
                    <a:pt x="3182124" y="26797"/>
                  </a:lnTo>
                  <a:lnTo>
                    <a:pt x="3181489" y="27304"/>
                  </a:lnTo>
                  <a:lnTo>
                    <a:pt x="3180854" y="27812"/>
                  </a:lnTo>
                  <a:lnTo>
                    <a:pt x="3180219" y="28066"/>
                  </a:lnTo>
                  <a:lnTo>
                    <a:pt x="3179330" y="28066"/>
                  </a:lnTo>
                  <a:lnTo>
                    <a:pt x="3116465" y="28066"/>
                  </a:lnTo>
                  <a:lnTo>
                    <a:pt x="3116465" y="71120"/>
                  </a:lnTo>
                  <a:lnTo>
                    <a:pt x="3169678" y="71120"/>
                  </a:lnTo>
                  <a:lnTo>
                    <a:pt x="3170567" y="71120"/>
                  </a:lnTo>
                  <a:lnTo>
                    <a:pt x="3173615" y="74167"/>
                  </a:lnTo>
                  <a:lnTo>
                    <a:pt x="3174123" y="75184"/>
                  </a:lnTo>
                  <a:lnTo>
                    <a:pt x="3174377" y="76580"/>
                  </a:lnTo>
                  <a:lnTo>
                    <a:pt x="3174631" y="78359"/>
                  </a:lnTo>
                  <a:lnTo>
                    <a:pt x="3174885" y="80137"/>
                  </a:lnTo>
                  <a:lnTo>
                    <a:pt x="3175012" y="82296"/>
                  </a:lnTo>
                  <a:lnTo>
                    <a:pt x="3175012" y="84836"/>
                  </a:lnTo>
                  <a:lnTo>
                    <a:pt x="3175012" y="87502"/>
                  </a:lnTo>
                  <a:lnTo>
                    <a:pt x="3174885" y="89662"/>
                  </a:lnTo>
                  <a:lnTo>
                    <a:pt x="3174631" y="91312"/>
                  </a:lnTo>
                  <a:lnTo>
                    <a:pt x="3174377" y="93090"/>
                  </a:lnTo>
                  <a:lnTo>
                    <a:pt x="3174123" y="94487"/>
                  </a:lnTo>
                  <a:lnTo>
                    <a:pt x="3173615" y="95503"/>
                  </a:lnTo>
                  <a:lnTo>
                    <a:pt x="3173234" y="96520"/>
                  </a:lnTo>
                  <a:lnTo>
                    <a:pt x="3172599" y="97282"/>
                  </a:lnTo>
                  <a:lnTo>
                    <a:pt x="3171964" y="97789"/>
                  </a:lnTo>
                  <a:lnTo>
                    <a:pt x="3171202" y="98171"/>
                  </a:lnTo>
                  <a:lnTo>
                    <a:pt x="3170567" y="98425"/>
                  </a:lnTo>
                  <a:lnTo>
                    <a:pt x="3169678" y="98425"/>
                  </a:lnTo>
                  <a:lnTo>
                    <a:pt x="3116465" y="98425"/>
                  </a:lnTo>
                  <a:lnTo>
                    <a:pt x="3116465" y="148082"/>
                  </a:lnTo>
                  <a:lnTo>
                    <a:pt x="3179965" y="148082"/>
                  </a:lnTo>
                  <a:lnTo>
                    <a:pt x="3180727" y="148082"/>
                  </a:lnTo>
                  <a:lnTo>
                    <a:pt x="3181489" y="148336"/>
                  </a:lnTo>
                  <a:lnTo>
                    <a:pt x="3182124" y="148843"/>
                  </a:lnTo>
                  <a:lnTo>
                    <a:pt x="3182886" y="149351"/>
                  </a:lnTo>
                  <a:lnTo>
                    <a:pt x="3185172" y="159512"/>
                  </a:lnTo>
                  <a:lnTo>
                    <a:pt x="3185172" y="162178"/>
                  </a:lnTo>
                  <a:lnTo>
                    <a:pt x="3185172" y="164846"/>
                  </a:lnTo>
                  <a:lnTo>
                    <a:pt x="3182124" y="175387"/>
                  </a:lnTo>
                  <a:lnTo>
                    <a:pt x="3181489" y="175895"/>
                  </a:lnTo>
                  <a:lnTo>
                    <a:pt x="3180727" y="176149"/>
                  </a:lnTo>
                  <a:lnTo>
                    <a:pt x="3179965" y="176149"/>
                  </a:lnTo>
                  <a:lnTo>
                    <a:pt x="3091446" y="176149"/>
                  </a:lnTo>
                  <a:lnTo>
                    <a:pt x="3088398" y="176149"/>
                  </a:lnTo>
                  <a:lnTo>
                    <a:pt x="3085858" y="175260"/>
                  </a:lnTo>
                  <a:lnTo>
                    <a:pt x="3083826" y="173482"/>
                  </a:lnTo>
                  <a:lnTo>
                    <a:pt x="3081794" y="171703"/>
                  </a:lnTo>
                  <a:lnTo>
                    <a:pt x="3080778" y="168910"/>
                  </a:lnTo>
                  <a:lnTo>
                    <a:pt x="3080778" y="164846"/>
                  </a:lnTo>
                  <a:lnTo>
                    <a:pt x="3080778" y="11302"/>
                  </a:lnTo>
                  <a:lnTo>
                    <a:pt x="3080778" y="7238"/>
                  </a:lnTo>
                  <a:lnTo>
                    <a:pt x="3081794" y="4445"/>
                  </a:lnTo>
                  <a:lnTo>
                    <a:pt x="3083826" y="2666"/>
                  </a:lnTo>
                  <a:lnTo>
                    <a:pt x="3085858" y="888"/>
                  </a:lnTo>
                  <a:lnTo>
                    <a:pt x="3088398" y="0"/>
                  </a:lnTo>
                  <a:lnTo>
                    <a:pt x="3091446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02530" y="456564"/>
              <a:ext cx="778383" cy="19164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43749" y="464311"/>
              <a:ext cx="327660" cy="176530"/>
            </a:xfrm>
            <a:custGeom>
              <a:avLst/>
              <a:gdLst/>
              <a:ahLst/>
              <a:cxnLst/>
              <a:rect l="l" t="t" r="r" b="b"/>
              <a:pathLst>
                <a:path w="327659" h="176529">
                  <a:moveTo>
                    <a:pt x="210324" y="0"/>
                  </a:moveTo>
                  <a:lnTo>
                    <a:pt x="254520" y="0"/>
                  </a:lnTo>
                  <a:lnTo>
                    <a:pt x="262307" y="166"/>
                  </a:lnTo>
                  <a:lnTo>
                    <a:pt x="300875" y="10922"/>
                  </a:lnTo>
                  <a:lnTo>
                    <a:pt x="306082" y="14604"/>
                  </a:lnTo>
                  <a:lnTo>
                    <a:pt x="309892" y="19303"/>
                  </a:lnTo>
                  <a:lnTo>
                    <a:pt x="312686" y="24891"/>
                  </a:lnTo>
                  <a:lnTo>
                    <a:pt x="315353" y="30479"/>
                  </a:lnTo>
                  <a:lnTo>
                    <a:pt x="316750" y="37211"/>
                  </a:lnTo>
                  <a:lnTo>
                    <a:pt x="316750" y="44830"/>
                  </a:lnTo>
                  <a:lnTo>
                    <a:pt x="316750" y="49022"/>
                  </a:lnTo>
                  <a:lnTo>
                    <a:pt x="316242" y="53086"/>
                  </a:lnTo>
                  <a:lnTo>
                    <a:pt x="315099" y="56768"/>
                  </a:lnTo>
                  <a:lnTo>
                    <a:pt x="314083" y="60578"/>
                  </a:lnTo>
                  <a:lnTo>
                    <a:pt x="292239" y="81025"/>
                  </a:lnTo>
                  <a:lnTo>
                    <a:pt x="297192" y="81914"/>
                  </a:lnTo>
                  <a:lnTo>
                    <a:pt x="301891" y="83438"/>
                  </a:lnTo>
                  <a:lnTo>
                    <a:pt x="306082" y="85725"/>
                  </a:lnTo>
                  <a:lnTo>
                    <a:pt x="310273" y="88011"/>
                  </a:lnTo>
                  <a:lnTo>
                    <a:pt x="324497" y="107187"/>
                  </a:lnTo>
                  <a:lnTo>
                    <a:pt x="326275" y="112013"/>
                  </a:lnTo>
                  <a:lnTo>
                    <a:pt x="327291" y="117348"/>
                  </a:lnTo>
                  <a:lnTo>
                    <a:pt x="327291" y="123316"/>
                  </a:lnTo>
                  <a:lnTo>
                    <a:pt x="327291" y="129666"/>
                  </a:lnTo>
                  <a:lnTo>
                    <a:pt x="326402" y="135254"/>
                  </a:lnTo>
                  <a:lnTo>
                    <a:pt x="324624" y="140335"/>
                  </a:lnTo>
                  <a:lnTo>
                    <a:pt x="322973" y="145414"/>
                  </a:lnTo>
                  <a:lnTo>
                    <a:pt x="320560" y="149987"/>
                  </a:lnTo>
                  <a:lnTo>
                    <a:pt x="317512" y="153797"/>
                  </a:lnTo>
                  <a:lnTo>
                    <a:pt x="314464" y="157734"/>
                  </a:lnTo>
                  <a:lnTo>
                    <a:pt x="276364" y="174878"/>
                  </a:lnTo>
                  <a:lnTo>
                    <a:pt x="270649" y="175767"/>
                  </a:lnTo>
                  <a:lnTo>
                    <a:pt x="264172" y="176149"/>
                  </a:lnTo>
                  <a:lnTo>
                    <a:pt x="257060" y="176149"/>
                  </a:lnTo>
                  <a:lnTo>
                    <a:pt x="210324" y="176149"/>
                  </a:lnTo>
                  <a:lnTo>
                    <a:pt x="207276" y="176149"/>
                  </a:lnTo>
                  <a:lnTo>
                    <a:pt x="204736" y="175260"/>
                  </a:lnTo>
                  <a:lnTo>
                    <a:pt x="202704" y="173482"/>
                  </a:lnTo>
                  <a:lnTo>
                    <a:pt x="200672" y="171703"/>
                  </a:lnTo>
                  <a:lnTo>
                    <a:pt x="199656" y="168910"/>
                  </a:lnTo>
                  <a:lnTo>
                    <a:pt x="199656" y="164846"/>
                  </a:lnTo>
                  <a:lnTo>
                    <a:pt x="199656" y="11302"/>
                  </a:lnTo>
                  <a:lnTo>
                    <a:pt x="199656" y="7238"/>
                  </a:lnTo>
                  <a:lnTo>
                    <a:pt x="200672" y="4445"/>
                  </a:lnTo>
                  <a:lnTo>
                    <a:pt x="202704" y="2666"/>
                  </a:lnTo>
                  <a:lnTo>
                    <a:pt x="204736" y="888"/>
                  </a:lnTo>
                  <a:lnTo>
                    <a:pt x="207276" y="0"/>
                  </a:lnTo>
                  <a:lnTo>
                    <a:pt x="210324" y="0"/>
                  </a:lnTo>
                  <a:close/>
                </a:path>
                <a:path w="327659" h="176529">
                  <a:moveTo>
                    <a:pt x="10629" y="0"/>
                  </a:moveTo>
                  <a:lnTo>
                    <a:pt x="98590" y="0"/>
                  </a:lnTo>
                  <a:lnTo>
                    <a:pt x="99415" y="0"/>
                  </a:lnTo>
                  <a:lnTo>
                    <a:pt x="100139" y="253"/>
                  </a:lnTo>
                  <a:lnTo>
                    <a:pt x="103428" y="7365"/>
                  </a:lnTo>
                  <a:lnTo>
                    <a:pt x="103657" y="9143"/>
                  </a:lnTo>
                  <a:lnTo>
                    <a:pt x="103771" y="11429"/>
                  </a:lnTo>
                  <a:lnTo>
                    <a:pt x="103771" y="14097"/>
                  </a:lnTo>
                  <a:lnTo>
                    <a:pt x="103771" y="16637"/>
                  </a:lnTo>
                  <a:lnTo>
                    <a:pt x="103657" y="18796"/>
                  </a:lnTo>
                  <a:lnTo>
                    <a:pt x="103428" y="20574"/>
                  </a:lnTo>
                  <a:lnTo>
                    <a:pt x="103200" y="22351"/>
                  </a:lnTo>
                  <a:lnTo>
                    <a:pt x="100774" y="27304"/>
                  </a:lnTo>
                  <a:lnTo>
                    <a:pt x="100139" y="27812"/>
                  </a:lnTo>
                  <a:lnTo>
                    <a:pt x="99415" y="28066"/>
                  </a:lnTo>
                  <a:lnTo>
                    <a:pt x="98590" y="28066"/>
                  </a:lnTo>
                  <a:lnTo>
                    <a:pt x="35687" y="28066"/>
                  </a:lnTo>
                  <a:lnTo>
                    <a:pt x="35687" y="71120"/>
                  </a:lnTo>
                  <a:lnTo>
                    <a:pt x="88925" y="71120"/>
                  </a:lnTo>
                  <a:lnTo>
                    <a:pt x="89750" y="71120"/>
                  </a:lnTo>
                  <a:lnTo>
                    <a:pt x="92875" y="74167"/>
                  </a:lnTo>
                  <a:lnTo>
                    <a:pt x="93332" y="75184"/>
                  </a:lnTo>
                  <a:lnTo>
                    <a:pt x="93675" y="76580"/>
                  </a:lnTo>
                  <a:lnTo>
                    <a:pt x="93903" y="78359"/>
                  </a:lnTo>
                  <a:lnTo>
                    <a:pt x="94119" y="80137"/>
                  </a:lnTo>
                  <a:lnTo>
                    <a:pt x="94234" y="82296"/>
                  </a:lnTo>
                  <a:lnTo>
                    <a:pt x="94234" y="84836"/>
                  </a:lnTo>
                  <a:lnTo>
                    <a:pt x="94234" y="87502"/>
                  </a:lnTo>
                  <a:lnTo>
                    <a:pt x="94119" y="89662"/>
                  </a:lnTo>
                  <a:lnTo>
                    <a:pt x="93903" y="91312"/>
                  </a:lnTo>
                  <a:lnTo>
                    <a:pt x="93675" y="93090"/>
                  </a:lnTo>
                  <a:lnTo>
                    <a:pt x="93332" y="94487"/>
                  </a:lnTo>
                  <a:lnTo>
                    <a:pt x="92875" y="95503"/>
                  </a:lnTo>
                  <a:lnTo>
                    <a:pt x="92417" y="96520"/>
                  </a:lnTo>
                  <a:lnTo>
                    <a:pt x="91859" y="97282"/>
                  </a:lnTo>
                  <a:lnTo>
                    <a:pt x="91173" y="97789"/>
                  </a:lnTo>
                  <a:lnTo>
                    <a:pt x="90500" y="98171"/>
                  </a:lnTo>
                  <a:lnTo>
                    <a:pt x="89750" y="98425"/>
                  </a:lnTo>
                  <a:lnTo>
                    <a:pt x="88925" y="98425"/>
                  </a:lnTo>
                  <a:lnTo>
                    <a:pt x="35687" y="98425"/>
                  </a:lnTo>
                  <a:lnTo>
                    <a:pt x="35687" y="148082"/>
                  </a:lnTo>
                  <a:lnTo>
                    <a:pt x="99136" y="148082"/>
                  </a:lnTo>
                  <a:lnTo>
                    <a:pt x="99961" y="148082"/>
                  </a:lnTo>
                  <a:lnTo>
                    <a:pt x="100711" y="148336"/>
                  </a:lnTo>
                  <a:lnTo>
                    <a:pt x="101384" y="148843"/>
                  </a:lnTo>
                  <a:lnTo>
                    <a:pt x="102069" y="149351"/>
                  </a:lnTo>
                  <a:lnTo>
                    <a:pt x="104114" y="155575"/>
                  </a:lnTo>
                  <a:lnTo>
                    <a:pt x="104343" y="157352"/>
                  </a:lnTo>
                  <a:lnTo>
                    <a:pt x="104457" y="159512"/>
                  </a:lnTo>
                  <a:lnTo>
                    <a:pt x="104457" y="162178"/>
                  </a:lnTo>
                  <a:lnTo>
                    <a:pt x="104457" y="164846"/>
                  </a:lnTo>
                  <a:lnTo>
                    <a:pt x="101384" y="175387"/>
                  </a:lnTo>
                  <a:lnTo>
                    <a:pt x="100711" y="175895"/>
                  </a:lnTo>
                  <a:lnTo>
                    <a:pt x="99961" y="176149"/>
                  </a:lnTo>
                  <a:lnTo>
                    <a:pt x="99136" y="176149"/>
                  </a:lnTo>
                  <a:lnTo>
                    <a:pt x="10629" y="176149"/>
                  </a:lnTo>
                  <a:lnTo>
                    <a:pt x="7632" y="176149"/>
                  </a:lnTo>
                  <a:lnTo>
                    <a:pt x="5105" y="175260"/>
                  </a:lnTo>
                  <a:lnTo>
                    <a:pt x="3073" y="173482"/>
                  </a:lnTo>
                  <a:lnTo>
                    <a:pt x="1028" y="171703"/>
                  </a:lnTo>
                  <a:lnTo>
                    <a:pt x="0" y="168910"/>
                  </a:lnTo>
                  <a:lnTo>
                    <a:pt x="0" y="164846"/>
                  </a:lnTo>
                  <a:lnTo>
                    <a:pt x="0" y="11302"/>
                  </a:lnTo>
                  <a:lnTo>
                    <a:pt x="0" y="7238"/>
                  </a:lnTo>
                  <a:lnTo>
                    <a:pt x="1028" y="4445"/>
                  </a:lnTo>
                  <a:lnTo>
                    <a:pt x="3073" y="2666"/>
                  </a:lnTo>
                  <a:lnTo>
                    <a:pt x="5105" y="888"/>
                  </a:lnTo>
                  <a:lnTo>
                    <a:pt x="7632" y="0"/>
                  </a:lnTo>
                  <a:lnTo>
                    <a:pt x="10629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72733" y="405891"/>
              <a:ext cx="520446" cy="24231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94893" y="464311"/>
              <a:ext cx="422275" cy="177165"/>
            </a:xfrm>
            <a:custGeom>
              <a:avLst/>
              <a:gdLst/>
              <a:ahLst/>
              <a:cxnLst/>
              <a:rect l="l" t="t" r="r" b="b"/>
              <a:pathLst>
                <a:path w="422275" h="177165">
                  <a:moveTo>
                    <a:pt x="313156" y="0"/>
                  </a:moveTo>
                  <a:lnTo>
                    <a:pt x="354685" y="0"/>
                  </a:lnTo>
                  <a:lnTo>
                    <a:pt x="358863" y="0"/>
                  </a:lnTo>
                  <a:lnTo>
                    <a:pt x="362839" y="126"/>
                  </a:lnTo>
                  <a:lnTo>
                    <a:pt x="366598" y="508"/>
                  </a:lnTo>
                  <a:lnTo>
                    <a:pt x="370370" y="762"/>
                  </a:lnTo>
                  <a:lnTo>
                    <a:pt x="374891" y="1397"/>
                  </a:lnTo>
                  <a:lnTo>
                    <a:pt x="380149" y="2539"/>
                  </a:lnTo>
                  <a:lnTo>
                    <a:pt x="385419" y="3555"/>
                  </a:lnTo>
                  <a:lnTo>
                    <a:pt x="390753" y="5461"/>
                  </a:lnTo>
                  <a:lnTo>
                    <a:pt x="396151" y="8254"/>
                  </a:lnTo>
                  <a:lnTo>
                    <a:pt x="401548" y="11049"/>
                  </a:lnTo>
                  <a:lnTo>
                    <a:pt x="406158" y="14604"/>
                  </a:lnTo>
                  <a:lnTo>
                    <a:pt x="409968" y="18923"/>
                  </a:lnTo>
                  <a:lnTo>
                    <a:pt x="413791" y="23240"/>
                  </a:lnTo>
                  <a:lnTo>
                    <a:pt x="416686" y="28321"/>
                  </a:lnTo>
                  <a:lnTo>
                    <a:pt x="418693" y="34036"/>
                  </a:lnTo>
                  <a:lnTo>
                    <a:pt x="420687" y="39877"/>
                  </a:lnTo>
                  <a:lnTo>
                    <a:pt x="421690" y="46354"/>
                  </a:lnTo>
                  <a:lnTo>
                    <a:pt x="421690" y="53466"/>
                  </a:lnTo>
                  <a:lnTo>
                    <a:pt x="409473" y="93852"/>
                  </a:lnTo>
                  <a:lnTo>
                    <a:pt x="403567" y="99060"/>
                  </a:lnTo>
                  <a:lnTo>
                    <a:pt x="397675" y="104266"/>
                  </a:lnTo>
                  <a:lnTo>
                    <a:pt x="359980" y="114802"/>
                  </a:lnTo>
                  <a:lnTo>
                    <a:pt x="351548" y="115062"/>
                  </a:lnTo>
                  <a:lnTo>
                    <a:pt x="336842" y="115062"/>
                  </a:lnTo>
                  <a:lnTo>
                    <a:pt x="336842" y="171323"/>
                  </a:lnTo>
                  <a:lnTo>
                    <a:pt x="336842" y="172212"/>
                  </a:lnTo>
                  <a:lnTo>
                    <a:pt x="336549" y="172974"/>
                  </a:lnTo>
                  <a:lnTo>
                    <a:pt x="335965" y="173736"/>
                  </a:lnTo>
                  <a:lnTo>
                    <a:pt x="335368" y="174498"/>
                  </a:lnTo>
                  <a:lnTo>
                    <a:pt x="334391" y="175005"/>
                  </a:lnTo>
                  <a:lnTo>
                    <a:pt x="333032" y="175513"/>
                  </a:lnTo>
                  <a:lnTo>
                    <a:pt x="331673" y="176022"/>
                  </a:lnTo>
                  <a:lnTo>
                    <a:pt x="329857" y="176275"/>
                  </a:lnTo>
                  <a:lnTo>
                    <a:pt x="327583" y="176657"/>
                  </a:lnTo>
                  <a:lnTo>
                    <a:pt x="325323" y="176911"/>
                  </a:lnTo>
                  <a:lnTo>
                    <a:pt x="322414" y="177037"/>
                  </a:lnTo>
                  <a:lnTo>
                    <a:pt x="318871" y="177037"/>
                  </a:lnTo>
                  <a:lnTo>
                    <a:pt x="315417" y="177037"/>
                  </a:lnTo>
                  <a:lnTo>
                    <a:pt x="312534" y="176911"/>
                  </a:lnTo>
                  <a:lnTo>
                    <a:pt x="310222" y="176657"/>
                  </a:lnTo>
                  <a:lnTo>
                    <a:pt x="307911" y="176275"/>
                  </a:lnTo>
                  <a:lnTo>
                    <a:pt x="306070" y="176022"/>
                  </a:lnTo>
                  <a:lnTo>
                    <a:pt x="304711" y="175513"/>
                  </a:lnTo>
                  <a:lnTo>
                    <a:pt x="303352" y="175005"/>
                  </a:lnTo>
                  <a:lnTo>
                    <a:pt x="302399" y="174498"/>
                  </a:lnTo>
                  <a:lnTo>
                    <a:pt x="301853" y="173736"/>
                  </a:lnTo>
                  <a:lnTo>
                    <a:pt x="301307" y="172974"/>
                  </a:lnTo>
                  <a:lnTo>
                    <a:pt x="301028" y="172212"/>
                  </a:lnTo>
                  <a:lnTo>
                    <a:pt x="301028" y="171323"/>
                  </a:lnTo>
                  <a:lnTo>
                    <a:pt x="301028" y="12826"/>
                  </a:lnTo>
                  <a:lnTo>
                    <a:pt x="301028" y="8509"/>
                  </a:lnTo>
                  <a:lnTo>
                    <a:pt x="302145" y="5334"/>
                  </a:lnTo>
                  <a:lnTo>
                    <a:pt x="304368" y="3175"/>
                  </a:lnTo>
                  <a:lnTo>
                    <a:pt x="306590" y="1015"/>
                  </a:lnTo>
                  <a:lnTo>
                    <a:pt x="309524" y="0"/>
                  </a:lnTo>
                  <a:lnTo>
                    <a:pt x="313156" y="0"/>
                  </a:lnTo>
                  <a:close/>
                </a:path>
                <a:path w="422275" h="177165">
                  <a:moveTo>
                    <a:pt x="5308" y="0"/>
                  </a:moveTo>
                  <a:lnTo>
                    <a:pt x="129501" y="0"/>
                  </a:lnTo>
                  <a:lnTo>
                    <a:pt x="130327" y="0"/>
                  </a:lnTo>
                  <a:lnTo>
                    <a:pt x="131076" y="253"/>
                  </a:lnTo>
                  <a:lnTo>
                    <a:pt x="131749" y="762"/>
                  </a:lnTo>
                  <a:lnTo>
                    <a:pt x="132435" y="1270"/>
                  </a:lnTo>
                  <a:lnTo>
                    <a:pt x="133007" y="2032"/>
                  </a:lnTo>
                  <a:lnTo>
                    <a:pt x="133451" y="3175"/>
                  </a:lnTo>
                  <a:lnTo>
                    <a:pt x="133908" y="4317"/>
                  </a:lnTo>
                  <a:lnTo>
                    <a:pt x="134251" y="5841"/>
                  </a:lnTo>
                  <a:lnTo>
                    <a:pt x="134480" y="7747"/>
                  </a:lnTo>
                  <a:lnTo>
                    <a:pt x="134708" y="9651"/>
                  </a:lnTo>
                  <a:lnTo>
                    <a:pt x="134823" y="11937"/>
                  </a:lnTo>
                  <a:lnTo>
                    <a:pt x="134823" y="14732"/>
                  </a:lnTo>
                  <a:lnTo>
                    <a:pt x="134823" y="17272"/>
                  </a:lnTo>
                  <a:lnTo>
                    <a:pt x="133451" y="25908"/>
                  </a:lnTo>
                  <a:lnTo>
                    <a:pt x="133007" y="27050"/>
                  </a:lnTo>
                  <a:lnTo>
                    <a:pt x="132435" y="27939"/>
                  </a:lnTo>
                  <a:lnTo>
                    <a:pt x="131749" y="28448"/>
                  </a:lnTo>
                  <a:lnTo>
                    <a:pt x="131076" y="28955"/>
                  </a:lnTo>
                  <a:lnTo>
                    <a:pt x="130327" y="29210"/>
                  </a:lnTo>
                  <a:lnTo>
                    <a:pt x="129501" y="29210"/>
                  </a:lnTo>
                  <a:lnTo>
                    <a:pt x="85382" y="29210"/>
                  </a:lnTo>
                  <a:lnTo>
                    <a:pt x="85382" y="171323"/>
                  </a:lnTo>
                  <a:lnTo>
                    <a:pt x="85382" y="172212"/>
                  </a:lnTo>
                  <a:lnTo>
                    <a:pt x="85089" y="172974"/>
                  </a:lnTo>
                  <a:lnTo>
                    <a:pt x="84493" y="173736"/>
                  </a:lnTo>
                  <a:lnTo>
                    <a:pt x="83908" y="174498"/>
                  </a:lnTo>
                  <a:lnTo>
                    <a:pt x="82931" y="175005"/>
                  </a:lnTo>
                  <a:lnTo>
                    <a:pt x="81572" y="175513"/>
                  </a:lnTo>
                  <a:lnTo>
                    <a:pt x="80213" y="176022"/>
                  </a:lnTo>
                  <a:lnTo>
                    <a:pt x="78371" y="176275"/>
                  </a:lnTo>
                  <a:lnTo>
                    <a:pt x="76060" y="176657"/>
                  </a:lnTo>
                  <a:lnTo>
                    <a:pt x="73736" y="176911"/>
                  </a:lnTo>
                  <a:lnTo>
                    <a:pt x="70853" y="177037"/>
                  </a:lnTo>
                  <a:lnTo>
                    <a:pt x="67411" y="177037"/>
                  </a:lnTo>
                  <a:lnTo>
                    <a:pt x="63957" y="177037"/>
                  </a:lnTo>
                  <a:lnTo>
                    <a:pt x="61074" y="176911"/>
                  </a:lnTo>
                  <a:lnTo>
                    <a:pt x="58762" y="176657"/>
                  </a:lnTo>
                  <a:lnTo>
                    <a:pt x="56451" y="176275"/>
                  </a:lnTo>
                  <a:lnTo>
                    <a:pt x="54609" y="176022"/>
                  </a:lnTo>
                  <a:lnTo>
                    <a:pt x="53251" y="175513"/>
                  </a:lnTo>
                  <a:lnTo>
                    <a:pt x="51879" y="175005"/>
                  </a:lnTo>
                  <a:lnTo>
                    <a:pt x="50914" y="174498"/>
                  </a:lnTo>
                  <a:lnTo>
                    <a:pt x="50317" y="173736"/>
                  </a:lnTo>
                  <a:lnTo>
                    <a:pt x="49733" y="172974"/>
                  </a:lnTo>
                  <a:lnTo>
                    <a:pt x="49428" y="172212"/>
                  </a:lnTo>
                  <a:lnTo>
                    <a:pt x="49428" y="171323"/>
                  </a:lnTo>
                  <a:lnTo>
                    <a:pt x="49428" y="29210"/>
                  </a:lnTo>
                  <a:lnTo>
                    <a:pt x="5308" y="29210"/>
                  </a:lnTo>
                  <a:lnTo>
                    <a:pt x="4406" y="29210"/>
                  </a:lnTo>
                  <a:lnTo>
                    <a:pt x="3632" y="28955"/>
                  </a:lnTo>
                  <a:lnTo>
                    <a:pt x="0" y="17272"/>
                  </a:lnTo>
                  <a:lnTo>
                    <a:pt x="0" y="14732"/>
                  </a:lnTo>
                  <a:lnTo>
                    <a:pt x="0" y="11937"/>
                  </a:lnTo>
                  <a:lnTo>
                    <a:pt x="114" y="9651"/>
                  </a:lnTo>
                  <a:lnTo>
                    <a:pt x="342" y="7747"/>
                  </a:lnTo>
                  <a:lnTo>
                    <a:pt x="571" y="5841"/>
                  </a:lnTo>
                  <a:lnTo>
                    <a:pt x="4406" y="0"/>
                  </a:lnTo>
                  <a:lnTo>
                    <a:pt x="530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69030" y="459231"/>
              <a:ext cx="154432" cy="18669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95649" y="459231"/>
              <a:ext cx="154432" cy="18669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79286" y="456564"/>
              <a:ext cx="2568702" cy="22034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013" y="405891"/>
              <a:ext cx="846328" cy="24206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802630" y="463422"/>
              <a:ext cx="36195" cy="178435"/>
            </a:xfrm>
            <a:custGeom>
              <a:avLst/>
              <a:gdLst/>
              <a:ahLst/>
              <a:cxnLst/>
              <a:rect l="l" t="t" r="r" b="b"/>
              <a:pathLst>
                <a:path w="36195" h="178434">
                  <a:moveTo>
                    <a:pt x="17907" y="0"/>
                  </a:moveTo>
                  <a:lnTo>
                    <a:pt x="21462" y="0"/>
                  </a:lnTo>
                  <a:lnTo>
                    <a:pt x="24384" y="126"/>
                  </a:lnTo>
                  <a:lnTo>
                    <a:pt x="26670" y="507"/>
                  </a:lnTo>
                  <a:lnTo>
                    <a:pt x="28956" y="762"/>
                  </a:lnTo>
                  <a:lnTo>
                    <a:pt x="35941" y="4825"/>
                  </a:lnTo>
                  <a:lnTo>
                    <a:pt x="35941" y="5714"/>
                  </a:lnTo>
                  <a:lnTo>
                    <a:pt x="35941" y="172212"/>
                  </a:lnTo>
                  <a:lnTo>
                    <a:pt x="35941" y="173100"/>
                  </a:lnTo>
                  <a:lnTo>
                    <a:pt x="35687" y="173862"/>
                  </a:lnTo>
                  <a:lnTo>
                    <a:pt x="35052" y="174625"/>
                  </a:lnTo>
                  <a:lnTo>
                    <a:pt x="34417" y="175387"/>
                  </a:lnTo>
                  <a:lnTo>
                    <a:pt x="33528" y="175894"/>
                  </a:lnTo>
                  <a:lnTo>
                    <a:pt x="32131" y="176402"/>
                  </a:lnTo>
                  <a:lnTo>
                    <a:pt x="30734" y="176911"/>
                  </a:lnTo>
                  <a:lnTo>
                    <a:pt x="28956" y="177164"/>
                  </a:lnTo>
                  <a:lnTo>
                    <a:pt x="26670" y="177546"/>
                  </a:lnTo>
                  <a:lnTo>
                    <a:pt x="24384" y="177800"/>
                  </a:lnTo>
                  <a:lnTo>
                    <a:pt x="21462" y="177926"/>
                  </a:lnTo>
                  <a:lnTo>
                    <a:pt x="17907" y="177926"/>
                  </a:lnTo>
                  <a:lnTo>
                    <a:pt x="14478" y="177926"/>
                  </a:lnTo>
                  <a:lnTo>
                    <a:pt x="11684" y="177800"/>
                  </a:lnTo>
                  <a:lnTo>
                    <a:pt x="9271" y="177546"/>
                  </a:lnTo>
                  <a:lnTo>
                    <a:pt x="6985" y="177164"/>
                  </a:lnTo>
                  <a:lnTo>
                    <a:pt x="5207" y="176911"/>
                  </a:lnTo>
                  <a:lnTo>
                    <a:pt x="3810" y="176402"/>
                  </a:lnTo>
                  <a:lnTo>
                    <a:pt x="2412" y="175894"/>
                  </a:lnTo>
                  <a:lnTo>
                    <a:pt x="1524" y="175387"/>
                  </a:lnTo>
                  <a:lnTo>
                    <a:pt x="889" y="174625"/>
                  </a:lnTo>
                  <a:lnTo>
                    <a:pt x="254" y="173862"/>
                  </a:lnTo>
                  <a:lnTo>
                    <a:pt x="0" y="173100"/>
                  </a:lnTo>
                  <a:lnTo>
                    <a:pt x="0" y="172212"/>
                  </a:lnTo>
                  <a:lnTo>
                    <a:pt x="0" y="5714"/>
                  </a:lnTo>
                  <a:lnTo>
                    <a:pt x="0" y="4825"/>
                  </a:lnTo>
                  <a:lnTo>
                    <a:pt x="254" y="4063"/>
                  </a:lnTo>
                  <a:lnTo>
                    <a:pt x="889" y="3301"/>
                  </a:lnTo>
                  <a:lnTo>
                    <a:pt x="1524" y="2539"/>
                  </a:lnTo>
                  <a:lnTo>
                    <a:pt x="2412" y="2031"/>
                  </a:lnTo>
                  <a:lnTo>
                    <a:pt x="3810" y="1524"/>
                  </a:lnTo>
                  <a:lnTo>
                    <a:pt x="5334" y="1142"/>
                  </a:lnTo>
                  <a:lnTo>
                    <a:pt x="7112" y="762"/>
                  </a:lnTo>
                  <a:lnTo>
                    <a:pt x="9398" y="507"/>
                  </a:lnTo>
                  <a:lnTo>
                    <a:pt x="11684" y="126"/>
                  </a:lnTo>
                  <a:lnTo>
                    <a:pt x="14478" y="0"/>
                  </a:lnTo>
                  <a:lnTo>
                    <a:pt x="17907" y="0"/>
                  </a:lnTo>
                  <a:close/>
                </a:path>
              </a:pathLst>
            </a:custGeom>
            <a:ln w="9143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12314" y="456564"/>
              <a:ext cx="697230" cy="19164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834377" y="410463"/>
              <a:ext cx="4083050" cy="233679"/>
            </a:xfrm>
            <a:custGeom>
              <a:avLst/>
              <a:gdLst/>
              <a:ahLst/>
              <a:cxnLst/>
              <a:rect l="l" t="t" r="r" b="b"/>
              <a:pathLst>
                <a:path w="4083050" h="233679">
                  <a:moveTo>
                    <a:pt x="3960888" y="52959"/>
                  </a:moveTo>
                  <a:lnTo>
                    <a:pt x="3965206" y="52959"/>
                  </a:lnTo>
                  <a:lnTo>
                    <a:pt x="3968508" y="53086"/>
                  </a:lnTo>
                  <a:lnTo>
                    <a:pt x="3971048" y="53339"/>
                  </a:lnTo>
                  <a:lnTo>
                    <a:pt x="3973588" y="53466"/>
                  </a:lnTo>
                  <a:lnTo>
                    <a:pt x="3975493" y="53721"/>
                  </a:lnTo>
                  <a:lnTo>
                    <a:pt x="3977017" y="54228"/>
                  </a:lnTo>
                  <a:lnTo>
                    <a:pt x="3978414" y="54610"/>
                  </a:lnTo>
                  <a:lnTo>
                    <a:pt x="3979430" y="55118"/>
                  </a:lnTo>
                  <a:lnTo>
                    <a:pt x="3980065" y="55880"/>
                  </a:lnTo>
                  <a:lnTo>
                    <a:pt x="3980573" y="56641"/>
                  </a:lnTo>
                  <a:lnTo>
                    <a:pt x="3981208" y="57531"/>
                  </a:lnTo>
                  <a:lnTo>
                    <a:pt x="3981716" y="58547"/>
                  </a:lnTo>
                  <a:lnTo>
                    <a:pt x="4012577" y="116839"/>
                  </a:lnTo>
                  <a:lnTo>
                    <a:pt x="4042676" y="58547"/>
                  </a:lnTo>
                  <a:lnTo>
                    <a:pt x="4043311" y="57531"/>
                  </a:lnTo>
                  <a:lnTo>
                    <a:pt x="4043819" y="56641"/>
                  </a:lnTo>
                  <a:lnTo>
                    <a:pt x="4044454" y="55880"/>
                  </a:lnTo>
                  <a:lnTo>
                    <a:pt x="4044962" y="55118"/>
                  </a:lnTo>
                  <a:lnTo>
                    <a:pt x="4045978" y="54610"/>
                  </a:lnTo>
                  <a:lnTo>
                    <a:pt x="4047248" y="54228"/>
                  </a:lnTo>
                  <a:lnTo>
                    <a:pt x="4048645" y="53721"/>
                  </a:lnTo>
                  <a:lnTo>
                    <a:pt x="4050423" y="53466"/>
                  </a:lnTo>
                  <a:lnTo>
                    <a:pt x="4052709" y="53339"/>
                  </a:lnTo>
                  <a:lnTo>
                    <a:pt x="4054995" y="53086"/>
                  </a:lnTo>
                  <a:lnTo>
                    <a:pt x="4058297" y="52959"/>
                  </a:lnTo>
                  <a:lnTo>
                    <a:pt x="4062361" y="52959"/>
                  </a:lnTo>
                  <a:lnTo>
                    <a:pt x="4066933" y="52959"/>
                  </a:lnTo>
                  <a:lnTo>
                    <a:pt x="4078490" y="55245"/>
                  </a:lnTo>
                  <a:lnTo>
                    <a:pt x="4079506" y="56134"/>
                  </a:lnTo>
                  <a:lnTo>
                    <a:pt x="4079760" y="57658"/>
                  </a:lnTo>
                  <a:lnTo>
                    <a:pt x="4079252" y="59562"/>
                  </a:lnTo>
                  <a:lnTo>
                    <a:pt x="4078744" y="61468"/>
                  </a:lnTo>
                  <a:lnTo>
                    <a:pt x="4077728" y="64008"/>
                  </a:lnTo>
                  <a:lnTo>
                    <a:pt x="4076204" y="67310"/>
                  </a:lnTo>
                  <a:lnTo>
                    <a:pt x="4036961" y="139191"/>
                  </a:lnTo>
                  <a:lnTo>
                    <a:pt x="4078871" y="216535"/>
                  </a:lnTo>
                  <a:lnTo>
                    <a:pt x="4080395" y="219710"/>
                  </a:lnTo>
                  <a:lnTo>
                    <a:pt x="4081538" y="222250"/>
                  </a:lnTo>
                  <a:lnTo>
                    <a:pt x="4082046" y="224155"/>
                  </a:lnTo>
                  <a:lnTo>
                    <a:pt x="4082554" y="226060"/>
                  </a:lnTo>
                  <a:lnTo>
                    <a:pt x="4068330" y="230886"/>
                  </a:lnTo>
                  <a:lnTo>
                    <a:pt x="4063250" y="230886"/>
                  </a:lnTo>
                  <a:lnTo>
                    <a:pt x="4059059" y="230886"/>
                  </a:lnTo>
                  <a:lnTo>
                    <a:pt x="4044327" y="227964"/>
                  </a:lnTo>
                  <a:lnTo>
                    <a:pt x="4043692" y="227330"/>
                  </a:lnTo>
                  <a:lnTo>
                    <a:pt x="4043184" y="226313"/>
                  </a:lnTo>
                  <a:lnTo>
                    <a:pt x="4042676" y="225298"/>
                  </a:lnTo>
                  <a:lnTo>
                    <a:pt x="4009656" y="161671"/>
                  </a:lnTo>
                  <a:lnTo>
                    <a:pt x="3976636" y="225298"/>
                  </a:lnTo>
                  <a:lnTo>
                    <a:pt x="3976128" y="226313"/>
                  </a:lnTo>
                  <a:lnTo>
                    <a:pt x="3975493" y="227330"/>
                  </a:lnTo>
                  <a:lnTo>
                    <a:pt x="3974858" y="227964"/>
                  </a:lnTo>
                  <a:lnTo>
                    <a:pt x="3974223" y="228726"/>
                  </a:lnTo>
                  <a:lnTo>
                    <a:pt x="3973207" y="229235"/>
                  </a:lnTo>
                  <a:lnTo>
                    <a:pt x="3960253" y="230886"/>
                  </a:lnTo>
                  <a:lnTo>
                    <a:pt x="3956062" y="230886"/>
                  </a:lnTo>
                  <a:lnTo>
                    <a:pt x="3951363" y="230886"/>
                  </a:lnTo>
                  <a:lnTo>
                    <a:pt x="3938790" y="226060"/>
                  </a:lnTo>
                  <a:lnTo>
                    <a:pt x="3939425" y="224155"/>
                  </a:lnTo>
                  <a:lnTo>
                    <a:pt x="3939933" y="222250"/>
                  </a:lnTo>
                  <a:lnTo>
                    <a:pt x="3941076" y="219710"/>
                  </a:lnTo>
                  <a:lnTo>
                    <a:pt x="3942727" y="216535"/>
                  </a:lnTo>
                  <a:lnTo>
                    <a:pt x="3985018" y="139573"/>
                  </a:lnTo>
                  <a:lnTo>
                    <a:pt x="3945775" y="67310"/>
                  </a:lnTo>
                  <a:lnTo>
                    <a:pt x="3944124" y="64008"/>
                  </a:lnTo>
                  <a:lnTo>
                    <a:pt x="3942981" y="61468"/>
                  </a:lnTo>
                  <a:lnTo>
                    <a:pt x="3942473" y="59436"/>
                  </a:lnTo>
                  <a:lnTo>
                    <a:pt x="3941838" y="57531"/>
                  </a:lnTo>
                  <a:lnTo>
                    <a:pt x="3948950" y="53339"/>
                  </a:lnTo>
                  <a:lnTo>
                    <a:pt x="3951744" y="53086"/>
                  </a:lnTo>
                  <a:lnTo>
                    <a:pt x="3955681" y="52959"/>
                  </a:lnTo>
                  <a:lnTo>
                    <a:pt x="3960888" y="52959"/>
                  </a:lnTo>
                  <a:close/>
                </a:path>
                <a:path w="4083050" h="233679">
                  <a:moveTo>
                    <a:pt x="3789692" y="52959"/>
                  </a:moveTo>
                  <a:lnTo>
                    <a:pt x="3793248" y="52959"/>
                  </a:lnTo>
                  <a:lnTo>
                    <a:pt x="3796042" y="53086"/>
                  </a:lnTo>
                  <a:lnTo>
                    <a:pt x="3798328" y="53466"/>
                  </a:lnTo>
                  <a:lnTo>
                    <a:pt x="3800614" y="53721"/>
                  </a:lnTo>
                  <a:lnTo>
                    <a:pt x="3806710" y="56261"/>
                  </a:lnTo>
                  <a:lnTo>
                    <a:pt x="3807345" y="57023"/>
                  </a:lnTo>
                  <a:lnTo>
                    <a:pt x="3807599" y="57785"/>
                  </a:lnTo>
                  <a:lnTo>
                    <a:pt x="3807599" y="58674"/>
                  </a:lnTo>
                  <a:lnTo>
                    <a:pt x="3807599" y="162813"/>
                  </a:lnTo>
                  <a:lnTo>
                    <a:pt x="3807599" y="169799"/>
                  </a:lnTo>
                  <a:lnTo>
                    <a:pt x="3808488" y="175768"/>
                  </a:lnTo>
                  <a:lnTo>
                    <a:pt x="3810139" y="180975"/>
                  </a:lnTo>
                  <a:lnTo>
                    <a:pt x="3811917" y="186055"/>
                  </a:lnTo>
                  <a:lnTo>
                    <a:pt x="3814330" y="190373"/>
                  </a:lnTo>
                  <a:lnTo>
                    <a:pt x="3817632" y="193675"/>
                  </a:lnTo>
                  <a:lnTo>
                    <a:pt x="3820807" y="196976"/>
                  </a:lnTo>
                  <a:lnTo>
                    <a:pt x="3824617" y="199516"/>
                  </a:lnTo>
                  <a:lnTo>
                    <a:pt x="3829189" y="201295"/>
                  </a:lnTo>
                  <a:lnTo>
                    <a:pt x="3833634" y="202946"/>
                  </a:lnTo>
                  <a:lnTo>
                    <a:pt x="3838714" y="203708"/>
                  </a:lnTo>
                  <a:lnTo>
                    <a:pt x="3844175" y="203708"/>
                  </a:lnTo>
                  <a:lnTo>
                    <a:pt x="3849890" y="203708"/>
                  </a:lnTo>
                  <a:lnTo>
                    <a:pt x="3870591" y="193675"/>
                  </a:lnTo>
                  <a:lnTo>
                    <a:pt x="3873766" y="190246"/>
                  </a:lnTo>
                  <a:lnTo>
                    <a:pt x="3876052" y="186182"/>
                  </a:lnTo>
                  <a:lnTo>
                    <a:pt x="3877830" y="181356"/>
                  </a:lnTo>
                  <a:lnTo>
                    <a:pt x="3879481" y="176530"/>
                  </a:lnTo>
                  <a:lnTo>
                    <a:pt x="3880243" y="170941"/>
                  </a:lnTo>
                  <a:lnTo>
                    <a:pt x="3880243" y="164846"/>
                  </a:lnTo>
                  <a:lnTo>
                    <a:pt x="3880243" y="58674"/>
                  </a:lnTo>
                  <a:lnTo>
                    <a:pt x="3880243" y="57785"/>
                  </a:lnTo>
                  <a:lnTo>
                    <a:pt x="3880624" y="57023"/>
                  </a:lnTo>
                  <a:lnTo>
                    <a:pt x="3881132" y="56261"/>
                  </a:lnTo>
                  <a:lnTo>
                    <a:pt x="3881640" y="55499"/>
                  </a:lnTo>
                  <a:lnTo>
                    <a:pt x="3889514" y="53466"/>
                  </a:lnTo>
                  <a:lnTo>
                    <a:pt x="3891800" y="53086"/>
                  </a:lnTo>
                  <a:lnTo>
                    <a:pt x="3894721" y="52959"/>
                  </a:lnTo>
                  <a:lnTo>
                    <a:pt x="3898150" y="52959"/>
                  </a:lnTo>
                  <a:lnTo>
                    <a:pt x="3901579" y="52959"/>
                  </a:lnTo>
                  <a:lnTo>
                    <a:pt x="3904373" y="53086"/>
                  </a:lnTo>
                  <a:lnTo>
                    <a:pt x="3906659" y="53466"/>
                  </a:lnTo>
                  <a:lnTo>
                    <a:pt x="3908818" y="53721"/>
                  </a:lnTo>
                  <a:lnTo>
                    <a:pt x="3914914" y="56261"/>
                  </a:lnTo>
                  <a:lnTo>
                    <a:pt x="3915422" y="57023"/>
                  </a:lnTo>
                  <a:lnTo>
                    <a:pt x="3915676" y="57785"/>
                  </a:lnTo>
                  <a:lnTo>
                    <a:pt x="3915676" y="58674"/>
                  </a:lnTo>
                  <a:lnTo>
                    <a:pt x="3915676" y="164464"/>
                  </a:lnTo>
                  <a:lnTo>
                    <a:pt x="3905072" y="205216"/>
                  </a:lnTo>
                  <a:lnTo>
                    <a:pt x="3874020" y="228600"/>
                  </a:lnTo>
                  <a:lnTo>
                    <a:pt x="3842778" y="233172"/>
                  </a:lnTo>
                  <a:lnTo>
                    <a:pt x="3834632" y="232910"/>
                  </a:lnTo>
                  <a:lnTo>
                    <a:pt x="3795395" y="220337"/>
                  </a:lnTo>
                  <a:lnTo>
                    <a:pt x="3773008" y="181689"/>
                  </a:lnTo>
                  <a:lnTo>
                    <a:pt x="3771785" y="165862"/>
                  </a:lnTo>
                  <a:lnTo>
                    <a:pt x="3771785" y="58674"/>
                  </a:lnTo>
                  <a:lnTo>
                    <a:pt x="3771785" y="57785"/>
                  </a:lnTo>
                  <a:lnTo>
                    <a:pt x="3781056" y="53466"/>
                  </a:lnTo>
                  <a:lnTo>
                    <a:pt x="3783342" y="53086"/>
                  </a:lnTo>
                  <a:lnTo>
                    <a:pt x="3786263" y="52959"/>
                  </a:lnTo>
                  <a:lnTo>
                    <a:pt x="3789692" y="52959"/>
                  </a:lnTo>
                  <a:close/>
                </a:path>
                <a:path w="4083050" h="233679">
                  <a:moveTo>
                    <a:pt x="3671201" y="52959"/>
                  </a:moveTo>
                  <a:lnTo>
                    <a:pt x="3676535" y="52959"/>
                  </a:lnTo>
                  <a:lnTo>
                    <a:pt x="3680853" y="53086"/>
                  </a:lnTo>
                  <a:lnTo>
                    <a:pt x="3684028" y="53212"/>
                  </a:lnTo>
                  <a:lnTo>
                    <a:pt x="3687203" y="53339"/>
                  </a:lnTo>
                  <a:lnTo>
                    <a:pt x="3689616" y="53721"/>
                  </a:lnTo>
                  <a:lnTo>
                    <a:pt x="3691394" y="54228"/>
                  </a:lnTo>
                  <a:lnTo>
                    <a:pt x="3693172" y="54610"/>
                  </a:lnTo>
                  <a:lnTo>
                    <a:pt x="3694442" y="55372"/>
                  </a:lnTo>
                  <a:lnTo>
                    <a:pt x="3695204" y="56387"/>
                  </a:lnTo>
                  <a:lnTo>
                    <a:pt x="3695966" y="57403"/>
                  </a:lnTo>
                  <a:lnTo>
                    <a:pt x="3751719" y="216662"/>
                  </a:lnTo>
                  <a:lnTo>
                    <a:pt x="3754005" y="226313"/>
                  </a:lnTo>
                  <a:lnTo>
                    <a:pt x="3753624" y="227837"/>
                  </a:lnTo>
                  <a:lnTo>
                    <a:pt x="3752608" y="228726"/>
                  </a:lnTo>
                  <a:lnTo>
                    <a:pt x="3751592" y="229743"/>
                  </a:lnTo>
                  <a:lnTo>
                    <a:pt x="3749814" y="230250"/>
                  </a:lnTo>
                  <a:lnTo>
                    <a:pt x="3747274" y="230505"/>
                  </a:lnTo>
                  <a:lnTo>
                    <a:pt x="3744734" y="230759"/>
                  </a:lnTo>
                  <a:lnTo>
                    <a:pt x="3741305" y="230886"/>
                  </a:lnTo>
                  <a:lnTo>
                    <a:pt x="3736860" y="230886"/>
                  </a:lnTo>
                  <a:lnTo>
                    <a:pt x="3732161" y="230886"/>
                  </a:lnTo>
                  <a:lnTo>
                    <a:pt x="3720096" y="229870"/>
                  </a:lnTo>
                  <a:lnTo>
                    <a:pt x="3718699" y="229488"/>
                  </a:lnTo>
                  <a:lnTo>
                    <a:pt x="3715905" y="225298"/>
                  </a:lnTo>
                  <a:lnTo>
                    <a:pt x="3703967" y="189864"/>
                  </a:lnTo>
                  <a:lnTo>
                    <a:pt x="3637800" y="189864"/>
                  </a:lnTo>
                  <a:lnTo>
                    <a:pt x="3626624" y="224282"/>
                  </a:lnTo>
                  <a:lnTo>
                    <a:pt x="3626243" y="225551"/>
                  </a:lnTo>
                  <a:lnTo>
                    <a:pt x="3625862" y="226695"/>
                  </a:lnTo>
                  <a:lnTo>
                    <a:pt x="3625227" y="227584"/>
                  </a:lnTo>
                  <a:lnTo>
                    <a:pt x="3624592" y="228346"/>
                  </a:lnTo>
                  <a:lnTo>
                    <a:pt x="3623703" y="229108"/>
                  </a:lnTo>
                  <a:lnTo>
                    <a:pt x="3622306" y="229615"/>
                  </a:lnTo>
                  <a:lnTo>
                    <a:pt x="3621036" y="230124"/>
                  </a:lnTo>
                  <a:lnTo>
                    <a:pt x="3619131" y="230377"/>
                  </a:lnTo>
                  <a:lnTo>
                    <a:pt x="3616718" y="230632"/>
                  </a:lnTo>
                  <a:lnTo>
                    <a:pt x="3614432" y="230759"/>
                  </a:lnTo>
                  <a:lnTo>
                    <a:pt x="3611257" y="230886"/>
                  </a:lnTo>
                  <a:lnTo>
                    <a:pt x="3607320" y="230886"/>
                  </a:lnTo>
                  <a:lnTo>
                    <a:pt x="3603129" y="230886"/>
                  </a:lnTo>
                  <a:lnTo>
                    <a:pt x="3592588" y="228473"/>
                  </a:lnTo>
                  <a:lnTo>
                    <a:pt x="3591699" y="227457"/>
                  </a:lnTo>
                  <a:lnTo>
                    <a:pt x="3591318" y="225933"/>
                  </a:lnTo>
                  <a:lnTo>
                    <a:pt x="3591699" y="224027"/>
                  </a:lnTo>
                  <a:lnTo>
                    <a:pt x="3591953" y="222123"/>
                  </a:lnTo>
                  <a:lnTo>
                    <a:pt x="3592588" y="219583"/>
                  </a:lnTo>
                  <a:lnTo>
                    <a:pt x="3593731" y="216408"/>
                  </a:lnTo>
                  <a:lnTo>
                    <a:pt x="3648087" y="60071"/>
                  </a:lnTo>
                  <a:lnTo>
                    <a:pt x="3648595" y="58547"/>
                  </a:lnTo>
                  <a:lnTo>
                    <a:pt x="3649230" y="57276"/>
                  </a:lnTo>
                  <a:lnTo>
                    <a:pt x="3649992" y="56387"/>
                  </a:lnTo>
                  <a:lnTo>
                    <a:pt x="3650627" y="55372"/>
                  </a:lnTo>
                  <a:lnTo>
                    <a:pt x="3651770" y="54610"/>
                  </a:lnTo>
                  <a:lnTo>
                    <a:pt x="3653421" y="54228"/>
                  </a:lnTo>
                  <a:lnTo>
                    <a:pt x="3654945" y="53721"/>
                  </a:lnTo>
                  <a:lnTo>
                    <a:pt x="3657231" y="53339"/>
                  </a:lnTo>
                  <a:lnTo>
                    <a:pt x="3660025" y="53212"/>
                  </a:lnTo>
                  <a:lnTo>
                    <a:pt x="3662819" y="53086"/>
                  </a:lnTo>
                  <a:lnTo>
                    <a:pt x="3666502" y="52959"/>
                  </a:lnTo>
                  <a:lnTo>
                    <a:pt x="3671201" y="52959"/>
                  </a:lnTo>
                  <a:close/>
                </a:path>
                <a:path w="4083050" h="233679">
                  <a:moveTo>
                    <a:pt x="3221367" y="52959"/>
                  </a:moveTo>
                  <a:lnTo>
                    <a:pt x="3224923" y="52959"/>
                  </a:lnTo>
                  <a:lnTo>
                    <a:pt x="3227844" y="53086"/>
                  </a:lnTo>
                  <a:lnTo>
                    <a:pt x="3230130" y="53466"/>
                  </a:lnTo>
                  <a:lnTo>
                    <a:pt x="3232416" y="53721"/>
                  </a:lnTo>
                  <a:lnTo>
                    <a:pt x="3238512" y="56261"/>
                  </a:lnTo>
                  <a:lnTo>
                    <a:pt x="3239147" y="57023"/>
                  </a:lnTo>
                  <a:lnTo>
                    <a:pt x="3239401" y="57785"/>
                  </a:lnTo>
                  <a:lnTo>
                    <a:pt x="3239401" y="58674"/>
                  </a:lnTo>
                  <a:lnTo>
                    <a:pt x="3239401" y="225171"/>
                  </a:lnTo>
                  <a:lnTo>
                    <a:pt x="3239401" y="226060"/>
                  </a:lnTo>
                  <a:lnTo>
                    <a:pt x="3239147" y="226822"/>
                  </a:lnTo>
                  <a:lnTo>
                    <a:pt x="3238512" y="227584"/>
                  </a:lnTo>
                  <a:lnTo>
                    <a:pt x="3237877" y="228346"/>
                  </a:lnTo>
                  <a:lnTo>
                    <a:pt x="3236988" y="228853"/>
                  </a:lnTo>
                  <a:lnTo>
                    <a:pt x="3235591" y="229362"/>
                  </a:lnTo>
                  <a:lnTo>
                    <a:pt x="3234194" y="229870"/>
                  </a:lnTo>
                  <a:lnTo>
                    <a:pt x="3232416" y="230124"/>
                  </a:lnTo>
                  <a:lnTo>
                    <a:pt x="3230130" y="230505"/>
                  </a:lnTo>
                  <a:lnTo>
                    <a:pt x="3227844" y="230759"/>
                  </a:lnTo>
                  <a:lnTo>
                    <a:pt x="3224923" y="230886"/>
                  </a:lnTo>
                  <a:lnTo>
                    <a:pt x="3221367" y="230886"/>
                  </a:lnTo>
                  <a:lnTo>
                    <a:pt x="3217938" y="230886"/>
                  </a:lnTo>
                  <a:lnTo>
                    <a:pt x="3215144" y="230759"/>
                  </a:lnTo>
                  <a:lnTo>
                    <a:pt x="3212731" y="230505"/>
                  </a:lnTo>
                  <a:lnTo>
                    <a:pt x="3210445" y="230124"/>
                  </a:lnTo>
                  <a:lnTo>
                    <a:pt x="3208667" y="229870"/>
                  </a:lnTo>
                  <a:lnTo>
                    <a:pt x="3207270" y="229362"/>
                  </a:lnTo>
                  <a:lnTo>
                    <a:pt x="3205873" y="228853"/>
                  </a:lnTo>
                  <a:lnTo>
                    <a:pt x="3204984" y="228346"/>
                  </a:lnTo>
                  <a:lnTo>
                    <a:pt x="3204349" y="227584"/>
                  </a:lnTo>
                  <a:lnTo>
                    <a:pt x="3203714" y="226822"/>
                  </a:lnTo>
                  <a:lnTo>
                    <a:pt x="3203460" y="226060"/>
                  </a:lnTo>
                  <a:lnTo>
                    <a:pt x="3203460" y="225171"/>
                  </a:lnTo>
                  <a:lnTo>
                    <a:pt x="3203460" y="58674"/>
                  </a:lnTo>
                  <a:lnTo>
                    <a:pt x="3203460" y="57785"/>
                  </a:lnTo>
                  <a:lnTo>
                    <a:pt x="3203714" y="57023"/>
                  </a:lnTo>
                  <a:lnTo>
                    <a:pt x="3204349" y="56261"/>
                  </a:lnTo>
                  <a:lnTo>
                    <a:pt x="3204984" y="55499"/>
                  </a:lnTo>
                  <a:lnTo>
                    <a:pt x="3205873" y="54990"/>
                  </a:lnTo>
                  <a:lnTo>
                    <a:pt x="3207270" y="54483"/>
                  </a:lnTo>
                  <a:lnTo>
                    <a:pt x="3208794" y="54101"/>
                  </a:lnTo>
                  <a:lnTo>
                    <a:pt x="3210572" y="53721"/>
                  </a:lnTo>
                  <a:lnTo>
                    <a:pt x="3212858" y="53466"/>
                  </a:lnTo>
                  <a:lnTo>
                    <a:pt x="3215144" y="53086"/>
                  </a:lnTo>
                  <a:lnTo>
                    <a:pt x="3217938" y="52959"/>
                  </a:lnTo>
                  <a:lnTo>
                    <a:pt x="3221367" y="52959"/>
                  </a:lnTo>
                  <a:close/>
                </a:path>
                <a:path w="4083050" h="233679">
                  <a:moveTo>
                    <a:pt x="3104019" y="52959"/>
                  </a:moveTo>
                  <a:lnTo>
                    <a:pt x="3107575" y="52959"/>
                  </a:lnTo>
                  <a:lnTo>
                    <a:pt x="3110496" y="53086"/>
                  </a:lnTo>
                  <a:lnTo>
                    <a:pt x="3112782" y="53466"/>
                  </a:lnTo>
                  <a:lnTo>
                    <a:pt x="3115068" y="53721"/>
                  </a:lnTo>
                  <a:lnTo>
                    <a:pt x="3121164" y="56261"/>
                  </a:lnTo>
                  <a:lnTo>
                    <a:pt x="3121799" y="57023"/>
                  </a:lnTo>
                  <a:lnTo>
                    <a:pt x="3122053" y="57785"/>
                  </a:lnTo>
                  <a:lnTo>
                    <a:pt x="3122053" y="58674"/>
                  </a:lnTo>
                  <a:lnTo>
                    <a:pt x="3122053" y="200533"/>
                  </a:lnTo>
                  <a:lnTo>
                    <a:pt x="3177425" y="200533"/>
                  </a:lnTo>
                  <a:lnTo>
                    <a:pt x="3178441" y="200533"/>
                  </a:lnTo>
                  <a:lnTo>
                    <a:pt x="3179203" y="200787"/>
                  </a:lnTo>
                  <a:lnTo>
                    <a:pt x="3179838" y="201295"/>
                  </a:lnTo>
                  <a:lnTo>
                    <a:pt x="3180600" y="201675"/>
                  </a:lnTo>
                  <a:lnTo>
                    <a:pt x="3181108" y="202564"/>
                  </a:lnTo>
                  <a:lnTo>
                    <a:pt x="3182886" y="212344"/>
                  </a:lnTo>
                  <a:lnTo>
                    <a:pt x="3182886" y="215011"/>
                  </a:lnTo>
                  <a:lnTo>
                    <a:pt x="3182886" y="217805"/>
                  </a:lnTo>
                  <a:lnTo>
                    <a:pt x="3179838" y="229235"/>
                  </a:lnTo>
                  <a:lnTo>
                    <a:pt x="3179203" y="229743"/>
                  </a:lnTo>
                  <a:lnTo>
                    <a:pt x="3178441" y="229997"/>
                  </a:lnTo>
                  <a:lnTo>
                    <a:pt x="3177425" y="229997"/>
                  </a:lnTo>
                  <a:lnTo>
                    <a:pt x="3096780" y="229997"/>
                  </a:lnTo>
                  <a:lnTo>
                    <a:pt x="3093732" y="229997"/>
                  </a:lnTo>
                  <a:lnTo>
                    <a:pt x="3091192" y="229108"/>
                  </a:lnTo>
                  <a:lnTo>
                    <a:pt x="3089160" y="227330"/>
                  </a:lnTo>
                  <a:lnTo>
                    <a:pt x="3087128" y="225551"/>
                  </a:lnTo>
                  <a:lnTo>
                    <a:pt x="3086112" y="222758"/>
                  </a:lnTo>
                  <a:lnTo>
                    <a:pt x="3086112" y="218694"/>
                  </a:lnTo>
                  <a:lnTo>
                    <a:pt x="3086112" y="58674"/>
                  </a:lnTo>
                  <a:lnTo>
                    <a:pt x="3086112" y="57785"/>
                  </a:lnTo>
                  <a:lnTo>
                    <a:pt x="3086366" y="57023"/>
                  </a:lnTo>
                  <a:lnTo>
                    <a:pt x="3095383" y="53466"/>
                  </a:lnTo>
                  <a:lnTo>
                    <a:pt x="3097796" y="53086"/>
                  </a:lnTo>
                  <a:lnTo>
                    <a:pt x="3100590" y="52959"/>
                  </a:lnTo>
                  <a:lnTo>
                    <a:pt x="3104019" y="52959"/>
                  </a:lnTo>
                  <a:close/>
                </a:path>
                <a:path w="4083050" h="233679">
                  <a:moveTo>
                    <a:pt x="18808" y="52959"/>
                  </a:moveTo>
                  <a:lnTo>
                    <a:pt x="22987" y="52959"/>
                  </a:lnTo>
                  <a:lnTo>
                    <a:pt x="26327" y="53086"/>
                  </a:lnTo>
                  <a:lnTo>
                    <a:pt x="28816" y="53339"/>
                  </a:lnTo>
                  <a:lnTo>
                    <a:pt x="31318" y="53466"/>
                  </a:lnTo>
                  <a:lnTo>
                    <a:pt x="59524" y="102743"/>
                  </a:lnTo>
                  <a:lnTo>
                    <a:pt x="61429" y="106934"/>
                  </a:lnTo>
                  <a:lnTo>
                    <a:pt x="63322" y="111251"/>
                  </a:lnTo>
                  <a:lnTo>
                    <a:pt x="65176" y="115950"/>
                  </a:lnTo>
                  <a:lnTo>
                    <a:pt x="67043" y="120523"/>
                  </a:lnTo>
                  <a:lnTo>
                    <a:pt x="68922" y="125349"/>
                  </a:lnTo>
                  <a:lnTo>
                    <a:pt x="70827" y="130556"/>
                  </a:lnTo>
                  <a:lnTo>
                    <a:pt x="71107" y="130556"/>
                  </a:lnTo>
                  <a:lnTo>
                    <a:pt x="72821" y="125602"/>
                  </a:lnTo>
                  <a:lnTo>
                    <a:pt x="74599" y="120776"/>
                  </a:lnTo>
                  <a:lnTo>
                    <a:pt x="76415" y="116205"/>
                  </a:lnTo>
                  <a:lnTo>
                    <a:pt x="78231" y="111506"/>
                  </a:lnTo>
                  <a:lnTo>
                    <a:pt x="79997" y="107187"/>
                  </a:lnTo>
                  <a:lnTo>
                    <a:pt x="81724" y="102997"/>
                  </a:lnTo>
                  <a:lnTo>
                    <a:pt x="101066" y="59944"/>
                  </a:lnTo>
                  <a:lnTo>
                    <a:pt x="101511" y="58547"/>
                  </a:lnTo>
                  <a:lnTo>
                    <a:pt x="102082" y="57403"/>
                  </a:lnTo>
                  <a:lnTo>
                    <a:pt x="102768" y="56514"/>
                  </a:lnTo>
                  <a:lnTo>
                    <a:pt x="103441" y="55625"/>
                  </a:lnTo>
                  <a:lnTo>
                    <a:pt x="104470" y="54863"/>
                  </a:lnTo>
                  <a:lnTo>
                    <a:pt x="105829" y="54356"/>
                  </a:lnTo>
                  <a:lnTo>
                    <a:pt x="107187" y="53848"/>
                  </a:lnTo>
                  <a:lnTo>
                    <a:pt x="109054" y="53466"/>
                  </a:lnTo>
                  <a:lnTo>
                    <a:pt x="111417" y="53339"/>
                  </a:lnTo>
                  <a:lnTo>
                    <a:pt x="113766" y="53086"/>
                  </a:lnTo>
                  <a:lnTo>
                    <a:pt x="116903" y="52959"/>
                  </a:lnTo>
                  <a:lnTo>
                    <a:pt x="120802" y="52959"/>
                  </a:lnTo>
                  <a:lnTo>
                    <a:pt x="125984" y="52959"/>
                  </a:lnTo>
                  <a:lnTo>
                    <a:pt x="129997" y="53086"/>
                  </a:lnTo>
                  <a:lnTo>
                    <a:pt x="132854" y="53339"/>
                  </a:lnTo>
                  <a:lnTo>
                    <a:pt x="135724" y="53594"/>
                  </a:lnTo>
                  <a:lnTo>
                    <a:pt x="137668" y="54228"/>
                  </a:lnTo>
                  <a:lnTo>
                    <a:pt x="138709" y="55118"/>
                  </a:lnTo>
                  <a:lnTo>
                    <a:pt x="139763" y="56134"/>
                  </a:lnTo>
                  <a:lnTo>
                    <a:pt x="140004" y="57531"/>
                  </a:lnTo>
                  <a:lnTo>
                    <a:pt x="139458" y="59436"/>
                  </a:lnTo>
                  <a:lnTo>
                    <a:pt x="138925" y="61340"/>
                  </a:lnTo>
                  <a:lnTo>
                    <a:pt x="137833" y="63881"/>
                  </a:lnTo>
                  <a:lnTo>
                    <a:pt x="136194" y="67183"/>
                  </a:lnTo>
                  <a:lnTo>
                    <a:pt x="87985" y="163195"/>
                  </a:lnTo>
                  <a:lnTo>
                    <a:pt x="87985" y="225171"/>
                  </a:lnTo>
                  <a:lnTo>
                    <a:pt x="87985" y="226060"/>
                  </a:lnTo>
                  <a:lnTo>
                    <a:pt x="87693" y="226822"/>
                  </a:lnTo>
                  <a:lnTo>
                    <a:pt x="87109" y="227584"/>
                  </a:lnTo>
                  <a:lnTo>
                    <a:pt x="86512" y="228346"/>
                  </a:lnTo>
                  <a:lnTo>
                    <a:pt x="85534" y="228853"/>
                  </a:lnTo>
                  <a:lnTo>
                    <a:pt x="84175" y="229362"/>
                  </a:lnTo>
                  <a:lnTo>
                    <a:pt x="82816" y="229870"/>
                  </a:lnTo>
                  <a:lnTo>
                    <a:pt x="80975" y="230124"/>
                  </a:lnTo>
                  <a:lnTo>
                    <a:pt x="78663" y="230505"/>
                  </a:lnTo>
                  <a:lnTo>
                    <a:pt x="76339" y="230759"/>
                  </a:lnTo>
                  <a:lnTo>
                    <a:pt x="73469" y="230886"/>
                  </a:lnTo>
                  <a:lnTo>
                    <a:pt x="70015" y="230886"/>
                  </a:lnTo>
                  <a:lnTo>
                    <a:pt x="66471" y="230886"/>
                  </a:lnTo>
                  <a:lnTo>
                    <a:pt x="63563" y="230759"/>
                  </a:lnTo>
                  <a:lnTo>
                    <a:pt x="61302" y="230505"/>
                  </a:lnTo>
                  <a:lnTo>
                    <a:pt x="59029" y="230124"/>
                  </a:lnTo>
                  <a:lnTo>
                    <a:pt x="57188" y="229870"/>
                  </a:lnTo>
                  <a:lnTo>
                    <a:pt x="55778" y="229362"/>
                  </a:lnTo>
                  <a:lnTo>
                    <a:pt x="54381" y="228853"/>
                  </a:lnTo>
                  <a:lnTo>
                    <a:pt x="53403" y="228346"/>
                  </a:lnTo>
                  <a:lnTo>
                    <a:pt x="52857" y="227584"/>
                  </a:lnTo>
                  <a:lnTo>
                    <a:pt x="52311" y="226822"/>
                  </a:lnTo>
                  <a:lnTo>
                    <a:pt x="52031" y="226060"/>
                  </a:lnTo>
                  <a:lnTo>
                    <a:pt x="52031" y="225171"/>
                  </a:lnTo>
                  <a:lnTo>
                    <a:pt x="52031" y="163195"/>
                  </a:lnTo>
                  <a:lnTo>
                    <a:pt x="3835" y="67183"/>
                  </a:lnTo>
                  <a:lnTo>
                    <a:pt x="2108" y="63753"/>
                  </a:lnTo>
                  <a:lnTo>
                    <a:pt x="990" y="61213"/>
                  </a:lnTo>
                  <a:lnTo>
                    <a:pt x="495" y="59309"/>
                  </a:lnTo>
                  <a:lnTo>
                    <a:pt x="0" y="57531"/>
                  </a:lnTo>
                  <a:lnTo>
                    <a:pt x="266" y="56134"/>
                  </a:lnTo>
                  <a:lnTo>
                    <a:pt x="13817" y="52959"/>
                  </a:lnTo>
                  <a:lnTo>
                    <a:pt x="18808" y="52959"/>
                  </a:lnTo>
                  <a:close/>
                </a:path>
                <a:path w="4083050" h="233679">
                  <a:moveTo>
                    <a:pt x="3462159" y="50673"/>
                  </a:moveTo>
                  <a:lnTo>
                    <a:pt x="3466350" y="50673"/>
                  </a:lnTo>
                  <a:lnTo>
                    <a:pt x="3470541" y="51053"/>
                  </a:lnTo>
                  <a:lnTo>
                    <a:pt x="3474732" y="51688"/>
                  </a:lnTo>
                  <a:lnTo>
                    <a:pt x="3478923" y="52324"/>
                  </a:lnTo>
                  <a:lnTo>
                    <a:pt x="3482860" y="53086"/>
                  </a:lnTo>
                  <a:lnTo>
                    <a:pt x="3486416" y="54228"/>
                  </a:lnTo>
                  <a:lnTo>
                    <a:pt x="3490099" y="55372"/>
                  </a:lnTo>
                  <a:lnTo>
                    <a:pt x="3504831" y="70103"/>
                  </a:lnTo>
                  <a:lnTo>
                    <a:pt x="3504958" y="71627"/>
                  </a:lnTo>
                  <a:lnTo>
                    <a:pt x="3504958" y="73660"/>
                  </a:lnTo>
                  <a:lnTo>
                    <a:pt x="3504958" y="76073"/>
                  </a:lnTo>
                  <a:lnTo>
                    <a:pt x="3504958" y="78612"/>
                  </a:lnTo>
                  <a:lnTo>
                    <a:pt x="3504831" y="80899"/>
                  </a:lnTo>
                  <a:lnTo>
                    <a:pt x="3502672" y="89788"/>
                  </a:lnTo>
                  <a:lnTo>
                    <a:pt x="3502164" y="90297"/>
                  </a:lnTo>
                  <a:lnTo>
                    <a:pt x="3501275" y="90550"/>
                  </a:lnTo>
                  <a:lnTo>
                    <a:pt x="3500259" y="90550"/>
                  </a:lnTo>
                  <a:lnTo>
                    <a:pt x="3499370" y="90550"/>
                  </a:lnTo>
                  <a:lnTo>
                    <a:pt x="3497719" y="89915"/>
                  </a:lnTo>
                  <a:lnTo>
                    <a:pt x="3495560" y="88646"/>
                  </a:lnTo>
                  <a:lnTo>
                    <a:pt x="3493401" y="87375"/>
                  </a:lnTo>
                  <a:lnTo>
                    <a:pt x="3490734" y="85978"/>
                  </a:lnTo>
                  <a:lnTo>
                    <a:pt x="3487559" y="84582"/>
                  </a:lnTo>
                  <a:lnTo>
                    <a:pt x="3484384" y="83058"/>
                  </a:lnTo>
                  <a:lnTo>
                    <a:pt x="3480701" y="81661"/>
                  </a:lnTo>
                  <a:lnTo>
                    <a:pt x="3476510" y="80390"/>
                  </a:lnTo>
                  <a:lnTo>
                    <a:pt x="3472319" y="79248"/>
                  </a:lnTo>
                  <a:lnTo>
                    <a:pt x="3467747" y="78612"/>
                  </a:lnTo>
                  <a:lnTo>
                    <a:pt x="3462794" y="78612"/>
                  </a:lnTo>
                  <a:lnTo>
                    <a:pt x="3458857" y="78612"/>
                  </a:lnTo>
                  <a:lnTo>
                    <a:pt x="3439426" y="94869"/>
                  </a:lnTo>
                  <a:lnTo>
                    <a:pt x="3439426" y="97536"/>
                  </a:lnTo>
                  <a:lnTo>
                    <a:pt x="3439426" y="101473"/>
                  </a:lnTo>
                  <a:lnTo>
                    <a:pt x="3463429" y="121538"/>
                  </a:lnTo>
                  <a:lnTo>
                    <a:pt x="3468001" y="123571"/>
                  </a:lnTo>
                  <a:lnTo>
                    <a:pt x="3472573" y="125602"/>
                  </a:lnTo>
                  <a:lnTo>
                    <a:pt x="3477272" y="127762"/>
                  </a:lnTo>
                  <a:lnTo>
                    <a:pt x="3481971" y="129921"/>
                  </a:lnTo>
                  <a:lnTo>
                    <a:pt x="3486670" y="132461"/>
                  </a:lnTo>
                  <a:lnTo>
                    <a:pt x="3491242" y="135255"/>
                  </a:lnTo>
                  <a:lnTo>
                    <a:pt x="3495687" y="137922"/>
                  </a:lnTo>
                  <a:lnTo>
                    <a:pt x="3499751" y="141224"/>
                  </a:lnTo>
                  <a:lnTo>
                    <a:pt x="3503307" y="145161"/>
                  </a:lnTo>
                  <a:lnTo>
                    <a:pt x="3506863" y="148971"/>
                  </a:lnTo>
                  <a:lnTo>
                    <a:pt x="3509657" y="153543"/>
                  </a:lnTo>
                  <a:lnTo>
                    <a:pt x="3511943" y="158750"/>
                  </a:lnTo>
                  <a:lnTo>
                    <a:pt x="3514102" y="163957"/>
                  </a:lnTo>
                  <a:lnTo>
                    <a:pt x="3515118" y="170180"/>
                  </a:lnTo>
                  <a:lnTo>
                    <a:pt x="3515118" y="177164"/>
                  </a:lnTo>
                  <a:lnTo>
                    <a:pt x="3515118" y="186436"/>
                  </a:lnTo>
                  <a:lnTo>
                    <a:pt x="3495941" y="219075"/>
                  </a:lnTo>
                  <a:lnTo>
                    <a:pt x="3490099" y="223774"/>
                  </a:lnTo>
                  <a:lnTo>
                    <a:pt x="3449967" y="233172"/>
                  </a:lnTo>
                  <a:lnTo>
                    <a:pt x="3443871" y="233172"/>
                  </a:lnTo>
                  <a:lnTo>
                    <a:pt x="3406533" y="222123"/>
                  </a:lnTo>
                  <a:lnTo>
                    <a:pt x="3400056" y="209041"/>
                  </a:lnTo>
                  <a:lnTo>
                    <a:pt x="3400056" y="204850"/>
                  </a:lnTo>
                  <a:lnTo>
                    <a:pt x="3400056" y="202057"/>
                  </a:lnTo>
                  <a:lnTo>
                    <a:pt x="3404374" y="189864"/>
                  </a:lnTo>
                  <a:lnTo>
                    <a:pt x="3405263" y="189864"/>
                  </a:lnTo>
                  <a:lnTo>
                    <a:pt x="3406533" y="189864"/>
                  </a:lnTo>
                  <a:lnTo>
                    <a:pt x="3408311" y="190626"/>
                  </a:lnTo>
                  <a:lnTo>
                    <a:pt x="3410597" y="192150"/>
                  </a:lnTo>
                  <a:lnTo>
                    <a:pt x="3413010" y="193675"/>
                  </a:lnTo>
                  <a:lnTo>
                    <a:pt x="3415931" y="195325"/>
                  </a:lnTo>
                  <a:lnTo>
                    <a:pt x="3419614" y="197103"/>
                  </a:lnTo>
                  <a:lnTo>
                    <a:pt x="3423170" y="198882"/>
                  </a:lnTo>
                  <a:lnTo>
                    <a:pt x="3427488" y="200533"/>
                  </a:lnTo>
                  <a:lnTo>
                    <a:pt x="3432568" y="202057"/>
                  </a:lnTo>
                  <a:lnTo>
                    <a:pt x="3437648" y="203581"/>
                  </a:lnTo>
                  <a:lnTo>
                    <a:pt x="3443490" y="204343"/>
                  </a:lnTo>
                  <a:lnTo>
                    <a:pt x="3450094" y="204343"/>
                  </a:lnTo>
                  <a:lnTo>
                    <a:pt x="3454412" y="204343"/>
                  </a:lnTo>
                  <a:lnTo>
                    <a:pt x="3458349" y="203835"/>
                  </a:lnTo>
                  <a:lnTo>
                    <a:pt x="3461778" y="202691"/>
                  </a:lnTo>
                  <a:lnTo>
                    <a:pt x="3465207" y="201675"/>
                  </a:lnTo>
                  <a:lnTo>
                    <a:pt x="3468128" y="200278"/>
                  </a:lnTo>
                  <a:lnTo>
                    <a:pt x="3470541" y="198247"/>
                  </a:lnTo>
                  <a:lnTo>
                    <a:pt x="3472954" y="196341"/>
                  </a:lnTo>
                  <a:lnTo>
                    <a:pt x="3474859" y="194056"/>
                  </a:lnTo>
                  <a:lnTo>
                    <a:pt x="3476129" y="191262"/>
                  </a:lnTo>
                  <a:lnTo>
                    <a:pt x="3477399" y="188468"/>
                  </a:lnTo>
                  <a:lnTo>
                    <a:pt x="3478034" y="185293"/>
                  </a:lnTo>
                  <a:lnTo>
                    <a:pt x="3478034" y="181863"/>
                  </a:lnTo>
                  <a:lnTo>
                    <a:pt x="3478034" y="177800"/>
                  </a:lnTo>
                  <a:lnTo>
                    <a:pt x="3476891" y="174371"/>
                  </a:lnTo>
                  <a:lnTo>
                    <a:pt x="3474732" y="171576"/>
                  </a:lnTo>
                  <a:lnTo>
                    <a:pt x="3472573" y="168656"/>
                  </a:lnTo>
                  <a:lnTo>
                    <a:pt x="3469652" y="166115"/>
                  </a:lnTo>
                  <a:lnTo>
                    <a:pt x="3466223" y="163957"/>
                  </a:lnTo>
                  <a:lnTo>
                    <a:pt x="3462667" y="161671"/>
                  </a:lnTo>
                  <a:lnTo>
                    <a:pt x="3458730" y="159638"/>
                  </a:lnTo>
                  <a:lnTo>
                    <a:pt x="3454285" y="157607"/>
                  </a:lnTo>
                  <a:lnTo>
                    <a:pt x="3449840" y="155701"/>
                  </a:lnTo>
                  <a:lnTo>
                    <a:pt x="3445268" y="153670"/>
                  </a:lnTo>
                  <a:lnTo>
                    <a:pt x="3414915" y="134112"/>
                  </a:lnTo>
                  <a:lnTo>
                    <a:pt x="3411359" y="130301"/>
                  </a:lnTo>
                  <a:lnTo>
                    <a:pt x="3408565" y="125730"/>
                  </a:lnTo>
                  <a:lnTo>
                    <a:pt x="3406406" y="120396"/>
                  </a:lnTo>
                  <a:lnTo>
                    <a:pt x="3404120" y="115188"/>
                  </a:lnTo>
                  <a:lnTo>
                    <a:pt x="3403104" y="108838"/>
                  </a:lnTo>
                  <a:lnTo>
                    <a:pt x="3403104" y="101473"/>
                  </a:lnTo>
                  <a:lnTo>
                    <a:pt x="3403104" y="93090"/>
                  </a:lnTo>
                  <a:lnTo>
                    <a:pt x="3404628" y="85598"/>
                  </a:lnTo>
                  <a:lnTo>
                    <a:pt x="3407803" y="79248"/>
                  </a:lnTo>
                  <a:lnTo>
                    <a:pt x="3410978" y="72771"/>
                  </a:lnTo>
                  <a:lnTo>
                    <a:pt x="3439299" y="53848"/>
                  </a:lnTo>
                  <a:lnTo>
                    <a:pt x="3446411" y="51688"/>
                  </a:lnTo>
                  <a:lnTo>
                    <a:pt x="3454158" y="50673"/>
                  </a:lnTo>
                  <a:lnTo>
                    <a:pt x="3462159" y="50673"/>
                  </a:lnTo>
                  <a:close/>
                </a:path>
                <a:path w="4083050" h="233679">
                  <a:moveTo>
                    <a:pt x="2727083" y="50673"/>
                  </a:moveTo>
                  <a:lnTo>
                    <a:pt x="2769719" y="59031"/>
                  </a:lnTo>
                  <a:lnTo>
                    <a:pt x="2800563" y="92178"/>
                  </a:lnTo>
                  <a:lnTo>
                    <a:pt x="2808744" y="139826"/>
                  </a:lnTo>
                  <a:lnTo>
                    <a:pt x="2808409" y="150566"/>
                  </a:lnTo>
                  <a:lnTo>
                    <a:pt x="2796552" y="195072"/>
                  </a:lnTo>
                  <a:lnTo>
                    <a:pt x="2768080" y="223319"/>
                  </a:lnTo>
                  <a:lnTo>
                    <a:pt x="2723781" y="233172"/>
                  </a:lnTo>
                  <a:lnTo>
                    <a:pt x="2713826" y="232838"/>
                  </a:lnTo>
                  <a:lnTo>
                    <a:pt x="2673838" y="220964"/>
                  </a:lnTo>
                  <a:lnTo>
                    <a:pt x="2647073" y="183387"/>
                  </a:lnTo>
                  <a:lnTo>
                    <a:pt x="2641993" y="143001"/>
                  </a:lnTo>
                  <a:lnTo>
                    <a:pt x="2642327" y="132595"/>
                  </a:lnTo>
                  <a:lnTo>
                    <a:pt x="2654169" y="88741"/>
                  </a:lnTo>
                  <a:lnTo>
                    <a:pt x="2682586" y="60650"/>
                  </a:lnTo>
                  <a:lnTo>
                    <a:pt x="2727083" y="50673"/>
                  </a:lnTo>
                  <a:close/>
                </a:path>
                <a:path w="4083050" h="233679">
                  <a:moveTo>
                    <a:pt x="3362464" y="0"/>
                  </a:moveTo>
                  <a:lnTo>
                    <a:pt x="3366655" y="0"/>
                  </a:lnTo>
                  <a:lnTo>
                    <a:pt x="3369830" y="253"/>
                  </a:lnTo>
                  <a:lnTo>
                    <a:pt x="3372116" y="888"/>
                  </a:lnTo>
                  <a:lnTo>
                    <a:pt x="3374529" y="1397"/>
                  </a:lnTo>
                  <a:lnTo>
                    <a:pt x="3376053" y="2159"/>
                  </a:lnTo>
                  <a:lnTo>
                    <a:pt x="3376942" y="2921"/>
                  </a:lnTo>
                  <a:lnTo>
                    <a:pt x="3377831" y="3810"/>
                  </a:lnTo>
                  <a:lnTo>
                    <a:pt x="3377958" y="4825"/>
                  </a:lnTo>
                  <a:lnTo>
                    <a:pt x="3377577" y="5841"/>
                  </a:lnTo>
                  <a:lnTo>
                    <a:pt x="3377069" y="6985"/>
                  </a:lnTo>
                  <a:lnTo>
                    <a:pt x="3376180" y="8127"/>
                  </a:lnTo>
                  <a:lnTo>
                    <a:pt x="3374910" y="9271"/>
                  </a:lnTo>
                  <a:lnTo>
                    <a:pt x="3344684" y="36575"/>
                  </a:lnTo>
                  <a:lnTo>
                    <a:pt x="3343795" y="37337"/>
                  </a:lnTo>
                  <a:lnTo>
                    <a:pt x="3342906" y="38100"/>
                  </a:lnTo>
                  <a:lnTo>
                    <a:pt x="3341890" y="38608"/>
                  </a:lnTo>
                  <a:lnTo>
                    <a:pt x="3329317" y="41275"/>
                  </a:lnTo>
                  <a:lnTo>
                    <a:pt x="3326523" y="41275"/>
                  </a:lnTo>
                  <a:lnTo>
                    <a:pt x="3323348" y="41275"/>
                  </a:lnTo>
                  <a:lnTo>
                    <a:pt x="3314077" y="38226"/>
                  </a:lnTo>
                  <a:lnTo>
                    <a:pt x="3314204" y="37337"/>
                  </a:lnTo>
                  <a:lnTo>
                    <a:pt x="3314458" y="36449"/>
                  </a:lnTo>
                  <a:lnTo>
                    <a:pt x="3315093" y="35306"/>
                  </a:lnTo>
                  <a:lnTo>
                    <a:pt x="3316109" y="34036"/>
                  </a:lnTo>
                  <a:lnTo>
                    <a:pt x="3340620" y="6350"/>
                  </a:lnTo>
                  <a:lnTo>
                    <a:pt x="3341763" y="4952"/>
                  </a:lnTo>
                  <a:lnTo>
                    <a:pt x="3343033" y="3810"/>
                  </a:lnTo>
                  <a:lnTo>
                    <a:pt x="3344049" y="3048"/>
                  </a:lnTo>
                  <a:lnTo>
                    <a:pt x="3345192" y="2159"/>
                  </a:lnTo>
                  <a:lnTo>
                    <a:pt x="3346589" y="1524"/>
                  </a:lnTo>
                  <a:lnTo>
                    <a:pt x="3348240" y="1143"/>
                  </a:lnTo>
                  <a:lnTo>
                    <a:pt x="3349764" y="635"/>
                  </a:lnTo>
                  <a:lnTo>
                    <a:pt x="3351669" y="381"/>
                  </a:lnTo>
                  <a:lnTo>
                    <a:pt x="3353955" y="253"/>
                  </a:lnTo>
                  <a:lnTo>
                    <a:pt x="3356241" y="126"/>
                  </a:lnTo>
                  <a:lnTo>
                    <a:pt x="3359035" y="0"/>
                  </a:lnTo>
                  <a:lnTo>
                    <a:pt x="3362464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1406397"/>
          <a:ext cx="8783953" cy="45993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0245"/>
                <a:gridCol w="1524634"/>
                <a:gridCol w="1901825"/>
                <a:gridCol w="1510029"/>
                <a:gridCol w="1887220"/>
              </a:tblGrid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063A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Délai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063A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Mécanisme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063A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Clinique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063A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Médicament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063A1"/>
                    </a:solidFill>
                  </a:tcPr>
                </a:tc>
              </a:tr>
              <a:tr h="13347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: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anaphylactique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immédiat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44145">
                        <a:lnSpc>
                          <a:spcPct val="1002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Ag-Ac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(IgE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fixé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sur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mastocyte)→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Histamine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et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leucotriènes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0891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Urticaire Angioedème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B-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lactamines,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</a:tr>
              <a:tr h="10077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II: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cytotoxique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intermédiaire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07314">
                        <a:lnSpc>
                          <a:spcPct val="100299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Haptènes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fixés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sur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cellules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cibles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et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activation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Cpl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Anémie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hémolytique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Alpha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methyl-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dopa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</a:tr>
              <a:tr h="1251585">
                <a:tc>
                  <a:txBody>
                    <a:bodyPr/>
                    <a:lstStyle/>
                    <a:p>
                      <a:pPr marL="91440" marR="417195">
                        <a:lnSpc>
                          <a:spcPct val="100499"/>
                        </a:lnSpc>
                        <a:spcBef>
                          <a:spcPts val="22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III: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complexes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immuns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intermédiaire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64184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Complexes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immuns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Ac-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Ag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circulants précipitants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83540">
                        <a:lnSpc>
                          <a:spcPct val="100299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Maladies sériques, vascularite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amiodarone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7D2DF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IV:</a:t>
                      </a:r>
                      <a:r>
                        <a:rPr sz="20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cellulaire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retardé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Infiltration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LT.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8750">
                        <a:lnSpc>
                          <a:spcPct val="1006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Dermatite</a:t>
                      </a:r>
                      <a:r>
                        <a:rPr sz="18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contact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AINS,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199644" y="160020"/>
            <a:ext cx="711835" cy="676910"/>
            <a:chOff x="199644" y="160020"/>
            <a:chExt cx="711835" cy="6769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644" y="160020"/>
              <a:ext cx="681228" cy="6766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744" y="179832"/>
              <a:ext cx="673607" cy="5425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1523" y="188595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80">
                  <a:moveTo>
                    <a:pt x="288023" y="0"/>
                  </a:moveTo>
                  <a:lnTo>
                    <a:pt x="241305" y="3771"/>
                  </a:lnTo>
                  <a:lnTo>
                    <a:pt x="196986" y="14691"/>
                  </a:lnTo>
                  <a:lnTo>
                    <a:pt x="155661" y="32164"/>
                  </a:lnTo>
                  <a:lnTo>
                    <a:pt x="117921" y="55595"/>
                  </a:lnTo>
                  <a:lnTo>
                    <a:pt x="84361" y="84391"/>
                  </a:lnTo>
                  <a:lnTo>
                    <a:pt x="55572" y="117957"/>
                  </a:lnTo>
                  <a:lnTo>
                    <a:pt x="32149" y="155699"/>
                  </a:lnTo>
                  <a:lnTo>
                    <a:pt x="14683" y="197022"/>
                  </a:lnTo>
                  <a:lnTo>
                    <a:pt x="3769" y="241333"/>
                  </a:lnTo>
                  <a:lnTo>
                    <a:pt x="0" y="288035"/>
                  </a:lnTo>
                  <a:lnTo>
                    <a:pt x="3769" y="334769"/>
                  </a:lnTo>
                  <a:lnTo>
                    <a:pt x="14683" y="379098"/>
                  </a:lnTo>
                  <a:lnTo>
                    <a:pt x="32149" y="420428"/>
                  </a:lnTo>
                  <a:lnTo>
                    <a:pt x="55572" y="458169"/>
                  </a:lnTo>
                  <a:lnTo>
                    <a:pt x="84361" y="491728"/>
                  </a:lnTo>
                  <a:lnTo>
                    <a:pt x="117921" y="520513"/>
                  </a:lnTo>
                  <a:lnTo>
                    <a:pt x="155661" y="543931"/>
                  </a:lnTo>
                  <a:lnTo>
                    <a:pt x="196986" y="561392"/>
                  </a:lnTo>
                  <a:lnTo>
                    <a:pt x="241305" y="572303"/>
                  </a:lnTo>
                  <a:lnTo>
                    <a:pt x="288023" y="576071"/>
                  </a:lnTo>
                  <a:lnTo>
                    <a:pt x="334744" y="572303"/>
                  </a:lnTo>
                  <a:lnTo>
                    <a:pt x="379065" y="561392"/>
                  </a:lnTo>
                  <a:lnTo>
                    <a:pt x="420393" y="543931"/>
                  </a:lnTo>
                  <a:lnTo>
                    <a:pt x="458134" y="520513"/>
                  </a:lnTo>
                  <a:lnTo>
                    <a:pt x="491696" y="491728"/>
                  </a:lnTo>
                  <a:lnTo>
                    <a:pt x="520485" y="458169"/>
                  </a:lnTo>
                  <a:lnTo>
                    <a:pt x="543909" y="420428"/>
                  </a:lnTo>
                  <a:lnTo>
                    <a:pt x="561375" y="379098"/>
                  </a:lnTo>
                  <a:lnTo>
                    <a:pt x="572289" y="334769"/>
                  </a:lnTo>
                  <a:lnTo>
                    <a:pt x="576059" y="288035"/>
                  </a:lnTo>
                  <a:lnTo>
                    <a:pt x="572289" y="241333"/>
                  </a:lnTo>
                  <a:lnTo>
                    <a:pt x="561375" y="197022"/>
                  </a:lnTo>
                  <a:lnTo>
                    <a:pt x="543909" y="155699"/>
                  </a:lnTo>
                  <a:lnTo>
                    <a:pt x="520485" y="117957"/>
                  </a:lnTo>
                  <a:lnTo>
                    <a:pt x="491696" y="84391"/>
                  </a:lnTo>
                  <a:lnTo>
                    <a:pt x="458134" y="55595"/>
                  </a:lnTo>
                  <a:lnTo>
                    <a:pt x="420393" y="32164"/>
                  </a:lnTo>
                  <a:lnTo>
                    <a:pt x="379065" y="14691"/>
                  </a:lnTo>
                  <a:lnTo>
                    <a:pt x="334744" y="3771"/>
                  </a:lnTo>
                  <a:lnTo>
                    <a:pt x="2880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1523" y="188595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80">
                  <a:moveTo>
                    <a:pt x="0" y="288035"/>
                  </a:moveTo>
                  <a:lnTo>
                    <a:pt x="3769" y="241333"/>
                  </a:lnTo>
                  <a:lnTo>
                    <a:pt x="14683" y="197022"/>
                  </a:lnTo>
                  <a:lnTo>
                    <a:pt x="32149" y="155699"/>
                  </a:lnTo>
                  <a:lnTo>
                    <a:pt x="55572" y="117957"/>
                  </a:lnTo>
                  <a:lnTo>
                    <a:pt x="84361" y="84391"/>
                  </a:lnTo>
                  <a:lnTo>
                    <a:pt x="117921" y="55595"/>
                  </a:lnTo>
                  <a:lnTo>
                    <a:pt x="155661" y="32164"/>
                  </a:lnTo>
                  <a:lnTo>
                    <a:pt x="196986" y="14691"/>
                  </a:lnTo>
                  <a:lnTo>
                    <a:pt x="241305" y="3771"/>
                  </a:lnTo>
                  <a:lnTo>
                    <a:pt x="288023" y="0"/>
                  </a:lnTo>
                  <a:lnTo>
                    <a:pt x="334744" y="3771"/>
                  </a:lnTo>
                  <a:lnTo>
                    <a:pt x="379065" y="14691"/>
                  </a:lnTo>
                  <a:lnTo>
                    <a:pt x="420393" y="32164"/>
                  </a:lnTo>
                  <a:lnTo>
                    <a:pt x="458134" y="55595"/>
                  </a:lnTo>
                  <a:lnTo>
                    <a:pt x="491696" y="84391"/>
                  </a:lnTo>
                  <a:lnTo>
                    <a:pt x="520485" y="117957"/>
                  </a:lnTo>
                  <a:lnTo>
                    <a:pt x="543909" y="155699"/>
                  </a:lnTo>
                  <a:lnTo>
                    <a:pt x="561375" y="197022"/>
                  </a:lnTo>
                  <a:lnTo>
                    <a:pt x="572289" y="241333"/>
                  </a:lnTo>
                  <a:lnTo>
                    <a:pt x="576059" y="288035"/>
                  </a:lnTo>
                  <a:lnTo>
                    <a:pt x="572289" y="334769"/>
                  </a:lnTo>
                  <a:lnTo>
                    <a:pt x="561375" y="379098"/>
                  </a:lnTo>
                  <a:lnTo>
                    <a:pt x="543909" y="420428"/>
                  </a:lnTo>
                  <a:lnTo>
                    <a:pt x="520485" y="458169"/>
                  </a:lnTo>
                  <a:lnTo>
                    <a:pt x="491696" y="491728"/>
                  </a:lnTo>
                  <a:lnTo>
                    <a:pt x="458134" y="520513"/>
                  </a:lnTo>
                  <a:lnTo>
                    <a:pt x="420393" y="543931"/>
                  </a:lnTo>
                  <a:lnTo>
                    <a:pt x="379065" y="561392"/>
                  </a:lnTo>
                  <a:lnTo>
                    <a:pt x="334744" y="572303"/>
                  </a:lnTo>
                  <a:lnTo>
                    <a:pt x="288023" y="576071"/>
                  </a:lnTo>
                  <a:lnTo>
                    <a:pt x="241305" y="572303"/>
                  </a:lnTo>
                  <a:lnTo>
                    <a:pt x="196986" y="561392"/>
                  </a:lnTo>
                  <a:lnTo>
                    <a:pt x="155661" y="543931"/>
                  </a:lnTo>
                  <a:lnTo>
                    <a:pt x="117921" y="520513"/>
                  </a:lnTo>
                  <a:lnTo>
                    <a:pt x="84361" y="491728"/>
                  </a:lnTo>
                  <a:lnTo>
                    <a:pt x="55572" y="458169"/>
                  </a:lnTo>
                  <a:lnTo>
                    <a:pt x="32149" y="420428"/>
                  </a:lnTo>
                  <a:lnTo>
                    <a:pt x="14683" y="379098"/>
                  </a:lnTo>
                  <a:lnTo>
                    <a:pt x="3769" y="334769"/>
                  </a:lnTo>
                  <a:lnTo>
                    <a:pt x="0" y="288035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49986" y="261365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38200" y="219456"/>
            <a:ext cx="4875530" cy="626745"/>
            <a:chOff x="838200" y="219456"/>
            <a:chExt cx="4875530" cy="62674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" y="219456"/>
              <a:ext cx="4875276" cy="62636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99591" y="260604"/>
              <a:ext cx="4752975" cy="504190"/>
            </a:xfrm>
            <a:custGeom>
              <a:avLst/>
              <a:gdLst/>
              <a:ahLst/>
              <a:cxnLst/>
              <a:rect l="l" t="t" r="r" b="b"/>
              <a:pathLst>
                <a:path w="4752975" h="504190">
                  <a:moveTo>
                    <a:pt x="4668469" y="0"/>
                  </a:moveTo>
                  <a:lnTo>
                    <a:pt x="84010" y="0"/>
                  </a:lnTo>
                  <a:lnTo>
                    <a:pt x="51311" y="6617"/>
                  </a:lnTo>
                  <a:lnTo>
                    <a:pt x="24607" y="24653"/>
                  </a:lnTo>
                  <a:lnTo>
                    <a:pt x="6602" y="51381"/>
                  </a:lnTo>
                  <a:lnTo>
                    <a:pt x="0" y="84074"/>
                  </a:lnTo>
                  <a:lnTo>
                    <a:pt x="0" y="420116"/>
                  </a:lnTo>
                  <a:lnTo>
                    <a:pt x="6602" y="452788"/>
                  </a:lnTo>
                  <a:lnTo>
                    <a:pt x="24607" y="479472"/>
                  </a:lnTo>
                  <a:lnTo>
                    <a:pt x="51311" y="497464"/>
                  </a:lnTo>
                  <a:lnTo>
                    <a:pt x="84010" y="504063"/>
                  </a:lnTo>
                  <a:lnTo>
                    <a:pt x="4668469" y="504063"/>
                  </a:lnTo>
                  <a:lnTo>
                    <a:pt x="4701215" y="497464"/>
                  </a:lnTo>
                  <a:lnTo>
                    <a:pt x="4727936" y="479472"/>
                  </a:lnTo>
                  <a:lnTo>
                    <a:pt x="4745943" y="452788"/>
                  </a:lnTo>
                  <a:lnTo>
                    <a:pt x="4752543" y="420116"/>
                  </a:lnTo>
                  <a:lnTo>
                    <a:pt x="4752543" y="84074"/>
                  </a:lnTo>
                  <a:lnTo>
                    <a:pt x="4745943" y="51381"/>
                  </a:lnTo>
                  <a:lnTo>
                    <a:pt x="4727936" y="24653"/>
                  </a:lnTo>
                  <a:lnTo>
                    <a:pt x="4701215" y="6617"/>
                  </a:lnTo>
                  <a:lnTo>
                    <a:pt x="466846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9591" y="260604"/>
              <a:ext cx="4752975" cy="504190"/>
            </a:xfrm>
            <a:custGeom>
              <a:avLst/>
              <a:gdLst/>
              <a:ahLst/>
              <a:cxnLst/>
              <a:rect l="l" t="t" r="r" b="b"/>
              <a:pathLst>
                <a:path w="4752975" h="504190">
                  <a:moveTo>
                    <a:pt x="0" y="84074"/>
                  </a:moveTo>
                  <a:lnTo>
                    <a:pt x="6602" y="51381"/>
                  </a:lnTo>
                  <a:lnTo>
                    <a:pt x="24607" y="24653"/>
                  </a:lnTo>
                  <a:lnTo>
                    <a:pt x="51311" y="6617"/>
                  </a:lnTo>
                  <a:lnTo>
                    <a:pt x="84010" y="0"/>
                  </a:lnTo>
                  <a:lnTo>
                    <a:pt x="4668469" y="0"/>
                  </a:lnTo>
                  <a:lnTo>
                    <a:pt x="4701215" y="6617"/>
                  </a:lnTo>
                  <a:lnTo>
                    <a:pt x="4727936" y="24653"/>
                  </a:lnTo>
                  <a:lnTo>
                    <a:pt x="4745943" y="51381"/>
                  </a:lnTo>
                  <a:lnTo>
                    <a:pt x="4752543" y="84074"/>
                  </a:lnTo>
                  <a:lnTo>
                    <a:pt x="4752543" y="420116"/>
                  </a:lnTo>
                  <a:lnTo>
                    <a:pt x="4745943" y="452788"/>
                  </a:lnTo>
                  <a:lnTo>
                    <a:pt x="4727936" y="479472"/>
                  </a:lnTo>
                  <a:lnTo>
                    <a:pt x="4701215" y="497464"/>
                  </a:lnTo>
                  <a:lnTo>
                    <a:pt x="4668469" y="504063"/>
                  </a:lnTo>
                  <a:lnTo>
                    <a:pt x="84010" y="504063"/>
                  </a:lnTo>
                  <a:lnTo>
                    <a:pt x="51311" y="497464"/>
                  </a:lnTo>
                  <a:lnTo>
                    <a:pt x="24607" y="479472"/>
                  </a:lnTo>
                  <a:lnTo>
                    <a:pt x="6602" y="452788"/>
                  </a:lnTo>
                  <a:lnTo>
                    <a:pt x="0" y="420116"/>
                  </a:lnTo>
                  <a:lnTo>
                    <a:pt x="0" y="84074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88186" y="330530"/>
            <a:ext cx="35750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0" dirty="0">
                <a:solidFill>
                  <a:srgbClr val="FFFFFF"/>
                </a:solidFill>
                <a:latin typeface="Calibri"/>
                <a:cs typeface="Calibri"/>
              </a:rPr>
              <a:t>Mécanismes</a:t>
            </a:r>
            <a:r>
              <a:rPr sz="2000" i="0" spc="4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0" spc="-10" dirty="0">
                <a:solidFill>
                  <a:srgbClr val="FFFFFF"/>
                </a:solidFill>
                <a:latin typeface="Calibri"/>
                <a:cs typeface="Calibri"/>
              </a:rPr>
              <a:t>immuno-allergiques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1459" y="479425"/>
            <a:ext cx="8892540" cy="1034415"/>
            <a:chOff x="251459" y="479425"/>
            <a:chExt cx="8892540" cy="10344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3585" y="740663"/>
              <a:ext cx="155016" cy="1554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459" y="662939"/>
              <a:ext cx="8892540" cy="4846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66771" y="1028700"/>
              <a:ext cx="4561332" cy="4846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492" y="539368"/>
              <a:ext cx="128739" cy="1993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2920" y="534797"/>
              <a:ext cx="137883" cy="208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3207" y="483997"/>
              <a:ext cx="8527122" cy="30391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8384" y="573023"/>
              <a:ext cx="5133975" cy="164465"/>
            </a:xfrm>
            <a:custGeom>
              <a:avLst/>
              <a:gdLst/>
              <a:ahLst/>
              <a:cxnLst/>
              <a:rect l="l" t="t" r="r" b="b"/>
              <a:pathLst>
                <a:path w="5133975" h="164465">
                  <a:moveTo>
                    <a:pt x="525526" y="119379"/>
                  </a:moveTo>
                  <a:lnTo>
                    <a:pt x="529590" y="119379"/>
                  </a:lnTo>
                  <a:lnTo>
                    <a:pt x="533019" y="119761"/>
                  </a:lnTo>
                  <a:lnTo>
                    <a:pt x="545592" y="131317"/>
                  </a:lnTo>
                  <a:lnTo>
                    <a:pt x="546354" y="134238"/>
                  </a:lnTo>
                  <a:lnTo>
                    <a:pt x="546735" y="137795"/>
                  </a:lnTo>
                  <a:lnTo>
                    <a:pt x="546735" y="141986"/>
                  </a:lnTo>
                  <a:lnTo>
                    <a:pt x="546735" y="146176"/>
                  </a:lnTo>
                  <a:lnTo>
                    <a:pt x="546354" y="149605"/>
                  </a:lnTo>
                  <a:lnTo>
                    <a:pt x="545592" y="152400"/>
                  </a:lnTo>
                  <a:lnTo>
                    <a:pt x="544957" y="155321"/>
                  </a:lnTo>
                  <a:lnTo>
                    <a:pt x="529590" y="164337"/>
                  </a:lnTo>
                  <a:lnTo>
                    <a:pt x="525526" y="164337"/>
                  </a:lnTo>
                  <a:lnTo>
                    <a:pt x="521462" y="164337"/>
                  </a:lnTo>
                  <a:lnTo>
                    <a:pt x="509016" y="159385"/>
                  </a:lnTo>
                  <a:lnTo>
                    <a:pt x="507365" y="157606"/>
                  </a:lnTo>
                  <a:lnTo>
                    <a:pt x="506222" y="155321"/>
                  </a:lnTo>
                  <a:lnTo>
                    <a:pt x="505587" y="152400"/>
                  </a:lnTo>
                  <a:lnTo>
                    <a:pt x="504952" y="149605"/>
                  </a:lnTo>
                  <a:lnTo>
                    <a:pt x="504698" y="146176"/>
                  </a:lnTo>
                  <a:lnTo>
                    <a:pt x="504698" y="141986"/>
                  </a:lnTo>
                  <a:lnTo>
                    <a:pt x="504698" y="137795"/>
                  </a:lnTo>
                  <a:lnTo>
                    <a:pt x="509016" y="124205"/>
                  </a:lnTo>
                  <a:lnTo>
                    <a:pt x="510540" y="122427"/>
                  </a:lnTo>
                  <a:lnTo>
                    <a:pt x="512699" y="121158"/>
                  </a:lnTo>
                  <a:lnTo>
                    <a:pt x="515366" y="120396"/>
                  </a:lnTo>
                  <a:lnTo>
                    <a:pt x="518159" y="119761"/>
                  </a:lnTo>
                  <a:lnTo>
                    <a:pt x="521462" y="119379"/>
                  </a:lnTo>
                  <a:lnTo>
                    <a:pt x="525526" y="119379"/>
                  </a:lnTo>
                  <a:close/>
                </a:path>
                <a:path w="5133975" h="164465">
                  <a:moveTo>
                    <a:pt x="525526" y="21971"/>
                  </a:moveTo>
                  <a:lnTo>
                    <a:pt x="529590" y="21971"/>
                  </a:lnTo>
                  <a:lnTo>
                    <a:pt x="533019" y="22351"/>
                  </a:lnTo>
                  <a:lnTo>
                    <a:pt x="535686" y="23240"/>
                  </a:lnTo>
                  <a:lnTo>
                    <a:pt x="538353" y="24002"/>
                  </a:lnTo>
                  <a:lnTo>
                    <a:pt x="540512" y="25273"/>
                  </a:lnTo>
                  <a:lnTo>
                    <a:pt x="542163" y="27050"/>
                  </a:lnTo>
                  <a:lnTo>
                    <a:pt x="543814" y="28828"/>
                  </a:lnTo>
                  <a:lnTo>
                    <a:pt x="544957" y="31241"/>
                  </a:lnTo>
                  <a:lnTo>
                    <a:pt x="545592" y="34036"/>
                  </a:lnTo>
                  <a:lnTo>
                    <a:pt x="546354" y="36956"/>
                  </a:lnTo>
                  <a:lnTo>
                    <a:pt x="546735" y="40512"/>
                  </a:lnTo>
                  <a:lnTo>
                    <a:pt x="546735" y="44830"/>
                  </a:lnTo>
                  <a:lnTo>
                    <a:pt x="546735" y="48895"/>
                  </a:lnTo>
                  <a:lnTo>
                    <a:pt x="546354" y="52450"/>
                  </a:lnTo>
                  <a:lnTo>
                    <a:pt x="545592" y="55245"/>
                  </a:lnTo>
                  <a:lnTo>
                    <a:pt x="544957" y="57912"/>
                  </a:lnTo>
                  <a:lnTo>
                    <a:pt x="543814" y="60198"/>
                  </a:lnTo>
                  <a:lnTo>
                    <a:pt x="542163" y="61975"/>
                  </a:lnTo>
                  <a:lnTo>
                    <a:pt x="540512" y="63880"/>
                  </a:lnTo>
                  <a:lnTo>
                    <a:pt x="538353" y="65150"/>
                  </a:lnTo>
                  <a:lnTo>
                    <a:pt x="535686" y="65786"/>
                  </a:lnTo>
                  <a:lnTo>
                    <a:pt x="533019" y="66548"/>
                  </a:lnTo>
                  <a:lnTo>
                    <a:pt x="529590" y="66928"/>
                  </a:lnTo>
                  <a:lnTo>
                    <a:pt x="525526" y="66928"/>
                  </a:lnTo>
                  <a:lnTo>
                    <a:pt x="521462" y="66928"/>
                  </a:lnTo>
                  <a:lnTo>
                    <a:pt x="518159" y="66548"/>
                  </a:lnTo>
                  <a:lnTo>
                    <a:pt x="515366" y="65786"/>
                  </a:lnTo>
                  <a:lnTo>
                    <a:pt x="512699" y="65150"/>
                  </a:lnTo>
                  <a:lnTo>
                    <a:pt x="510540" y="63880"/>
                  </a:lnTo>
                  <a:lnTo>
                    <a:pt x="509016" y="61975"/>
                  </a:lnTo>
                  <a:lnTo>
                    <a:pt x="507365" y="60198"/>
                  </a:lnTo>
                  <a:lnTo>
                    <a:pt x="506222" y="57912"/>
                  </a:lnTo>
                  <a:lnTo>
                    <a:pt x="505587" y="55245"/>
                  </a:lnTo>
                  <a:lnTo>
                    <a:pt x="504952" y="52450"/>
                  </a:lnTo>
                  <a:lnTo>
                    <a:pt x="504698" y="48895"/>
                  </a:lnTo>
                  <a:lnTo>
                    <a:pt x="504698" y="44830"/>
                  </a:lnTo>
                  <a:lnTo>
                    <a:pt x="504698" y="40512"/>
                  </a:lnTo>
                  <a:lnTo>
                    <a:pt x="509016" y="27050"/>
                  </a:lnTo>
                  <a:lnTo>
                    <a:pt x="510540" y="25273"/>
                  </a:lnTo>
                  <a:lnTo>
                    <a:pt x="512699" y="24002"/>
                  </a:lnTo>
                  <a:lnTo>
                    <a:pt x="515366" y="23240"/>
                  </a:lnTo>
                  <a:lnTo>
                    <a:pt x="518159" y="22351"/>
                  </a:lnTo>
                  <a:lnTo>
                    <a:pt x="521462" y="21971"/>
                  </a:lnTo>
                  <a:lnTo>
                    <a:pt x="525526" y="21971"/>
                  </a:lnTo>
                  <a:close/>
                </a:path>
                <a:path w="5133975" h="164465">
                  <a:moveTo>
                    <a:pt x="4899279" y="6476"/>
                  </a:moveTo>
                  <a:lnTo>
                    <a:pt x="4871974" y="88391"/>
                  </a:lnTo>
                  <a:lnTo>
                    <a:pt x="4926584" y="88391"/>
                  </a:lnTo>
                  <a:lnTo>
                    <a:pt x="4899406" y="6476"/>
                  </a:lnTo>
                  <a:close/>
                </a:path>
                <a:path w="5133975" h="164465">
                  <a:moveTo>
                    <a:pt x="4585335" y="6476"/>
                  </a:moveTo>
                  <a:lnTo>
                    <a:pt x="4558030" y="88391"/>
                  </a:lnTo>
                  <a:lnTo>
                    <a:pt x="4612640" y="88391"/>
                  </a:lnTo>
                  <a:lnTo>
                    <a:pt x="4585462" y="6476"/>
                  </a:lnTo>
                  <a:close/>
                </a:path>
                <a:path w="5133975" h="164465">
                  <a:moveTo>
                    <a:pt x="1519047" y="6476"/>
                  </a:moveTo>
                  <a:lnTo>
                    <a:pt x="1491742" y="88391"/>
                  </a:lnTo>
                  <a:lnTo>
                    <a:pt x="1546352" y="88391"/>
                  </a:lnTo>
                  <a:lnTo>
                    <a:pt x="1519173" y="6476"/>
                  </a:lnTo>
                  <a:close/>
                </a:path>
                <a:path w="5133975" h="164465">
                  <a:moveTo>
                    <a:pt x="5053457" y="380"/>
                  </a:moveTo>
                  <a:lnTo>
                    <a:pt x="5053457" y="131445"/>
                  </a:lnTo>
                  <a:lnTo>
                    <a:pt x="5073777" y="131445"/>
                  </a:lnTo>
                  <a:lnTo>
                    <a:pt x="5114417" y="120268"/>
                  </a:lnTo>
                  <a:lnTo>
                    <a:pt x="5119243" y="114680"/>
                  </a:lnTo>
                  <a:lnTo>
                    <a:pt x="5124195" y="109092"/>
                  </a:lnTo>
                  <a:lnTo>
                    <a:pt x="5133975" y="64515"/>
                  </a:lnTo>
                  <a:lnTo>
                    <a:pt x="5133764" y="57850"/>
                  </a:lnTo>
                  <a:lnTo>
                    <a:pt x="5120513" y="18668"/>
                  </a:lnTo>
                  <a:lnTo>
                    <a:pt x="5081813" y="688"/>
                  </a:lnTo>
                  <a:lnTo>
                    <a:pt x="5073269" y="380"/>
                  </a:lnTo>
                  <a:lnTo>
                    <a:pt x="5053457" y="380"/>
                  </a:lnTo>
                  <a:close/>
                </a:path>
                <a:path w="5133975" h="164465">
                  <a:moveTo>
                    <a:pt x="3399916" y="380"/>
                  </a:moveTo>
                  <a:lnTo>
                    <a:pt x="3399916" y="131445"/>
                  </a:lnTo>
                  <a:lnTo>
                    <a:pt x="3420237" y="131445"/>
                  </a:lnTo>
                  <a:lnTo>
                    <a:pt x="3460877" y="120268"/>
                  </a:lnTo>
                  <a:lnTo>
                    <a:pt x="3465703" y="114680"/>
                  </a:lnTo>
                  <a:lnTo>
                    <a:pt x="3470655" y="109092"/>
                  </a:lnTo>
                  <a:lnTo>
                    <a:pt x="3480435" y="64515"/>
                  </a:lnTo>
                  <a:lnTo>
                    <a:pt x="3480224" y="57850"/>
                  </a:lnTo>
                  <a:lnTo>
                    <a:pt x="3466973" y="18668"/>
                  </a:lnTo>
                  <a:lnTo>
                    <a:pt x="3428273" y="688"/>
                  </a:lnTo>
                  <a:lnTo>
                    <a:pt x="3419729" y="380"/>
                  </a:lnTo>
                  <a:lnTo>
                    <a:pt x="3399916" y="380"/>
                  </a:lnTo>
                  <a:close/>
                </a:path>
                <a:path w="5133975" h="164465">
                  <a:moveTo>
                    <a:pt x="949325" y="380"/>
                  </a:moveTo>
                  <a:lnTo>
                    <a:pt x="949325" y="131445"/>
                  </a:lnTo>
                  <a:lnTo>
                    <a:pt x="969645" y="131445"/>
                  </a:lnTo>
                  <a:lnTo>
                    <a:pt x="1010285" y="120268"/>
                  </a:lnTo>
                  <a:lnTo>
                    <a:pt x="1015110" y="114680"/>
                  </a:lnTo>
                  <a:lnTo>
                    <a:pt x="1020064" y="109092"/>
                  </a:lnTo>
                  <a:lnTo>
                    <a:pt x="1029842" y="64515"/>
                  </a:lnTo>
                  <a:lnTo>
                    <a:pt x="1029632" y="57850"/>
                  </a:lnTo>
                  <a:lnTo>
                    <a:pt x="1016381" y="18668"/>
                  </a:lnTo>
                  <a:lnTo>
                    <a:pt x="977681" y="688"/>
                  </a:lnTo>
                  <a:lnTo>
                    <a:pt x="969137" y="380"/>
                  </a:lnTo>
                  <a:lnTo>
                    <a:pt x="949325" y="380"/>
                  </a:lnTo>
                  <a:close/>
                </a:path>
                <a:path w="5133975" h="164465">
                  <a:moveTo>
                    <a:pt x="0" y="0"/>
                  </a:moveTo>
                  <a:lnTo>
                    <a:pt x="0" y="65277"/>
                  </a:lnTo>
                  <a:lnTo>
                    <a:pt x="17564" y="65277"/>
                  </a:lnTo>
                  <a:lnTo>
                    <a:pt x="23812" y="65277"/>
                  </a:lnTo>
                  <a:lnTo>
                    <a:pt x="29057" y="64515"/>
                  </a:lnTo>
                  <a:lnTo>
                    <a:pt x="33274" y="62737"/>
                  </a:lnTo>
                  <a:lnTo>
                    <a:pt x="37490" y="61087"/>
                  </a:lnTo>
                  <a:lnTo>
                    <a:pt x="40932" y="58800"/>
                  </a:lnTo>
                  <a:lnTo>
                    <a:pt x="43611" y="55752"/>
                  </a:lnTo>
                  <a:lnTo>
                    <a:pt x="46291" y="52704"/>
                  </a:lnTo>
                  <a:lnTo>
                    <a:pt x="48323" y="49022"/>
                  </a:lnTo>
                  <a:lnTo>
                    <a:pt x="49720" y="44830"/>
                  </a:lnTo>
                  <a:lnTo>
                    <a:pt x="51104" y="40639"/>
                  </a:lnTo>
                  <a:lnTo>
                    <a:pt x="51803" y="36067"/>
                  </a:lnTo>
                  <a:lnTo>
                    <a:pt x="51803" y="31114"/>
                  </a:lnTo>
                  <a:lnTo>
                    <a:pt x="51803" y="24384"/>
                  </a:lnTo>
                  <a:lnTo>
                    <a:pt x="20739" y="0"/>
                  </a:lnTo>
                  <a:lnTo>
                    <a:pt x="16675" y="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31076" y="538226"/>
              <a:ext cx="123317" cy="2016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297805" y="542797"/>
              <a:ext cx="925194" cy="193675"/>
            </a:xfrm>
            <a:custGeom>
              <a:avLst/>
              <a:gdLst/>
              <a:ahLst/>
              <a:cxnLst/>
              <a:rect l="l" t="t" r="r" b="b"/>
              <a:pathLst>
                <a:path w="925195" h="193675">
                  <a:moveTo>
                    <a:pt x="776605" y="0"/>
                  </a:moveTo>
                  <a:lnTo>
                    <a:pt x="826008" y="0"/>
                  </a:lnTo>
                  <a:lnTo>
                    <a:pt x="838388" y="379"/>
                  </a:lnTo>
                  <a:lnTo>
                    <a:pt x="878312" y="9374"/>
                  </a:lnTo>
                  <a:lnTo>
                    <a:pt x="910780" y="37099"/>
                  </a:lnTo>
                  <a:lnTo>
                    <a:pt x="924663" y="82375"/>
                  </a:lnTo>
                  <a:lnTo>
                    <a:pt x="925068" y="93472"/>
                  </a:lnTo>
                  <a:lnTo>
                    <a:pt x="924619" y="106235"/>
                  </a:lnTo>
                  <a:lnTo>
                    <a:pt x="914273" y="147792"/>
                  </a:lnTo>
                  <a:lnTo>
                    <a:pt x="883904" y="179816"/>
                  </a:lnTo>
                  <a:lnTo>
                    <a:pt x="846486" y="191166"/>
                  </a:lnTo>
                  <a:lnTo>
                    <a:pt x="822579" y="192531"/>
                  </a:lnTo>
                  <a:lnTo>
                    <a:pt x="776605" y="192531"/>
                  </a:lnTo>
                  <a:lnTo>
                    <a:pt x="773303" y="192531"/>
                  </a:lnTo>
                  <a:lnTo>
                    <a:pt x="770636" y="191642"/>
                  </a:lnTo>
                  <a:lnTo>
                    <a:pt x="768350" y="189611"/>
                  </a:lnTo>
                  <a:lnTo>
                    <a:pt x="766191" y="187705"/>
                  </a:lnTo>
                  <a:lnTo>
                    <a:pt x="765048" y="184530"/>
                  </a:lnTo>
                  <a:lnTo>
                    <a:pt x="765048" y="180212"/>
                  </a:lnTo>
                  <a:lnTo>
                    <a:pt x="765048" y="12318"/>
                  </a:lnTo>
                  <a:lnTo>
                    <a:pt x="765048" y="8000"/>
                  </a:lnTo>
                  <a:lnTo>
                    <a:pt x="766191" y="4825"/>
                  </a:lnTo>
                  <a:lnTo>
                    <a:pt x="768350" y="2921"/>
                  </a:lnTo>
                  <a:lnTo>
                    <a:pt x="770636" y="1015"/>
                  </a:lnTo>
                  <a:lnTo>
                    <a:pt x="773303" y="0"/>
                  </a:lnTo>
                  <a:lnTo>
                    <a:pt x="776605" y="0"/>
                  </a:lnTo>
                  <a:close/>
                </a:path>
                <a:path w="925195" h="193675">
                  <a:moveTo>
                    <a:pt x="14732" y="0"/>
                  </a:moveTo>
                  <a:lnTo>
                    <a:pt x="40259" y="0"/>
                  </a:lnTo>
                  <a:lnTo>
                    <a:pt x="44831" y="0"/>
                  </a:lnTo>
                  <a:lnTo>
                    <a:pt x="48768" y="380"/>
                  </a:lnTo>
                  <a:lnTo>
                    <a:pt x="52070" y="1142"/>
                  </a:lnTo>
                  <a:lnTo>
                    <a:pt x="55372" y="1904"/>
                  </a:lnTo>
                  <a:lnTo>
                    <a:pt x="58166" y="3048"/>
                  </a:lnTo>
                  <a:lnTo>
                    <a:pt x="60579" y="4825"/>
                  </a:lnTo>
                  <a:lnTo>
                    <a:pt x="62992" y="6603"/>
                  </a:lnTo>
                  <a:lnTo>
                    <a:pt x="64897" y="8889"/>
                  </a:lnTo>
                  <a:lnTo>
                    <a:pt x="66548" y="11684"/>
                  </a:lnTo>
                  <a:lnTo>
                    <a:pt x="68072" y="14477"/>
                  </a:lnTo>
                  <a:lnTo>
                    <a:pt x="69469" y="18034"/>
                  </a:lnTo>
                  <a:lnTo>
                    <a:pt x="70612" y="22225"/>
                  </a:lnTo>
                  <a:lnTo>
                    <a:pt x="112395" y="136905"/>
                  </a:lnTo>
                  <a:lnTo>
                    <a:pt x="112903" y="136905"/>
                  </a:lnTo>
                  <a:lnTo>
                    <a:pt x="156083" y="22478"/>
                  </a:lnTo>
                  <a:lnTo>
                    <a:pt x="157353" y="18287"/>
                  </a:lnTo>
                  <a:lnTo>
                    <a:pt x="158750" y="14731"/>
                  </a:lnTo>
                  <a:lnTo>
                    <a:pt x="160400" y="11937"/>
                  </a:lnTo>
                  <a:lnTo>
                    <a:pt x="161925" y="9016"/>
                  </a:lnTo>
                  <a:lnTo>
                    <a:pt x="163703" y="6730"/>
                  </a:lnTo>
                  <a:lnTo>
                    <a:pt x="165735" y="4952"/>
                  </a:lnTo>
                  <a:lnTo>
                    <a:pt x="167767" y="3175"/>
                  </a:lnTo>
                  <a:lnTo>
                    <a:pt x="170180" y="1904"/>
                  </a:lnTo>
                  <a:lnTo>
                    <a:pt x="172974" y="1142"/>
                  </a:lnTo>
                  <a:lnTo>
                    <a:pt x="175641" y="380"/>
                  </a:lnTo>
                  <a:lnTo>
                    <a:pt x="178943" y="0"/>
                  </a:lnTo>
                  <a:lnTo>
                    <a:pt x="182625" y="0"/>
                  </a:lnTo>
                  <a:lnTo>
                    <a:pt x="208915" y="0"/>
                  </a:lnTo>
                  <a:lnTo>
                    <a:pt x="211582" y="0"/>
                  </a:lnTo>
                  <a:lnTo>
                    <a:pt x="213868" y="380"/>
                  </a:lnTo>
                  <a:lnTo>
                    <a:pt x="224409" y="13080"/>
                  </a:lnTo>
                  <a:lnTo>
                    <a:pt x="224409" y="15621"/>
                  </a:lnTo>
                  <a:lnTo>
                    <a:pt x="224409" y="187198"/>
                  </a:lnTo>
                  <a:lnTo>
                    <a:pt x="224409" y="188213"/>
                  </a:lnTo>
                  <a:lnTo>
                    <a:pt x="224155" y="189102"/>
                  </a:lnTo>
                  <a:lnTo>
                    <a:pt x="223647" y="189864"/>
                  </a:lnTo>
                  <a:lnTo>
                    <a:pt x="223012" y="190626"/>
                  </a:lnTo>
                  <a:lnTo>
                    <a:pt x="221996" y="191388"/>
                  </a:lnTo>
                  <a:lnTo>
                    <a:pt x="220599" y="191769"/>
                  </a:lnTo>
                  <a:lnTo>
                    <a:pt x="219202" y="192277"/>
                  </a:lnTo>
                  <a:lnTo>
                    <a:pt x="217297" y="192786"/>
                  </a:lnTo>
                  <a:lnTo>
                    <a:pt x="214884" y="193039"/>
                  </a:lnTo>
                  <a:lnTo>
                    <a:pt x="212471" y="193293"/>
                  </a:lnTo>
                  <a:lnTo>
                    <a:pt x="209423" y="193421"/>
                  </a:lnTo>
                  <a:lnTo>
                    <a:pt x="205867" y="193421"/>
                  </a:lnTo>
                  <a:lnTo>
                    <a:pt x="202184" y="193421"/>
                  </a:lnTo>
                  <a:lnTo>
                    <a:pt x="199262" y="193293"/>
                  </a:lnTo>
                  <a:lnTo>
                    <a:pt x="196850" y="193039"/>
                  </a:lnTo>
                  <a:lnTo>
                    <a:pt x="194437" y="192786"/>
                  </a:lnTo>
                  <a:lnTo>
                    <a:pt x="192659" y="192277"/>
                  </a:lnTo>
                  <a:lnTo>
                    <a:pt x="191262" y="191769"/>
                  </a:lnTo>
                  <a:lnTo>
                    <a:pt x="189865" y="191388"/>
                  </a:lnTo>
                  <a:lnTo>
                    <a:pt x="188849" y="190626"/>
                  </a:lnTo>
                  <a:lnTo>
                    <a:pt x="188214" y="189864"/>
                  </a:lnTo>
                  <a:lnTo>
                    <a:pt x="187706" y="189102"/>
                  </a:lnTo>
                  <a:lnTo>
                    <a:pt x="187325" y="188213"/>
                  </a:lnTo>
                  <a:lnTo>
                    <a:pt x="187325" y="187198"/>
                  </a:lnTo>
                  <a:lnTo>
                    <a:pt x="187325" y="30479"/>
                  </a:lnTo>
                  <a:lnTo>
                    <a:pt x="187071" y="30479"/>
                  </a:lnTo>
                  <a:lnTo>
                    <a:pt x="131191" y="187071"/>
                  </a:lnTo>
                  <a:lnTo>
                    <a:pt x="130810" y="188340"/>
                  </a:lnTo>
                  <a:lnTo>
                    <a:pt x="130175" y="189484"/>
                  </a:lnTo>
                  <a:lnTo>
                    <a:pt x="129286" y="190246"/>
                  </a:lnTo>
                  <a:lnTo>
                    <a:pt x="128397" y="191135"/>
                  </a:lnTo>
                  <a:lnTo>
                    <a:pt x="127254" y="191769"/>
                  </a:lnTo>
                  <a:lnTo>
                    <a:pt x="125603" y="192277"/>
                  </a:lnTo>
                  <a:lnTo>
                    <a:pt x="124079" y="192786"/>
                  </a:lnTo>
                  <a:lnTo>
                    <a:pt x="122174" y="193039"/>
                  </a:lnTo>
                  <a:lnTo>
                    <a:pt x="119761" y="193293"/>
                  </a:lnTo>
                  <a:lnTo>
                    <a:pt x="117348" y="193421"/>
                  </a:lnTo>
                  <a:lnTo>
                    <a:pt x="114554" y="193421"/>
                  </a:lnTo>
                  <a:lnTo>
                    <a:pt x="111125" y="193421"/>
                  </a:lnTo>
                  <a:lnTo>
                    <a:pt x="107823" y="193421"/>
                  </a:lnTo>
                  <a:lnTo>
                    <a:pt x="104902" y="193293"/>
                  </a:lnTo>
                  <a:lnTo>
                    <a:pt x="92964" y="189864"/>
                  </a:lnTo>
                  <a:lnTo>
                    <a:pt x="92075" y="189102"/>
                  </a:lnTo>
                  <a:lnTo>
                    <a:pt x="91567" y="188213"/>
                  </a:lnTo>
                  <a:lnTo>
                    <a:pt x="91186" y="187071"/>
                  </a:lnTo>
                  <a:lnTo>
                    <a:pt x="37337" y="30479"/>
                  </a:lnTo>
                  <a:lnTo>
                    <a:pt x="37084" y="30479"/>
                  </a:lnTo>
                  <a:lnTo>
                    <a:pt x="37084" y="187198"/>
                  </a:lnTo>
                  <a:lnTo>
                    <a:pt x="37084" y="188213"/>
                  </a:lnTo>
                  <a:lnTo>
                    <a:pt x="36703" y="189102"/>
                  </a:lnTo>
                  <a:lnTo>
                    <a:pt x="36195" y="189864"/>
                  </a:lnTo>
                  <a:lnTo>
                    <a:pt x="35687" y="190626"/>
                  </a:lnTo>
                  <a:lnTo>
                    <a:pt x="34671" y="191388"/>
                  </a:lnTo>
                  <a:lnTo>
                    <a:pt x="33147" y="191769"/>
                  </a:lnTo>
                  <a:lnTo>
                    <a:pt x="31623" y="192277"/>
                  </a:lnTo>
                  <a:lnTo>
                    <a:pt x="29718" y="192786"/>
                  </a:lnTo>
                  <a:lnTo>
                    <a:pt x="27432" y="193039"/>
                  </a:lnTo>
                  <a:lnTo>
                    <a:pt x="25146" y="193293"/>
                  </a:lnTo>
                  <a:lnTo>
                    <a:pt x="22098" y="193421"/>
                  </a:lnTo>
                  <a:lnTo>
                    <a:pt x="18415" y="193421"/>
                  </a:lnTo>
                  <a:lnTo>
                    <a:pt x="14859" y="193421"/>
                  </a:lnTo>
                  <a:lnTo>
                    <a:pt x="11937" y="193293"/>
                  </a:lnTo>
                  <a:lnTo>
                    <a:pt x="9525" y="193039"/>
                  </a:lnTo>
                  <a:lnTo>
                    <a:pt x="7112" y="192786"/>
                  </a:lnTo>
                  <a:lnTo>
                    <a:pt x="5207" y="192277"/>
                  </a:lnTo>
                  <a:lnTo>
                    <a:pt x="3810" y="191769"/>
                  </a:lnTo>
                  <a:lnTo>
                    <a:pt x="2286" y="191388"/>
                  </a:lnTo>
                  <a:lnTo>
                    <a:pt x="1397" y="190626"/>
                  </a:lnTo>
                  <a:lnTo>
                    <a:pt x="762" y="189864"/>
                  </a:lnTo>
                  <a:lnTo>
                    <a:pt x="254" y="189102"/>
                  </a:lnTo>
                  <a:lnTo>
                    <a:pt x="0" y="188213"/>
                  </a:lnTo>
                  <a:lnTo>
                    <a:pt x="0" y="187198"/>
                  </a:lnTo>
                  <a:lnTo>
                    <a:pt x="0" y="15621"/>
                  </a:lnTo>
                  <a:lnTo>
                    <a:pt x="0" y="10540"/>
                  </a:lnTo>
                  <a:lnTo>
                    <a:pt x="1270" y="6730"/>
                  </a:lnTo>
                  <a:lnTo>
                    <a:pt x="3937" y="4063"/>
                  </a:lnTo>
                  <a:lnTo>
                    <a:pt x="6731" y="1269"/>
                  </a:lnTo>
                  <a:lnTo>
                    <a:pt x="10287" y="0"/>
                  </a:lnTo>
                  <a:lnTo>
                    <a:pt x="1473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8349" y="538226"/>
              <a:ext cx="123317" cy="20167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409313" y="542797"/>
              <a:ext cx="160020" cy="193040"/>
            </a:xfrm>
            <a:custGeom>
              <a:avLst/>
              <a:gdLst/>
              <a:ahLst/>
              <a:cxnLst/>
              <a:rect l="l" t="t" r="r" b="b"/>
              <a:pathLst>
                <a:path w="160020" h="193040">
                  <a:moveTo>
                    <a:pt x="11557" y="0"/>
                  </a:moveTo>
                  <a:lnTo>
                    <a:pt x="60960" y="0"/>
                  </a:lnTo>
                  <a:lnTo>
                    <a:pt x="73340" y="379"/>
                  </a:lnTo>
                  <a:lnTo>
                    <a:pt x="113264" y="9374"/>
                  </a:lnTo>
                  <a:lnTo>
                    <a:pt x="145732" y="37099"/>
                  </a:lnTo>
                  <a:lnTo>
                    <a:pt x="159615" y="82375"/>
                  </a:lnTo>
                  <a:lnTo>
                    <a:pt x="160020" y="93472"/>
                  </a:lnTo>
                  <a:lnTo>
                    <a:pt x="159571" y="106235"/>
                  </a:lnTo>
                  <a:lnTo>
                    <a:pt x="149225" y="147792"/>
                  </a:lnTo>
                  <a:lnTo>
                    <a:pt x="118856" y="179816"/>
                  </a:lnTo>
                  <a:lnTo>
                    <a:pt x="81438" y="191166"/>
                  </a:lnTo>
                  <a:lnTo>
                    <a:pt x="57531" y="192531"/>
                  </a:lnTo>
                  <a:lnTo>
                    <a:pt x="11557" y="192531"/>
                  </a:lnTo>
                  <a:lnTo>
                    <a:pt x="8254" y="192531"/>
                  </a:lnTo>
                  <a:lnTo>
                    <a:pt x="5587" y="191642"/>
                  </a:lnTo>
                  <a:lnTo>
                    <a:pt x="3301" y="189611"/>
                  </a:lnTo>
                  <a:lnTo>
                    <a:pt x="1142" y="187705"/>
                  </a:lnTo>
                  <a:lnTo>
                    <a:pt x="0" y="184530"/>
                  </a:lnTo>
                  <a:lnTo>
                    <a:pt x="0" y="180212"/>
                  </a:lnTo>
                  <a:lnTo>
                    <a:pt x="0" y="12318"/>
                  </a:lnTo>
                  <a:lnTo>
                    <a:pt x="0" y="8000"/>
                  </a:lnTo>
                  <a:lnTo>
                    <a:pt x="1142" y="4825"/>
                  </a:lnTo>
                  <a:lnTo>
                    <a:pt x="3301" y="2921"/>
                  </a:lnTo>
                  <a:lnTo>
                    <a:pt x="5587" y="1015"/>
                  </a:lnTo>
                  <a:lnTo>
                    <a:pt x="8254" y="0"/>
                  </a:lnTo>
                  <a:lnTo>
                    <a:pt x="11557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89721" y="479425"/>
              <a:ext cx="805179" cy="26390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46173" y="538226"/>
              <a:ext cx="123317" cy="2016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958720" y="542797"/>
              <a:ext cx="160020" cy="193040"/>
            </a:xfrm>
            <a:custGeom>
              <a:avLst/>
              <a:gdLst/>
              <a:ahLst/>
              <a:cxnLst/>
              <a:rect l="l" t="t" r="r" b="b"/>
              <a:pathLst>
                <a:path w="160019" h="193040">
                  <a:moveTo>
                    <a:pt x="11556" y="0"/>
                  </a:moveTo>
                  <a:lnTo>
                    <a:pt x="60960" y="0"/>
                  </a:lnTo>
                  <a:lnTo>
                    <a:pt x="73340" y="379"/>
                  </a:lnTo>
                  <a:lnTo>
                    <a:pt x="113264" y="9374"/>
                  </a:lnTo>
                  <a:lnTo>
                    <a:pt x="145732" y="37099"/>
                  </a:lnTo>
                  <a:lnTo>
                    <a:pt x="159615" y="82375"/>
                  </a:lnTo>
                  <a:lnTo>
                    <a:pt x="160020" y="93472"/>
                  </a:lnTo>
                  <a:lnTo>
                    <a:pt x="159571" y="106235"/>
                  </a:lnTo>
                  <a:lnTo>
                    <a:pt x="149225" y="147792"/>
                  </a:lnTo>
                  <a:lnTo>
                    <a:pt x="118856" y="179816"/>
                  </a:lnTo>
                  <a:lnTo>
                    <a:pt x="81438" y="191166"/>
                  </a:lnTo>
                  <a:lnTo>
                    <a:pt x="57531" y="192531"/>
                  </a:lnTo>
                  <a:lnTo>
                    <a:pt x="11556" y="192531"/>
                  </a:lnTo>
                  <a:lnTo>
                    <a:pt x="8255" y="192531"/>
                  </a:lnTo>
                  <a:lnTo>
                    <a:pt x="5587" y="191642"/>
                  </a:lnTo>
                  <a:lnTo>
                    <a:pt x="3302" y="189611"/>
                  </a:lnTo>
                  <a:lnTo>
                    <a:pt x="1143" y="187705"/>
                  </a:lnTo>
                  <a:lnTo>
                    <a:pt x="0" y="184530"/>
                  </a:lnTo>
                  <a:lnTo>
                    <a:pt x="0" y="180212"/>
                  </a:lnTo>
                  <a:lnTo>
                    <a:pt x="0" y="12318"/>
                  </a:lnTo>
                  <a:lnTo>
                    <a:pt x="0" y="8000"/>
                  </a:lnTo>
                  <a:lnTo>
                    <a:pt x="1143" y="4825"/>
                  </a:lnTo>
                  <a:lnTo>
                    <a:pt x="3302" y="2921"/>
                  </a:lnTo>
                  <a:lnTo>
                    <a:pt x="5587" y="1015"/>
                  </a:lnTo>
                  <a:lnTo>
                    <a:pt x="8255" y="0"/>
                  </a:lnTo>
                  <a:lnTo>
                    <a:pt x="11556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94815" y="538226"/>
              <a:ext cx="207899" cy="2061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66215" y="538226"/>
              <a:ext cx="123342" cy="2016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35800" y="479425"/>
              <a:ext cx="1509649" cy="26390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80681" y="542797"/>
              <a:ext cx="461009" cy="193675"/>
            </a:xfrm>
            <a:custGeom>
              <a:avLst/>
              <a:gdLst/>
              <a:ahLst/>
              <a:cxnLst/>
              <a:rect l="l" t="t" r="r" b="b"/>
              <a:pathLst>
                <a:path w="461009" h="193675">
                  <a:moveTo>
                    <a:pt x="341807" y="0"/>
                  </a:moveTo>
                  <a:lnTo>
                    <a:pt x="387210" y="0"/>
                  </a:lnTo>
                  <a:lnTo>
                    <a:pt x="391769" y="0"/>
                  </a:lnTo>
                  <a:lnTo>
                    <a:pt x="396113" y="126"/>
                  </a:lnTo>
                  <a:lnTo>
                    <a:pt x="438429" y="12191"/>
                  </a:lnTo>
                  <a:lnTo>
                    <a:pt x="460425" y="50673"/>
                  </a:lnTo>
                  <a:lnTo>
                    <a:pt x="460425" y="58419"/>
                  </a:lnTo>
                  <a:lnTo>
                    <a:pt x="449152" y="98726"/>
                  </a:lnTo>
                  <a:lnTo>
                    <a:pt x="416902" y="121285"/>
                  </a:lnTo>
                  <a:lnTo>
                    <a:pt x="383781" y="125729"/>
                  </a:lnTo>
                  <a:lnTo>
                    <a:pt x="367703" y="125729"/>
                  </a:lnTo>
                  <a:lnTo>
                    <a:pt x="367703" y="187198"/>
                  </a:lnTo>
                  <a:lnTo>
                    <a:pt x="367703" y="188213"/>
                  </a:lnTo>
                  <a:lnTo>
                    <a:pt x="367385" y="189102"/>
                  </a:lnTo>
                  <a:lnTo>
                    <a:pt x="366737" y="189864"/>
                  </a:lnTo>
                  <a:lnTo>
                    <a:pt x="366102" y="190626"/>
                  </a:lnTo>
                  <a:lnTo>
                    <a:pt x="365036" y="191388"/>
                  </a:lnTo>
                  <a:lnTo>
                    <a:pt x="363537" y="191769"/>
                  </a:lnTo>
                  <a:lnTo>
                    <a:pt x="362051" y="192277"/>
                  </a:lnTo>
                  <a:lnTo>
                    <a:pt x="360070" y="192786"/>
                  </a:lnTo>
                  <a:lnTo>
                    <a:pt x="357593" y="193039"/>
                  </a:lnTo>
                  <a:lnTo>
                    <a:pt x="355104" y="193293"/>
                  </a:lnTo>
                  <a:lnTo>
                    <a:pt x="351929" y="193421"/>
                  </a:lnTo>
                  <a:lnTo>
                    <a:pt x="348068" y="193421"/>
                  </a:lnTo>
                  <a:lnTo>
                    <a:pt x="344296" y="193421"/>
                  </a:lnTo>
                  <a:lnTo>
                    <a:pt x="332587" y="191769"/>
                  </a:lnTo>
                  <a:lnTo>
                    <a:pt x="331101" y="191388"/>
                  </a:lnTo>
                  <a:lnTo>
                    <a:pt x="330060" y="190626"/>
                  </a:lnTo>
                  <a:lnTo>
                    <a:pt x="329463" y="189864"/>
                  </a:lnTo>
                  <a:lnTo>
                    <a:pt x="328866" y="189102"/>
                  </a:lnTo>
                  <a:lnTo>
                    <a:pt x="328561" y="188213"/>
                  </a:lnTo>
                  <a:lnTo>
                    <a:pt x="328561" y="187198"/>
                  </a:lnTo>
                  <a:lnTo>
                    <a:pt x="328561" y="13969"/>
                  </a:lnTo>
                  <a:lnTo>
                    <a:pt x="328561" y="9271"/>
                  </a:lnTo>
                  <a:lnTo>
                    <a:pt x="329780" y="5841"/>
                  </a:lnTo>
                  <a:lnTo>
                    <a:pt x="332219" y="3428"/>
                  </a:lnTo>
                  <a:lnTo>
                    <a:pt x="334645" y="1142"/>
                  </a:lnTo>
                  <a:lnTo>
                    <a:pt x="337845" y="0"/>
                  </a:lnTo>
                  <a:lnTo>
                    <a:pt x="341807" y="0"/>
                  </a:lnTo>
                  <a:close/>
                </a:path>
                <a:path w="461009" h="193675">
                  <a:moveTo>
                    <a:pt x="5803" y="0"/>
                  </a:moveTo>
                  <a:lnTo>
                    <a:pt x="141528" y="0"/>
                  </a:lnTo>
                  <a:lnTo>
                    <a:pt x="142430" y="0"/>
                  </a:lnTo>
                  <a:lnTo>
                    <a:pt x="143243" y="253"/>
                  </a:lnTo>
                  <a:lnTo>
                    <a:pt x="146964" y="8509"/>
                  </a:lnTo>
                  <a:lnTo>
                    <a:pt x="147218" y="10540"/>
                  </a:lnTo>
                  <a:lnTo>
                    <a:pt x="147332" y="13080"/>
                  </a:lnTo>
                  <a:lnTo>
                    <a:pt x="147332" y="16001"/>
                  </a:lnTo>
                  <a:lnTo>
                    <a:pt x="147332" y="18923"/>
                  </a:lnTo>
                  <a:lnTo>
                    <a:pt x="147218" y="21336"/>
                  </a:lnTo>
                  <a:lnTo>
                    <a:pt x="146964" y="23367"/>
                  </a:lnTo>
                  <a:lnTo>
                    <a:pt x="146710" y="25526"/>
                  </a:lnTo>
                  <a:lnTo>
                    <a:pt x="142430" y="32003"/>
                  </a:lnTo>
                  <a:lnTo>
                    <a:pt x="141528" y="32003"/>
                  </a:lnTo>
                  <a:lnTo>
                    <a:pt x="93306" y="32003"/>
                  </a:lnTo>
                  <a:lnTo>
                    <a:pt x="93306" y="187198"/>
                  </a:lnTo>
                  <a:lnTo>
                    <a:pt x="93306" y="188213"/>
                  </a:lnTo>
                  <a:lnTo>
                    <a:pt x="92989" y="189102"/>
                  </a:lnTo>
                  <a:lnTo>
                    <a:pt x="92341" y="189864"/>
                  </a:lnTo>
                  <a:lnTo>
                    <a:pt x="91693" y="190626"/>
                  </a:lnTo>
                  <a:lnTo>
                    <a:pt x="90627" y="191388"/>
                  </a:lnTo>
                  <a:lnTo>
                    <a:pt x="89141" y="191769"/>
                  </a:lnTo>
                  <a:lnTo>
                    <a:pt x="87655" y="192277"/>
                  </a:lnTo>
                  <a:lnTo>
                    <a:pt x="85648" y="192786"/>
                  </a:lnTo>
                  <a:lnTo>
                    <a:pt x="83121" y="193039"/>
                  </a:lnTo>
                  <a:lnTo>
                    <a:pt x="80581" y="193293"/>
                  </a:lnTo>
                  <a:lnTo>
                    <a:pt x="77431" y="193421"/>
                  </a:lnTo>
                  <a:lnTo>
                    <a:pt x="73672" y="193421"/>
                  </a:lnTo>
                  <a:lnTo>
                    <a:pt x="69900" y="193421"/>
                  </a:lnTo>
                  <a:lnTo>
                    <a:pt x="58191" y="191769"/>
                  </a:lnTo>
                  <a:lnTo>
                    <a:pt x="56705" y="191388"/>
                  </a:lnTo>
                  <a:lnTo>
                    <a:pt x="55638" y="190626"/>
                  </a:lnTo>
                  <a:lnTo>
                    <a:pt x="54990" y="189864"/>
                  </a:lnTo>
                  <a:lnTo>
                    <a:pt x="54343" y="189102"/>
                  </a:lnTo>
                  <a:lnTo>
                    <a:pt x="54025" y="188213"/>
                  </a:lnTo>
                  <a:lnTo>
                    <a:pt x="54025" y="187198"/>
                  </a:lnTo>
                  <a:lnTo>
                    <a:pt x="54025" y="32003"/>
                  </a:lnTo>
                  <a:lnTo>
                    <a:pt x="5803" y="32003"/>
                  </a:lnTo>
                  <a:lnTo>
                    <a:pt x="4813" y="32003"/>
                  </a:lnTo>
                  <a:lnTo>
                    <a:pt x="3962" y="31750"/>
                  </a:lnTo>
                  <a:lnTo>
                    <a:pt x="3276" y="31114"/>
                  </a:lnTo>
                  <a:lnTo>
                    <a:pt x="2578" y="30479"/>
                  </a:lnTo>
                  <a:lnTo>
                    <a:pt x="1981" y="29590"/>
                  </a:lnTo>
                  <a:lnTo>
                    <a:pt x="1485" y="28321"/>
                  </a:lnTo>
                  <a:lnTo>
                    <a:pt x="990" y="27050"/>
                  </a:lnTo>
                  <a:lnTo>
                    <a:pt x="622" y="25526"/>
                  </a:lnTo>
                  <a:lnTo>
                    <a:pt x="368" y="23367"/>
                  </a:lnTo>
                  <a:lnTo>
                    <a:pt x="114" y="21336"/>
                  </a:lnTo>
                  <a:lnTo>
                    <a:pt x="0" y="18923"/>
                  </a:lnTo>
                  <a:lnTo>
                    <a:pt x="0" y="16001"/>
                  </a:lnTo>
                  <a:lnTo>
                    <a:pt x="0" y="13080"/>
                  </a:lnTo>
                  <a:lnTo>
                    <a:pt x="114" y="10540"/>
                  </a:lnTo>
                  <a:lnTo>
                    <a:pt x="368" y="8509"/>
                  </a:lnTo>
                  <a:lnTo>
                    <a:pt x="622" y="6350"/>
                  </a:lnTo>
                  <a:lnTo>
                    <a:pt x="4813" y="0"/>
                  </a:lnTo>
                  <a:lnTo>
                    <a:pt x="5803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77181" y="537590"/>
              <a:ext cx="167894" cy="2032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45105" y="479425"/>
              <a:ext cx="1501013" cy="29540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547106" y="541909"/>
              <a:ext cx="747395" cy="194310"/>
            </a:xfrm>
            <a:custGeom>
              <a:avLst/>
              <a:gdLst/>
              <a:ahLst/>
              <a:cxnLst/>
              <a:rect l="l" t="t" r="r" b="b"/>
              <a:pathLst>
                <a:path w="747395" h="194309">
                  <a:moveTo>
                    <a:pt x="727456" y="0"/>
                  </a:moveTo>
                  <a:lnTo>
                    <a:pt x="731266" y="0"/>
                  </a:lnTo>
                  <a:lnTo>
                    <a:pt x="734441" y="126"/>
                  </a:lnTo>
                  <a:lnTo>
                    <a:pt x="736981" y="380"/>
                  </a:lnTo>
                  <a:lnTo>
                    <a:pt x="739394" y="762"/>
                  </a:lnTo>
                  <a:lnTo>
                    <a:pt x="741426" y="1142"/>
                  </a:lnTo>
                  <a:lnTo>
                    <a:pt x="742823" y="1650"/>
                  </a:lnTo>
                  <a:lnTo>
                    <a:pt x="744347" y="2158"/>
                  </a:lnTo>
                  <a:lnTo>
                    <a:pt x="745490" y="2793"/>
                  </a:lnTo>
                  <a:lnTo>
                    <a:pt x="746125" y="3555"/>
                  </a:lnTo>
                  <a:lnTo>
                    <a:pt x="746760" y="4317"/>
                  </a:lnTo>
                  <a:lnTo>
                    <a:pt x="747014" y="5206"/>
                  </a:lnTo>
                  <a:lnTo>
                    <a:pt x="747014" y="6223"/>
                  </a:lnTo>
                  <a:lnTo>
                    <a:pt x="747014" y="188087"/>
                  </a:lnTo>
                  <a:lnTo>
                    <a:pt x="747014" y="189102"/>
                  </a:lnTo>
                  <a:lnTo>
                    <a:pt x="746760" y="189991"/>
                  </a:lnTo>
                  <a:lnTo>
                    <a:pt x="746125" y="190753"/>
                  </a:lnTo>
                  <a:lnTo>
                    <a:pt x="745490" y="191515"/>
                  </a:lnTo>
                  <a:lnTo>
                    <a:pt x="744347" y="192277"/>
                  </a:lnTo>
                  <a:lnTo>
                    <a:pt x="742823" y="192658"/>
                  </a:lnTo>
                  <a:lnTo>
                    <a:pt x="741426" y="193166"/>
                  </a:lnTo>
                  <a:lnTo>
                    <a:pt x="739394" y="193675"/>
                  </a:lnTo>
                  <a:lnTo>
                    <a:pt x="736981" y="193928"/>
                  </a:lnTo>
                  <a:lnTo>
                    <a:pt x="734441" y="194182"/>
                  </a:lnTo>
                  <a:lnTo>
                    <a:pt x="731266" y="194310"/>
                  </a:lnTo>
                  <a:lnTo>
                    <a:pt x="727456" y="194310"/>
                  </a:lnTo>
                  <a:lnTo>
                    <a:pt x="723646" y="194310"/>
                  </a:lnTo>
                  <a:lnTo>
                    <a:pt x="720471" y="194182"/>
                  </a:lnTo>
                  <a:lnTo>
                    <a:pt x="717931" y="193928"/>
                  </a:lnTo>
                  <a:lnTo>
                    <a:pt x="715391" y="193675"/>
                  </a:lnTo>
                  <a:lnTo>
                    <a:pt x="713359" y="193166"/>
                  </a:lnTo>
                  <a:lnTo>
                    <a:pt x="711962" y="192658"/>
                  </a:lnTo>
                  <a:lnTo>
                    <a:pt x="710438" y="192277"/>
                  </a:lnTo>
                  <a:lnTo>
                    <a:pt x="709422" y="191515"/>
                  </a:lnTo>
                  <a:lnTo>
                    <a:pt x="708660" y="190753"/>
                  </a:lnTo>
                  <a:lnTo>
                    <a:pt x="708025" y="189991"/>
                  </a:lnTo>
                  <a:lnTo>
                    <a:pt x="707771" y="189102"/>
                  </a:lnTo>
                  <a:lnTo>
                    <a:pt x="707771" y="188087"/>
                  </a:lnTo>
                  <a:lnTo>
                    <a:pt x="707771" y="6223"/>
                  </a:lnTo>
                  <a:lnTo>
                    <a:pt x="707771" y="5206"/>
                  </a:lnTo>
                  <a:lnTo>
                    <a:pt x="708025" y="4317"/>
                  </a:lnTo>
                  <a:lnTo>
                    <a:pt x="708660" y="3555"/>
                  </a:lnTo>
                  <a:lnTo>
                    <a:pt x="709422" y="2793"/>
                  </a:lnTo>
                  <a:lnTo>
                    <a:pt x="710438" y="2158"/>
                  </a:lnTo>
                  <a:lnTo>
                    <a:pt x="711962" y="1650"/>
                  </a:lnTo>
                  <a:lnTo>
                    <a:pt x="713486" y="1142"/>
                  </a:lnTo>
                  <a:lnTo>
                    <a:pt x="715518" y="762"/>
                  </a:lnTo>
                  <a:lnTo>
                    <a:pt x="718058" y="380"/>
                  </a:lnTo>
                  <a:lnTo>
                    <a:pt x="720471" y="126"/>
                  </a:lnTo>
                  <a:lnTo>
                    <a:pt x="723646" y="0"/>
                  </a:lnTo>
                  <a:lnTo>
                    <a:pt x="727456" y="0"/>
                  </a:lnTo>
                  <a:close/>
                </a:path>
                <a:path w="747395" h="194309">
                  <a:moveTo>
                    <a:pt x="401066" y="0"/>
                  </a:moveTo>
                  <a:lnTo>
                    <a:pt x="407035" y="0"/>
                  </a:lnTo>
                  <a:lnTo>
                    <a:pt x="411607" y="0"/>
                  </a:lnTo>
                  <a:lnTo>
                    <a:pt x="415163" y="253"/>
                  </a:lnTo>
                  <a:lnTo>
                    <a:pt x="418592" y="380"/>
                  </a:lnTo>
                  <a:lnTo>
                    <a:pt x="421259" y="762"/>
                  </a:lnTo>
                  <a:lnTo>
                    <a:pt x="423164" y="1269"/>
                  </a:lnTo>
                  <a:lnTo>
                    <a:pt x="425196" y="1777"/>
                  </a:lnTo>
                  <a:lnTo>
                    <a:pt x="426593" y="2666"/>
                  </a:lnTo>
                  <a:lnTo>
                    <a:pt x="427355" y="3682"/>
                  </a:lnTo>
                  <a:lnTo>
                    <a:pt x="428244" y="4825"/>
                  </a:lnTo>
                  <a:lnTo>
                    <a:pt x="429006" y="6350"/>
                  </a:lnTo>
                  <a:lnTo>
                    <a:pt x="429514" y="8127"/>
                  </a:lnTo>
                  <a:lnTo>
                    <a:pt x="489077" y="178815"/>
                  </a:lnTo>
                  <a:lnTo>
                    <a:pt x="490220" y="182499"/>
                  </a:lnTo>
                  <a:lnTo>
                    <a:pt x="490982" y="185292"/>
                  </a:lnTo>
                  <a:lnTo>
                    <a:pt x="491363" y="187325"/>
                  </a:lnTo>
                  <a:lnTo>
                    <a:pt x="491617" y="189483"/>
                  </a:lnTo>
                  <a:lnTo>
                    <a:pt x="491236" y="191007"/>
                  </a:lnTo>
                  <a:lnTo>
                    <a:pt x="490093" y="192024"/>
                  </a:lnTo>
                  <a:lnTo>
                    <a:pt x="489077" y="193039"/>
                  </a:lnTo>
                  <a:lnTo>
                    <a:pt x="487045" y="193675"/>
                  </a:lnTo>
                  <a:lnTo>
                    <a:pt x="484378" y="193928"/>
                  </a:lnTo>
                  <a:lnTo>
                    <a:pt x="481584" y="194182"/>
                  </a:lnTo>
                  <a:lnTo>
                    <a:pt x="477774" y="194310"/>
                  </a:lnTo>
                  <a:lnTo>
                    <a:pt x="472821" y="194310"/>
                  </a:lnTo>
                  <a:lnTo>
                    <a:pt x="467741" y="194310"/>
                  </a:lnTo>
                  <a:lnTo>
                    <a:pt x="463804" y="194310"/>
                  </a:lnTo>
                  <a:lnTo>
                    <a:pt x="461010" y="194182"/>
                  </a:lnTo>
                  <a:lnTo>
                    <a:pt x="451485" y="191388"/>
                  </a:lnTo>
                  <a:lnTo>
                    <a:pt x="450850" y="190626"/>
                  </a:lnTo>
                  <a:lnTo>
                    <a:pt x="450342" y="189483"/>
                  </a:lnTo>
                  <a:lnTo>
                    <a:pt x="449961" y="188213"/>
                  </a:lnTo>
                  <a:lnTo>
                    <a:pt x="437007" y="149605"/>
                  </a:lnTo>
                  <a:lnTo>
                    <a:pt x="364617" y="149605"/>
                  </a:lnTo>
                  <a:lnTo>
                    <a:pt x="352425" y="187198"/>
                  </a:lnTo>
                  <a:lnTo>
                    <a:pt x="352044" y="188594"/>
                  </a:lnTo>
                  <a:lnTo>
                    <a:pt x="351536" y="189737"/>
                  </a:lnTo>
                  <a:lnTo>
                    <a:pt x="350901" y="190753"/>
                  </a:lnTo>
                  <a:lnTo>
                    <a:pt x="350266" y="191642"/>
                  </a:lnTo>
                  <a:lnTo>
                    <a:pt x="349250" y="192404"/>
                  </a:lnTo>
                  <a:lnTo>
                    <a:pt x="347726" y="192912"/>
                  </a:lnTo>
                  <a:lnTo>
                    <a:pt x="346329" y="193548"/>
                  </a:lnTo>
                  <a:lnTo>
                    <a:pt x="344297" y="193801"/>
                  </a:lnTo>
                  <a:lnTo>
                    <a:pt x="341630" y="194055"/>
                  </a:lnTo>
                  <a:lnTo>
                    <a:pt x="339090" y="194310"/>
                  </a:lnTo>
                  <a:lnTo>
                    <a:pt x="335534" y="194310"/>
                  </a:lnTo>
                  <a:lnTo>
                    <a:pt x="331343" y="194310"/>
                  </a:lnTo>
                  <a:lnTo>
                    <a:pt x="326771" y="194310"/>
                  </a:lnTo>
                  <a:lnTo>
                    <a:pt x="323215" y="194182"/>
                  </a:lnTo>
                  <a:lnTo>
                    <a:pt x="320548" y="193928"/>
                  </a:lnTo>
                  <a:lnTo>
                    <a:pt x="318008" y="193675"/>
                  </a:lnTo>
                  <a:lnTo>
                    <a:pt x="316230" y="192912"/>
                  </a:lnTo>
                  <a:lnTo>
                    <a:pt x="315214" y="191769"/>
                  </a:lnTo>
                  <a:lnTo>
                    <a:pt x="314198" y="190626"/>
                  </a:lnTo>
                  <a:lnTo>
                    <a:pt x="313944" y="188975"/>
                  </a:lnTo>
                  <a:lnTo>
                    <a:pt x="314198" y="186943"/>
                  </a:lnTo>
                  <a:lnTo>
                    <a:pt x="314452" y="184785"/>
                  </a:lnTo>
                  <a:lnTo>
                    <a:pt x="315214" y="181990"/>
                  </a:lnTo>
                  <a:lnTo>
                    <a:pt x="316484" y="178562"/>
                  </a:lnTo>
                  <a:lnTo>
                    <a:pt x="375793" y="7746"/>
                  </a:lnTo>
                  <a:lnTo>
                    <a:pt x="376428" y="6095"/>
                  </a:lnTo>
                  <a:lnTo>
                    <a:pt x="377063" y="4699"/>
                  </a:lnTo>
                  <a:lnTo>
                    <a:pt x="377952" y="3682"/>
                  </a:lnTo>
                  <a:lnTo>
                    <a:pt x="378714" y="2539"/>
                  </a:lnTo>
                  <a:lnTo>
                    <a:pt x="379984" y="1777"/>
                  </a:lnTo>
                  <a:lnTo>
                    <a:pt x="381762" y="1269"/>
                  </a:lnTo>
                  <a:lnTo>
                    <a:pt x="383413" y="762"/>
                  </a:lnTo>
                  <a:lnTo>
                    <a:pt x="385826" y="380"/>
                  </a:lnTo>
                  <a:lnTo>
                    <a:pt x="388874" y="253"/>
                  </a:lnTo>
                  <a:lnTo>
                    <a:pt x="392049" y="0"/>
                  </a:lnTo>
                  <a:lnTo>
                    <a:pt x="396113" y="0"/>
                  </a:lnTo>
                  <a:lnTo>
                    <a:pt x="401066" y="0"/>
                  </a:lnTo>
                  <a:close/>
                </a:path>
                <a:path w="747395" h="194309">
                  <a:moveTo>
                    <a:pt x="221488" y="0"/>
                  </a:moveTo>
                  <a:lnTo>
                    <a:pt x="225298" y="0"/>
                  </a:lnTo>
                  <a:lnTo>
                    <a:pt x="228473" y="126"/>
                  </a:lnTo>
                  <a:lnTo>
                    <a:pt x="231013" y="380"/>
                  </a:lnTo>
                  <a:lnTo>
                    <a:pt x="233426" y="762"/>
                  </a:lnTo>
                  <a:lnTo>
                    <a:pt x="235458" y="1142"/>
                  </a:lnTo>
                  <a:lnTo>
                    <a:pt x="236855" y="1650"/>
                  </a:lnTo>
                  <a:lnTo>
                    <a:pt x="238379" y="2158"/>
                  </a:lnTo>
                  <a:lnTo>
                    <a:pt x="239522" y="2793"/>
                  </a:lnTo>
                  <a:lnTo>
                    <a:pt x="240157" y="3555"/>
                  </a:lnTo>
                  <a:lnTo>
                    <a:pt x="240792" y="4317"/>
                  </a:lnTo>
                  <a:lnTo>
                    <a:pt x="241046" y="5206"/>
                  </a:lnTo>
                  <a:lnTo>
                    <a:pt x="241046" y="6223"/>
                  </a:lnTo>
                  <a:lnTo>
                    <a:pt x="241046" y="161162"/>
                  </a:lnTo>
                  <a:lnTo>
                    <a:pt x="301625" y="161162"/>
                  </a:lnTo>
                  <a:lnTo>
                    <a:pt x="302641" y="161162"/>
                  </a:lnTo>
                  <a:lnTo>
                    <a:pt x="303530" y="161416"/>
                  </a:lnTo>
                  <a:lnTo>
                    <a:pt x="304292" y="161925"/>
                  </a:lnTo>
                  <a:lnTo>
                    <a:pt x="305054" y="162560"/>
                  </a:lnTo>
                  <a:lnTo>
                    <a:pt x="305562" y="163449"/>
                  </a:lnTo>
                  <a:lnTo>
                    <a:pt x="306070" y="164718"/>
                  </a:lnTo>
                  <a:lnTo>
                    <a:pt x="306578" y="165862"/>
                  </a:lnTo>
                  <a:lnTo>
                    <a:pt x="306959" y="167512"/>
                  </a:lnTo>
                  <a:lnTo>
                    <a:pt x="307213" y="169544"/>
                  </a:lnTo>
                  <a:lnTo>
                    <a:pt x="307467" y="171576"/>
                  </a:lnTo>
                  <a:lnTo>
                    <a:pt x="307594" y="174116"/>
                  </a:lnTo>
                  <a:lnTo>
                    <a:pt x="307594" y="177037"/>
                  </a:lnTo>
                  <a:lnTo>
                    <a:pt x="307594" y="180086"/>
                  </a:lnTo>
                  <a:lnTo>
                    <a:pt x="306070" y="189611"/>
                  </a:lnTo>
                  <a:lnTo>
                    <a:pt x="305562" y="191007"/>
                  </a:lnTo>
                  <a:lnTo>
                    <a:pt x="305054" y="192024"/>
                  </a:lnTo>
                  <a:lnTo>
                    <a:pt x="304292" y="192531"/>
                  </a:lnTo>
                  <a:lnTo>
                    <a:pt x="303530" y="193166"/>
                  </a:lnTo>
                  <a:lnTo>
                    <a:pt x="302641" y="193420"/>
                  </a:lnTo>
                  <a:lnTo>
                    <a:pt x="301625" y="193420"/>
                  </a:lnTo>
                  <a:lnTo>
                    <a:pt x="213360" y="193420"/>
                  </a:lnTo>
                  <a:lnTo>
                    <a:pt x="210058" y="193420"/>
                  </a:lnTo>
                  <a:lnTo>
                    <a:pt x="207391" y="192531"/>
                  </a:lnTo>
                  <a:lnTo>
                    <a:pt x="205105" y="190500"/>
                  </a:lnTo>
                  <a:lnTo>
                    <a:pt x="202946" y="188594"/>
                  </a:lnTo>
                  <a:lnTo>
                    <a:pt x="201803" y="185419"/>
                  </a:lnTo>
                  <a:lnTo>
                    <a:pt x="201803" y="181101"/>
                  </a:lnTo>
                  <a:lnTo>
                    <a:pt x="201803" y="6223"/>
                  </a:lnTo>
                  <a:lnTo>
                    <a:pt x="201803" y="5206"/>
                  </a:lnTo>
                  <a:lnTo>
                    <a:pt x="202057" y="4317"/>
                  </a:lnTo>
                  <a:lnTo>
                    <a:pt x="202692" y="3555"/>
                  </a:lnTo>
                  <a:lnTo>
                    <a:pt x="203454" y="2793"/>
                  </a:lnTo>
                  <a:lnTo>
                    <a:pt x="204470" y="2158"/>
                  </a:lnTo>
                  <a:lnTo>
                    <a:pt x="205994" y="1650"/>
                  </a:lnTo>
                  <a:lnTo>
                    <a:pt x="207391" y="1142"/>
                  </a:lnTo>
                  <a:lnTo>
                    <a:pt x="209423" y="762"/>
                  </a:lnTo>
                  <a:lnTo>
                    <a:pt x="211963" y="380"/>
                  </a:lnTo>
                  <a:lnTo>
                    <a:pt x="214503" y="126"/>
                  </a:lnTo>
                  <a:lnTo>
                    <a:pt x="217678" y="0"/>
                  </a:lnTo>
                  <a:lnTo>
                    <a:pt x="221488" y="0"/>
                  </a:lnTo>
                  <a:close/>
                </a:path>
                <a:path w="747395" h="194309">
                  <a:moveTo>
                    <a:pt x="87122" y="0"/>
                  </a:moveTo>
                  <a:lnTo>
                    <a:pt x="93091" y="0"/>
                  </a:lnTo>
                  <a:lnTo>
                    <a:pt x="97663" y="0"/>
                  </a:lnTo>
                  <a:lnTo>
                    <a:pt x="101219" y="253"/>
                  </a:lnTo>
                  <a:lnTo>
                    <a:pt x="104648" y="380"/>
                  </a:lnTo>
                  <a:lnTo>
                    <a:pt x="107315" y="762"/>
                  </a:lnTo>
                  <a:lnTo>
                    <a:pt x="109220" y="1269"/>
                  </a:lnTo>
                  <a:lnTo>
                    <a:pt x="111252" y="1777"/>
                  </a:lnTo>
                  <a:lnTo>
                    <a:pt x="112649" y="2666"/>
                  </a:lnTo>
                  <a:lnTo>
                    <a:pt x="113411" y="3682"/>
                  </a:lnTo>
                  <a:lnTo>
                    <a:pt x="114300" y="4825"/>
                  </a:lnTo>
                  <a:lnTo>
                    <a:pt x="115062" y="6350"/>
                  </a:lnTo>
                  <a:lnTo>
                    <a:pt x="115570" y="8127"/>
                  </a:lnTo>
                  <a:lnTo>
                    <a:pt x="175133" y="178815"/>
                  </a:lnTo>
                  <a:lnTo>
                    <a:pt x="176276" y="182499"/>
                  </a:lnTo>
                  <a:lnTo>
                    <a:pt x="177038" y="185292"/>
                  </a:lnTo>
                  <a:lnTo>
                    <a:pt x="177419" y="187325"/>
                  </a:lnTo>
                  <a:lnTo>
                    <a:pt x="177673" y="189483"/>
                  </a:lnTo>
                  <a:lnTo>
                    <a:pt x="177292" y="191007"/>
                  </a:lnTo>
                  <a:lnTo>
                    <a:pt x="176149" y="192024"/>
                  </a:lnTo>
                  <a:lnTo>
                    <a:pt x="175133" y="193039"/>
                  </a:lnTo>
                  <a:lnTo>
                    <a:pt x="173101" y="193675"/>
                  </a:lnTo>
                  <a:lnTo>
                    <a:pt x="170434" y="193928"/>
                  </a:lnTo>
                  <a:lnTo>
                    <a:pt x="167640" y="194182"/>
                  </a:lnTo>
                  <a:lnTo>
                    <a:pt x="163830" y="194310"/>
                  </a:lnTo>
                  <a:lnTo>
                    <a:pt x="158877" y="194310"/>
                  </a:lnTo>
                  <a:lnTo>
                    <a:pt x="153797" y="194310"/>
                  </a:lnTo>
                  <a:lnTo>
                    <a:pt x="149860" y="194310"/>
                  </a:lnTo>
                  <a:lnTo>
                    <a:pt x="147066" y="194182"/>
                  </a:lnTo>
                  <a:lnTo>
                    <a:pt x="137541" y="191388"/>
                  </a:lnTo>
                  <a:lnTo>
                    <a:pt x="136906" y="190626"/>
                  </a:lnTo>
                  <a:lnTo>
                    <a:pt x="136398" y="189483"/>
                  </a:lnTo>
                  <a:lnTo>
                    <a:pt x="136017" y="188213"/>
                  </a:lnTo>
                  <a:lnTo>
                    <a:pt x="123063" y="149605"/>
                  </a:lnTo>
                  <a:lnTo>
                    <a:pt x="50673" y="149605"/>
                  </a:lnTo>
                  <a:lnTo>
                    <a:pt x="38481" y="187198"/>
                  </a:lnTo>
                  <a:lnTo>
                    <a:pt x="38100" y="188594"/>
                  </a:lnTo>
                  <a:lnTo>
                    <a:pt x="37592" y="189737"/>
                  </a:lnTo>
                  <a:lnTo>
                    <a:pt x="36957" y="190753"/>
                  </a:lnTo>
                  <a:lnTo>
                    <a:pt x="36322" y="191642"/>
                  </a:lnTo>
                  <a:lnTo>
                    <a:pt x="35306" y="192404"/>
                  </a:lnTo>
                  <a:lnTo>
                    <a:pt x="33782" y="192912"/>
                  </a:lnTo>
                  <a:lnTo>
                    <a:pt x="32385" y="193548"/>
                  </a:lnTo>
                  <a:lnTo>
                    <a:pt x="30353" y="193801"/>
                  </a:lnTo>
                  <a:lnTo>
                    <a:pt x="27686" y="194055"/>
                  </a:lnTo>
                  <a:lnTo>
                    <a:pt x="25146" y="194310"/>
                  </a:lnTo>
                  <a:lnTo>
                    <a:pt x="21590" y="194310"/>
                  </a:lnTo>
                  <a:lnTo>
                    <a:pt x="17399" y="194310"/>
                  </a:lnTo>
                  <a:lnTo>
                    <a:pt x="12827" y="194310"/>
                  </a:lnTo>
                  <a:lnTo>
                    <a:pt x="9271" y="194182"/>
                  </a:lnTo>
                  <a:lnTo>
                    <a:pt x="6604" y="193928"/>
                  </a:lnTo>
                  <a:lnTo>
                    <a:pt x="4064" y="193675"/>
                  </a:lnTo>
                  <a:lnTo>
                    <a:pt x="2286" y="192912"/>
                  </a:lnTo>
                  <a:lnTo>
                    <a:pt x="1270" y="191769"/>
                  </a:lnTo>
                  <a:lnTo>
                    <a:pt x="254" y="190626"/>
                  </a:lnTo>
                  <a:lnTo>
                    <a:pt x="0" y="188975"/>
                  </a:lnTo>
                  <a:lnTo>
                    <a:pt x="254" y="186943"/>
                  </a:lnTo>
                  <a:lnTo>
                    <a:pt x="508" y="184785"/>
                  </a:lnTo>
                  <a:lnTo>
                    <a:pt x="1270" y="181990"/>
                  </a:lnTo>
                  <a:lnTo>
                    <a:pt x="2540" y="178562"/>
                  </a:lnTo>
                  <a:lnTo>
                    <a:pt x="61849" y="7746"/>
                  </a:lnTo>
                  <a:lnTo>
                    <a:pt x="62484" y="6095"/>
                  </a:lnTo>
                  <a:lnTo>
                    <a:pt x="63119" y="4699"/>
                  </a:lnTo>
                  <a:lnTo>
                    <a:pt x="64008" y="3682"/>
                  </a:lnTo>
                  <a:lnTo>
                    <a:pt x="64770" y="2539"/>
                  </a:lnTo>
                  <a:lnTo>
                    <a:pt x="66040" y="1777"/>
                  </a:lnTo>
                  <a:lnTo>
                    <a:pt x="67818" y="1269"/>
                  </a:lnTo>
                  <a:lnTo>
                    <a:pt x="69469" y="762"/>
                  </a:lnTo>
                  <a:lnTo>
                    <a:pt x="71882" y="380"/>
                  </a:lnTo>
                  <a:lnTo>
                    <a:pt x="74930" y="253"/>
                  </a:lnTo>
                  <a:lnTo>
                    <a:pt x="78105" y="0"/>
                  </a:lnTo>
                  <a:lnTo>
                    <a:pt x="82169" y="0"/>
                  </a:lnTo>
                  <a:lnTo>
                    <a:pt x="871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77409" y="537336"/>
              <a:ext cx="166370" cy="20599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32421" y="541909"/>
              <a:ext cx="1826260" cy="194310"/>
            </a:xfrm>
            <a:custGeom>
              <a:avLst/>
              <a:gdLst/>
              <a:ahLst/>
              <a:cxnLst/>
              <a:rect l="l" t="t" r="r" b="b"/>
              <a:pathLst>
                <a:path w="1826260" h="194309">
                  <a:moveTo>
                    <a:pt x="1735518" y="0"/>
                  </a:moveTo>
                  <a:lnTo>
                    <a:pt x="1741487" y="0"/>
                  </a:lnTo>
                  <a:lnTo>
                    <a:pt x="1746059" y="0"/>
                  </a:lnTo>
                  <a:lnTo>
                    <a:pt x="1749615" y="253"/>
                  </a:lnTo>
                  <a:lnTo>
                    <a:pt x="1753044" y="380"/>
                  </a:lnTo>
                  <a:lnTo>
                    <a:pt x="1755711" y="762"/>
                  </a:lnTo>
                  <a:lnTo>
                    <a:pt x="1757616" y="1269"/>
                  </a:lnTo>
                  <a:lnTo>
                    <a:pt x="1759648" y="1777"/>
                  </a:lnTo>
                  <a:lnTo>
                    <a:pt x="1761045" y="2666"/>
                  </a:lnTo>
                  <a:lnTo>
                    <a:pt x="1761807" y="3682"/>
                  </a:lnTo>
                  <a:lnTo>
                    <a:pt x="1762696" y="4825"/>
                  </a:lnTo>
                  <a:lnTo>
                    <a:pt x="1763458" y="6350"/>
                  </a:lnTo>
                  <a:lnTo>
                    <a:pt x="1763966" y="8127"/>
                  </a:lnTo>
                  <a:lnTo>
                    <a:pt x="1823529" y="178815"/>
                  </a:lnTo>
                  <a:lnTo>
                    <a:pt x="1824672" y="182499"/>
                  </a:lnTo>
                  <a:lnTo>
                    <a:pt x="1825434" y="185292"/>
                  </a:lnTo>
                  <a:lnTo>
                    <a:pt x="1825815" y="187325"/>
                  </a:lnTo>
                  <a:lnTo>
                    <a:pt x="1826069" y="189483"/>
                  </a:lnTo>
                  <a:lnTo>
                    <a:pt x="1825688" y="191007"/>
                  </a:lnTo>
                  <a:lnTo>
                    <a:pt x="1824545" y="192024"/>
                  </a:lnTo>
                  <a:lnTo>
                    <a:pt x="1823529" y="193039"/>
                  </a:lnTo>
                  <a:lnTo>
                    <a:pt x="1821497" y="193675"/>
                  </a:lnTo>
                  <a:lnTo>
                    <a:pt x="1818830" y="193928"/>
                  </a:lnTo>
                  <a:lnTo>
                    <a:pt x="1816036" y="194182"/>
                  </a:lnTo>
                  <a:lnTo>
                    <a:pt x="1812226" y="194310"/>
                  </a:lnTo>
                  <a:lnTo>
                    <a:pt x="1807273" y="194310"/>
                  </a:lnTo>
                  <a:lnTo>
                    <a:pt x="1802193" y="194310"/>
                  </a:lnTo>
                  <a:lnTo>
                    <a:pt x="1798256" y="194310"/>
                  </a:lnTo>
                  <a:lnTo>
                    <a:pt x="1795462" y="194182"/>
                  </a:lnTo>
                  <a:lnTo>
                    <a:pt x="1785937" y="191388"/>
                  </a:lnTo>
                  <a:lnTo>
                    <a:pt x="1785302" y="190626"/>
                  </a:lnTo>
                  <a:lnTo>
                    <a:pt x="1784794" y="189483"/>
                  </a:lnTo>
                  <a:lnTo>
                    <a:pt x="1784413" y="188213"/>
                  </a:lnTo>
                  <a:lnTo>
                    <a:pt x="1771459" y="149605"/>
                  </a:lnTo>
                  <a:lnTo>
                    <a:pt x="1699069" y="149605"/>
                  </a:lnTo>
                  <a:lnTo>
                    <a:pt x="1686877" y="187198"/>
                  </a:lnTo>
                  <a:lnTo>
                    <a:pt x="1686496" y="188594"/>
                  </a:lnTo>
                  <a:lnTo>
                    <a:pt x="1685988" y="189737"/>
                  </a:lnTo>
                  <a:lnTo>
                    <a:pt x="1685353" y="190753"/>
                  </a:lnTo>
                  <a:lnTo>
                    <a:pt x="1684718" y="191642"/>
                  </a:lnTo>
                  <a:lnTo>
                    <a:pt x="1683702" y="192404"/>
                  </a:lnTo>
                  <a:lnTo>
                    <a:pt x="1682178" y="192912"/>
                  </a:lnTo>
                  <a:lnTo>
                    <a:pt x="1680781" y="193548"/>
                  </a:lnTo>
                  <a:lnTo>
                    <a:pt x="1678749" y="193801"/>
                  </a:lnTo>
                  <a:lnTo>
                    <a:pt x="1676082" y="194055"/>
                  </a:lnTo>
                  <a:lnTo>
                    <a:pt x="1673542" y="194310"/>
                  </a:lnTo>
                  <a:lnTo>
                    <a:pt x="1669986" y="194310"/>
                  </a:lnTo>
                  <a:lnTo>
                    <a:pt x="1665795" y="194310"/>
                  </a:lnTo>
                  <a:lnTo>
                    <a:pt x="1661223" y="194310"/>
                  </a:lnTo>
                  <a:lnTo>
                    <a:pt x="1657667" y="194182"/>
                  </a:lnTo>
                  <a:lnTo>
                    <a:pt x="1648396" y="188975"/>
                  </a:lnTo>
                  <a:lnTo>
                    <a:pt x="1648650" y="186943"/>
                  </a:lnTo>
                  <a:lnTo>
                    <a:pt x="1648904" y="184785"/>
                  </a:lnTo>
                  <a:lnTo>
                    <a:pt x="1649666" y="181990"/>
                  </a:lnTo>
                  <a:lnTo>
                    <a:pt x="1650936" y="178562"/>
                  </a:lnTo>
                  <a:lnTo>
                    <a:pt x="1710245" y="7746"/>
                  </a:lnTo>
                  <a:lnTo>
                    <a:pt x="1710880" y="6095"/>
                  </a:lnTo>
                  <a:lnTo>
                    <a:pt x="1711515" y="4699"/>
                  </a:lnTo>
                  <a:lnTo>
                    <a:pt x="1712404" y="3682"/>
                  </a:lnTo>
                  <a:lnTo>
                    <a:pt x="1713166" y="2539"/>
                  </a:lnTo>
                  <a:lnTo>
                    <a:pt x="1714436" y="1777"/>
                  </a:lnTo>
                  <a:lnTo>
                    <a:pt x="1716214" y="1269"/>
                  </a:lnTo>
                  <a:lnTo>
                    <a:pt x="1717865" y="762"/>
                  </a:lnTo>
                  <a:lnTo>
                    <a:pt x="1720278" y="380"/>
                  </a:lnTo>
                  <a:lnTo>
                    <a:pt x="1723326" y="253"/>
                  </a:lnTo>
                  <a:lnTo>
                    <a:pt x="1726501" y="0"/>
                  </a:lnTo>
                  <a:lnTo>
                    <a:pt x="1730565" y="0"/>
                  </a:lnTo>
                  <a:lnTo>
                    <a:pt x="1735518" y="0"/>
                  </a:lnTo>
                  <a:close/>
                </a:path>
                <a:path w="1826260" h="194309">
                  <a:moveTo>
                    <a:pt x="1555940" y="0"/>
                  </a:moveTo>
                  <a:lnTo>
                    <a:pt x="1559750" y="0"/>
                  </a:lnTo>
                  <a:lnTo>
                    <a:pt x="1562925" y="126"/>
                  </a:lnTo>
                  <a:lnTo>
                    <a:pt x="1565465" y="380"/>
                  </a:lnTo>
                  <a:lnTo>
                    <a:pt x="1567878" y="762"/>
                  </a:lnTo>
                  <a:lnTo>
                    <a:pt x="1569910" y="1142"/>
                  </a:lnTo>
                  <a:lnTo>
                    <a:pt x="1571307" y="1650"/>
                  </a:lnTo>
                  <a:lnTo>
                    <a:pt x="1572831" y="2158"/>
                  </a:lnTo>
                  <a:lnTo>
                    <a:pt x="1573974" y="2793"/>
                  </a:lnTo>
                  <a:lnTo>
                    <a:pt x="1574609" y="3555"/>
                  </a:lnTo>
                  <a:lnTo>
                    <a:pt x="1575244" y="4317"/>
                  </a:lnTo>
                  <a:lnTo>
                    <a:pt x="1575498" y="5206"/>
                  </a:lnTo>
                  <a:lnTo>
                    <a:pt x="1575498" y="6223"/>
                  </a:lnTo>
                  <a:lnTo>
                    <a:pt x="1575498" y="161162"/>
                  </a:lnTo>
                  <a:lnTo>
                    <a:pt x="1636077" y="161162"/>
                  </a:lnTo>
                  <a:lnTo>
                    <a:pt x="1637093" y="161162"/>
                  </a:lnTo>
                  <a:lnTo>
                    <a:pt x="1637982" y="161416"/>
                  </a:lnTo>
                  <a:lnTo>
                    <a:pt x="1638744" y="161925"/>
                  </a:lnTo>
                  <a:lnTo>
                    <a:pt x="1639506" y="162560"/>
                  </a:lnTo>
                  <a:lnTo>
                    <a:pt x="1640014" y="163449"/>
                  </a:lnTo>
                  <a:lnTo>
                    <a:pt x="1640522" y="164718"/>
                  </a:lnTo>
                  <a:lnTo>
                    <a:pt x="1641030" y="165862"/>
                  </a:lnTo>
                  <a:lnTo>
                    <a:pt x="1641411" y="167512"/>
                  </a:lnTo>
                  <a:lnTo>
                    <a:pt x="1641665" y="169544"/>
                  </a:lnTo>
                  <a:lnTo>
                    <a:pt x="1641919" y="171576"/>
                  </a:lnTo>
                  <a:lnTo>
                    <a:pt x="1642046" y="174116"/>
                  </a:lnTo>
                  <a:lnTo>
                    <a:pt x="1642046" y="177037"/>
                  </a:lnTo>
                  <a:lnTo>
                    <a:pt x="1642046" y="180086"/>
                  </a:lnTo>
                  <a:lnTo>
                    <a:pt x="1641919" y="182625"/>
                  </a:lnTo>
                  <a:lnTo>
                    <a:pt x="1641665" y="184657"/>
                  </a:lnTo>
                  <a:lnTo>
                    <a:pt x="1641411" y="186689"/>
                  </a:lnTo>
                  <a:lnTo>
                    <a:pt x="1641030" y="188340"/>
                  </a:lnTo>
                  <a:lnTo>
                    <a:pt x="1640522" y="189611"/>
                  </a:lnTo>
                  <a:lnTo>
                    <a:pt x="1640014" y="191007"/>
                  </a:lnTo>
                  <a:lnTo>
                    <a:pt x="1639506" y="192024"/>
                  </a:lnTo>
                  <a:lnTo>
                    <a:pt x="1638744" y="192531"/>
                  </a:lnTo>
                  <a:lnTo>
                    <a:pt x="1637982" y="193166"/>
                  </a:lnTo>
                  <a:lnTo>
                    <a:pt x="1637093" y="193420"/>
                  </a:lnTo>
                  <a:lnTo>
                    <a:pt x="1636077" y="193420"/>
                  </a:lnTo>
                  <a:lnTo>
                    <a:pt x="1547812" y="193420"/>
                  </a:lnTo>
                  <a:lnTo>
                    <a:pt x="1544510" y="193420"/>
                  </a:lnTo>
                  <a:lnTo>
                    <a:pt x="1541843" y="192531"/>
                  </a:lnTo>
                  <a:lnTo>
                    <a:pt x="1539557" y="190500"/>
                  </a:lnTo>
                  <a:lnTo>
                    <a:pt x="1537398" y="188594"/>
                  </a:lnTo>
                  <a:lnTo>
                    <a:pt x="1536255" y="185419"/>
                  </a:lnTo>
                  <a:lnTo>
                    <a:pt x="1536255" y="181101"/>
                  </a:lnTo>
                  <a:lnTo>
                    <a:pt x="1536255" y="6223"/>
                  </a:lnTo>
                  <a:lnTo>
                    <a:pt x="1536255" y="5206"/>
                  </a:lnTo>
                  <a:lnTo>
                    <a:pt x="1536509" y="4317"/>
                  </a:lnTo>
                  <a:lnTo>
                    <a:pt x="1537144" y="3555"/>
                  </a:lnTo>
                  <a:lnTo>
                    <a:pt x="1537906" y="2793"/>
                  </a:lnTo>
                  <a:lnTo>
                    <a:pt x="1538922" y="2158"/>
                  </a:lnTo>
                  <a:lnTo>
                    <a:pt x="1540446" y="1650"/>
                  </a:lnTo>
                  <a:lnTo>
                    <a:pt x="1541843" y="1142"/>
                  </a:lnTo>
                  <a:lnTo>
                    <a:pt x="1543875" y="762"/>
                  </a:lnTo>
                  <a:lnTo>
                    <a:pt x="1546415" y="380"/>
                  </a:lnTo>
                  <a:lnTo>
                    <a:pt x="1548955" y="126"/>
                  </a:lnTo>
                  <a:lnTo>
                    <a:pt x="1552130" y="0"/>
                  </a:lnTo>
                  <a:lnTo>
                    <a:pt x="1555940" y="0"/>
                  </a:lnTo>
                  <a:close/>
                </a:path>
                <a:path w="1826260" h="194309">
                  <a:moveTo>
                    <a:pt x="20561" y="0"/>
                  </a:moveTo>
                  <a:lnTo>
                    <a:pt x="25133" y="0"/>
                  </a:lnTo>
                  <a:lnTo>
                    <a:pt x="28778" y="126"/>
                  </a:lnTo>
                  <a:lnTo>
                    <a:pt x="65062" y="54355"/>
                  </a:lnTo>
                  <a:lnTo>
                    <a:pt x="67144" y="58927"/>
                  </a:lnTo>
                  <a:lnTo>
                    <a:pt x="69202" y="63626"/>
                  </a:lnTo>
                  <a:lnTo>
                    <a:pt x="71234" y="68706"/>
                  </a:lnTo>
                  <a:lnTo>
                    <a:pt x="73278" y="73787"/>
                  </a:lnTo>
                  <a:lnTo>
                    <a:pt x="75336" y="79120"/>
                  </a:lnTo>
                  <a:lnTo>
                    <a:pt x="77419" y="84708"/>
                  </a:lnTo>
                  <a:lnTo>
                    <a:pt x="77711" y="84708"/>
                  </a:lnTo>
                  <a:lnTo>
                    <a:pt x="79603" y="79375"/>
                  </a:lnTo>
                  <a:lnTo>
                    <a:pt x="81534" y="74040"/>
                  </a:lnTo>
                  <a:lnTo>
                    <a:pt x="83515" y="69087"/>
                  </a:lnTo>
                  <a:lnTo>
                    <a:pt x="85509" y="64007"/>
                  </a:lnTo>
                  <a:lnTo>
                    <a:pt x="87439" y="59181"/>
                  </a:lnTo>
                  <a:lnTo>
                    <a:pt x="89319" y="54610"/>
                  </a:lnTo>
                  <a:lnTo>
                    <a:pt x="110451" y="7619"/>
                  </a:lnTo>
                  <a:lnTo>
                    <a:pt x="110947" y="5968"/>
                  </a:lnTo>
                  <a:lnTo>
                    <a:pt x="111569" y="4699"/>
                  </a:lnTo>
                  <a:lnTo>
                    <a:pt x="112318" y="3810"/>
                  </a:lnTo>
                  <a:lnTo>
                    <a:pt x="113055" y="2793"/>
                  </a:lnTo>
                  <a:lnTo>
                    <a:pt x="114172" y="2031"/>
                  </a:lnTo>
                  <a:lnTo>
                    <a:pt x="115671" y="1524"/>
                  </a:lnTo>
                  <a:lnTo>
                    <a:pt x="117157" y="888"/>
                  </a:lnTo>
                  <a:lnTo>
                    <a:pt x="119189" y="507"/>
                  </a:lnTo>
                  <a:lnTo>
                    <a:pt x="121767" y="253"/>
                  </a:lnTo>
                  <a:lnTo>
                    <a:pt x="124345" y="126"/>
                  </a:lnTo>
                  <a:lnTo>
                    <a:pt x="127774" y="0"/>
                  </a:lnTo>
                  <a:lnTo>
                    <a:pt x="132041" y="0"/>
                  </a:lnTo>
                  <a:lnTo>
                    <a:pt x="137693" y="0"/>
                  </a:lnTo>
                  <a:lnTo>
                    <a:pt x="153022" y="4952"/>
                  </a:lnTo>
                  <a:lnTo>
                    <a:pt x="152425" y="6985"/>
                  </a:lnTo>
                  <a:lnTo>
                    <a:pt x="151828" y="9016"/>
                  </a:lnTo>
                  <a:lnTo>
                    <a:pt x="150634" y="11937"/>
                  </a:lnTo>
                  <a:lnTo>
                    <a:pt x="148856" y="15493"/>
                  </a:lnTo>
                  <a:lnTo>
                    <a:pt x="96164" y="120395"/>
                  </a:lnTo>
                  <a:lnTo>
                    <a:pt x="96164" y="188087"/>
                  </a:lnTo>
                  <a:lnTo>
                    <a:pt x="96164" y="189102"/>
                  </a:lnTo>
                  <a:lnTo>
                    <a:pt x="95846" y="189991"/>
                  </a:lnTo>
                  <a:lnTo>
                    <a:pt x="95199" y="190753"/>
                  </a:lnTo>
                  <a:lnTo>
                    <a:pt x="94551" y="191515"/>
                  </a:lnTo>
                  <a:lnTo>
                    <a:pt x="93484" y="192277"/>
                  </a:lnTo>
                  <a:lnTo>
                    <a:pt x="91998" y="192658"/>
                  </a:lnTo>
                  <a:lnTo>
                    <a:pt x="90512" y="193166"/>
                  </a:lnTo>
                  <a:lnTo>
                    <a:pt x="88506" y="193675"/>
                  </a:lnTo>
                  <a:lnTo>
                    <a:pt x="85978" y="193928"/>
                  </a:lnTo>
                  <a:lnTo>
                    <a:pt x="83438" y="194182"/>
                  </a:lnTo>
                  <a:lnTo>
                    <a:pt x="80289" y="194310"/>
                  </a:lnTo>
                  <a:lnTo>
                    <a:pt x="76517" y="194310"/>
                  </a:lnTo>
                  <a:lnTo>
                    <a:pt x="72656" y="194310"/>
                  </a:lnTo>
                  <a:lnTo>
                    <a:pt x="60972" y="192658"/>
                  </a:lnTo>
                  <a:lnTo>
                    <a:pt x="59435" y="192277"/>
                  </a:lnTo>
                  <a:lnTo>
                    <a:pt x="58369" y="191515"/>
                  </a:lnTo>
                  <a:lnTo>
                    <a:pt x="57772" y="190753"/>
                  </a:lnTo>
                  <a:lnTo>
                    <a:pt x="57175" y="189991"/>
                  </a:lnTo>
                  <a:lnTo>
                    <a:pt x="56883" y="189102"/>
                  </a:lnTo>
                  <a:lnTo>
                    <a:pt x="56883" y="188087"/>
                  </a:lnTo>
                  <a:lnTo>
                    <a:pt x="56883" y="120395"/>
                  </a:lnTo>
                  <a:lnTo>
                    <a:pt x="4190" y="15493"/>
                  </a:lnTo>
                  <a:lnTo>
                    <a:pt x="2311" y="11811"/>
                  </a:lnTo>
                  <a:lnTo>
                    <a:pt x="1092" y="8889"/>
                  </a:lnTo>
                  <a:lnTo>
                    <a:pt x="546" y="6857"/>
                  </a:lnTo>
                  <a:lnTo>
                    <a:pt x="0" y="4825"/>
                  </a:lnTo>
                  <a:lnTo>
                    <a:pt x="304" y="3301"/>
                  </a:lnTo>
                  <a:lnTo>
                    <a:pt x="15112" y="0"/>
                  </a:lnTo>
                  <a:lnTo>
                    <a:pt x="20561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74901" y="535051"/>
              <a:ext cx="151637" cy="20802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63207" y="523494"/>
              <a:ext cx="4181475" cy="264795"/>
            </a:xfrm>
            <a:custGeom>
              <a:avLst/>
              <a:gdLst/>
              <a:ahLst/>
              <a:cxnLst/>
              <a:rect l="l" t="t" r="r" b="b"/>
              <a:pathLst>
                <a:path w="4181475" h="264795">
                  <a:moveTo>
                    <a:pt x="4161624" y="3555"/>
                  </a:moveTo>
                  <a:lnTo>
                    <a:pt x="4165180" y="3555"/>
                  </a:lnTo>
                  <a:lnTo>
                    <a:pt x="4168101" y="3682"/>
                  </a:lnTo>
                  <a:lnTo>
                    <a:pt x="4181436" y="15875"/>
                  </a:lnTo>
                  <a:lnTo>
                    <a:pt x="4181436" y="19303"/>
                  </a:lnTo>
                  <a:lnTo>
                    <a:pt x="4181436" y="23113"/>
                  </a:lnTo>
                  <a:lnTo>
                    <a:pt x="4181309" y="26669"/>
                  </a:lnTo>
                  <a:lnTo>
                    <a:pt x="4180801" y="29971"/>
                  </a:lnTo>
                  <a:lnTo>
                    <a:pt x="4180420" y="33146"/>
                  </a:lnTo>
                  <a:lnTo>
                    <a:pt x="4175467" y="47497"/>
                  </a:lnTo>
                  <a:lnTo>
                    <a:pt x="4174070" y="50164"/>
                  </a:lnTo>
                  <a:lnTo>
                    <a:pt x="4172419" y="53085"/>
                  </a:lnTo>
                  <a:lnTo>
                    <a:pt x="4170260" y="55879"/>
                  </a:lnTo>
                  <a:lnTo>
                    <a:pt x="4150321" y="84454"/>
                  </a:lnTo>
                  <a:lnTo>
                    <a:pt x="4149686" y="85470"/>
                  </a:lnTo>
                  <a:lnTo>
                    <a:pt x="4148924" y="86359"/>
                  </a:lnTo>
                  <a:lnTo>
                    <a:pt x="4148035" y="86994"/>
                  </a:lnTo>
                  <a:lnTo>
                    <a:pt x="4147146" y="87756"/>
                  </a:lnTo>
                  <a:lnTo>
                    <a:pt x="4140669" y="89661"/>
                  </a:lnTo>
                  <a:lnTo>
                    <a:pt x="4139018" y="89915"/>
                  </a:lnTo>
                  <a:lnTo>
                    <a:pt x="4136859" y="90042"/>
                  </a:lnTo>
                  <a:lnTo>
                    <a:pt x="4134319" y="90042"/>
                  </a:lnTo>
                  <a:lnTo>
                    <a:pt x="4131398" y="90042"/>
                  </a:lnTo>
                  <a:lnTo>
                    <a:pt x="4129112" y="89915"/>
                  </a:lnTo>
                  <a:lnTo>
                    <a:pt x="4127334" y="89661"/>
                  </a:lnTo>
                  <a:lnTo>
                    <a:pt x="4125556" y="89534"/>
                  </a:lnTo>
                  <a:lnTo>
                    <a:pt x="4124159" y="89153"/>
                  </a:lnTo>
                  <a:lnTo>
                    <a:pt x="4123397" y="88645"/>
                  </a:lnTo>
                  <a:lnTo>
                    <a:pt x="4122635" y="88137"/>
                  </a:lnTo>
                  <a:lnTo>
                    <a:pt x="4122254" y="87502"/>
                  </a:lnTo>
                  <a:lnTo>
                    <a:pt x="4122127" y="86613"/>
                  </a:lnTo>
                  <a:lnTo>
                    <a:pt x="4122127" y="85851"/>
                  </a:lnTo>
                  <a:lnTo>
                    <a:pt x="4122381" y="84835"/>
                  </a:lnTo>
                  <a:lnTo>
                    <a:pt x="4122762" y="83692"/>
                  </a:lnTo>
                  <a:lnTo>
                    <a:pt x="4140923" y="42671"/>
                  </a:lnTo>
                  <a:lnTo>
                    <a:pt x="4140923" y="19303"/>
                  </a:lnTo>
                  <a:lnTo>
                    <a:pt x="4140923" y="15875"/>
                  </a:lnTo>
                  <a:lnTo>
                    <a:pt x="4141431" y="13207"/>
                  </a:lnTo>
                  <a:lnTo>
                    <a:pt x="4157941" y="3555"/>
                  </a:lnTo>
                  <a:lnTo>
                    <a:pt x="4161624" y="3555"/>
                  </a:lnTo>
                  <a:close/>
                </a:path>
                <a:path w="4181475" h="264795">
                  <a:moveTo>
                    <a:pt x="16370" y="0"/>
                  </a:moveTo>
                  <a:lnTo>
                    <a:pt x="19443" y="0"/>
                  </a:lnTo>
                  <a:lnTo>
                    <a:pt x="21971" y="0"/>
                  </a:lnTo>
                  <a:lnTo>
                    <a:pt x="23964" y="126"/>
                  </a:lnTo>
                  <a:lnTo>
                    <a:pt x="25946" y="380"/>
                  </a:lnTo>
                  <a:lnTo>
                    <a:pt x="27584" y="507"/>
                  </a:lnTo>
                  <a:lnTo>
                    <a:pt x="28867" y="888"/>
                  </a:lnTo>
                  <a:lnTo>
                    <a:pt x="46504" y="34797"/>
                  </a:lnTo>
                  <a:lnTo>
                    <a:pt x="59917" y="82623"/>
                  </a:lnTo>
                  <a:lnTo>
                    <a:pt x="64439" y="131825"/>
                  </a:lnTo>
                  <a:lnTo>
                    <a:pt x="64318" y="140184"/>
                  </a:lnTo>
                  <a:lnTo>
                    <a:pt x="60069" y="181149"/>
                  </a:lnTo>
                  <a:lnTo>
                    <a:pt x="49621" y="221073"/>
                  </a:lnTo>
                  <a:lnTo>
                    <a:pt x="32893" y="260095"/>
                  </a:lnTo>
                  <a:lnTo>
                    <a:pt x="32588" y="260730"/>
                  </a:lnTo>
                  <a:lnTo>
                    <a:pt x="18846" y="264413"/>
                  </a:lnTo>
                  <a:lnTo>
                    <a:pt x="16065" y="264413"/>
                  </a:lnTo>
                  <a:lnTo>
                    <a:pt x="12001" y="264413"/>
                  </a:lnTo>
                  <a:lnTo>
                    <a:pt x="1638" y="262000"/>
                  </a:lnTo>
                  <a:lnTo>
                    <a:pt x="546" y="261238"/>
                  </a:lnTo>
                  <a:lnTo>
                    <a:pt x="0" y="260222"/>
                  </a:lnTo>
                  <a:lnTo>
                    <a:pt x="0" y="259079"/>
                  </a:lnTo>
                  <a:lnTo>
                    <a:pt x="0" y="257936"/>
                  </a:lnTo>
                  <a:lnTo>
                    <a:pt x="292" y="256666"/>
                  </a:lnTo>
                  <a:lnTo>
                    <a:pt x="889" y="255015"/>
                  </a:lnTo>
                  <a:lnTo>
                    <a:pt x="6701" y="240325"/>
                  </a:lnTo>
                  <a:lnTo>
                    <a:pt x="11777" y="225409"/>
                  </a:lnTo>
                  <a:lnTo>
                    <a:pt x="22549" y="179417"/>
                  </a:lnTo>
                  <a:lnTo>
                    <a:pt x="26187" y="131571"/>
                  </a:lnTo>
                  <a:lnTo>
                    <a:pt x="25787" y="115401"/>
                  </a:lnTo>
                  <a:lnTo>
                    <a:pt x="19786" y="68198"/>
                  </a:lnTo>
                  <a:lnTo>
                    <a:pt x="6670" y="22925"/>
                  </a:lnTo>
                  <a:lnTo>
                    <a:pt x="736" y="8254"/>
                  </a:lnTo>
                  <a:lnTo>
                    <a:pt x="241" y="6984"/>
                  </a:lnTo>
                  <a:lnTo>
                    <a:pt x="76" y="5841"/>
                  </a:lnTo>
                  <a:lnTo>
                    <a:pt x="215" y="4698"/>
                  </a:lnTo>
                  <a:lnTo>
                    <a:pt x="368" y="3555"/>
                  </a:lnTo>
                  <a:lnTo>
                    <a:pt x="7518" y="507"/>
                  </a:lnTo>
                  <a:lnTo>
                    <a:pt x="9740" y="126"/>
                  </a:lnTo>
                  <a:lnTo>
                    <a:pt x="12700" y="0"/>
                  </a:lnTo>
                  <a:lnTo>
                    <a:pt x="1637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84958" y="849756"/>
              <a:ext cx="4129278" cy="28625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238373" y="908558"/>
              <a:ext cx="3475990" cy="194945"/>
            </a:xfrm>
            <a:custGeom>
              <a:avLst/>
              <a:gdLst/>
              <a:ahLst/>
              <a:cxnLst/>
              <a:rect l="l" t="t" r="r" b="b"/>
              <a:pathLst>
                <a:path w="3475990" h="194944">
                  <a:moveTo>
                    <a:pt x="3454019" y="148462"/>
                  </a:moveTo>
                  <a:lnTo>
                    <a:pt x="3462274" y="148462"/>
                  </a:lnTo>
                  <a:lnTo>
                    <a:pt x="3467988" y="150113"/>
                  </a:lnTo>
                  <a:lnTo>
                    <a:pt x="3471163" y="153162"/>
                  </a:lnTo>
                  <a:lnTo>
                    <a:pt x="3474338" y="156337"/>
                  </a:lnTo>
                  <a:lnTo>
                    <a:pt x="3475862" y="162305"/>
                  </a:lnTo>
                  <a:lnTo>
                    <a:pt x="3475862" y="171195"/>
                  </a:lnTo>
                  <a:lnTo>
                    <a:pt x="3475862" y="180339"/>
                  </a:lnTo>
                  <a:lnTo>
                    <a:pt x="3474211" y="186562"/>
                  </a:lnTo>
                  <a:lnTo>
                    <a:pt x="3471036" y="189737"/>
                  </a:lnTo>
                  <a:lnTo>
                    <a:pt x="3467861" y="192912"/>
                  </a:lnTo>
                  <a:lnTo>
                    <a:pt x="3462020" y="194563"/>
                  </a:lnTo>
                  <a:lnTo>
                    <a:pt x="3453765" y="194563"/>
                  </a:lnTo>
                  <a:lnTo>
                    <a:pt x="3445382" y="194563"/>
                  </a:lnTo>
                  <a:lnTo>
                    <a:pt x="3439668" y="192912"/>
                  </a:lnTo>
                  <a:lnTo>
                    <a:pt x="3436493" y="189864"/>
                  </a:lnTo>
                  <a:lnTo>
                    <a:pt x="3433318" y="186689"/>
                  </a:lnTo>
                  <a:lnTo>
                    <a:pt x="3431667" y="180720"/>
                  </a:lnTo>
                  <a:lnTo>
                    <a:pt x="3431667" y="172084"/>
                  </a:lnTo>
                  <a:lnTo>
                    <a:pt x="3431667" y="162687"/>
                  </a:lnTo>
                  <a:lnTo>
                    <a:pt x="3433318" y="156463"/>
                  </a:lnTo>
                  <a:lnTo>
                    <a:pt x="3436493" y="153288"/>
                  </a:lnTo>
                  <a:lnTo>
                    <a:pt x="3439795" y="150113"/>
                  </a:lnTo>
                  <a:lnTo>
                    <a:pt x="3445509" y="148462"/>
                  </a:lnTo>
                  <a:lnTo>
                    <a:pt x="3454019" y="148462"/>
                  </a:lnTo>
                  <a:close/>
                </a:path>
                <a:path w="3475990" h="194944">
                  <a:moveTo>
                    <a:pt x="3287141" y="30606"/>
                  </a:moveTo>
                  <a:lnTo>
                    <a:pt x="3287141" y="161670"/>
                  </a:lnTo>
                  <a:lnTo>
                    <a:pt x="3307460" y="161670"/>
                  </a:lnTo>
                  <a:lnTo>
                    <a:pt x="3348101" y="150494"/>
                  </a:lnTo>
                  <a:lnTo>
                    <a:pt x="3352927" y="144906"/>
                  </a:lnTo>
                  <a:lnTo>
                    <a:pt x="3357879" y="139318"/>
                  </a:lnTo>
                  <a:lnTo>
                    <a:pt x="3367658" y="94741"/>
                  </a:lnTo>
                  <a:lnTo>
                    <a:pt x="3367448" y="88076"/>
                  </a:lnTo>
                  <a:lnTo>
                    <a:pt x="3354197" y="48894"/>
                  </a:lnTo>
                  <a:lnTo>
                    <a:pt x="3315497" y="30914"/>
                  </a:lnTo>
                  <a:lnTo>
                    <a:pt x="3306953" y="30606"/>
                  </a:lnTo>
                  <a:lnTo>
                    <a:pt x="3287141" y="30606"/>
                  </a:lnTo>
                  <a:close/>
                </a:path>
                <a:path w="3475990" h="194944">
                  <a:moveTo>
                    <a:pt x="2412365" y="30606"/>
                  </a:moveTo>
                  <a:lnTo>
                    <a:pt x="2412365" y="161670"/>
                  </a:lnTo>
                  <a:lnTo>
                    <a:pt x="2432685" y="161670"/>
                  </a:lnTo>
                  <a:lnTo>
                    <a:pt x="2473325" y="150494"/>
                  </a:lnTo>
                  <a:lnTo>
                    <a:pt x="2478151" y="144906"/>
                  </a:lnTo>
                  <a:lnTo>
                    <a:pt x="2483104" y="139318"/>
                  </a:lnTo>
                  <a:lnTo>
                    <a:pt x="2492882" y="94741"/>
                  </a:lnTo>
                  <a:lnTo>
                    <a:pt x="2492672" y="88076"/>
                  </a:lnTo>
                  <a:lnTo>
                    <a:pt x="2479421" y="48894"/>
                  </a:lnTo>
                  <a:lnTo>
                    <a:pt x="2440721" y="30914"/>
                  </a:lnTo>
                  <a:lnTo>
                    <a:pt x="2432177" y="30606"/>
                  </a:lnTo>
                  <a:lnTo>
                    <a:pt x="2412365" y="30606"/>
                  </a:lnTo>
                  <a:close/>
                </a:path>
                <a:path w="3475990" h="194944">
                  <a:moveTo>
                    <a:pt x="0" y="30225"/>
                  </a:moveTo>
                  <a:lnTo>
                    <a:pt x="0" y="95503"/>
                  </a:lnTo>
                  <a:lnTo>
                    <a:pt x="17525" y="95503"/>
                  </a:lnTo>
                  <a:lnTo>
                    <a:pt x="23875" y="95503"/>
                  </a:lnTo>
                  <a:lnTo>
                    <a:pt x="29082" y="94741"/>
                  </a:lnTo>
                  <a:lnTo>
                    <a:pt x="33274" y="92963"/>
                  </a:lnTo>
                  <a:lnTo>
                    <a:pt x="37464" y="91312"/>
                  </a:lnTo>
                  <a:lnTo>
                    <a:pt x="40893" y="89026"/>
                  </a:lnTo>
                  <a:lnTo>
                    <a:pt x="43561" y="85978"/>
                  </a:lnTo>
                  <a:lnTo>
                    <a:pt x="46354" y="82930"/>
                  </a:lnTo>
                  <a:lnTo>
                    <a:pt x="48387" y="79247"/>
                  </a:lnTo>
                  <a:lnTo>
                    <a:pt x="49656" y="75056"/>
                  </a:lnTo>
                  <a:lnTo>
                    <a:pt x="51053" y="70865"/>
                  </a:lnTo>
                  <a:lnTo>
                    <a:pt x="51815" y="66293"/>
                  </a:lnTo>
                  <a:lnTo>
                    <a:pt x="51815" y="61340"/>
                  </a:lnTo>
                  <a:lnTo>
                    <a:pt x="51815" y="54609"/>
                  </a:lnTo>
                  <a:lnTo>
                    <a:pt x="20700" y="30225"/>
                  </a:lnTo>
                  <a:lnTo>
                    <a:pt x="16637" y="30225"/>
                  </a:lnTo>
                  <a:lnTo>
                    <a:pt x="0" y="30225"/>
                  </a:lnTo>
                  <a:close/>
                </a:path>
                <a:path w="3475990" h="194944">
                  <a:moveTo>
                    <a:pt x="161543" y="29844"/>
                  </a:moveTo>
                  <a:lnTo>
                    <a:pt x="161543" y="84581"/>
                  </a:lnTo>
                  <a:lnTo>
                    <a:pt x="181482" y="84581"/>
                  </a:lnTo>
                  <a:lnTo>
                    <a:pt x="187071" y="84581"/>
                  </a:lnTo>
                  <a:lnTo>
                    <a:pt x="206501" y="76834"/>
                  </a:lnTo>
                  <a:lnTo>
                    <a:pt x="209296" y="74421"/>
                  </a:lnTo>
                  <a:lnTo>
                    <a:pt x="211327" y="71500"/>
                  </a:lnTo>
                  <a:lnTo>
                    <a:pt x="212725" y="68199"/>
                  </a:lnTo>
                  <a:lnTo>
                    <a:pt x="214122" y="64769"/>
                  </a:lnTo>
                  <a:lnTo>
                    <a:pt x="214884" y="60959"/>
                  </a:lnTo>
                  <a:lnTo>
                    <a:pt x="214884" y="56895"/>
                  </a:lnTo>
                  <a:lnTo>
                    <a:pt x="214884" y="50545"/>
                  </a:lnTo>
                  <a:lnTo>
                    <a:pt x="189611" y="30352"/>
                  </a:lnTo>
                  <a:lnTo>
                    <a:pt x="187071" y="30099"/>
                  </a:lnTo>
                  <a:lnTo>
                    <a:pt x="183514" y="29844"/>
                  </a:lnTo>
                  <a:lnTo>
                    <a:pt x="179069" y="29844"/>
                  </a:lnTo>
                  <a:lnTo>
                    <a:pt x="161543" y="29844"/>
                  </a:lnTo>
                  <a:close/>
                </a:path>
                <a:path w="3475990" h="194944">
                  <a:moveTo>
                    <a:pt x="1831086" y="28701"/>
                  </a:moveTo>
                  <a:lnTo>
                    <a:pt x="1821434" y="28701"/>
                  </a:lnTo>
                  <a:lnTo>
                    <a:pt x="1813432" y="30479"/>
                  </a:lnTo>
                  <a:lnTo>
                    <a:pt x="1784603" y="61594"/>
                  </a:lnTo>
                  <a:lnTo>
                    <a:pt x="1780539" y="95250"/>
                  </a:lnTo>
                  <a:lnTo>
                    <a:pt x="1780684" y="103036"/>
                  </a:lnTo>
                  <a:lnTo>
                    <a:pt x="1790953" y="145414"/>
                  </a:lnTo>
                  <a:lnTo>
                    <a:pt x="1806066" y="159003"/>
                  </a:lnTo>
                  <a:lnTo>
                    <a:pt x="1812416" y="162178"/>
                  </a:lnTo>
                  <a:lnTo>
                    <a:pt x="1820417" y="163702"/>
                  </a:lnTo>
                  <a:lnTo>
                    <a:pt x="1830069" y="163702"/>
                  </a:lnTo>
                  <a:lnTo>
                    <a:pt x="1839722" y="163702"/>
                  </a:lnTo>
                  <a:lnTo>
                    <a:pt x="1847723" y="161925"/>
                  </a:lnTo>
                  <a:lnTo>
                    <a:pt x="1854200" y="158368"/>
                  </a:lnTo>
                  <a:lnTo>
                    <a:pt x="1860677" y="154812"/>
                  </a:lnTo>
                  <a:lnTo>
                    <a:pt x="1879276" y="115887"/>
                  </a:lnTo>
                  <a:lnTo>
                    <a:pt x="1880615" y="95884"/>
                  </a:lnTo>
                  <a:lnTo>
                    <a:pt x="1880473" y="88526"/>
                  </a:lnTo>
                  <a:lnTo>
                    <a:pt x="1870202" y="47243"/>
                  </a:lnTo>
                  <a:lnTo>
                    <a:pt x="1840611" y="28701"/>
                  </a:lnTo>
                  <a:lnTo>
                    <a:pt x="1831086" y="28701"/>
                  </a:lnTo>
                  <a:close/>
                </a:path>
                <a:path w="3475990" h="194944">
                  <a:moveTo>
                    <a:pt x="3259709" y="0"/>
                  </a:moveTo>
                  <a:lnTo>
                    <a:pt x="3309111" y="0"/>
                  </a:lnTo>
                  <a:lnTo>
                    <a:pt x="3321492" y="379"/>
                  </a:lnTo>
                  <a:lnTo>
                    <a:pt x="3361416" y="9374"/>
                  </a:lnTo>
                  <a:lnTo>
                    <a:pt x="3393884" y="37099"/>
                  </a:lnTo>
                  <a:lnTo>
                    <a:pt x="3407767" y="82375"/>
                  </a:lnTo>
                  <a:lnTo>
                    <a:pt x="3408172" y="93471"/>
                  </a:lnTo>
                  <a:lnTo>
                    <a:pt x="3407723" y="106235"/>
                  </a:lnTo>
                  <a:lnTo>
                    <a:pt x="3397377" y="147792"/>
                  </a:lnTo>
                  <a:lnTo>
                    <a:pt x="3367008" y="179816"/>
                  </a:lnTo>
                  <a:lnTo>
                    <a:pt x="3329590" y="191166"/>
                  </a:lnTo>
                  <a:lnTo>
                    <a:pt x="3305682" y="192531"/>
                  </a:lnTo>
                  <a:lnTo>
                    <a:pt x="3259709" y="192531"/>
                  </a:lnTo>
                  <a:lnTo>
                    <a:pt x="3256406" y="192531"/>
                  </a:lnTo>
                  <a:lnTo>
                    <a:pt x="3253740" y="191642"/>
                  </a:lnTo>
                  <a:lnTo>
                    <a:pt x="3251454" y="189611"/>
                  </a:lnTo>
                  <a:lnTo>
                    <a:pt x="3249294" y="187705"/>
                  </a:lnTo>
                  <a:lnTo>
                    <a:pt x="3248152" y="184530"/>
                  </a:lnTo>
                  <a:lnTo>
                    <a:pt x="3248152" y="180212"/>
                  </a:lnTo>
                  <a:lnTo>
                    <a:pt x="3248152" y="12318"/>
                  </a:lnTo>
                  <a:lnTo>
                    <a:pt x="3248152" y="8000"/>
                  </a:lnTo>
                  <a:lnTo>
                    <a:pt x="3249294" y="4825"/>
                  </a:lnTo>
                  <a:lnTo>
                    <a:pt x="3251454" y="2920"/>
                  </a:lnTo>
                  <a:lnTo>
                    <a:pt x="3253740" y="1015"/>
                  </a:lnTo>
                  <a:lnTo>
                    <a:pt x="3256406" y="0"/>
                  </a:lnTo>
                  <a:lnTo>
                    <a:pt x="3259709" y="0"/>
                  </a:lnTo>
                  <a:close/>
                </a:path>
                <a:path w="3475990" h="194944">
                  <a:moveTo>
                    <a:pt x="3110356" y="0"/>
                  </a:moveTo>
                  <a:lnTo>
                    <a:pt x="3206496" y="0"/>
                  </a:lnTo>
                  <a:lnTo>
                    <a:pt x="3207385" y="0"/>
                  </a:lnTo>
                  <a:lnTo>
                    <a:pt x="3208274" y="253"/>
                  </a:lnTo>
                  <a:lnTo>
                    <a:pt x="3208909" y="762"/>
                  </a:lnTo>
                  <a:lnTo>
                    <a:pt x="3209671" y="1269"/>
                  </a:lnTo>
                  <a:lnTo>
                    <a:pt x="3210179" y="2158"/>
                  </a:lnTo>
                  <a:lnTo>
                    <a:pt x="3210687" y="3301"/>
                  </a:lnTo>
                  <a:lnTo>
                    <a:pt x="3211194" y="4571"/>
                  </a:lnTo>
                  <a:lnTo>
                    <a:pt x="3211576" y="6222"/>
                  </a:lnTo>
                  <a:lnTo>
                    <a:pt x="3211829" y="8127"/>
                  </a:lnTo>
                  <a:lnTo>
                    <a:pt x="3212084" y="10032"/>
                  </a:lnTo>
                  <a:lnTo>
                    <a:pt x="3212211" y="12445"/>
                  </a:lnTo>
                  <a:lnTo>
                    <a:pt x="3212211" y="15493"/>
                  </a:lnTo>
                  <a:lnTo>
                    <a:pt x="3212211" y="18287"/>
                  </a:lnTo>
                  <a:lnTo>
                    <a:pt x="3212084" y="20574"/>
                  </a:lnTo>
                  <a:lnTo>
                    <a:pt x="3211829" y="22478"/>
                  </a:lnTo>
                  <a:lnTo>
                    <a:pt x="3211576" y="24511"/>
                  </a:lnTo>
                  <a:lnTo>
                    <a:pt x="3211194" y="26034"/>
                  </a:lnTo>
                  <a:lnTo>
                    <a:pt x="3210687" y="27177"/>
                  </a:lnTo>
                  <a:lnTo>
                    <a:pt x="3210179" y="28447"/>
                  </a:lnTo>
                  <a:lnTo>
                    <a:pt x="3209671" y="29337"/>
                  </a:lnTo>
                  <a:lnTo>
                    <a:pt x="3208909" y="29844"/>
                  </a:lnTo>
                  <a:lnTo>
                    <a:pt x="3208274" y="30352"/>
                  </a:lnTo>
                  <a:lnTo>
                    <a:pt x="3207385" y="30606"/>
                  </a:lnTo>
                  <a:lnTo>
                    <a:pt x="3206496" y="30606"/>
                  </a:lnTo>
                  <a:lnTo>
                    <a:pt x="3137789" y="30606"/>
                  </a:lnTo>
                  <a:lnTo>
                    <a:pt x="3137789" y="77724"/>
                  </a:lnTo>
                  <a:lnTo>
                    <a:pt x="3195954" y="77724"/>
                  </a:lnTo>
                  <a:lnTo>
                    <a:pt x="3196843" y="77724"/>
                  </a:lnTo>
                  <a:lnTo>
                    <a:pt x="3197732" y="77977"/>
                  </a:lnTo>
                  <a:lnTo>
                    <a:pt x="3198367" y="78486"/>
                  </a:lnTo>
                  <a:lnTo>
                    <a:pt x="3199129" y="78993"/>
                  </a:lnTo>
                  <a:lnTo>
                    <a:pt x="3201797" y="89915"/>
                  </a:lnTo>
                  <a:lnTo>
                    <a:pt x="3201797" y="92709"/>
                  </a:lnTo>
                  <a:lnTo>
                    <a:pt x="3201797" y="95630"/>
                  </a:lnTo>
                  <a:lnTo>
                    <a:pt x="3201669" y="97916"/>
                  </a:lnTo>
                  <a:lnTo>
                    <a:pt x="3201416" y="99821"/>
                  </a:lnTo>
                  <a:lnTo>
                    <a:pt x="3201162" y="101726"/>
                  </a:lnTo>
                  <a:lnTo>
                    <a:pt x="3198367" y="106806"/>
                  </a:lnTo>
                  <a:lnTo>
                    <a:pt x="3197732" y="107314"/>
                  </a:lnTo>
                  <a:lnTo>
                    <a:pt x="3196843" y="107568"/>
                  </a:lnTo>
                  <a:lnTo>
                    <a:pt x="3195954" y="107568"/>
                  </a:lnTo>
                  <a:lnTo>
                    <a:pt x="3137789" y="107568"/>
                  </a:lnTo>
                  <a:lnTo>
                    <a:pt x="3137789" y="161925"/>
                  </a:lnTo>
                  <a:lnTo>
                    <a:pt x="3207130" y="161925"/>
                  </a:lnTo>
                  <a:lnTo>
                    <a:pt x="3208019" y="161925"/>
                  </a:lnTo>
                  <a:lnTo>
                    <a:pt x="3212591" y="170052"/>
                  </a:lnTo>
                  <a:lnTo>
                    <a:pt x="3212846" y="171957"/>
                  </a:lnTo>
                  <a:lnTo>
                    <a:pt x="3212973" y="174370"/>
                  </a:lnTo>
                  <a:lnTo>
                    <a:pt x="3212973" y="177291"/>
                  </a:lnTo>
                  <a:lnTo>
                    <a:pt x="3212973" y="180086"/>
                  </a:lnTo>
                  <a:lnTo>
                    <a:pt x="3212846" y="182499"/>
                  </a:lnTo>
                  <a:lnTo>
                    <a:pt x="3212591" y="184403"/>
                  </a:lnTo>
                  <a:lnTo>
                    <a:pt x="3212338" y="186436"/>
                  </a:lnTo>
                  <a:lnTo>
                    <a:pt x="3211956" y="187959"/>
                  </a:lnTo>
                  <a:lnTo>
                    <a:pt x="3211449" y="189102"/>
                  </a:lnTo>
                  <a:lnTo>
                    <a:pt x="3210941" y="190372"/>
                  </a:lnTo>
                  <a:lnTo>
                    <a:pt x="3210305" y="191262"/>
                  </a:lnTo>
                  <a:lnTo>
                    <a:pt x="3209543" y="191769"/>
                  </a:lnTo>
                  <a:lnTo>
                    <a:pt x="3208781" y="192277"/>
                  </a:lnTo>
                  <a:lnTo>
                    <a:pt x="3208019" y="192531"/>
                  </a:lnTo>
                  <a:lnTo>
                    <a:pt x="3207130" y="192531"/>
                  </a:lnTo>
                  <a:lnTo>
                    <a:pt x="3110356" y="192531"/>
                  </a:lnTo>
                  <a:lnTo>
                    <a:pt x="3107054" y="192531"/>
                  </a:lnTo>
                  <a:lnTo>
                    <a:pt x="3104388" y="191642"/>
                  </a:lnTo>
                  <a:lnTo>
                    <a:pt x="3102102" y="189611"/>
                  </a:lnTo>
                  <a:lnTo>
                    <a:pt x="3099942" y="187705"/>
                  </a:lnTo>
                  <a:lnTo>
                    <a:pt x="3098800" y="184530"/>
                  </a:lnTo>
                  <a:lnTo>
                    <a:pt x="3098800" y="180212"/>
                  </a:lnTo>
                  <a:lnTo>
                    <a:pt x="3098800" y="12318"/>
                  </a:lnTo>
                  <a:lnTo>
                    <a:pt x="3098800" y="8000"/>
                  </a:lnTo>
                  <a:lnTo>
                    <a:pt x="3099942" y="4825"/>
                  </a:lnTo>
                  <a:lnTo>
                    <a:pt x="3102102" y="2920"/>
                  </a:lnTo>
                  <a:lnTo>
                    <a:pt x="3104388" y="1015"/>
                  </a:lnTo>
                  <a:lnTo>
                    <a:pt x="3107054" y="0"/>
                  </a:lnTo>
                  <a:lnTo>
                    <a:pt x="3110356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065900" y="903986"/>
              <a:ext cx="233553" cy="20256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611749" y="908558"/>
              <a:ext cx="160020" cy="193040"/>
            </a:xfrm>
            <a:custGeom>
              <a:avLst/>
              <a:gdLst/>
              <a:ahLst/>
              <a:cxnLst/>
              <a:rect l="l" t="t" r="r" b="b"/>
              <a:pathLst>
                <a:path w="160020" h="193040">
                  <a:moveTo>
                    <a:pt x="11556" y="0"/>
                  </a:moveTo>
                  <a:lnTo>
                    <a:pt x="60960" y="0"/>
                  </a:lnTo>
                  <a:lnTo>
                    <a:pt x="73340" y="379"/>
                  </a:lnTo>
                  <a:lnTo>
                    <a:pt x="113264" y="9374"/>
                  </a:lnTo>
                  <a:lnTo>
                    <a:pt x="145732" y="37099"/>
                  </a:lnTo>
                  <a:lnTo>
                    <a:pt x="159615" y="82375"/>
                  </a:lnTo>
                  <a:lnTo>
                    <a:pt x="160020" y="93471"/>
                  </a:lnTo>
                  <a:lnTo>
                    <a:pt x="159571" y="106235"/>
                  </a:lnTo>
                  <a:lnTo>
                    <a:pt x="149225" y="147792"/>
                  </a:lnTo>
                  <a:lnTo>
                    <a:pt x="118856" y="179816"/>
                  </a:lnTo>
                  <a:lnTo>
                    <a:pt x="81438" y="191166"/>
                  </a:lnTo>
                  <a:lnTo>
                    <a:pt x="57530" y="192531"/>
                  </a:lnTo>
                  <a:lnTo>
                    <a:pt x="11556" y="192531"/>
                  </a:lnTo>
                  <a:lnTo>
                    <a:pt x="8254" y="192531"/>
                  </a:lnTo>
                  <a:lnTo>
                    <a:pt x="5587" y="191642"/>
                  </a:lnTo>
                  <a:lnTo>
                    <a:pt x="3301" y="189611"/>
                  </a:lnTo>
                  <a:lnTo>
                    <a:pt x="1142" y="187705"/>
                  </a:lnTo>
                  <a:lnTo>
                    <a:pt x="0" y="184530"/>
                  </a:lnTo>
                  <a:lnTo>
                    <a:pt x="0" y="180212"/>
                  </a:lnTo>
                  <a:lnTo>
                    <a:pt x="0" y="12318"/>
                  </a:lnTo>
                  <a:lnTo>
                    <a:pt x="0" y="8000"/>
                  </a:lnTo>
                  <a:lnTo>
                    <a:pt x="1142" y="4825"/>
                  </a:lnTo>
                  <a:lnTo>
                    <a:pt x="3301" y="2920"/>
                  </a:lnTo>
                  <a:lnTo>
                    <a:pt x="5587" y="1015"/>
                  </a:lnTo>
                  <a:lnTo>
                    <a:pt x="8254" y="0"/>
                  </a:lnTo>
                  <a:lnTo>
                    <a:pt x="11556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90769" y="903986"/>
              <a:ext cx="123317" cy="20167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53993" y="903986"/>
              <a:ext cx="123317" cy="20167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199256" y="908558"/>
              <a:ext cx="304800" cy="193675"/>
            </a:xfrm>
            <a:custGeom>
              <a:avLst/>
              <a:gdLst/>
              <a:ahLst/>
              <a:cxnLst/>
              <a:rect l="l" t="t" r="r" b="b"/>
              <a:pathLst>
                <a:path w="304800" h="193675">
                  <a:moveTo>
                    <a:pt x="173101" y="0"/>
                  </a:moveTo>
                  <a:lnTo>
                    <a:pt x="223012" y="0"/>
                  </a:lnTo>
                  <a:lnTo>
                    <a:pt x="228092" y="0"/>
                  </a:lnTo>
                  <a:lnTo>
                    <a:pt x="232156" y="126"/>
                  </a:lnTo>
                  <a:lnTo>
                    <a:pt x="265303" y="6730"/>
                  </a:lnTo>
                  <a:lnTo>
                    <a:pt x="271526" y="9397"/>
                  </a:lnTo>
                  <a:lnTo>
                    <a:pt x="290956" y="32512"/>
                  </a:lnTo>
                  <a:lnTo>
                    <a:pt x="293243" y="38353"/>
                  </a:lnTo>
                  <a:lnTo>
                    <a:pt x="294385" y="45212"/>
                  </a:lnTo>
                  <a:lnTo>
                    <a:pt x="294385" y="52831"/>
                  </a:lnTo>
                  <a:lnTo>
                    <a:pt x="294385" y="59308"/>
                  </a:lnTo>
                  <a:lnTo>
                    <a:pt x="293623" y="65150"/>
                  </a:lnTo>
                  <a:lnTo>
                    <a:pt x="291972" y="70484"/>
                  </a:lnTo>
                  <a:lnTo>
                    <a:pt x="290321" y="75818"/>
                  </a:lnTo>
                  <a:lnTo>
                    <a:pt x="287908" y="80517"/>
                  </a:lnTo>
                  <a:lnTo>
                    <a:pt x="284733" y="84708"/>
                  </a:lnTo>
                  <a:lnTo>
                    <a:pt x="281558" y="88900"/>
                  </a:lnTo>
                  <a:lnTo>
                    <a:pt x="257047" y="102996"/>
                  </a:lnTo>
                  <a:lnTo>
                    <a:pt x="259969" y="104393"/>
                  </a:lnTo>
                  <a:lnTo>
                    <a:pt x="262635" y="106044"/>
                  </a:lnTo>
                  <a:lnTo>
                    <a:pt x="265176" y="108076"/>
                  </a:lnTo>
                  <a:lnTo>
                    <a:pt x="267716" y="109981"/>
                  </a:lnTo>
                  <a:lnTo>
                    <a:pt x="270129" y="112394"/>
                  </a:lnTo>
                  <a:lnTo>
                    <a:pt x="272288" y="115315"/>
                  </a:lnTo>
                  <a:lnTo>
                    <a:pt x="274573" y="118109"/>
                  </a:lnTo>
                  <a:lnTo>
                    <a:pt x="276606" y="121284"/>
                  </a:lnTo>
                  <a:lnTo>
                    <a:pt x="278638" y="124967"/>
                  </a:lnTo>
                  <a:lnTo>
                    <a:pt x="280669" y="128524"/>
                  </a:lnTo>
                  <a:lnTo>
                    <a:pt x="282575" y="132587"/>
                  </a:lnTo>
                  <a:lnTo>
                    <a:pt x="284480" y="137159"/>
                  </a:lnTo>
                  <a:lnTo>
                    <a:pt x="300735" y="175132"/>
                  </a:lnTo>
                  <a:lnTo>
                    <a:pt x="304419" y="186562"/>
                  </a:lnTo>
                  <a:lnTo>
                    <a:pt x="304419" y="187451"/>
                  </a:lnTo>
                  <a:lnTo>
                    <a:pt x="304419" y="188594"/>
                  </a:lnTo>
                  <a:lnTo>
                    <a:pt x="304165" y="189483"/>
                  </a:lnTo>
                  <a:lnTo>
                    <a:pt x="303783" y="190245"/>
                  </a:lnTo>
                  <a:lnTo>
                    <a:pt x="303403" y="191007"/>
                  </a:lnTo>
                  <a:lnTo>
                    <a:pt x="294385" y="193166"/>
                  </a:lnTo>
                  <a:lnTo>
                    <a:pt x="291592" y="193420"/>
                  </a:lnTo>
                  <a:lnTo>
                    <a:pt x="287655" y="193420"/>
                  </a:lnTo>
                  <a:lnTo>
                    <a:pt x="282702" y="193420"/>
                  </a:lnTo>
                  <a:lnTo>
                    <a:pt x="278510" y="193420"/>
                  </a:lnTo>
                  <a:lnTo>
                    <a:pt x="275208" y="193420"/>
                  </a:lnTo>
                  <a:lnTo>
                    <a:pt x="272669" y="193166"/>
                  </a:lnTo>
                  <a:lnTo>
                    <a:pt x="270256" y="192912"/>
                  </a:lnTo>
                  <a:lnTo>
                    <a:pt x="268223" y="192658"/>
                  </a:lnTo>
                  <a:lnTo>
                    <a:pt x="266827" y="192024"/>
                  </a:lnTo>
                  <a:lnTo>
                    <a:pt x="265430" y="191515"/>
                  </a:lnTo>
                  <a:lnTo>
                    <a:pt x="262255" y="186943"/>
                  </a:lnTo>
                  <a:lnTo>
                    <a:pt x="244982" y="143890"/>
                  </a:lnTo>
                  <a:lnTo>
                    <a:pt x="242951" y="139064"/>
                  </a:lnTo>
                  <a:lnTo>
                    <a:pt x="240919" y="134746"/>
                  </a:lnTo>
                  <a:lnTo>
                    <a:pt x="238887" y="130937"/>
                  </a:lnTo>
                  <a:lnTo>
                    <a:pt x="236981" y="127126"/>
                  </a:lnTo>
                  <a:lnTo>
                    <a:pt x="234695" y="124078"/>
                  </a:lnTo>
                  <a:lnTo>
                    <a:pt x="232282" y="121538"/>
                  </a:lnTo>
                  <a:lnTo>
                    <a:pt x="229869" y="118999"/>
                  </a:lnTo>
                  <a:lnTo>
                    <a:pt x="227076" y="117093"/>
                  </a:lnTo>
                  <a:lnTo>
                    <a:pt x="223901" y="115824"/>
                  </a:lnTo>
                  <a:lnTo>
                    <a:pt x="220726" y="114426"/>
                  </a:lnTo>
                  <a:lnTo>
                    <a:pt x="217043" y="113791"/>
                  </a:lnTo>
                  <a:lnTo>
                    <a:pt x="212852" y="113791"/>
                  </a:lnTo>
                  <a:lnTo>
                    <a:pt x="200659" y="113791"/>
                  </a:lnTo>
                  <a:lnTo>
                    <a:pt x="200659" y="187197"/>
                  </a:lnTo>
                  <a:lnTo>
                    <a:pt x="200659" y="188213"/>
                  </a:lnTo>
                  <a:lnTo>
                    <a:pt x="200406" y="189102"/>
                  </a:lnTo>
                  <a:lnTo>
                    <a:pt x="199644" y="189864"/>
                  </a:lnTo>
                  <a:lnTo>
                    <a:pt x="199008" y="190626"/>
                  </a:lnTo>
                  <a:lnTo>
                    <a:pt x="197993" y="191388"/>
                  </a:lnTo>
                  <a:lnTo>
                    <a:pt x="196469" y="191769"/>
                  </a:lnTo>
                  <a:lnTo>
                    <a:pt x="195071" y="192277"/>
                  </a:lnTo>
                  <a:lnTo>
                    <a:pt x="193040" y="192786"/>
                  </a:lnTo>
                  <a:lnTo>
                    <a:pt x="190500" y="193039"/>
                  </a:lnTo>
                  <a:lnTo>
                    <a:pt x="188087" y="193293"/>
                  </a:lnTo>
                  <a:lnTo>
                    <a:pt x="184912" y="193420"/>
                  </a:lnTo>
                  <a:lnTo>
                    <a:pt x="180975" y="193420"/>
                  </a:lnTo>
                  <a:lnTo>
                    <a:pt x="177292" y="193420"/>
                  </a:lnTo>
                  <a:lnTo>
                    <a:pt x="174117" y="193293"/>
                  </a:lnTo>
                  <a:lnTo>
                    <a:pt x="171577" y="193039"/>
                  </a:lnTo>
                  <a:lnTo>
                    <a:pt x="169037" y="192786"/>
                  </a:lnTo>
                  <a:lnTo>
                    <a:pt x="167005" y="192277"/>
                  </a:lnTo>
                  <a:lnTo>
                    <a:pt x="165481" y="191769"/>
                  </a:lnTo>
                  <a:lnTo>
                    <a:pt x="164083" y="191388"/>
                  </a:lnTo>
                  <a:lnTo>
                    <a:pt x="163068" y="190626"/>
                  </a:lnTo>
                  <a:lnTo>
                    <a:pt x="162432" y="189864"/>
                  </a:lnTo>
                  <a:lnTo>
                    <a:pt x="161797" y="189102"/>
                  </a:lnTo>
                  <a:lnTo>
                    <a:pt x="161544" y="188213"/>
                  </a:lnTo>
                  <a:lnTo>
                    <a:pt x="161544" y="187197"/>
                  </a:lnTo>
                  <a:lnTo>
                    <a:pt x="161544" y="12318"/>
                  </a:lnTo>
                  <a:lnTo>
                    <a:pt x="161544" y="8000"/>
                  </a:lnTo>
                  <a:lnTo>
                    <a:pt x="162687" y="4825"/>
                  </a:lnTo>
                  <a:lnTo>
                    <a:pt x="164845" y="2920"/>
                  </a:lnTo>
                  <a:lnTo>
                    <a:pt x="167131" y="1015"/>
                  </a:lnTo>
                  <a:lnTo>
                    <a:pt x="169798" y="0"/>
                  </a:lnTo>
                  <a:lnTo>
                    <a:pt x="173101" y="0"/>
                  </a:lnTo>
                  <a:close/>
                </a:path>
                <a:path w="304800" h="193675">
                  <a:moveTo>
                    <a:pt x="13207" y="0"/>
                  </a:moveTo>
                  <a:lnTo>
                    <a:pt x="58673" y="0"/>
                  </a:lnTo>
                  <a:lnTo>
                    <a:pt x="63245" y="0"/>
                  </a:lnTo>
                  <a:lnTo>
                    <a:pt x="67564" y="126"/>
                  </a:lnTo>
                  <a:lnTo>
                    <a:pt x="71628" y="507"/>
                  </a:lnTo>
                  <a:lnTo>
                    <a:pt x="75818" y="888"/>
                  </a:lnTo>
                  <a:lnTo>
                    <a:pt x="80644" y="1650"/>
                  </a:lnTo>
                  <a:lnTo>
                    <a:pt x="118998" y="20700"/>
                  </a:lnTo>
                  <a:lnTo>
                    <a:pt x="123190" y="25526"/>
                  </a:lnTo>
                  <a:lnTo>
                    <a:pt x="126365" y="30987"/>
                  </a:lnTo>
                  <a:lnTo>
                    <a:pt x="128523" y="37211"/>
                  </a:lnTo>
                  <a:lnTo>
                    <a:pt x="130809" y="43561"/>
                  </a:lnTo>
                  <a:lnTo>
                    <a:pt x="131826" y="50672"/>
                  </a:lnTo>
                  <a:lnTo>
                    <a:pt x="131826" y="58419"/>
                  </a:lnTo>
                  <a:lnTo>
                    <a:pt x="120570" y="98726"/>
                  </a:lnTo>
                  <a:lnTo>
                    <a:pt x="88265" y="121284"/>
                  </a:lnTo>
                  <a:lnTo>
                    <a:pt x="55244" y="125729"/>
                  </a:lnTo>
                  <a:lnTo>
                    <a:pt x="39116" y="125729"/>
                  </a:lnTo>
                  <a:lnTo>
                    <a:pt x="39116" y="187197"/>
                  </a:lnTo>
                  <a:lnTo>
                    <a:pt x="39116" y="188213"/>
                  </a:lnTo>
                  <a:lnTo>
                    <a:pt x="38862" y="189102"/>
                  </a:lnTo>
                  <a:lnTo>
                    <a:pt x="38100" y="189864"/>
                  </a:lnTo>
                  <a:lnTo>
                    <a:pt x="37465" y="190626"/>
                  </a:lnTo>
                  <a:lnTo>
                    <a:pt x="36449" y="191388"/>
                  </a:lnTo>
                  <a:lnTo>
                    <a:pt x="34925" y="191769"/>
                  </a:lnTo>
                  <a:lnTo>
                    <a:pt x="33528" y="192277"/>
                  </a:lnTo>
                  <a:lnTo>
                    <a:pt x="31495" y="192786"/>
                  </a:lnTo>
                  <a:lnTo>
                    <a:pt x="28956" y="193039"/>
                  </a:lnTo>
                  <a:lnTo>
                    <a:pt x="26543" y="193293"/>
                  </a:lnTo>
                  <a:lnTo>
                    <a:pt x="23368" y="193420"/>
                  </a:lnTo>
                  <a:lnTo>
                    <a:pt x="19431" y="193420"/>
                  </a:lnTo>
                  <a:lnTo>
                    <a:pt x="15748" y="193420"/>
                  </a:lnTo>
                  <a:lnTo>
                    <a:pt x="3937" y="191769"/>
                  </a:lnTo>
                  <a:lnTo>
                    <a:pt x="2540" y="191388"/>
                  </a:lnTo>
                  <a:lnTo>
                    <a:pt x="1524" y="190626"/>
                  </a:lnTo>
                  <a:lnTo>
                    <a:pt x="888" y="189864"/>
                  </a:lnTo>
                  <a:lnTo>
                    <a:pt x="254" y="189102"/>
                  </a:lnTo>
                  <a:lnTo>
                    <a:pt x="0" y="188213"/>
                  </a:lnTo>
                  <a:lnTo>
                    <a:pt x="0" y="187197"/>
                  </a:lnTo>
                  <a:lnTo>
                    <a:pt x="0" y="13969"/>
                  </a:lnTo>
                  <a:lnTo>
                    <a:pt x="0" y="9270"/>
                  </a:lnTo>
                  <a:lnTo>
                    <a:pt x="1143" y="5841"/>
                  </a:lnTo>
                  <a:lnTo>
                    <a:pt x="3682" y="3428"/>
                  </a:lnTo>
                  <a:lnTo>
                    <a:pt x="6095" y="1142"/>
                  </a:lnTo>
                  <a:lnTo>
                    <a:pt x="9270" y="0"/>
                  </a:lnTo>
                  <a:lnTo>
                    <a:pt x="13207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81324" y="903986"/>
              <a:ext cx="123317" cy="20167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780156" y="903351"/>
              <a:ext cx="167894" cy="2032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799074" y="903097"/>
              <a:ext cx="166370" cy="2059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962654" y="900556"/>
              <a:ext cx="905637" cy="20853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533013" y="907669"/>
              <a:ext cx="1819910" cy="196850"/>
            </a:xfrm>
            <a:custGeom>
              <a:avLst/>
              <a:gdLst/>
              <a:ahLst/>
              <a:cxnLst/>
              <a:rect l="l" t="t" r="r" b="b"/>
              <a:pathLst>
                <a:path w="1819910" h="196850">
                  <a:moveTo>
                    <a:pt x="1682114" y="0"/>
                  </a:moveTo>
                  <a:lnTo>
                    <a:pt x="1685925" y="0"/>
                  </a:lnTo>
                  <a:lnTo>
                    <a:pt x="1689100" y="126"/>
                  </a:lnTo>
                  <a:lnTo>
                    <a:pt x="1691513" y="380"/>
                  </a:lnTo>
                  <a:lnTo>
                    <a:pt x="1694052" y="761"/>
                  </a:lnTo>
                  <a:lnTo>
                    <a:pt x="1695958" y="1142"/>
                  </a:lnTo>
                  <a:lnTo>
                    <a:pt x="1697482" y="1650"/>
                  </a:lnTo>
                  <a:lnTo>
                    <a:pt x="1699006" y="2158"/>
                  </a:lnTo>
                  <a:lnTo>
                    <a:pt x="1700022" y="2793"/>
                  </a:lnTo>
                  <a:lnTo>
                    <a:pt x="1700657" y="3555"/>
                  </a:lnTo>
                  <a:lnTo>
                    <a:pt x="1701291" y="4317"/>
                  </a:lnTo>
                  <a:lnTo>
                    <a:pt x="1701673" y="5206"/>
                  </a:lnTo>
                  <a:lnTo>
                    <a:pt x="1701673" y="6222"/>
                  </a:lnTo>
                  <a:lnTo>
                    <a:pt x="1701673" y="119887"/>
                  </a:lnTo>
                  <a:lnTo>
                    <a:pt x="1701673" y="127634"/>
                  </a:lnTo>
                  <a:lnTo>
                    <a:pt x="1702562" y="134238"/>
                  </a:lnTo>
                  <a:lnTo>
                    <a:pt x="1704466" y="139826"/>
                  </a:lnTo>
                  <a:lnTo>
                    <a:pt x="1706372" y="145414"/>
                  </a:lnTo>
                  <a:lnTo>
                    <a:pt x="1709039" y="150113"/>
                  </a:lnTo>
                  <a:lnTo>
                    <a:pt x="1712595" y="153669"/>
                  </a:lnTo>
                  <a:lnTo>
                    <a:pt x="1716151" y="157352"/>
                  </a:lnTo>
                  <a:lnTo>
                    <a:pt x="1720341" y="160146"/>
                  </a:lnTo>
                  <a:lnTo>
                    <a:pt x="1725295" y="161925"/>
                  </a:lnTo>
                  <a:lnTo>
                    <a:pt x="1730121" y="163829"/>
                  </a:lnTo>
                  <a:lnTo>
                    <a:pt x="1735582" y="164718"/>
                  </a:lnTo>
                  <a:lnTo>
                    <a:pt x="1741677" y="164718"/>
                  </a:lnTo>
                  <a:lnTo>
                    <a:pt x="1747901" y="164718"/>
                  </a:lnTo>
                  <a:lnTo>
                    <a:pt x="1770507" y="153669"/>
                  </a:lnTo>
                  <a:lnTo>
                    <a:pt x="1773936" y="149986"/>
                  </a:lnTo>
                  <a:lnTo>
                    <a:pt x="1776602" y="145541"/>
                  </a:lnTo>
                  <a:lnTo>
                    <a:pt x="1778381" y="140207"/>
                  </a:lnTo>
                  <a:lnTo>
                    <a:pt x="1780159" y="135000"/>
                  </a:lnTo>
                  <a:lnTo>
                    <a:pt x="1781175" y="128904"/>
                  </a:lnTo>
                  <a:lnTo>
                    <a:pt x="1781175" y="122173"/>
                  </a:lnTo>
                  <a:lnTo>
                    <a:pt x="1781175" y="6222"/>
                  </a:lnTo>
                  <a:lnTo>
                    <a:pt x="1781175" y="5206"/>
                  </a:lnTo>
                  <a:lnTo>
                    <a:pt x="1781428" y="4317"/>
                  </a:lnTo>
                  <a:lnTo>
                    <a:pt x="1782064" y="3555"/>
                  </a:lnTo>
                  <a:lnTo>
                    <a:pt x="1782572" y="2793"/>
                  </a:lnTo>
                  <a:lnTo>
                    <a:pt x="1796796" y="0"/>
                  </a:lnTo>
                  <a:lnTo>
                    <a:pt x="1800606" y="0"/>
                  </a:lnTo>
                  <a:lnTo>
                    <a:pt x="1804415" y="0"/>
                  </a:lnTo>
                  <a:lnTo>
                    <a:pt x="1818894" y="3555"/>
                  </a:lnTo>
                  <a:lnTo>
                    <a:pt x="1819528" y="4317"/>
                  </a:lnTo>
                  <a:lnTo>
                    <a:pt x="1819783" y="5206"/>
                  </a:lnTo>
                  <a:lnTo>
                    <a:pt x="1819783" y="6222"/>
                  </a:lnTo>
                  <a:lnTo>
                    <a:pt x="1819783" y="121665"/>
                  </a:lnTo>
                  <a:lnTo>
                    <a:pt x="1811694" y="160178"/>
                  </a:lnTo>
                  <a:lnTo>
                    <a:pt x="1781458" y="188985"/>
                  </a:lnTo>
                  <a:lnTo>
                    <a:pt x="1740027" y="196850"/>
                  </a:lnTo>
                  <a:lnTo>
                    <a:pt x="1731196" y="196566"/>
                  </a:lnTo>
                  <a:lnTo>
                    <a:pt x="1694164" y="186674"/>
                  </a:lnTo>
                  <a:lnTo>
                    <a:pt x="1667764" y="155575"/>
                  </a:lnTo>
                  <a:lnTo>
                    <a:pt x="1662557" y="123316"/>
                  </a:lnTo>
                  <a:lnTo>
                    <a:pt x="1662557" y="6222"/>
                  </a:lnTo>
                  <a:lnTo>
                    <a:pt x="1662557" y="5206"/>
                  </a:lnTo>
                  <a:lnTo>
                    <a:pt x="1662811" y="4317"/>
                  </a:lnTo>
                  <a:lnTo>
                    <a:pt x="1663446" y="3555"/>
                  </a:lnTo>
                  <a:lnTo>
                    <a:pt x="1663953" y="2793"/>
                  </a:lnTo>
                  <a:lnTo>
                    <a:pt x="1665097" y="2158"/>
                  </a:lnTo>
                  <a:lnTo>
                    <a:pt x="1666621" y="1650"/>
                  </a:lnTo>
                  <a:lnTo>
                    <a:pt x="1668145" y="1142"/>
                  </a:lnTo>
                  <a:lnTo>
                    <a:pt x="1670177" y="761"/>
                  </a:lnTo>
                  <a:lnTo>
                    <a:pt x="1672589" y="380"/>
                  </a:lnTo>
                  <a:lnTo>
                    <a:pt x="1675129" y="126"/>
                  </a:lnTo>
                  <a:lnTo>
                    <a:pt x="1678304" y="0"/>
                  </a:lnTo>
                  <a:lnTo>
                    <a:pt x="1682114" y="0"/>
                  </a:lnTo>
                  <a:close/>
                </a:path>
                <a:path w="1819910" h="196850">
                  <a:moveTo>
                    <a:pt x="1392809" y="0"/>
                  </a:moveTo>
                  <a:lnTo>
                    <a:pt x="1396619" y="0"/>
                  </a:lnTo>
                  <a:lnTo>
                    <a:pt x="1399794" y="126"/>
                  </a:lnTo>
                  <a:lnTo>
                    <a:pt x="1402334" y="380"/>
                  </a:lnTo>
                  <a:lnTo>
                    <a:pt x="1404747" y="761"/>
                  </a:lnTo>
                  <a:lnTo>
                    <a:pt x="1406778" y="1142"/>
                  </a:lnTo>
                  <a:lnTo>
                    <a:pt x="1408176" y="1650"/>
                  </a:lnTo>
                  <a:lnTo>
                    <a:pt x="1409700" y="2158"/>
                  </a:lnTo>
                  <a:lnTo>
                    <a:pt x="1410842" y="2793"/>
                  </a:lnTo>
                  <a:lnTo>
                    <a:pt x="1411477" y="3555"/>
                  </a:lnTo>
                  <a:lnTo>
                    <a:pt x="1412113" y="4317"/>
                  </a:lnTo>
                  <a:lnTo>
                    <a:pt x="1412366" y="5206"/>
                  </a:lnTo>
                  <a:lnTo>
                    <a:pt x="1412366" y="6222"/>
                  </a:lnTo>
                  <a:lnTo>
                    <a:pt x="1412366" y="188086"/>
                  </a:lnTo>
                  <a:lnTo>
                    <a:pt x="1412366" y="189102"/>
                  </a:lnTo>
                  <a:lnTo>
                    <a:pt x="1412113" y="189991"/>
                  </a:lnTo>
                  <a:lnTo>
                    <a:pt x="1411477" y="190753"/>
                  </a:lnTo>
                  <a:lnTo>
                    <a:pt x="1410842" y="191515"/>
                  </a:lnTo>
                  <a:lnTo>
                    <a:pt x="1409700" y="192277"/>
                  </a:lnTo>
                  <a:lnTo>
                    <a:pt x="1408176" y="192658"/>
                  </a:lnTo>
                  <a:lnTo>
                    <a:pt x="1406778" y="193166"/>
                  </a:lnTo>
                  <a:lnTo>
                    <a:pt x="1404747" y="193675"/>
                  </a:lnTo>
                  <a:lnTo>
                    <a:pt x="1402334" y="193928"/>
                  </a:lnTo>
                  <a:lnTo>
                    <a:pt x="1399794" y="194182"/>
                  </a:lnTo>
                  <a:lnTo>
                    <a:pt x="1396619" y="194309"/>
                  </a:lnTo>
                  <a:lnTo>
                    <a:pt x="1392809" y="194309"/>
                  </a:lnTo>
                  <a:lnTo>
                    <a:pt x="1388999" y="194309"/>
                  </a:lnTo>
                  <a:lnTo>
                    <a:pt x="1385824" y="194182"/>
                  </a:lnTo>
                  <a:lnTo>
                    <a:pt x="1383284" y="193928"/>
                  </a:lnTo>
                  <a:lnTo>
                    <a:pt x="1380744" y="193675"/>
                  </a:lnTo>
                  <a:lnTo>
                    <a:pt x="1378712" y="193166"/>
                  </a:lnTo>
                  <a:lnTo>
                    <a:pt x="1377314" y="192658"/>
                  </a:lnTo>
                  <a:lnTo>
                    <a:pt x="1375790" y="192277"/>
                  </a:lnTo>
                  <a:lnTo>
                    <a:pt x="1374775" y="191515"/>
                  </a:lnTo>
                  <a:lnTo>
                    <a:pt x="1374013" y="190753"/>
                  </a:lnTo>
                  <a:lnTo>
                    <a:pt x="1373377" y="189991"/>
                  </a:lnTo>
                  <a:lnTo>
                    <a:pt x="1373124" y="189102"/>
                  </a:lnTo>
                  <a:lnTo>
                    <a:pt x="1373124" y="188086"/>
                  </a:lnTo>
                  <a:lnTo>
                    <a:pt x="1373124" y="6222"/>
                  </a:lnTo>
                  <a:lnTo>
                    <a:pt x="1373124" y="5206"/>
                  </a:lnTo>
                  <a:lnTo>
                    <a:pt x="1373377" y="4317"/>
                  </a:lnTo>
                  <a:lnTo>
                    <a:pt x="1374013" y="3555"/>
                  </a:lnTo>
                  <a:lnTo>
                    <a:pt x="1374775" y="2793"/>
                  </a:lnTo>
                  <a:lnTo>
                    <a:pt x="1375790" y="2158"/>
                  </a:lnTo>
                  <a:lnTo>
                    <a:pt x="1377314" y="1650"/>
                  </a:lnTo>
                  <a:lnTo>
                    <a:pt x="1378839" y="1142"/>
                  </a:lnTo>
                  <a:lnTo>
                    <a:pt x="1380871" y="761"/>
                  </a:lnTo>
                  <a:lnTo>
                    <a:pt x="1383411" y="380"/>
                  </a:lnTo>
                  <a:lnTo>
                    <a:pt x="1385824" y="126"/>
                  </a:lnTo>
                  <a:lnTo>
                    <a:pt x="1388999" y="0"/>
                  </a:lnTo>
                  <a:lnTo>
                    <a:pt x="1392809" y="0"/>
                  </a:lnTo>
                  <a:close/>
                </a:path>
                <a:path w="1819910" h="196850">
                  <a:moveTo>
                    <a:pt x="19685" y="0"/>
                  </a:moveTo>
                  <a:lnTo>
                    <a:pt x="23495" y="0"/>
                  </a:lnTo>
                  <a:lnTo>
                    <a:pt x="26670" y="126"/>
                  </a:lnTo>
                  <a:lnTo>
                    <a:pt x="29210" y="380"/>
                  </a:lnTo>
                  <a:lnTo>
                    <a:pt x="31623" y="761"/>
                  </a:lnTo>
                  <a:lnTo>
                    <a:pt x="33654" y="1142"/>
                  </a:lnTo>
                  <a:lnTo>
                    <a:pt x="35051" y="1650"/>
                  </a:lnTo>
                  <a:lnTo>
                    <a:pt x="36575" y="2158"/>
                  </a:lnTo>
                  <a:lnTo>
                    <a:pt x="37719" y="2793"/>
                  </a:lnTo>
                  <a:lnTo>
                    <a:pt x="38353" y="3555"/>
                  </a:lnTo>
                  <a:lnTo>
                    <a:pt x="38988" y="4317"/>
                  </a:lnTo>
                  <a:lnTo>
                    <a:pt x="39242" y="5206"/>
                  </a:lnTo>
                  <a:lnTo>
                    <a:pt x="39242" y="6222"/>
                  </a:lnTo>
                  <a:lnTo>
                    <a:pt x="39242" y="188086"/>
                  </a:lnTo>
                  <a:lnTo>
                    <a:pt x="39242" y="189102"/>
                  </a:lnTo>
                  <a:lnTo>
                    <a:pt x="38988" y="189991"/>
                  </a:lnTo>
                  <a:lnTo>
                    <a:pt x="38353" y="190753"/>
                  </a:lnTo>
                  <a:lnTo>
                    <a:pt x="37719" y="191515"/>
                  </a:lnTo>
                  <a:lnTo>
                    <a:pt x="36575" y="192277"/>
                  </a:lnTo>
                  <a:lnTo>
                    <a:pt x="35051" y="192658"/>
                  </a:lnTo>
                  <a:lnTo>
                    <a:pt x="33654" y="193166"/>
                  </a:lnTo>
                  <a:lnTo>
                    <a:pt x="31623" y="193675"/>
                  </a:lnTo>
                  <a:lnTo>
                    <a:pt x="29210" y="193928"/>
                  </a:lnTo>
                  <a:lnTo>
                    <a:pt x="26670" y="194182"/>
                  </a:lnTo>
                  <a:lnTo>
                    <a:pt x="23495" y="194309"/>
                  </a:lnTo>
                  <a:lnTo>
                    <a:pt x="19685" y="194309"/>
                  </a:lnTo>
                  <a:lnTo>
                    <a:pt x="15875" y="194309"/>
                  </a:lnTo>
                  <a:lnTo>
                    <a:pt x="12700" y="194182"/>
                  </a:lnTo>
                  <a:lnTo>
                    <a:pt x="10160" y="193928"/>
                  </a:lnTo>
                  <a:lnTo>
                    <a:pt x="7620" y="193675"/>
                  </a:lnTo>
                  <a:lnTo>
                    <a:pt x="5587" y="193166"/>
                  </a:lnTo>
                  <a:lnTo>
                    <a:pt x="4190" y="192658"/>
                  </a:lnTo>
                  <a:lnTo>
                    <a:pt x="2666" y="192277"/>
                  </a:lnTo>
                  <a:lnTo>
                    <a:pt x="1650" y="191515"/>
                  </a:lnTo>
                  <a:lnTo>
                    <a:pt x="888" y="190753"/>
                  </a:lnTo>
                  <a:lnTo>
                    <a:pt x="253" y="189991"/>
                  </a:lnTo>
                  <a:lnTo>
                    <a:pt x="0" y="189102"/>
                  </a:lnTo>
                  <a:lnTo>
                    <a:pt x="0" y="188086"/>
                  </a:lnTo>
                  <a:lnTo>
                    <a:pt x="0" y="6222"/>
                  </a:lnTo>
                  <a:lnTo>
                    <a:pt x="0" y="5206"/>
                  </a:lnTo>
                  <a:lnTo>
                    <a:pt x="253" y="4317"/>
                  </a:lnTo>
                  <a:lnTo>
                    <a:pt x="888" y="3555"/>
                  </a:lnTo>
                  <a:lnTo>
                    <a:pt x="1650" y="2793"/>
                  </a:lnTo>
                  <a:lnTo>
                    <a:pt x="2666" y="2158"/>
                  </a:lnTo>
                  <a:lnTo>
                    <a:pt x="4190" y="1650"/>
                  </a:lnTo>
                  <a:lnTo>
                    <a:pt x="5714" y="1142"/>
                  </a:lnTo>
                  <a:lnTo>
                    <a:pt x="7747" y="761"/>
                  </a:lnTo>
                  <a:lnTo>
                    <a:pt x="10287" y="380"/>
                  </a:lnTo>
                  <a:lnTo>
                    <a:pt x="12700" y="126"/>
                  </a:lnTo>
                  <a:lnTo>
                    <a:pt x="15875" y="0"/>
                  </a:lnTo>
                  <a:lnTo>
                    <a:pt x="19685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80386" y="903097"/>
              <a:ext cx="166370" cy="205994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977764" y="905129"/>
              <a:ext cx="200660" cy="231140"/>
            </a:xfrm>
            <a:custGeom>
              <a:avLst/>
              <a:gdLst/>
              <a:ahLst/>
              <a:cxnLst/>
              <a:rect l="l" t="t" r="r" b="b"/>
              <a:pathLst>
                <a:path w="200660" h="231140">
                  <a:moveTo>
                    <a:pt x="93090" y="0"/>
                  </a:moveTo>
                  <a:lnTo>
                    <a:pt x="131190" y="5842"/>
                  </a:lnTo>
                  <a:lnTo>
                    <a:pt x="164564" y="30005"/>
                  </a:lnTo>
                  <a:lnTo>
                    <a:pt x="180879" y="73834"/>
                  </a:lnTo>
                  <a:lnTo>
                    <a:pt x="182372" y="97155"/>
                  </a:lnTo>
                  <a:lnTo>
                    <a:pt x="182372" y="105791"/>
                  </a:lnTo>
                  <a:lnTo>
                    <a:pt x="173482" y="148971"/>
                  </a:lnTo>
                  <a:lnTo>
                    <a:pt x="167639" y="160274"/>
                  </a:lnTo>
                  <a:lnTo>
                    <a:pt x="164464" y="165608"/>
                  </a:lnTo>
                  <a:lnTo>
                    <a:pt x="160782" y="170307"/>
                  </a:lnTo>
                  <a:lnTo>
                    <a:pt x="156718" y="174371"/>
                  </a:lnTo>
                  <a:lnTo>
                    <a:pt x="162940" y="179832"/>
                  </a:lnTo>
                  <a:lnTo>
                    <a:pt x="185165" y="192912"/>
                  </a:lnTo>
                  <a:lnTo>
                    <a:pt x="188340" y="194310"/>
                  </a:lnTo>
                  <a:lnTo>
                    <a:pt x="190881" y="195325"/>
                  </a:lnTo>
                  <a:lnTo>
                    <a:pt x="192912" y="195961"/>
                  </a:lnTo>
                  <a:lnTo>
                    <a:pt x="194818" y="196596"/>
                  </a:lnTo>
                  <a:lnTo>
                    <a:pt x="196342" y="197358"/>
                  </a:lnTo>
                  <a:lnTo>
                    <a:pt x="197358" y="198500"/>
                  </a:lnTo>
                  <a:lnTo>
                    <a:pt x="198500" y="199517"/>
                  </a:lnTo>
                  <a:lnTo>
                    <a:pt x="199262" y="201295"/>
                  </a:lnTo>
                  <a:lnTo>
                    <a:pt x="199771" y="203835"/>
                  </a:lnTo>
                  <a:lnTo>
                    <a:pt x="200279" y="206375"/>
                  </a:lnTo>
                  <a:lnTo>
                    <a:pt x="200533" y="209804"/>
                  </a:lnTo>
                  <a:lnTo>
                    <a:pt x="200533" y="214249"/>
                  </a:lnTo>
                  <a:lnTo>
                    <a:pt x="200533" y="217932"/>
                  </a:lnTo>
                  <a:lnTo>
                    <a:pt x="200406" y="220725"/>
                  </a:lnTo>
                  <a:lnTo>
                    <a:pt x="200025" y="222885"/>
                  </a:lnTo>
                  <a:lnTo>
                    <a:pt x="199644" y="225171"/>
                  </a:lnTo>
                  <a:lnTo>
                    <a:pt x="196596" y="230250"/>
                  </a:lnTo>
                  <a:lnTo>
                    <a:pt x="195961" y="230632"/>
                  </a:lnTo>
                  <a:lnTo>
                    <a:pt x="195199" y="230886"/>
                  </a:lnTo>
                  <a:lnTo>
                    <a:pt x="194437" y="230886"/>
                  </a:lnTo>
                  <a:lnTo>
                    <a:pt x="191135" y="230886"/>
                  </a:lnTo>
                  <a:lnTo>
                    <a:pt x="186817" y="229997"/>
                  </a:lnTo>
                  <a:lnTo>
                    <a:pt x="181483" y="228092"/>
                  </a:lnTo>
                  <a:lnTo>
                    <a:pt x="176275" y="226313"/>
                  </a:lnTo>
                  <a:lnTo>
                    <a:pt x="145542" y="208280"/>
                  </a:lnTo>
                  <a:lnTo>
                    <a:pt x="139064" y="203454"/>
                  </a:lnTo>
                  <a:lnTo>
                    <a:pt x="133223" y="197993"/>
                  </a:lnTo>
                  <a:lnTo>
                    <a:pt x="127762" y="191643"/>
                  </a:lnTo>
                  <a:lnTo>
                    <a:pt x="123189" y="193801"/>
                  </a:lnTo>
                  <a:lnTo>
                    <a:pt x="117601" y="195580"/>
                  </a:lnTo>
                  <a:lnTo>
                    <a:pt x="111125" y="197104"/>
                  </a:lnTo>
                  <a:lnTo>
                    <a:pt x="104648" y="198628"/>
                  </a:lnTo>
                  <a:lnTo>
                    <a:pt x="97409" y="199390"/>
                  </a:lnTo>
                  <a:lnTo>
                    <a:pt x="89535" y="199390"/>
                  </a:lnTo>
                  <a:lnTo>
                    <a:pt x="50292" y="193675"/>
                  </a:lnTo>
                  <a:lnTo>
                    <a:pt x="17160" y="169467"/>
                  </a:lnTo>
                  <a:lnTo>
                    <a:pt x="1412" y="124698"/>
                  </a:lnTo>
                  <a:lnTo>
                    <a:pt x="0" y="100711"/>
                  </a:lnTo>
                  <a:lnTo>
                    <a:pt x="379" y="89356"/>
                  </a:lnTo>
                  <a:lnTo>
                    <a:pt x="9300" y="49696"/>
                  </a:lnTo>
                  <a:lnTo>
                    <a:pt x="36861" y="15494"/>
                  </a:lnTo>
                  <a:lnTo>
                    <a:pt x="81942" y="430"/>
                  </a:lnTo>
                  <a:lnTo>
                    <a:pt x="93090" y="0"/>
                  </a:lnTo>
                  <a:close/>
                </a:path>
              </a:pathLst>
            </a:custGeom>
            <a:ln w="9143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597529" y="900556"/>
              <a:ext cx="135001" cy="20853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376415" y="849756"/>
              <a:ext cx="69850" cy="45085"/>
            </a:xfrm>
            <a:custGeom>
              <a:avLst/>
              <a:gdLst/>
              <a:ahLst/>
              <a:cxnLst/>
              <a:rect l="l" t="t" r="r" b="b"/>
              <a:pathLst>
                <a:path w="69850" h="45084">
                  <a:moveTo>
                    <a:pt x="52832" y="0"/>
                  </a:moveTo>
                  <a:lnTo>
                    <a:pt x="57404" y="0"/>
                  </a:lnTo>
                  <a:lnTo>
                    <a:pt x="60960" y="253"/>
                  </a:lnTo>
                  <a:lnTo>
                    <a:pt x="63500" y="888"/>
                  </a:lnTo>
                  <a:lnTo>
                    <a:pt x="66039" y="1523"/>
                  </a:lnTo>
                  <a:lnTo>
                    <a:pt x="67818" y="2285"/>
                  </a:lnTo>
                  <a:lnTo>
                    <a:pt x="68707" y="3175"/>
                  </a:lnTo>
                  <a:lnTo>
                    <a:pt x="69596" y="4190"/>
                  </a:lnTo>
                  <a:lnTo>
                    <a:pt x="69850" y="5206"/>
                  </a:lnTo>
                  <a:lnTo>
                    <a:pt x="69342" y="6350"/>
                  </a:lnTo>
                  <a:lnTo>
                    <a:pt x="68834" y="7619"/>
                  </a:lnTo>
                  <a:lnTo>
                    <a:pt x="33528" y="39877"/>
                  </a:lnTo>
                  <a:lnTo>
                    <a:pt x="26670" y="43814"/>
                  </a:lnTo>
                  <a:lnTo>
                    <a:pt x="25146" y="44322"/>
                  </a:lnTo>
                  <a:lnTo>
                    <a:pt x="23368" y="44576"/>
                  </a:lnTo>
                  <a:lnTo>
                    <a:pt x="21336" y="44830"/>
                  </a:lnTo>
                  <a:lnTo>
                    <a:pt x="19176" y="44957"/>
                  </a:lnTo>
                  <a:lnTo>
                    <a:pt x="16637" y="45084"/>
                  </a:lnTo>
                  <a:lnTo>
                    <a:pt x="13588" y="45084"/>
                  </a:lnTo>
                  <a:lnTo>
                    <a:pt x="10160" y="45084"/>
                  </a:lnTo>
                  <a:lnTo>
                    <a:pt x="1143" y="43179"/>
                  </a:lnTo>
                  <a:lnTo>
                    <a:pt x="254" y="42544"/>
                  </a:lnTo>
                  <a:lnTo>
                    <a:pt x="0" y="41782"/>
                  </a:lnTo>
                  <a:lnTo>
                    <a:pt x="126" y="40766"/>
                  </a:lnTo>
                  <a:lnTo>
                    <a:pt x="381" y="39750"/>
                  </a:lnTo>
                  <a:lnTo>
                    <a:pt x="1016" y="38607"/>
                  </a:lnTo>
                  <a:lnTo>
                    <a:pt x="2286" y="37210"/>
                  </a:lnTo>
                  <a:lnTo>
                    <a:pt x="29083" y="6857"/>
                  </a:lnTo>
                  <a:lnTo>
                    <a:pt x="30353" y="5333"/>
                  </a:lnTo>
                  <a:lnTo>
                    <a:pt x="31623" y="4190"/>
                  </a:lnTo>
                  <a:lnTo>
                    <a:pt x="32893" y="3301"/>
                  </a:lnTo>
                  <a:lnTo>
                    <a:pt x="34036" y="2412"/>
                  </a:lnTo>
                  <a:lnTo>
                    <a:pt x="43687" y="253"/>
                  </a:lnTo>
                  <a:lnTo>
                    <a:pt x="46100" y="126"/>
                  </a:lnTo>
                  <a:lnTo>
                    <a:pt x="49149" y="0"/>
                  </a:lnTo>
                  <a:lnTo>
                    <a:pt x="5283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545782" y="1610804"/>
            <a:ext cx="7980680" cy="4284980"/>
          </a:xfrm>
          <a:custGeom>
            <a:avLst/>
            <a:gdLst/>
            <a:ahLst/>
            <a:cxnLst/>
            <a:rect l="l" t="t" r="r" b="b"/>
            <a:pathLst>
              <a:path w="7980680" h="4284980">
                <a:moveTo>
                  <a:pt x="7980426" y="0"/>
                </a:moveTo>
                <a:lnTo>
                  <a:pt x="0" y="0"/>
                </a:lnTo>
                <a:lnTo>
                  <a:pt x="0" y="4284472"/>
                </a:lnTo>
                <a:lnTo>
                  <a:pt x="7980426" y="4284472"/>
                </a:lnTo>
                <a:lnTo>
                  <a:pt x="79804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45782" y="1610772"/>
            <a:ext cx="7980680" cy="4284980"/>
          </a:xfrm>
          <a:prstGeom prst="rect">
            <a:avLst/>
          </a:prstGeom>
          <a:ln w="25400">
            <a:solidFill>
              <a:srgbClr val="8063A1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382270" indent="-161925">
              <a:lnSpc>
                <a:spcPct val="100000"/>
              </a:lnSpc>
              <a:buFont typeface="Arial"/>
              <a:buChar char="•"/>
              <a:tabLst>
                <a:tab pos="382905" algn="l"/>
              </a:tabLst>
            </a:pPr>
            <a:r>
              <a:rPr sz="2200" spc="-10" dirty="0">
                <a:latin typeface="Calibri"/>
                <a:cs typeface="Calibri"/>
              </a:rPr>
              <a:t>Relation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cause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à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effet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est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souvent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difficile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à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établir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220979">
              <a:lnSpc>
                <a:spcPct val="100000"/>
              </a:lnSpc>
              <a:spcBef>
                <a:spcPts val="1325"/>
              </a:spcBef>
            </a:pPr>
            <a:r>
              <a:rPr sz="2200" dirty="0">
                <a:latin typeface="Calibri"/>
                <a:cs typeface="Calibri"/>
              </a:rPr>
              <a:t>«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imputabilité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douteuse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»</a:t>
            </a:r>
            <a:endParaRPr sz="2200">
              <a:latin typeface="Calibri"/>
              <a:cs typeface="Calibri"/>
            </a:endParaRPr>
          </a:p>
          <a:p>
            <a:pPr marL="422909" indent="-202565">
              <a:lnSpc>
                <a:spcPct val="100000"/>
              </a:lnSpc>
              <a:spcBef>
                <a:spcPts val="1320"/>
              </a:spcBef>
              <a:buChar char="•"/>
              <a:tabLst>
                <a:tab pos="423545" algn="l"/>
              </a:tabLst>
            </a:pPr>
            <a:r>
              <a:rPr sz="2200" spc="-10" dirty="0">
                <a:latin typeface="Calibri"/>
                <a:cs typeface="Calibri"/>
              </a:rPr>
              <a:t>Chronologie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d’apparition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par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rapport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à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prise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du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médicament</a:t>
            </a:r>
            <a:endParaRPr sz="2200">
              <a:latin typeface="Calibri"/>
              <a:cs typeface="Calibri"/>
            </a:endParaRPr>
          </a:p>
          <a:p>
            <a:pPr marL="220979">
              <a:lnSpc>
                <a:spcPct val="100000"/>
              </a:lnSpc>
              <a:spcBef>
                <a:spcPts val="1320"/>
              </a:spcBef>
            </a:pPr>
            <a:r>
              <a:rPr sz="2200" dirty="0">
                <a:latin typeface="Calibri"/>
                <a:cs typeface="Calibri"/>
              </a:rPr>
              <a:t>non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suggestive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(retardée)</a:t>
            </a:r>
            <a:endParaRPr sz="2200">
              <a:latin typeface="Calibri"/>
              <a:cs typeface="Calibri"/>
            </a:endParaRPr>
          </a:p>
          <a:p>
            <a:pPr marL="422909" indent="-202565">
              <a:lnSpc>
                <a:spcPct val="100000"/>
              </a:lnSpc>
              <a:spcBef>
                <a:spcPts val="1320"/>
              </a:spcBef>
              <a:buChar char="•"/>
              <a:tabLst>
                <a:tab pos="423545" algn="l"/>
              </a:tabLst>
            </a:pPr>
            <a:r>
              <a:rPr sz="2200" dirty="0">
                <a:latin typeface="Calibri"/>
                <a:cs typeface="Calibri"/>
              </a:rPr>
              <a:t>Mécanisme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souvent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indéterminé</a:t>
            </a:r>
            <a:endParaRPr sz="2200">
              <a:latin typeface="Calibri"/>
              <a:cs typeface="Calibri"/>
            </a:endParaRPr>
          </a:p>
          <a:p>
            <a:pPr marL="422909" indent="-202565">
              <a:lnSpc>
                <a:spcPct val="100000"/>
              </a:lnSpc>
              <a:spcBef>
                <a:spcPts val="1320"/>
              </a:spcBef>
              <a:buChar char="•"/>
              <a:tabLst>
                <a:tab pos="423545" algn="l"/>
              </a:tabLst>
            </a:pPr>
            <a:r>
              <a:rPr sz="2200" spc="-10" dirty="0">
                <a:latin typeface="Calibri"/>
                <a:cs typeface="Calibri"/>
              </a:rPr>
              <a:t>possibilités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facteurs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confusion</a:t>
            </a:r>
            <a:endParaRPr sz="2200">
              <a:latin typeface="Calibri"/>
              <a:cs typeface="Calibri"/>
            </a:endParaRPr>
          </a:p>
          <a:p>
            <a:pPr marL="220979">
              <a:lnSpc>
                <a:spcPct val="100000"/>
              </a:lnSpc>
              <a:spcBef>
                <a:spcPts val="1325"/>
              </a:spcBef>
            </a:pPr>
            <a:r>
              <a:rPr sz="2200" b="1" dirty="0">
                <a:latin typeface="Calibri"/>
                <a:cs typeface="Calibri"/>
              </a:rPr>
              <a:t>Exp: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Apparition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de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Cancers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du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sein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sous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contraceptifs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oraux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67537" y="1484718"/>
            <a:ext cx="8136890" cy="4537075"/>
          </a:xfrm>
          <a:custGeom>
            <a:avLst/>
            <a:gdLst/>
            <a:ahLst/>
            <a:cxnLst/>
            <a:rect l="l" t="t" r="r" b="b"/>
            <a:pathLst>
              <a:path w="8136890" h="4537075">
                <a:moveTo>
                  <a:pt x="0" y="4536567"/>
                </a:moveTo>
                <a:lnTo>
                  <a:pt x="8136890" y="4536567"/>
                </a:lnTo>
                <a:lnTo>
                  <a:pt x="8136890" y="0"/>
                </a:lnTo>
                <a:lnTo>
                  <a:pt x="0" y="0"/>
                </a:lnTo>
                <a:lnTo>
                  <a:pt x="0" y="4536567"/>
                </a:lnTo>
                <a:close/>
              </a:path>
            </a:pathLst>
          </a:custGeom>
          <a:ln w="2540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746" y="710603"/>
            <a:ext cx="8271688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6051" y="1986533"/>
            <a:ext cx="542925" cy="451484"/>
            <a:chOff x="616051" y="1986533"/>
            <a:chExt cx="542925" cy="4514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385" y="1991867"/>
              <a:ext cx="532257" cy="44030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1385" y="1991867"/>
              <a:ext cx="532765" cy="440690"/>
            </a:xfrm>
            <a:custGeom>
              <a:avLst/>
              <a:gdLst/>
              <a:ahLst/>
              <a:cxnLst/>
              <a:rect l="l" t="t" r="r" b="b"/>
              <a:pathLst>
                <a:path w="532765" h="440689">
                  <a:moveTo>
                    <a:pt x="140589" y="30734"/>
                  </a:moveTo>
                  <a:lnTo>
                    <a:pt x="148196" y="30734"/>
                  </a:lnTo>
                  <a:lnTo>
                    <a:pt x="154139" y="30861"/>
                  </a:lnTo>
                  <a:lnTo>
                    <a:pt x="158432" y="31242"/>
                  </a:lnTo>
                  <a:lnTo>
                    <a:pt x="162725" y="31496"/>
                  </a:lnTo>
                  <a:lnTo>
                    <a:pt x="173177" y="36576"/>
                  </a:lnTo>
                  <a:lnTo>
                    <a:pt x="174091" y="38227"/>
                  </a:lnTo>
                  <a:lnTo>
                    <a:pt x="174955" y="40386"/>
                  </a:lnTo>
                  <a:lnTo>
                    <a:pt x="175780" y="42799"/>
                  </a:lnTo>
                  <a:lnTo>
                    <a:pt x="253834" y="290195"/>
                  </a:lnTo>
                  <a:lnTo>
                    <a:pt x="254088" y="290195"/>
                  </a:lnTo>
                  <a:lnTo>
                    <a:pt x="330657" y="44069"/>
                  </a:lnTo>
                  <a:lnTo>
                    <a:pt x="331317" y="41275"/>
                  </a:lnTo>
                  <a:lnTo>
                    <a:pt x="332143" y="38989"/>
                  </a:lnTo>
                  <a:lnTo>
                    <a:pt x="348500" y="31242"/>
                  </a:lnTo>
                  <a:lnTo>
                    <a:pt x="352958" y="30861"/>
                  </a:lnTo>
                  <a:lnTo>
                    <a:pt x="359067" y="30734"/>
                  </a:lnTo>
                  <a:lnTo>
                    <a:pt x="366839" y="30734"/>
                  </a:lnTo>
                  <a:lnTo>
                    <a:pt x="374434" y="30734"/>
                  </a:lnTo>
                  <a:lnTo>
                    <a:pt x="395287" y="39624"/>
                  </a:lnTo>
                  <a:lnTo>
                    <a:pt x="394716" y="43053"/>
                  </a:lnTo>
                  <a:lnTo>
                    <a:pt x="394131" y="46609"/>
                  </a:lnTo>
                  <a:lnTo>
                    <a:pt x="392849" y="51181"/>
                  </a:lnTo>
                  <a:lnTo>
                    <a:pt x="390867" y="56896"/>
                  </a:lnTo>
                  <a:lnTo>
                    <a:pt x="295224" y="341376"/>
                  </a:lnTo>
                  <a:lnTo>
                    <a:pt x="294398" y="344297"/>
                  </a:lnTo>
                  <a:lnTo>
                    <a:pt x="293319" y="346456"/>
                  </a:lnTo>
                  <a:lnTo>
                    <a:pt x="291998" y="348234"/>
                  </a:lnTo>
                  <a:lnTo>
                    <a:pt x="290677" y="350012"/>
                  </a:lnTo>
                  <a:lnTo>
                    <a:pt x="288531" y="351282"/>
                  </a:lnTo>
                  <a:lnTo>
                    <a:pt x="285559" y="352171"/>
                  </a:lnTo>
                  <a:lnTo>
                    <a:pt x="282587" y="353060"/>
                  </a:lnTo>
                  <a:lnTo>
                    <a:pt x="278536" y="353695"/>
                  </a:lnTo>
                  <a:lnTo>
                    <a:pt x="273418" y="353949"/>
                  </a:lnTo>
                  <a:lnTo>
                    <a:pt x="268287" y="354203"/>
                  </a:lnTo>
                  <a:lnTo>
                    <a:pt x="261607" y="354330"/>
                  </a:lnTo>
                  <a:lnTo>
                    <a:pt x="253339" y="354330"/>
                  </a:lnTo>
                  <a:lnTo>
                    <a:pt x="246735" y="354330"/>
                  </a:lnTo>
                  <a:lnTo>
                    <a:pt x="241071" y="354330"/>
                  </a:lnTo>
                  <a:lnTo>
                    <a:pt x="236372" y="354203"/>
                  </a:lnTo>
                  <a:lnTo>
                    <a:pt x="231660" y="354076"/>
                  </a:lnTo>
                  <a:lnTo>
                    <a:pt x="216293" y="352044"/>
                  </a:lnTo>
                  <a:lnTo>
                    <a:pt x="214236" y="351409"/>
                  </a:lnTo>
                  <a:lnTo>
                    <a:pt x="205765" y="340741"/>
                  </a:lnTo>
                  <a:lnTo>
                    <a:pt x="110363" y="56515"/>
                  </a:lnTo>
                  <a:lnTo>
                    <a:pt x="108381" y="50546"/>
                  </a:lnTo>
                  <a:lnTo>
                    <a:pt x="107188" y="45847"/>
                  </a:lnTo>
                  <a:lnTo>
                    <a:pt x="106768" y="42291"/>
                  </a:lnTo>
                  <a:lnTo>
                    <a:pt x="106349" y="38862"/>
                  </a:lnTo>
                  <a:lnTo>
                    <a:pt x="119773" y="31369"/>
                  </a:lnTo>
                  <a:lnTo>
                    <a:pt x="124739" y="30861"/>
                  </a:lnTo>
                  <a:lnTo>
                    <a:pt x="131673" y="30734"/>
                  </a:lnTo>
                  <a:lnTo>
                    <a:pt x="140589" y="30734"/>
                  </a:lnTo>
                  <a:close/>
                </a:path>
                <a:path w="532765" h="440689">
                  <a:moveTo>
                    <a:pt x="32715" y="30734"/>
                  </a:moveTo>
                  <a:lnTo>
                    <a:pt x="39154" y="30734"/>
                  </a:lnTo>
                  <a:lnTo>
                    <a:pt x="44437" y="30987"/>
                  </a:lnTo>
                  <a:lnTo>
                    <a:pt x="65417" y="39497"/>
                  </a:lnTo>
                  <a:lnTo>
                    <a:pt x="65417" y="41148"/>
                  </a:lnTo>
                  <a:lnTo>
                    <a:pt x="65417" y="343916"/>
                  </a:lnTo>
                  <a:lnTo>
                    <a:pt x="65417" y="345567"/>
                  </a:lnTo>
                  <a:lnTo>
                    <a:pt x="64884" y="347091"/>
                  </a:lnTo>
                  <a:lnTo>
                    <a:pt x="63804" y="348361"/>
                  </a:lnTo>
                  <a:lnTo>
                    <a:pt x="62738" y="349631"/>
                  </a:lnTo>
                  <a:lnTo>
                    <a:pt x="60960" y="350774"/>
                  </a:lnTo>
                  <a:lnTo>
                    <a:pt x="58483" y="351536"/>
                  </a:lnTo>
                  <a:lnTo>
                    <a:pt x="56007" y="352425"/>
                  </a:lnTo>
                  <a:lnTo>
                    <a:pt x="52705" y="353060"/>
                  </a:lnTo>
                  <a:lnTo>
                    <a:pt x="48564" y="353568"/>
                  </a:lnTo>
                  <a:lnTo>
                    <a:pt x="44437" y="354076"/>
                  </a:lnTo>
                  <a:lnTo>
                    <a:pt x="39154" y="354330"/>
                  </a:lnTo>
                  <a:lnTo>
                    <a:pt x="32715" y="354330"/>
                  </a:lnTo>
                  <a:lnTo>
                    <a:pt x="26428" y="354330"/>
                  </a:lnTo>
                  <a:lnTo>
                    <a:pt x="21183" y="354076"/>
                  </a:lnTo>
                  <a:lnTo>
                    <a:pt x="16979" y="353568"/>
                  </a:lnTo>
                  <a:lnTo>
                    <a:pt x="12763" y="353060"/>
                  </a:lnTo>
                  <a:lnTo>
                    <a:pt x="9423" y="352425"/>
                  </a:lnTo>
                  <a:lnTo>
                    <a:pt x="6934" y="351536"/>
                  </a:lnTo>
                  <a:lnTo>
                    <a:pt x="4457" y="350774"/>
                  </a:lnTo>
                  <a:lnTo>
                    <a:pt x="2679" y="349631"/>
                  </a:lnTo>
                  <a:lnTo>
                    <a:pt x="1612" y="348361"/>
                  </a:lnTo>
                  <a:lnTo>
                    <a:pt x="533" y="347091"/>
                  </a:lnTo>
                  <a:lnTo>
                    <a:pt x="0" y="345567"/>
                  </a:lnTo>
                  <a:lnTo>
                    <a:pt x="0" y="343916"/>
                  </a:lnTo>
                  <a:lnTo>
                    <a:pt x="0" y="41148"/>
                  </a:lnTo>
                  <a:lnTo>
                    <a:pt x="0" y="39497"/>
                  </a:lnTo>
                  <a:lnTo>
                    <a:pt x="533" y="37973"/>
                  </a:lnTo>
                  <a:lnTo>
                    <a:pt x="26428" y="30734"/>
                  </a:lnTo>
                  <a:lnTo>
                    <a:pt x="32715" y="30734"/>
                  </a:lnTo>
                  <a:close/>
                </a:path>
                <a:path w="532765" h="440689">
                  <a:moveTo>
                    <a:pt x="452221" y="0"/>
                  </a:moveTo>
                  <a:lnTo>
                    <a:pt x="457339" y="0"/>
                  </a:lnTo>
                  <a:lnTo>
                    <a:pt x="461556" y="127"/>
                  </a:lnTo>
                  <a:lnTo>
                    <a:pt x="491841" y="31789"/>
                  </a:lnTo>
                  <a:lnTo>
                    <a:pt x="511415" y="84367"/>
                  </a:lnTo>
                  <a:lnTo>
                    <a:pt x="524734" y="137588"/>
                  </a:lnTo>
                  <a:lnTo>
                    <a:pt x="531421" y="191881"/>
                  </a:lnTo>
                  <a:lnTo>
                    <a:pt x="532257" y="219456"/>
                  </a:lnTo>
                  <a:lnTo>
                    <a:pt x="532056" y="233410"/>
                  </a:lnTo>
                  <a:lnTo>
                    <a:pt x="529043" y="274701"/>
                  </a:lnTo>
                  <a:lnTo>
                    <a:pt x="522326" y="315063"/>
                  </a:lnTo>
                  <a:lnTo>
                    <a:pt x="511878" y="354933"/>
                  </a:lnTo>
                  <a:lnTo>
                    <a:pt x="497774" y="394279"/>
                  </a:lnTo>
                  <a:lnTo>
                    <a:pt x="479729" y="433070"/>
                  </a:lnTo>
                  <a:lnTo>
                    <a:pt x="479234" y="434213"/>
                  </a:lnTo>
                  <a:lnTo>
                    <a:pt x="471919" y="438404"/>
                  </a:lnTo>
                  <a:lnTo>
                    <a:pt x="469684" y="439039"/>
                  </a:lnTo>
                  <a:lnTo>
                    <a:pt x="466928" y="439420"/>
                  </a:lnTo>
                  <a:lnTo>
                    <a:pt x="463613" y="439801"/>
                  </a:lnTo>
                  <a:lnTo>
                    <a:pt x="460311" y="440182"/>
                  </a:lnTo>
                  <a:lnTo>
                    <a:pt x="456349" y="440309"/>
                  </a:lnTo>
                  <a:lnTo>
                    <a:pt x="451726" y="440309"/>
                  </a:lnTo>
                  <a:lnTo>
                    <a:pt x="444957" y="440309"/>
                  </a:lnTo>
                  <a:lnTo>
                    <a:pt x="424967" y="433451"/>
                  </a:lnTo>
                  <a:lnTo>
                    <a:pt x="424967" y="431546"/>
                  </a:lnTo>
                  <a:lnTo>
                    <a:pt x="424967" y="429641"/>
                  </a:lnTo>
                  <a:lnTo>
                    <a:pt x="425462" y="427355"/>
                  </a:lnTo>
                  <a:lnTo>
                    <a:pt x="426453" y="424688"/>
                  </a:lnTo>
                  <a:lnTo>
                    <a:pt x="436120" y="400230"/>
                  </a:lnTo>
                  <a:lnTo>
                    <a:pt x="444568" y="375427"/>
                  </a:lnTo>
                  <a:lnTo>
                    <a:pt x="457796" y="324739"/>
                  </a:lnTo>
                  <a:lnTo>
                    <a:pt x="465883" y="272573"/>
                  </a:lnTo>
                  <a:lnTo>
                    <a:pt x="468579" y="219075"/>
                  </a:lnTo>
                  <a:lnTo>
                    <a:pt x="467912" y="192190"/>
                  </a:lnTo>
                  <a:lnTo>
                    <a:pt x="462583" y="139422"/>
                  </a:lnTo>
                  <a:lnTo>
                    <a:pt x="451941" y="88030"/>
                  </a:lnTo>
                  <a:lnTo>
                    <a:pt x="436081" y="38207"/>
                  </a:lnTo>
                  <a:lnTo>
                    <a:pt x="426199" y="13843"/>
                  </a:lnTo>
                  <a:lnTo>
                    <a:pt x="425373" y="11684"/>
                  </a:lnTo>
                  <a:lnTo>
                    <a:pt x="425081" y="9652"/>
                  </a:lnTo>
                  <a:lnTo>
                    <a:pt x="425335" y="7874"/>
                  </a:lnTo>
                  <a:lnTo>
                    <a:pt x="425577" y="6096"/>
                  </a:lnTo>
                  <a:lnTo>
                    <a:pt x="426732" y="4572"/>
                  </a:lnTo>
                  <a:lnTo>
                    <a:pt x="428802" y="3429"/>
                  </a:lnTo>
                  <a:lnTo>
                    <a:pt x="430872" y="2286"/>
                  </a:lnTo>
                  <a:lnTo>
                    <a:pt x="433755" y="1397"/>
                  </a:lnTo>
                  <a:lnTo>
                    <a:pt x="437476" y="889"/>
                  </a:lnTo>
                  <a:lnTo>
                    <a:pt x="441198" y="254"/>
                  </a:lnTo>
                  <a:lnTo>
                    <a:pt x="446112" y="0"/>
                  </a:lnTo>
                  <a:lnTo>
                    <a:pt x="452221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323213" y="1992502"/>
            <a:ext cx="7183120" cy="447675"/>
            <a:chOff x="1323213" y="1992502"/>
            <a:chExt cx="7183120" cy="44767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8547" y="1997836"/>
              <a:ext cx="7172071" cy="4367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8166" y="2236977"/>
              <a:ext cx="90424" cy="746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6010" y="2149093"/>
              <a:ext cx="105790" cy="1535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73215" y="2149093"/>
              <a:ext cx="105790" cy="1535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4960" y="2139822"/>
              <a:ext cx="103759" cy="669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42734" y="2002789"/>
              <a:ext cx="1363217" cy="35293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352540" y="2101087"/>
              <a:ext cx="759460" cy="334010"/>
            </a:xfrm>
            <a:custGeom>
              <a:avLst/>
              <a:gdLst/>
              <a:ahLst/>
              <a:cxnLst/>
              <a:rect l="l" t="t" r="r" b="b"/>
              <a:pathLst>
                <a:path w="759459" h="334010">
                  <a:moveTo>
                    <a:pt x="668909" y="0"/>
                  </a:moveTo>
                  <a:lnTo>
                    <a:pt x="710311" y="9525"/>
                  </a:lnTo>
                  <a:lnTo>
                    <a:pt x="738251" y="35687"/>
                  </a:lnTo>
                  <a:lnTo>
                    <a:pt x="753999" y="74422"/>
                  </a:lnTo>
                  <a:lnTo>
                    <a:pt x="758952" y="121412"/>
                  </a:lnTo>
                  <a:lnTo>
                    <a:pt x="758549" y="135816"/>
                  </a:lnTo>
                  <a:lnTo>
                    <a:pt x="752602" y="174625"/>
                  </a:lnTo>
                  <a:lnTo>
                    <a:pt x="734187" y="214884"/>
                  </a:lnTo>
                  <a:lnTo>
                    <a:pt x="703961" y="240411"/>
                  </a:lnTo>
                  <a:lnTo>
                    <a:pt x="662559" y="249300"/>
                  </a:lnTo>
                  <a:lnTo>
                    <a:pt x="656082" y="249300"/>
                  </a:lnTo>
                  <a:lnTo>
                    <a:pt x="650113" y="248665"/>
                  </a:lnTo>
                  <a:lnTo>
                    <a:pt x="644779" y="247396"/>
                  </a:lnTo>
                  <a:lnTo>
                    <a:pt x="639444" y="246252"/>
                  </a:lnTo>
                  <a:lnTo>
                    <a:pt x="604138" y="223900"/>
                  </a:lnTo>
                  <a:lnTo>
                    <a:pt x="598805" y="218821"/>
                  </a:lnTo>
                  <a:lnTo>
                    <a:pt x="598805" y="322961"/>
                  </a:lnTo>
                  <a:lnTo>
                    <a:pt x="598805" y="324612"/>
                  </a:lnTo>
                  <a:lnTo>
                    <a:pt x="598296" y="326009"/>
                  </a:lnTo>
                  <a:lnTo>
                    <a:pt x="573786" y="333501"/>
                  </a:lnTo>
                  <a:lnTo>
                    <a:pt x="567563" y="333501"/>
                  </a:lnTo>
                  <a:lnTo>
                    <a:pt x="561466" y="333501"/>
                  </a:lnTo>
                  <a:lnTo>
                    <a:pt x="542925" y="330708"/>
                  </a:lnTo>
                  <a:lnTo>
                    <a:pt x="540512" y="329819"/>
                  </a:lnTo>
                  <a:lnTo>
                    <a:pt x="538861" y="328675"/>
                  </a:lnTo>
                  <a:lnTo>
                    <a:pt x="537844" y="327406"/>
                  </a:lnTo>
                  <a:lnTo>
                    <a:pt x="536829" y="326009"/>
                  </a:lnTo>
                  <a:lnTo>
                    <a:pt x="536448" y="324612"/>
                  </a:lnTo>
                  <a:lnTo>
                    <a:pt x="536448" y="322961"/>
                  </a:lnTo>
                  <a:lnTo>
                    <a:pt x="536448" y="14097"/>
                  </a:lnTo>
                  <a:lnTo>
                    <a:pt x="536448" y="12446"/>
                  </a:lnTo>
                  <a:lnTo>
                    <a:pt x="536829" y="11049"/>
                  </a:lnTo>
                  <a:lnTo>
                    <a:pt x="537590" y="9778"/>
                  </a:lnTo>
                  <a:lnTo>
                    <a:pt x="538480" y="8509"/>
                  </a:lnTo>
                  <a:lnTo>
                    <a:pt x="539877" y="7492"/>
                  </a:lnTo>
                  <a:lnTo>
                    <a:pt x="541909" y="6731"/>
                  </a:lnTo>
                  <a:lnTo>
                    <a:pt x="544067" y="5841"/>
                  </a:lnTo>
                  <a:lnTo>
                    <a:pt x="546735" y="5207"/>
                  </a:lnTo>
                  <a:lnTo>
                    <a:pt x="550163" y="4825"/>
                  </a:lnTo>
                  <a:lnTo>
                    <a:pt x="553465" y="4445"/>
                  </a:lnTo>
                  <a:lnTo>
                    <a:pt x="557784" y="4190"/>
                  </a:lnTo>
                  <a:lnTo>
                    <a:pt x="562863" y="4190"/>
                  </a:lnTo>
                  <a:lnTo>
                    <a:pt x="567816" y="4190"/>
                  </a:lnTo>
                  <a:lnTo>
                    <a:pt x="583564" y="6731"/>
                  </a:lnTo>
                  <a:lnTo>
                    <a:pt x="585724" y="7492"/>
                  </a:lnTo>
                  <a:lnTo>
                    <a:pt x="587120" y="8509"/>
                  </a:lnTo>
                  <a:lnTo>
                    <a:pt x="587883" y="9778"/>
                  </a:lnTo>
                  <a:lnTo>
                    <a:pt x="588771" y="11049"/>
                  </a:lnTo>
                  <a:lnTo>
                    <a:pt x="589153" y="12446"/>
                  </a:lnTo>
                  <a:lnTo>
                    <a:pt x="589153" y="14097"/>
                  </a:lnTo>
                  <a:lnTo>
                    <a:pt x="589153" y="40132"/>
                  </a:lnTo>
                  <a:lnTo>
                    <a:pt x="620649" y="13462"/>
                  </a:lnTo>
                  <a:lnTo>
                    <a:pt x="661162" y="0"/>
                  </a:lnTo>
                  <a:lnTo>
                    <a:pt x="668909" y="0"/>
                  </a:lnTo>
                  <a:close/>
                </a:path>
                <a:path w="759459" h="334010">
                  <a:moveTo>
                    <a:pt x="396113" y="0"/>
                  </a:moveTo>
                  <a:lnTo>
                    <a:pt x="437514" y="9525"/>
                  </a:lnTo>
                  <a:lnTo>
                    <a:pt x="465455" y="35687"/>
                  </a:lnTo>
                  <a:lnTo>
                    <a:pt x="481203" y="74422"/>
                  </a:lnTo>
                  <a:lnTo>
                    <a:pt x="486156" y="121412"/>
                  </a:lnTo>
                  <a:lnTo>
                    <a:pt x="485753" y="135816"/>
                  </a:lnTo>
                  <a:lnTo>
                    <a:pt x="479806" y="174625"/>
                  </a:lnTo>
                  <a:lnTo>
                    <a:pt x="461390" y="214884"/>
                  </a:lnTo>
                  <a:lnTo>
                    <a:pt x="431164" y="240411"/>
                  </a:lnTo>
                  <a:lnTo>
                    <a:pt x="389763" y="249300"/>
                  </a:lnTo>
                  <a:lnTo>
                    <a:pt x="383286" y="249300"/>
                  </a:lnTo>
                  <a:lnTo>
                    <a:pt x="377316" y="248665"/>
                  </a:lnTo>
                  <a:lnTo>
                    <a:pt x="371983" y="247396"/>
                  </a:lnTo>
                  <a:lnTo>
                    <a:pt x="366649" y="246252"/>
                  </a:lnTo>
                  <a:lnTo>
                    <a:pt x="331342" y="223900"/>
                  </a:lnTo>
                  <a:lnTo>
                    <a:pt x="326009" y="218821"/>
                  </a:lnTo>
                  <a:lnTo>
                    <a:pt x="326009" y="322961"/>
                  </a:lnTo>
                  <a:lnTo>
                    <a:pt x="326009" y="324612"/>
                  </a:lnTo>
                  <a:lnTo>
                    <a:pt x="325501" y="326009"/>
                  </a:lnTo>
                  <a:lnTo>
                    <a:pt x="300989" y="333501"/>
                  </a:lnTo>
                  <a:lnTo>
                    <a:pt x="294766" y="333501"/>
                  </a:lnTo>
                  <a:lnTo>
                    <a:pt x="288670" y="333501"/>
                  </a:lnTo>
                  <a:lnTo>
                    <a:pt x="270129" y="330708"/>
                  </a:lnTo>
                  <a:lnTo>
                    <a:pt x="267715" y="329819"/>
                  </a:lnTo>
                  <a:lnTo>
                    <a:pt x="266064" y="328675"/>
                  </a:lnTo>
                  <a:lnTo>
                    <a:pt x="265049" y="327406"/>
                  </a:lnTo>
                  <a:lnTo>
                    <a:pt x="264033" y="326009"/>
                  </a:lnTo>
                  <a:lnTo>
                    <a:pt x="263652" y="324612"/>
                  </a:lnTo>
                  <a:lnTo>
                    <a:pt x="263652" y="322961"/>
                  </a:lnTo>
                  <a:lnTo>
                    <a:pt x="263652" y="14097"/>
                  </a:lnTo>
                  <a:lnTo>
                    <a:pt x="263652" y="12446"/>
                  </a:lnTo>
                  <a:lnTo>
                    <a:pt x="264033" y="11049"/>
                  </a:lnTo>
                  <a:lnTo>
                    <a:pt x="264794" y="9778"/>
                  </a:lnTo>
                  <a:lnTo>
                    <a:pt x="265684" y="8509"/>
                  </a:lnTo>
                  <a:lnTo>
                    <a:pt x="267081" y="7492"/>
                  </a:lnTo>
                  <a:lnTo>
                    <a:pt x="269113" y="6731"/>
                  </a:lnTo>
                  <a:lnTo>
                    <a:pt x="271271" y="5841"/>
                  </a:lnTo>
                  <a:lnTo>
                    <a:pt x="273938" y="5207"/>
                  </a:lnTo>
                  <a:lnTo>
                    <a:pt x="277367" y="4825"/>
                  </a:lnTo>
                  <a:lnTo>
                    <a:pt x="280669" y="4445"/>
                  </a:lnTo>
                  <a:lnTo>
                    <a:pt x="284988" y="4190"/>
                  </a:lnTo>
                  <a:lnTo>
                    <a:pt x="290067" y="4190"/>
                  </a:lnTo>
                  <a:lnTo>
                    <a:pt x="295020" y="4190"/>
                  </a:lnTo>
                  <a:lnTo>
                    <a:pt x="310768" y="6731"/>
                  </a:lnTo>
                  <a:lnTo>
                    <a:pt x="312928" y="7492"/>
                  </a:lnTo>
                  <a:lnTo>
                    <a:pt x="314325" y="8509"/>
                  </a:lnTo>
                  <a:lnTo>
                    <a:pt x="315087" y="9778"/>
                  </a:lnTo>
                  <a:lnTo>
                    <a:pt x="315976" y="11049"/>
                  </a:lnTo>
                  <a:lnTo>
                    <a:pt x="316357" y="12446"/>
                  </a:lnTo>
                  <a:lnTo>
                    <a:pt x="316357" y="14097"/>
                  </a:lnTo>
                  <a:lnTo>
                    <a:pt x="316357" y="40132"/>
                  </a:lnTo>
                  <a:lnTo>
                    <a:pt x="347853" y="13462"/>
                  </a:lnTo>
                  <a:lnTo>
                    <a:pt x="388365" y="0"/>
                  </a:lnTo>
                  <a:lnTo>
                    <a:pt x="396113" y="0"/>
                  </a:lnTo>
                  <a:close/>
                </a:path>
                <a:path w="759459" h="334010">
                  <a:moveTo>
                    <a:pt x="104394" y="0"/>
                  </a:moveTo>
                  <a:lnTo>
                    <a:pt x="148844" y="5079"/>
                  </a:lnTo>
                  <a:lnTo>
                    <a:pt x="184719" y="26340"/>
                  </a:lnTo>
                  <a:lnTo>
                    <a:pt x="200596" y="65992"/>
                  </a:lnTo>
                  <a:lnTo>
                    <a:pt x="201930" y="87249"/>
                  </a:lnTo>
                  <a:lnTo>
                    <a:pt x="201930" y="235965"/>
                  </a:lnTo>
                  <a:lnTo>
                    <a:pt x="201930" y="238251"/>
                  </a:lnTo>
                  <a:lnTo>
                    <a:pt x="191642" y="244221"/>
                  </a:lnTo>
                  <a:lnTo>
                    <a:pt x="188087" y="244856"/>
                  </a:lnTo>
                  <a:lnTo>
                    <a:pt x="182880" y="245110"/>
                  </a:lnTo>
                  <a:lnTo>
                    <a:pt x="176021" y="245110"/>
                  </a:lnTo>
                  <a:lnTo>
                    <a:pt x="168529" y="245110"/>
                  </a:lnTo>
                  <a:lnTo>
                    <a:pt x="163067" y="244856"/>
                  </a:lnTo>
                  <a:lnTo>
                    <a:pt x="159765" y="244221"/>
                  </a:lnTo>
                  <a:lnTo>
                    <a:pt x="156337" y="243586"/>
                  </a:lnTo>
                  <a:lnTo>
                    <a:pt x="153924" y="242697"/>
                  </a:lnTo>
                  <a:lnTo>
                    <a:pt x="152527" y="241426"/>
                  </a:lnTo>
                  <a:lnTo>
                    <a:pt x="151130" y="240029"/>
                  </a:lnTo>
                  <a:lnTo>
                    <a:pt x="150494" y="238251"/>
                  </a:lnTo>
                  <a:lnTo>
                    <a:pt x="150494" y="235965"/>
                  </a:lnTo>
                  <a:lnTo>
                    <a:pt x="150494" y="218312"/>
                  </a:lnTo>
                  <a:lnTo>
                    <a:pt x="119380" y="241173"/>
                  </a:lnTo>
                  <a:lnTo>
                    <a:pt x="80518" y="249300"/>
                  </a:lnTo>
                  <a:lnTo>
                    <a:pt x="71923" y="249015"/>
                  </a:lnTo>
                  <a:lnTo>
                    <a:pt x="34448" y="239029"/>
                  </a:lnTo>
                  <a:lnTo>
                    <a:pt x="5969" y="208661"/>
                  </a:lnTo>
                  <a:lnTo>
                    <a:pt x="0" y="177419"/>
                  </a:lnTo>
                  <a:lnTo>
                    <a:pt x="476" y="168108"/>
                  </a:lnTo>
                  <a:lnTo>
                    <a:pt x="17002" y="130841"/>
                  </a:lnTo>
                  <a:lnTo>
                    <a:pt x="56745" y="109124"/>
                  </a:lnTo>
                  <a:lnTo>
                    <a:pt x="104941" y="102391"/>
                  </a:lnTo>
                  <a:lnTo>
                    <a:pt x="119252" y="102108"/>
                  </a:lnTo>
                  <a:lnTo>
                    <a:pt x="140715" y="102108"/>
                  </a:lnTo>
                  <a:lnTo>
                    <a:pt x="140715" y="88773"/>
                  </a:lnTo>
                  <a:lnTo>
                    <a:pt x="140715" y="81787"/>
                  </a:lnTo>
                  <a:lnTo>
                    <a:pt x="140081" y="75691"/>
                  </a:lnTo>
                  <a:lnTo>
                    <a:pt x="138684" y="70485"/>
                  </a:lnTo>
                  <a:lnTo>
                    <a:pt x="137287" y="65277"/>
                  </a:lnTo>
                  <a:lnTo>
                    <a:pt x="135000" y="60960"/>
                  </a:lnTo>
                  <a:lnTo>
                    <a:pt x="131699" y="57531"/>
                  </a:lnTo>
                  <a:lnTo>
                    <a:pt x="128524" y="54101"/>
                  </a:lnTo>
                  <a:lnTo>
                    <a:pt x="124206" y="51435"/>
                  </a:lnTo>
                  <a:lnTo>
                    <a:pt x="118872" y="49784"/>
                  </a:lnTo>
                  <a:lnTo>
                    <a:pt x="113537" y="48133"/>
                  </a:lnTo>
                  <a:lnTo>
                    <a:pt x="106807" y="47371"/>
                  </a:lnTo>
                  <a:lnTo>
                    <a:pt x="98933" y="47371"/>
                  </a:lnTo>
                  <a:lnTo>
                    <a:pt x="55625" y="55752"/>
                  </a:lnTo>
                  <a:lnTo>
                    <a:pt x="49402" y="58547"/>
                  </a:lnTo>
                  <a:lnTo>
                    <a:pt x="43052" y="61340"/>
                  </a:lnTo>
                  <a:lnTo>
                    <a:pt x="37846" y="63881"/>
                  </a:lnTo>
                  <a:lnTo>
                    <a:pt x="33655" y="66166"/>
                  </a:lnTo>
                  <a:lnTo>
                    <a:pt x="29337" y="68452"/>
                  </a:lnTo>
                  <a:lnTo>
                    <a:pt x="25908" y="69596"/>
                  </a:lnTo>
                  <a:lnTo>
                    <a:pt x="23368" y="69596"/>
                  </a:lnTo>
                  <a:lnTo>
                    <a:pt x="21462" y="69596"/>
                  </a:lnTo>
                  <a:lnTo>
                    <a:pt x="14986" y="62991"/>
                  </a:lnTo>
                  <a:lnTo>
                    <a:pt x="14097" y="60833"/>
                  </a:lnTo>
                  <a:lnTo>
                    <a:pt x="13462" y="58165"/>
                  </a:lnTo>
                  <a:lnTo>
                    <a:pt x="12954" y="54990"/>
                  </a:lnTo>
                  <a:lnTo>
                    <a:pt x="12446" y="51942"/>
                  </a:lnTo>
                  <a:lnTo>
                    <a:pt x="12192" y="48387"/>
                  </a:lnTo>
                  <a:lnTo>
                    <a:pt x="12192" y="44576"/>
                  </a:lnTo>
                  <a:lnTo>
                    <a:pt x="12192" y="39497"/>
                  </a:lnTo>
                  <a:lnTo>
                    <a:pt x="12573" y="35433"/>
                  </a:lnTo>
                  <a:lnTo>
                    <a:pt x="13462" y="32512"/>
                  </a:lnTo>
                  <a:lnTo>
                    <a:pt x="14224" y="29463"/>
                  </a:lnTo>
                  <a:lnTo>
                    <a:pt x="15748" y="26797"/>
                  </a:lnTo>
                  <a:lnTo>
                    <a:pt x="18161" y="24384"/>
                  </a:lnTo>
                  <a:lnTo>
                    <a:pt x="20447" y="21971"/>
                  </a:lnTo>
                  <a:lnTo>
                    <a:pt x="56497" y="6699"/>
                  </a:lnTo>
                  <a:lnTo>
                    <a:pt x="97109" y="144"/>
                  </a:lnTo>
                  <a:lnTo>
                    <a:pt x="104394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88232" y="1992502"/>
              <a:ext cx="2096008" cy="3632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80768" y="1992502"/>
              <a:ext cx="1677289" cy="36322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328547" y="1999741"/>
              <a:ext cx="4874895" cy="351155"/>
            </a:xfrm>
            <a:custGeom>
              <a:avLst/>
              <a:gdLst/>
              <a:ahLst/>
              <a:cxnLst/>
              <a:rect l="l" t="t" r="r" b="b"/>
              <a:pathLst>
                <a:path w="4874895" h="351155">
                  <a:moveTo>
                    <a:pt x="545210" y="101346"/>
                  </a:moveTo>
                  <a:lnTo>
                    <a:pt x="552196" y="101346"/>
                  </a:lnTo>
                  <a:lnTo>
                    <a:pt x="558927" y="101854"/>
                  </a:lnTo>
                  <a:lnTo>
                    <a:pt x="565404" y="102870"/>
                  </a:lnTo>
                  <a:lnTo>
                    <a:pt x="572008" y="103886"/>
                  </a:lnTo>
                  <a:lnTo>
                    <a:pt x="607695" y="119634"/>
                  </a:lnTo>
                  <a:lnTo>
                    <a:pt x="608329" y="120777"/>
                  </a:lnTo>
                  <a:lnTo>
                    <a:pt x="610361" y="136271"/>
                  </a:lnTo>
                  <a:lnTo>
                    <a:pt x="610361" y="140081"/>
                  </a:lnTo>
                  <a:lnTo>
                    <a:pt x="610361" y="144525"/>
                  </a:lnTo>
                  <a:lnTo>
                    <a:pt x="610235" y="148082"/>
                  </a:lnTo>
                  <a:lnTo>
                    <a:pt x="609980" y="150875"/>
                  </a:lnTo>
                  <a:lnTo>
                    <a:pt x="609727" y="153797"/>
                  </a:lnTo>
                  <a:lnTo>
                    <a:pt x="606425" y="160909"/>
                  </a:lnTo>
                  <a:lnTo>
                    <a:pt x="605409" y="161544"/>
                  </a:lnTo>
                  <a:lnTo>
                    <a:pt x="604266" y="161798"/>
                  </a:lnTo>
                  <a:lnTo>
                    <a:pt x="602996" y="161798"/>
                  </a:lnTo>
                  <a:lnTo>
                    <a:pt x="601472" y="161798"/>
                  </a:lnTo>
                  <a:lnTo>
                    <a:pt x="599185" y="160909"/>
                  </a:lnTo>
                  <a:lnTo>
                    <a:pt x="596010" y="159258"/>
                  </a:lnTo>
                  <a:lnTo>
                    <a:pt x="592835" y="157480"/>
                  </a:lnTo>
                  <a:lnTo>
                    <a:pt x="589026" y="155575"/>
                  </a:lnTo>
                  <a:lnTo>
                    <a:pt x="584200" y="153670"/>
                  </a:lnTo>
                  <a:lnTo>
                    <a:pt x="579501" y="151637"/>
                  </a:lnTo>
                  <a:lnTo>
                    <a:pt x="574040" y="149860"/>
                  </a:lnTo>
                  <a:lnTo>
                    <a:pt x="567944" y="148082"/>
                  </a:lnTo>
                  <a:lnTo>
                    <a:pt x="561721" y="146304"/>
                  </a:lnTo>
                  <a:lnTo>
                    <a:pt x="554609" y="145415"/>
                  </a:lnTo>
                  <a:lnTo>
                    <a:pt x="546735" y="145415"/>
                  </a:lnTo>
                  <a:lnTo>
                    <a:pt x="541147" y="145415"/>
                  </a:lnTo>
                  <a:lnTo>
                    <a:pt x="536194" y="146050"/>
                  </a:lnTo>
                  <a:lnTo>
                    <a:pt x="532129" y="147193"/>
                  </a:lnTo>
                  <a:lnTo>
                    <a:pt x="527939" y="148336"/>
                  </a:lnTo>
                  <a:lnTo>
                    <a:pt x="524636" y="149987"/>
                  </a:lnTo>
                  <a:lnTo>
                    <a:pt x="521970" y="152146"/>
                  </a:lnTo>
                  <a:lnTo>
                    <a:pt x="519303" y="154305"/>
                  </a:lnTo>
                  <a:lnTo>
                    <a:pt x="517271" y="156845"/>
                  </a:lnTo>
                  <a:lnTo>
                    <a:pt x="516001" y="159766"/>
                  </a:lnTo>
                  <a:lnTo>
                    <a:pt x="514730" y="162560"/>
                  </a:lnTo>
                  <a:lnTo>
                    <a:pt x="513969" y="165735"/>
                  </a:lnTo>
                  <a:lnTo>
                    <a:pt x="513969" y="169037"/>
                  </a:lnTo>
                  <a:lnTo>
                    <a:pt x="513969" y="174117"/>
                  </a:lnTo>
                  <a:lnTo>
                    <a:pt x="531114" y="191008"/>
                  </a:lnTo>
                  <a:lnTo>
                    <a:pt x="536194" y="193675"/>
                  </a:lnTo>
                  <a:lnTo>
                    <a:pt x="542035" y="196215"/>
                  </a:lnTo>
                  <a:lnTo>
                    <a:pt x="548640" y="198500"/>
                  </a:lnTo>
                  <a:lnTo>
                    <a:pt x="555116" y="200787"/>
                  </a:lnTo>
                  <a:lnTo>
                    <a:pt x="561721" y="203327"/>
                  </a:lnTo>
                  <a:lnTo>
                    <a:pt x="568452" y="206121"/>
                  </a:lnTo>
                  <a:lnTo>
                    <a:pt x="575055" y="208787"/>
                  </a:lnTo>
                  <a:lnTo>
                    <a:pt x="581660" y="211962"/>
                  </a:lnTo>
                  <a:lnTo>
                    <a:pt x="588264" y="215646"/>
                  </a:lnTo>
                  <a:lnTo>
                    <a:pt x="594741" y="219202"/>
                  </a:lnTo>
                  <a:lnTo>
                    <a:pt x="600583" y="223647"/>
                  </a:lnTo>
                  <a:lnTo>
                    <a:pt x="605663" y="228981"/>
                  </a:lnTo>
                  <a:lnTo>
                    <a:pt x="610870" y="234315"/>
                  </a:lnTo>
                  <a:lnTo>
                    <a:pt x="622808" y="274066"/>
                  </a:lnTo>
                  <a:lnTo>
                    <a:pt x="622357" y="283211"/>
                  </a:lnTo>
                  <a:lnTo>
                    <a:pt x="607202" y="320484"/>
                  </a:lnTo>
                  <a:lnTo>
                    <a:pt x="573825" y="343130"/>
                  </a:lnTo>
                  <a:lnTo>
                    <a:pt x="527177" y="350647"/>
                  </a:lnTo>
                  <a:lnTo>
                    <a:pt x="518922" y="350647"/>
                  </a:lnTo>
                  <a:lnTo>
                    <a:pt x="511047" y="350012"/>
                  </a:lnTo>
                  <a:lnTo>
                    <a:pt x="503428" y="348742"/>
                  </a:lnTo>
                  <a:lnTo>
                    <a:pt x="495934" y="347599"/>
                  </a:lnTo>
                  <a:lnTo>
                    <a:pt x="468376" y="338200"/>
                  </a:lnTo>
                  <a:lnTo>
                    <a:pt x="464439" y="336296"/>
                  </a:lnTo>
                  <a:lnTo>
                    <a:pt x="454025" y="315341"/>
                  </a:lnTo>
                  <a:lnTo>
                    <a:pt x="454025" y="307975"/>
                  </a:lnTo>
                  <a:lnTo>
                    <a:pt x="454025" y="303275"/>
                  </a:lnTo>
                  <a:lnTo>
                    <a:pt x="454152" y="299338"/>
                  </a:lnTo>
                  <a:lnTo>
                    <a:pt x="454533" y="296545"/>
                  </a:lnTo>
                  <a:lnTo>
                    <a:pt x="454914" y="293624"/>
                  </a:lnTo>
                  <a:lnTo>
                    <a:pt x="455422" y="291338"/>
                  </a:lnTo>
                  <a:lnTo>
                    <a:pt x="456057" y="289560"/>
                  </a:lnTo>
                  <a:lnTo>
                    <a:pt x="456691" y="287782"/>
                  </a:lnTo>
                  <a:lnTo>
                    <a:pt x="457453" y="286638"/>
                  </a:lnTo>
                  <a:lnTo>
                    <a:pt x="458470" y="286131"/>
                  </a:lnTo>
                  <a:lnTo>
                    <a:pt x="459485" y="285496"/>
                  </a:lnTo>
                  <a:lnTo>
                    <a:pt x="460755" y="285242"/>
                  </a:lnTo>
                  <a:lnTo>
                    <a:pt x="462279" y="285242"/>
                  </a:lnTo>
                  <a:lnTo>
                    <a:pt x="464058" y="285242"/>
                  </a:lnTo>
                  <a:lnTo>
                    <a:pt x="466725" y="286258"/>
                  </a:lnTo>
                  <a:lnTo>
                    <a:pt x="470280" y="288290"/>
                  </a:lnTo>
                  <a:lnTo>
                    <a:pt x="473836" y="290449"/>
                  </a:lnTo>
                  <a:lnTo>
                    <a:pt x="478282" y="292608"/>
                  </a:lnTo>
                  <a:lnTo>
                    <a:pt x="483489" y="295148"/>
                  </a:lnTo>
                  <a:lnTo>
                    <a:pt x="488822" y="297561"/>
                  </a:lnTo>
                  <a:lnTo>
                    <a:pt x="494919" y="299974"/>
                  </a:lnTo>
                  <a:lnTo>
                    <a:pt x="502030" y="302133"/>
                  </a:lnTo>
                  <a:lnTo>
                    <a:pt x="509016" y="304292"/>
                  </a:lnTo>
                  <a:lnTo>
                    <a:pt x="517016" y="305308"/>
                  </a:lnTo>
                  <a:lnTo>
                    <a:pt x="525907" y="305308"/>
                  </a:lnTo>
                  <a:lnTo>
                    <a:pt x="531495" y="305308"/>
                  </a:lnTo>
                  <a:lnTo>
                    <a:pt x="559561" y="290449"/>
                  </a:lnTo>
                  <a:lnTo>
                    <a:pt x="561213" y="287147"/>
                  </a:lnTo>
                  <a:lnTo>
                    <a:pt x="562102" y="283337"/>
                  </a:lnTo>
                  <a:lnTo>
                    <a:pt x="562102" y="279019"/>
                  </a:lnTo>
                  <a:lnTo>
                    <a:pt x="562102" y="274066"/>
                  </a:lnTo>
                  <a:lnTo>
                    <a:pt x="560578" y="269875"/>
                  </a:lnTo>
                  <a:lnTo>
                    <a:pt x="557529" y="266319"/>
                  </a:lnTo>
                  <a:lnTo>
                    <a:pt x="554482" y="262763"/>
                  </a:lnTo>
                  <a:lnTo>
                    <a:pt x="550417" y="259587"/>
                  </a:lnTo>
                  <a:lnTo>
                    <a:pt x="545338" y="257048"/>
                  </a:lnTo>
                  <a:lnTo>
                    <a:pt x="540258" y="254381"/>
                  </a:lnTo>
                  <a:lnTo>
                    <a:pt x="534670" y="251841"/>
                  </a:lnTo>
                  <a:lnTo>
                    <a:pt x="528320" y="249555"/>
                  </a:lnTo>
                  <a:lnTo>
                    <a:pt x="521842" y="247269"/>
                  </a:lnTo>
                  <a:lnTo>
                    <a:pt x="515366" y="244729"/>
                  </a:lnTo>
                  <a:lnTo>
                    <a:pt x="508634" y="241808"/>
                  </a:lnTo>
                  <a:lnTo>
                    <a:pt x="502030" y="239013"/>
                  </a:lnTo>
                  <a:lnTo>
                    <a:pt x="495427" y="235838"/>
                  </a:lnTo>
                  <a:lnTo>
                    <a:pt x="489077" y="232156"/>
                  </a:lnTo>
                  <a:lnTo>
                    <a:pt x="482727" y="228600"/>
                  </a:lnTo>
                  <a:lnTo>
                    <a:pt x="477011" y="224155"/>
                  </a:lnTo>
                  <a:lnTo>
                    <a:pt x="472059" y="218821"/>
                  </a:lnTo>
                  <a:lnTo>
                    <a:pt x="466978" y="213487"/>
                  </a:lnTo>
                  <a:lnTo>
                    <a:pt x="462915" y="207137"/>
                  </a:lnTo>
                  <a:lnTo>
                    <a:pt x="455295" y="172974"/>
                  </a:lnTo>
                  <a:lnTo>
                    <a:pt x="455677" y="165215"/>
                  </a:lnTo>
                  <a:lnTo>
                    <a:pt x="473823" y="126138"/>
                  </a:lnTo>
                  <a:lnTo>
                    <a:pt x="507746" y="106553"/>
                  </a:lnTo>
                  <a:lnTo>
                    <a:pt x="535070" y="101677"/>
                  </a:lnTo>
                  <a:lnTo>
                    <a:pt x="545210" y="101346"/>
                  </a:lnTo>
                  <a:close/>
                </a:path>
                <a:path w="4874895" h="351155">
                  <a:moveTo>
                    <a:pt x="311022" y="101346"/>
                  </a:moveTo>
                  <a:lnTo>
                    <a:pt x="358521" y="109600"/>
                  </a:lnTo>
                  <a:lnTo>
                    <a:pt x="390778" y="132207"/>
                  </a:lnTo>
                  <a:lnTo>
                    <a:pt x="409321" y="166497"/>
                  </a:lnTo>
                  <a:lnTo>
                    <a:pt x="415290" y="209677"/>
                  </a:lnTo>
                  <a:lnTo>
                    <a:pt x="415290" y="219583"/>
                  </a:lnTo>
                  <a:lnTo>
                    <a:pt x="415290" y="227203"/>
                  </a:lnTo>
                  <a:lnTo>
                    <a:pt x="413639" y="232791"/>
                  </a:lnTo>
                  <a:lnTo>
                    <a:pt x="410209" y="236474"/>
                  </a:lnTo>
                  <a:lnTo>
                    <a:pt x="406908" y="240030"/>
                  </a:lnTo>
                  <a:lnTo>
                    <a:pt x="402209" y="241808"/>
                  </a:lnTo>
                  <a:lnTo>
                    <a:pt x="396240" y="241808"/>
                  </a:lnTo>
                  <a:lnTo>
                    <a:pt x="261747" y="241808"/>
                  </a:lnTo>
                  <a:lnTo>
                    <a:pt x="270764" y="281686"/>
                  </a:lnTo>
                  <a:lnTo>
                    <a:pt x="275716" y="287147"/>
                  </a:lnTo>
                  <a:lnTo>
                    <a:pt x="280543" y="292481"/>
                  </a:lnTo>
                  <a:lnTo>
                    <a:pt x="322198" y="303530"/>
                  </a:lnTo>
                  <a:lnTo>
                    <a:pt x="330130" y="303387"/>
                  </a:lnTo>
                  <a:lnTo>
                    <a:pt x="372364" y="296037"/>
                  </a:lnTo>
                  <a:lnTo>
                    <a:pt x="391286" y="289179"/>
                  </a:lnTo>
                  <a:lnTo>
                    <a:pt x="394461" y="288417"/>
                  </a:lnTo>
                  <a:lnTo>
                    <a:pt x="397002" y="288417"/>
                  </a:lnTo>
                  <a:lnTo>
                    <a:pt x="398526" y="288417"/>
                  </a:lnTo>
                  <a:lnTo>
                    <a:pt x="399669" y="288798"/>
                  </a:lnTo>
                  <a:lnTo>
                    <a:pt x="404876" y="304927"/>
                  </a:lnTo>
                  <a:lnTo>
                    <a:pt x="404876" y="308991"/>
                  </a:lnTo>
                  <a:lnTo>
                    <a:pt x="404876" y="312674"/>
                  </a:lnTo>
                  <a:lnTo>
                    <a:pt x="404876" y="315722"/>
                  </a:lnTo>
                  <a:lnTo>
                    <a:pt x="404622" y="318262"/>
                  </a:lnTo>
                  <a:lnTo>
                    <a:pt x="404495" y="320929"/>
                  </a:lnTo>
                  <a:lnTo>
                    <a:pt x="402463" y="329438"/>
                  </a:lnTo>
                  <a:lnTo>
                    <a:pt x="401828" y="330708"/>
                  </a:lnTo>
                  <a:lnTo>
                    <a:pt x="400939" y="331850"/>
                  </a:lnTo>
                  <a:lnTo>
                    <a:pt x="399796" y="333121"/>
                  </a:lnTo>
                  <a:lnTo>
                    <a:pt x="398779" y="334263"/>
                  </a:lnTo>
                  <a:lnTo>
                    <a:pt x="360743" y="346202"/>
                  </a:lnTo>
                  <a:lnTo>
                    <a:pt x="316484" y="350647"/>
                  </a:lnTo>
                  <a:lnTo>
                    <a:pt x="302174" y="350192"/>
                  </a:lnTo>
                  <a:lnTo>
                    <a:pt x="254178" y="339016"/>
                  </a:lnTo>
                  <a:lnTo>
                    <a:pt x="220757" y="312630"/>
                  </a:lnTo>
                  <a:lnTo>
                    <a:pt x="202372" y="270496"/>
                  </a:lnTo>
                  <a:lnTo>
                    <a:pt x="198247" y="228473"/>
                  </a:lnTo>
                  <a:lnTo>
                    <a:pt x="198725" y="214088"/>
                  </a:lnTo>
                  <a:lnTo>
                    <a:pt x="205994" y="175387"/>
                  </a:lnTo>
                  <a:lnTo>
                    <a:pt x="228219" y="135255"/>
                  </a:lnTo>
                  <a:lnTo>
                    <a:pt x="263778" y="109982"/>
                  </a:lnTo>
                  <a:lnTo>
                    <a:pt x="298211" y="101891"/>
                  </a:lnTo>
                  <a:lnTo>
                    <a:pt x="311022" y="101346"/>
                  </a:lnTo>
                  <a:close/>
                </a:path>
                <a:path w="4874895" h="351155">
                  <a:moveTo>
                    <a:pt x="32639" y="22860"/>
                  </a:moveTo>
                  <a:lnTo>
                    <a:pt x="39115" y="22860"/>
                  </a:lnTo>
                  <a:lnTo>
                    <a:pt x="44450" y="23113"/>
                  </a:lnTo>
                  <a:lnTo>
                    <a:pt x="63753" y="28702"/>
                  </a:lnTo>
                  <a:lnTo>
                    <a:pt x="64896" y="30099"/>
                  </a:lnTo>
                  <a:lnTo>
                    <a:pt x="65405" y="31623"/>
                  </a:lnTo>
                  <a:lnTo>
                    <a:pt x="65405" y="33274"/>
                  </a:lnTo>
                  <a:lnTo>
                    <a:pt x="65405" y="291211"/>
                  </a:lnTo>
                  <a:lnTo>
                    <a:pt x="166243" y="291211"/>
                  </a:lnTo>
                  <a:lnTo>
                    <a:pt x="167894" y="291211"/>
                  </a:lnTo>
                  <a:lnTo>
                    <a:pt x="169290" y="291592"/>
                  </a:lnTo>
                  <a:lnTo>
                    <a:pt x="176149" y="312800"/>
                  </a:lnTo>
                  <a:lnTo>
                    <a:pt x="176149" y="317754"/>
                  </a:lnTo>
                  <a:lnTo>
                    <a:pt x="176149" y="322707"/>
                  </a:lnTo>
                  <a:lnTo>
                    <a:pt x="170561" y="343408"/>
                  </a:lnTo>
                  <a:lnTo>
                    <a:pt x="169290" y="344424"/>
                  </a:lnTo>
                  <a:lnTo>
                    <a:pt x="167894" y="344932"/>
                  </a:lnTo>
                  <a:lnTo>
                    <a:pt x="166243" y="344932"/>
                  </a:lnTo>
                  <a:lnTo>
                    <a:pt x="19303" y="344932"/>
                  </a:lnTo>
                  <a:lnTo>
                    <a:pt x="13843" y="344932"/>
                  </a:lnTo>
                  <a:lnTo>
                    <a:pt x="9271" y="343281"/>
                  </a:lnTo>
                  <a:lnTo>
                    <a:pt x="5587" y="340106"/>
                  </a:lnTo>
                  <a:lnTo>
                    <a:pt x="1778" y="336931"/>
                  </a:lnTo>
                  <a:lnTo>
                    <a:pt x="0" y="331597"/>
                  </a:lnTo>
                  <a:lnTo>
                    <a:pt x="0" y="324358"/>
                  </a:lnTo>
                  <a:lnTo>
                    <a:pt x="0" y="33274"/>
                  </a:lnTo>
                  <a:lnTo>
                    <a:pt x="0" y="31623"/>
                  </a:lnTo>
                  <a:lnTo>
                    <a:pt x="508" y="30099"/>
                  </a:lnTo>
                  <a:lnTo>
                    <a:pt x="26415" y="22860"/>
                  </a:lnTo>
                  <a:lnTo>
                    <a:pt x="32639" y="22860"/>
                  </a:lnTo>
                  <a:close/>
                </a:path>
                <a:path w="4874895" h="351155">
                  <a:moveTo>
                    <a:pt x="4843272" y="0"/>
                  </a:moveTo>
                  <a:lnTo>
                    <a:pt x="4849495" y="0"/>
                  </a:lnTo>
                  <a:lnTo>
                    <a:pt x="4854448" y="254"/>
                  </a:lnTo>
                  <a:lnTo>
                    <a:pt x="4858385" y="762"/>
                  </a:lnTo>
                  <a:lnTo>
                    <a:pt x="4862449" y="1270"/>
                  </a:lnTo>
                  <a:lnTo>
                    <a:pt x="4865624" y="1905"/>
                  </a:lnTo>
                  <a:lnTo>
                    <a:pt x="4868037" y="2921"/>
                  </a:lnTo>
                  <a:lnTo>
                    <a:pt x="4870323" y="3810"/>
                  </a:lnTo>
                  <a:lnTo>
                    <a:pt x="4872101" y="4953"/>
                  </a:lnTo>
                  <a:lnTo>
                    <a:pt x="4873117" y="6223"/>
                  </a:lnTo>
                  <a:lnTo>
                    <a:pt x="4874006" y="7493"/>
                  </a:lnTo>
                  <a:lnTo>
                    <a:pt x="4874514" y="9017"/>
                  </a:lnTo>
                  <a:lnTo>
                    <a:pt x="4874514" y="10668"/>
                  </a:lnTo>
                  <a:lnTo>
                    <a:pt x="4874514" y="336550"/>
                  </a:lnTo>
                  <a:lnTo>
                    <a:pt x="4874514" y="338200"/>
                  </a:lnTo>
                  <a:lnTo>
                    <a:pt x="4874006" y="339598"/>
                  </a:lnTo>
                  <a:lnTo>
                    <a:pt x="4873117" y="340868"/>
                  </a:lnTo>
                  <a:lnTo>
                    <a:pt x="4872101" y="342138"/>
                  </a:lnTo>
                  <a:lnTo>
                    <a:pt x="4870323" y="343154"/>
                  </a:lnTo>
                  <a:lnTo>
                    <a:pt x="4868037" y="343916"/>
                  </a:lnTo>
                  <a:lnTo>
                    <a:pt x="4865624" y="344805"/>
                  </a:lnTo>
                  <a:lnTo>
                    <a:pt x="4862449" y="345440"/>
                  </a:lnTo>
                  <a:lnTo>
                    <a:pt x="4858385" y="345821"/>
                  </a:lnTo>
                  <a:lnTo>
                    <a:pt x="4854448" y="346202"/>
                  </a:lnTo>
                  <a:lnTo>
                    <a:pt x="4849495" y="346456"/>
                  </a:lnTo>
                  <a:lnTo>
                    <a:pt x="4843272" y="346456"/>
                  </a:lnTo>
                  <a:lnTo>
                    <a:pt x="4837176" y="346456"/>
                  </a:lnTo>
                  <a:lnTo>
                    <a:pt x="4818633" y="343916"/>
                  </a:lnTo>
                  <a:lnTo>
                    <a:pt x="4816220" y="343154"/>
                  </a:lnTo>
                  <a:lnTo>
                    <a:pt x="4814570" y="342138"/>
                  </a:lnTo>
                  <a:lnTo>
                    <a:pt x="4813554" y="340868"/>
                  </a:lnTo>
                  <a:lnTo>
                    <a:pt x="4812538" y="339598"/>
                  </a:lnTo>
                  <a:lnTo>
                    <a:pt x="4812157" y="338200"/>
                  </a:lnTo>
                  <a:lnTo>
                    <a:pt x="4812157" y="336550"/>
                  </a:lnTo>
                  <a:lnTo>
                    <a:pt x="4812157" y="10668"/>
                  </a:lnTo>
                  <a:lnTo>
                    <a:pt x="4812157" y="9017"/>
                  </a:lnTo>
                  <a:lnTo>
                    <a:pt x="4812538" y="7493"/>
                  </a:lnTo>
                  <a:lnTo>
                    <a:pt x="4813554" y="6223"/>
                  </a:lnTo>
                  <a:lnTo>
                    <a:pt x="4814570" y="4953"/>
                  </a:lnTo>
                  <a:lnTo>
                    <a:pt x="4816220" y="3810"/>
                  </a:lnTo>
                  <a:lnTo>
                    <a:pt x="4818633" y="2921"/>
                  </a:lnTo>
                  <a:lnTo>
                    <a:pt x="4821047" y="1905"/>
                  </a:lnTo>
                  <a:lnTo>
                    <a:pt x="4824222" y="1270"/>
                  </a:lnTo>
                  <a:lnTo>
                    <a:pt x="4828158" y="762"/>
                  </a:lnTo>
                  <a:lnTo>
                    <a:pt x="4832223" y="254"/>
                  </a:lnTo>
                  <a:lnTo>
                    <a:pt x="4837176" y="0"/>
                  </a:lnTo>
                  <a:lnTo>
                    <a:pt x="4843272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34810" y="1992502"/>
              <a:ext cx="109474" cy="154559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3737609" y="2604770"/>
            <a:ext cx="1627505" cy="360680"/>
            <a:chOff x="3737609" y="2604770"/>
            <a:chExt cx="1627505" cy="360680"/>
          </a:xfrm>
        </p:grpSpPr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43013" y="2610104"/>
              <a:ext cx="1616767" cy="3498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01109" y="2758186"/>
              <a:ext cx="107441" cy="15430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73651" y="2749423"/>
              <a:ext cx="103759" cy="6692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742943" y="2610104"/>
              <a:ext cx="1617345" cy="349885"/>
            </a:xfrm>
            <a:custGeom>
              <a:avLst/>
              <a:gdLst/>
              <a:ahLst/>
              <a:cxnLst/>
              <a:rect l="l" t="t" r="r" b="b"/>
              <a:pathLst>
                <a:path w="1617345" h="349885">
                  <a:moveTo>
                    <a:pt x="619505" y="100584"/>
                  </a:moveTo>
                  <a:lnTo>
                    <a:pt x="626490" y="100584"/>
                  </a:lnTo>
                  <a:lnTo>
                    <a:pt x="633221" y="101092"/>
                  </a:lnTo>
                  <a:lnTo>
                    <a:pt x="639698" y="102108"/>
                  </a:lnTo>
                  <a:lnTo>
                    <a:pt x="646302" y="103124"/>
                  </a:lnTo>
                  <a:lnTo>
                    <a:pt x="681989" y="118872"/>
                  </a:lnTo>
                  <a:lnTo>
                    <a:pt x="682625" y="120015"/>
                  </a:lnTo>
                  <a:lnTo>
                    <a:pt x="684656" y="135509"/>
                  </a:lnTo>
                  <a:lnTo>
                    <a:pt x="684656" y="139319"/>
                  </a:lnTo>
                  <a:lnTo>
                    <a:pt x="684656" y="143763"/>
                  </a:lnTo>
                  <a:lnTo>
                    <a:pt x="684529" y="147320"/>
                  </a:lnTo>
                  <a:lnTo>
                    <a:pt x="684276" y="150113"/>
                  </a:lnTo>
                  <a:lnTo>
                    <a:pt x="684021" y="153035"/>
                  </a:lnTo>
                  <a:lnTo>
                    <a:pt x="680719" y="160147"/>
                  </a:lnTo>
                  <a:lnTo>
                    <a:pt x="679703" y="160782"/>
                  </a:lnTo>
                  <a:lnTo>
                    <a:pt x="678560" y="161036"/>
                  </a:lnTo>
                  <a:lnTo>
                    <a:pt x="677290" y="161036"/>
                  </a:lnTo>
                  <a:lnTo>
                    <a:pt x="675766" y="161036"/>
                  </a:lnTo>
                  <a:lnTo>
                    <a:pt x="673480" y="160147"/>
                  </a:lnTo>
                  <a:lnTo>
                    <a:pt x="670305" y="158496"/>
                  </a:lnTo>
                  <a:lnTo>
                    <a:pt x="667130" y="156718"/>
                  </a:lnTo>
                  <a:lnTo>
                    <a:pt x="663320" y="154812"/>
                  </a:lnTo>
                  <a:lnTo>
                    <a:pt x="658494" y="152908"/>
                  </a:lnTo>
                  <a:lnTo>
                    <a:pt x="653795" y="150875"/>
                  </a:lnTo>
                  <a:lnTo>
                    <a:pt x="648334" y="149098"/>
                  </a:lnTo>
                  <a:lnTo>
                    <a:pt x="642238" y="147320"/>
                  </a:lnTo>
                  <a:lnTo>
                    <a:pt x="636015" y="145542"/>
                  </a:lnTo>
                  <a:lnTo>
                    <a:pt x="628903" y="144653"/>
                  </a:lnTo>
                  <a:lnTo>
                    <a:pt x="621029" y="144653"/>
                  </a:lnTo>
                  <a:lnTo>
                    <a:pt x="615441" y="144653"/>
                  </a:lnTo>
                  <a:lnTo>
                    <a:pt x="610488" y="145287"/>
                  </a:lnTo>
                  <a:lnTo>
                    <a:pt x="606425" y="146431"/>
                  </a:lnTo>
                  <a:lnTo>
                    <a:pt x="602233" y="147574"/>
                  </a:lnTo>
                  <a:lnTo>
                    <a:pt x="598931" y="149225"/>
                  </a:lnTo>
                  <a:lnTo>
                    <a:pt x="596264" y="151384"/>
                  </a:lnTo>
                  <a:lnTo>
                    <a:pt x="593597" y="153543"/>
                  </a:lnTo>
                  <a:lnTo>
                    <a:pt x="591565" y="156083"/>
                  </a:lnTo>
                  <a:lnTo>
                    <a:pt x="590295" y="159004"/>
                  </a:lnTo>
                  <a:lnTo>
                    <a:pt x="589026" y="161798"/>
                  </a:lnTo>
                  <a:lnTo>
                    <a:pt x="588263" y="164973"/>
                  </a:lnTo>
                  <a:lnTo>
                    <a:pt x="588263" y="168275"/>
                  </a:lnTo>
                  <a:lnTo>
                    <a:pt x="588263" y="173355"/>
                  </a:lnTo>
                  <a:lnTo>
                    <a:pt x="605408" y="190246"/>
                  </a:lnTo>
                  <a:lnTo>
                    <a:pt x="610488" y="192912"/>
                  </a:lnTo>
                  <a:lnTo>
                    <a:pt x="616330" y="195453"/>
                  </a:lnTo>
                  <a:lnTo>
                    <a:pt x="622934" y="197738"/>
                  </a:lnTo>
                  <a:lnTo>
                    <a:pt x="629411" y="200025"/>
                  </a:lnTo>
                  <a:lnTo>
                    <a:pt x="636015" y="202565"/>
                  </a:lnTo>
                  <a:lnTo>
                    <a:pt x="642746" y="205359"/>
                  </a:lnTo>
                  <a:lnTo>
                    <a:pt x="649351" y="208025"/>
                  </a:lnTo>
                  <a:lnTo>
                    <a:pt x="655954" y="211200"/>
                  </a:lnTo>
                  <a:lnTo>
                    <a:pt x="662558" y="214884"/>
                  </a:lnTo>
                  <a:lnTo>
                    <a:pt x="669035" y="218440"/>
                  </a:lnTo>
                  <a:lnTo>
                    <a:pt x="674877" y="222885"/>
                  </a:lnTo>
                  <a:lnTo>
                    <a:pt x="679957" y="228219"/>
                  </a:lnTo>
                  <a:lnTo>
                    <a:pt x="685164" y="233553"/>
                  </a:lnTo>
                  <a:lnTo>
                    <a:pt x="697102" y="273304"/>
                  </a:lnTo>
                  <a:lnTo>
                    <a:pt x="696652" y="282449"/>
                  </a:lnTo>
                  <a:lnTo>
                    <a:pt x="681497" y="319722"/>
                  </a:lnTo>
                  <a:lnTo>
                    <a:pt x="648120" y="342368"/>
                  </a:lnTo>
                  <a:lnTo>
                    <a:pt x="601471" y="349885"/>
                  </a:lnTo>
                  <a:lnTo>
                    <a:pt x="593216" y="349885"/>
                  </a:lnTo>
                  <a:lnTo>
                    <a:pt x="585342" y="349250"/>
                  </a:lnTo>
                  <a:lnTo>
                    <a:pt x="577722" y="347980"/>
                  </a:lnTo>
                  <a:lnTo>
                    <a:pt x="570229" y="346837"/>
                  </a:lnTo>
                  <a:lnTo>
                    <a:pt x="542670" y="337438"/>
                  </a:lnTo>
                  <a:lnTo>
                    <a:pt x="538733" y="335534"/>
                  </a:lnTo>
                  <a:lnTo>
                    <a:pt x="529843" y="323723"/>
                  </a:lnTo>
                  <a:lnTo>
                    <a:pt x="528827" y="320040"/>
                  </a:lnTo>
                  <a:lnTo>
                    <a:pt x="528319" y="314579"/>
                  </a:lnTo>
                  <a:lnTo>
                    <a:pt x="528319" y="307213"/>
                  </a:lnTo>
                  <a:lnTo>
                    <a:pt x="528319" y="302513"/>
                  </a:lnTo>
                  <a:lnTo>
                    <a:pt x="528446" y="298576"/>
                  </a:lnTo>
                  <a:lnTo>
                    <a:pt x="528827" y="295783"/>
                  </a:lnTo>
                  <a:lnTo>
                    <a:pt x="529208" y="292862"/>
                  </a:lnTo>
                  <a:lnTo>
                    <a:pt x="529716" y="290575"/>
                  </a:lnTo>
                  <a:lnTo>
                    <a:pt x="530351" y="288798"/>
                  </a:lnTo>
                  <a:lnTo>
                    <a:pt x="530986" y="287020"/>
                  </a:lnTo>
                  <a:lnTo>
                    <a:pt x="531748" y="285876"/>
                  </a:lnTo>
                  <a:lnTo>
                    <a:pt x="532764" y="285369"/>
                  </a:lnTo>
                  <a:lnTo>
                    <a:pt x="533780" y="284734"/>
                  </a:lnTo>
                  <a:lnTo>
                    <a:pt x="535051" y="284480"/>
                  </a:lnTo>
                  <a:lnTo>
                    <a:pt x="536575" y="284480"/>
                  </a:lnTo>
                  <a:lnTo>
                    <a:pt x="538352" y="284480"/>
                  </a:lnTo>
                  <a:lnTo>
                    <a:pt x="541019" y="285496"/>
                  </a:lnTo>
                  <a:lnTo>
                    <a:pt x="544576" y="287528"/>
                  </a:lnTo>
                  <a:lnTo>
                    <a:pt x="548131" y="289687"/>
                  </a:lnTo>
                  <a:lnTo>
                    <a:pt x="552576" y="291846"/>
                  </a:lnTo>
                  <a:lnTo>
                    <a:pt x="557783" y="294386"/>
                  </a:lnTo>
                  <a:lnTo>
                    <a:pt x="563117" y="296799"/>
                  </a:lnTo>
                  <a:lnTo>
                    <a:pt x="569213" y="299212"/>
                  </a:lnTo>
                  <a:lnTo>
                    <a:pt x="576326" y="301371"/>
                  </a:lnTo>
                  <a:lnTo>
                    <a:pt x="583310" y="303530"/>
                  </a:lnTo>
                  <a:lnTo>
                    <a:pt x="591311" y="304546"/>
                  </a:lnTo>
                  <a:lnTo>
                    <a:pt x="600201" y="304546"/>
                  </a:lnTo>
                  <a:lnTo>
                    <a:pt x="605789" y="304546"/>
                  </a:lnTo>
                  <a:lnTo>
                    <a:pt x="633856" y="289687"/>
                  </a:lnTo>
                  <a:lnTo>
                    <a:pt x="635507" y="286385"/>
                  </a:lnTo>
                  <a:lnTo>
                    <a:pt x="636396" y="282575"/>
                  </a:lnTo>
                  <a:lnTo>
                    <a:pt x="636396" y="278257"/>
                  </a:lnTo>
                  <a:lnTo>
                    <a:pt x="636396" y="273304"/>
                  </a:lnTo>
                  <a:lnTo>
                    <a:pt x="619632" y="256286"/>
                  </a:lnTo>
                  <a:lnTo>
                    <a:pt x="614552" y="253619"/>
                  </a:lnTo>
                  <a:lnTo>
                    <a:pt x="608964" y="251079"/>
                  </a:lnTo>
                  <a:lnTo>
                    <a:pt x="602614" y="248793"/>
                  </a:lnTo>
                  <a:lnTo>
                    <a:pt x="596138" y="246507"/>
                  </a:lnTo>
                  <a:lnTo>
                    <a:pt x="589660" y="243967"/>
                  </a:lnTo>
                  <a:lnTo>
                    <a:pt x="582929" y="241046"/>
                  </a:lnTo>
                  <a:lnTo>
                    <a:pt x="576326" y="238251"/>
                  </a:lnTo>
                  <a:lnTo>
                    <a:pt x="569721" y="235076"/>
                  </a:lnTo>
                  <a:lnTo>
                    <a:pt x="563371" y="231394"/>
                  </a:lnTo>
                  <a:lnTo>
                    <a:pt x="557021" y="227837"/>
                  </a:lnTo>
                  <a:lnTo>
                    <a:pt x="551306" y="223393"/>
                  </a:lnTo>
                  <a:lnTo>
                    <a:pt x="546353" y="218059"/>
                  </a:lnTo>
                  <a:lnTo>
                    <a:pt x="541273" y="212725"/>
                  </a:lnTo>
                  <a:lnTo>
                    <a:pt x="537209" y="206375"/>
                  </a:lnTo>
                  <a:lnTo>
                    <a:pt x="529589" y="172212"/>
                  </a:lnTo>
                  <a:lnTo>
                    <a:pt x="529972" y="164453"/>
                  </a:lnTo>
                  <a:lnTo>
                    <a:pt x="548118" y="125376"/>
                  </a:lnTo>
                  <a:lnTo>
                    <a:pt x="582040" y="105791"/>
                  </a:lnTo>
                  <a:lnTo>
                    <a:pt x="609365" y="100915"/>
                  </a:lnTo>
                  <a:lnTo>
                    <a:pt x="619505" y="100584"/>
                  </a:lnTo>
                  <a:close/>
                </a:path>
                <a:path w="1617345" h="349885">
                  <a:moveTo>
                    <a:pt x="385317" y="100584"/>
                  </a:moveTo>
                  <a:lnTo>
                    <a:pt x="432815" y="108838"/>
                  </a:lnTo>
                  <a:lnTo>
                    <a:pt x="465073" y="131445"/>
                  </a:lnTo>
                  <a:lnTo>
                    <a:pt x="483615" y="165735"/>
                  </a:lnTo>
                  <a:lnTo>
                    <a:pt x="489584" y="208915"/>
                  </a:lnTo>
                  <a:lnTo>
                    <a:pt x="489584" y="218821"/>
                  </a:lnTo>
                  <a:lnTo>
                    <a:pt x="489584" y="226441"/>
                  </a:lnTo>
                  <a:lnTo>
                    <a:pt x="487933" y="232029"/>
                  </a:lnTo>
                  <a:lnTo>
                    <a:pt x="484504" y="235712"/>
                  </a:lnTo>
                  <a:lnTo>
                    <a:pt x="481202" y="239268"/>
                  </a:lnTo>
                  <a:lnTo>
                    <a:pt x="476503" y="241046"/>
                  </a:lnTo>
                  <a:lnTo>
                    <a:pt x="470534" y="241046"/>
                  </a:lnTo>
                  <a:lnTo>
                    <a:pt x="336041" y="241046"/>
                  </a:lnTo>
                  <a:lnTo>
                    <a:pt x="345058" y="280924"/>
                  </a:lnTo>
                  <a:lnTo>
                    <a:pt x="350011" y="286385"/>
                  </a:lnTo>
                  <a:lnTo>
                    <a:pt x="354838" y="291719"/>
                  </a:lnTo>
                  <a:lnTo>
                    <a:pt x="396493" y="302768"/>
                  </a:lnTo>
                  <a:lnTo>
                    <a:pt x="404425" y="302625"/>
                  </a:lnTo>
                  <a:lnTo>
                    <a:pt x="446658" y="295275"/>
                  </a:lnTo>
                  <a:lnTo>
                    <a:pt x="465581" y="288417"/>
                  </a:lnTo>
                  <a:lnTo>
                    <a:pt x="468756" y="287655"/>
                  </a:lnTo>
                  <a:lnTo>
                    <a:pt x="471296" y="287655"/>
                  </a:lnTo>
                  <a:lnTo>
                    <a:pt x="472820" y="287655"/>
                  </a:lnTo>
                  <a:lnTo>
                    <a:pt x="473963" y="288036"/>
                  </a:lnTo>
                  <a:lnTo>
                    <a:pt x="479170" y="304165"/>
                  </a:lnTo>
                  <a:lnTo>
                    <a:pt x="479170" y="308229"/>
                  </a:lnTo>
                  <a:lnTo>
                    <a:pt x="479170" y="311912"/>
                  </a:lnTo>
                  <a:lnTo>
                    <a:pt x="479170" y="314960"/>
                  </a:lnTo>
                  <a:lnTo>
                    <a:pt x="478916" y="317500"/>
                  </a:lnTo>
                  <a:lnTo>
                    <a:pt x="478789" y="320167"/>
                  </a:lnTo>
                  <a:lnTo>
                    <a:pt x="476757" y="328675"/>
                  </a:lnTo>
                  <a:lnTo>
                    <a:pt x="476122" y="329946"/>
                  </a:lnTo>
                  <a:lnTo>
                    <a:pt x="475233" y="331088"/>
                  </a:lnTo>
                  <a:lnTo>
                    <a:pt x="474090" y="332359"/>
                  </a:lnTo>
                  <a:lnTo>
                    <a:pt x="473075" y="333501"/>
                  </a:lnTo>
                  <a:lnTo>
                    <a:pt x="435038" y="345440"/>
                  </a:lnTo>
                  <a:lnTo>
                    <a:pt x="390778" y="349885"/>
                  </a:lnTo>
                  <a:lnTo>
                    <a:pt x="376469" y="349430"/>
                  </a:lnTo>
                  <a:lnTo>
                    <a:pt x="328473" y="338254"/>
                  </a:lnTo>
                  <a:lnTo>
                    <a:pt x="295052" y="311868"/>
                  </a:lnTo>
                  <a:lnTo>
                    <a:pt x="276667" y="269734"/>
                  </a:lnTo>
                  <a:lnTo>
                    <a:pt x="272541" y="227711"/>
                  </a:lnTo>
                  <a:lnTo>
                    <a:pt x="273020" y="213326"/>
                  </a:lnTo>
                  <a:lnTo>
                    <a:pt x="280288" y="174625"/>
                  </a:lnTo>
                  <a:lnTo>
                    <a:pt x="302513" y="134493"/>
                  </a:lnTo>
                  <a:lnTo>
                    <a:pt x="338073" y="109220"/>
                  </a:lnTo>
                  <a:lnTo>
                    <a:pt x="372506" y="101129"/>
                  </a:lnTo>
                  <a:lnTo>
                    <a:pt x="385317" y="100584"/>
                  </a:lnTo>
                  <a:close/>
                </a:path>
                <a:path w="1617345" h="349885">
                  <a:moveTo>
                    <a:pt x="1267714" y="23495"/>
                  </a:moveTo>
                  <a:lnTo>
                    <a:pt x="1310385" y="23495"/>
                  </a:lnTo>
                  <a:lnTo>
                    <a:pt x="1317878" y="23495"/>
                  </a:lnTo>
                  <a:lnTo>
                    <a:pt x="1324482" y="24130"/>
                  </a:lnTo>
                  <a:lnTo>
                    <a:pt x="1329943" y="25400"/>
                  </a:lnTo>
                  <a:lnTo>
                    <a:pt x="1335404" y="26670"/>
                  </a:lnTo>
                  <a:lnTo>
                    <a:pt x="1340103" y="28701"/>
                  </a:lnTo>
                  <a:lnTo>
                    <a:pt x="1344040" y="31623"/>
                  </a:lnTo>
                  <a:lnTo>
                    <a:pt x="1347977" y="34544"/>
                  </a:lnTo>
                  <a:lnTo>
                    <a:pt x="1351279" y="38226"/>
                  </a:lnTo>
                  <a:lnTo>
                    <a:pt x="1353946" y="43053"/>
                  </a:lnTo>
                  <a:lnTo>
                    <a:pt x="1356614" y="47751"/>
                  </a:lnTo>
                  <a:lnTo>
                    <a:pt x="1358900" y="53467"/>
                  </a:lnTo>
                  <a:lnTo>
                    <a:pt x="1360931" y="60451"/>
                  </a:lnTo>
                  <a:lnTo>
                    <a:pt x="1430273" y="251460"/>
                  </a:lnTo>
                  <a:lnTo>
                    <a:pt x="1431289" y="251460"/>
                  </a:lnTo>
                  <a:lnTo>
                    <a:pt x="1503171" y="60960"/>
                  </a:lnTo>
                  <a:lnTo>
                    <a:pt x="1505203" y="53975"/>
                  </a:lnTo>
                  <a:lnTo>
                    <a:pt x="1507616" y="48133"/>
                  </a:lnTo>
                  <a:lnTo>
                    <a:pt x="1510156" y="43307"/>
                  </a:lnTo>
                  <a:lnTo>
                    <a:pt x="1512696" y="38608"/>
                  </a:lnTo>
                  <a:lnTo>
                    <a:pt x="1515744" y="34671"/>
                  </a:lnTo>
                  <a:lnTo>
                    <a:pt x="1519046" y="31750"/>
                  </a:lnTo>
                  <a:lnTo>
                    <a:pt x="1522476" y="28701"/>
                  </a:lnTo>
                  <a:lnTo>
                    <a:pt x="1526539" y="26670"/>
                  </a:lnTo>
                  <a:lnTo>
                    <a:pt x="1531111" y="25400"/>
                  </a:lnTo>
                  <a:lnTo>
                    <a:pt x="1535683" y="24130"/>
                  </a:lnTo>
                  <a:lnTo>
                    <a:pt x="1541144" y="23495"/>
                  </a:lnTo>
                  <a:lnTo>
                    <a:pt x="1547240" y="23495"/>
                  </a:lnTo>
                  <a:lnTo>
                    <a:pt x="1591055" y="23495"/>
                  </a:lnTo>
                  <a:lnTo>
                    <a:pt x="1595501" y="23495"/>
                  </a:lnTo>
                  <a:lnTo>
                    <a:pt x="1599438" y="24130"/>
                  </a:lnTo>
                  <a:lnTo>
                    <a:pt x="1602613" y="25273"/>
                  </a:lnTo>
                  <a:lnTo>
                    <a:pt x="1605788" y="26416"/>
                  </a:lnTo>
                  <a:lnTo>
                    <a:pt x="1608454" y="28067"/>
                  </a:lnTo>
                  <a:lnTo>
                    <a:pt x="1610486" y="30353"/>
                  </a:lnTo>
                  <a:lnTo>
                    <a:pt x="1612645" y="32638"/>
                  </a:lnTo>
                  <a:lnTo>
                    <a:pt x="1614169" y="35306"/>
                  </a:lnTo>
                  <a:lnTo>
                    <a:pt x="1615185" y="38481"/>
                  </a:lnTo>
                  <a:lnTo>
                    <a:pt x="1616328" y="41783"/>
                  </a:lnTo>
                  <a:lnTo>
                    <a:pt x="1616836" y="45466"/>
                  </a:lnTo>
                  <a:lnTo>
                    <a:pt x="1616836" y="49530"/>
                  </a:lnTo>
                  <a:lnTo>
                    <a:pt x="1616836" y="335280"/>
                  </a:lnTo>
                  <a:lnTo>
                    <a:pt x="1616836" y="336931"/>
                  </a:lnTo>
                  <a:lnTo>
                    <a:pt x="1616455" y="338455"/>
                  </a:lnTo>
                  <a:lnTo>
                    <a:pt x="1615439" y="339725"/>
                  </a:lnTo>
                  <a:lnTo>
                    <a:pt x="1614551" y="340995"/>
                  </a:lnTo>
                  <a:lnTo>
                    <a:pt x="1612900" y="342138"/>
                  </a:lnTo>
                  <a:lnTo>
                    <a:pt x="1610486" y="342900"/>
                  </a:lnTo>
                  <a:lnTo>
                    <a:pt x="1608201" y="343788"/>
                  </a:lnTo>
                  <a:lnTo>
                    <a:pt x="1605026" y="344424"/>
                  </a:lnTo>
                  <a:lnTo>
                    <a:pt x="1600961" y="344932"/>
                  </a:lnTo>
                  <a:lnTo>
                    <a:pt x="1597025" y="345440"/>
                  </a:lnTo>
                  <a:lnTo>
                    <a:pt x="1591944" y="345694"/>
                  </a:lnTo>
                  <a:lnTo>
                    <a:pt x="1585848" y="345694"/>
                  </a:lnTo>
                  <a:lnTo>
                    <a:pt x="1579879" y="345694"/>
                  </a:lnTo>
                  <a:lnTo>
                    <a:pt x="1574927" y="345440"/>
                  </a:lnTo>
                  <a:lnTo>
                    <a:pt x="1570989" y="344932"/>
                  </a:lnTo>
                  <a:lnTo>
                    <a:pt x="1567052" y="344424"/>
                  </a:lnTo>
                  <a:lnTo>
                    <a:pt x="1563877" y="343788"/>
                  </a:lnTo>
                  <a:lnTo>
                    <a:pt x="1561591" y="342900"/>
                  </a:lnTo>
                  <a:lnTo>
                    <a:pt x="1559305" y="342138"/>
                  </a:lnTo>
                  <a:lnTo>
                    <a:pt x="1557654" y="340995"/>
                  </a:lnTo>
                  <a:lnTo>
                    <a:pt x="1556639" y="339725"/>
                  </a:lnTo>
                  <a:lnTo>
                    <a:pt x="1555622" y="338455"/>
                  </a:lnTo>
                  <a:lnTo>
                    <a:pt x="1555114" y="336931"/>
                  </a:lnTo>
                  <a:lnTo>
                    <a:pt x="1555114" y="335280"/>
                  </a:lnTo>
                  <a:lnTo>
                    <a:pt x="1555114" y="74295"/>
                  </a:lnTo>
                  <a:lnTo>
                    <a:pt x="1554606" y="74295"/>
                  </a:lnTo>
                  <a:lnTo>
                    <a:pt x="1461769" y="335025"/>
                  </a:lnTo>
                  <a:lnTo>
                    <a:pt x="1461134" y="337185"/>
                  </a:lnTo>
                  <a:lnTo>
                    <a:pt x="1459991" y="338963"/>
                  </a:lnTo>
                  <a:lnTo>
                    <a:pt x="1458467" y="340360"/>
                  </a:lnTo>
                  <a:lnTo>
                    <a:pt x="1457070" y="341757"/>
                  </a:lnTo>
                  <a:lnTo>
                    <a:pt x="1455039" y="342900"/>
                  </a:lnTo>
                  <a:lnTo>
                    <a:pt x="1452498" y="343662"/>
                  </a:lnTo>
                  <a:lnTo>
                    <a:pt x="1449831" y="344550"/>
                  </a:lnTo>
                  <a:lnTo>
                    <a:pt x="1446656" y="345059"/>
                  </a:lnTo>
                  <a:lnTo>
                    <a:pt x="1442719" y="345313"/>
                  </a:lnTo>
                  <a:lnTo>
                    <a:pt x="1438655" y="345567"/>
                  </a:lnTo>
                  <a:lnTo>
                    <a:pt x="1433956" y="345694"/>
                  </a:lnTo>
                  <a:lnTo>
                    <a:pt x="1428241" y="345694"/>
                  </a:lnTo>
                  <a:lnTo>
                    <a:pt x="1422653" y="345694"/>
                  </a:lnTo>
                  <a:lnTo>
                    <a:pt x="1417827" y="345440"/>
                  </a:lnTo>
                  <a:lnTo>
                    <a:pt x="1413890" y="345059"/>
                  </a:lnTo>
                  <a:lnTo>
                    <a:pt x="1409953" y="344678"/>
                  </a:lnTo>
                  <a:lnTo>
                    <a:pt x="1406652" y="344043"/>
                  </a:lnTo>
                  <a:lnTo>
                    <a:pt x="1404111" y="343026"/>
                  </a:lnTo>
                  <a:lnTo>
                    <a:pt x="1401571" y="342138"/>
                  </a:lnTo>
                  <a:lnTo>
                    <a:pt x="1395094" y="335025"/>
                  </a:lnTo>
                  <a:lnTo>
                    <a:pt x="1305432" y="74295"/>
                  </a:lnTo>
                  <a:lnTo>
                    <a:pt x="1304925" y="74295"/>
                  </a:lnTo>
                  <a:lnTo>
                    <a:pt x="1304925" y="335280"/>
                  </a:lnTo>
                  <a:lnTo>
                    <a:pt x="1304925" y="336931"/>
                  </a:lnTo>
                  <a:lnTo>
                    <a:pt x="1304416" y="338455"/>
                  </a:lnTo>
                  <a:lnTo>
                    <a:pt x="1303527" y="339725"/>
                  </a:lnTo>
                  <a:lnTo>
                    <a:pt x="1302639" y="340995"/>
                  </a:lnTo>
                  <a:lnTo>
                    <a:pt x="1300860" y="342138"/>
                  </a:lnTo>
                  <a:lnTo>
                    <a:pt x="1298447" y="342900"/>
                  </a:lnTo>
                  <a:lnTo>
                    <a:pt x="1295907" y="343788"/>
                  </a:lnTo>
                  <a:lnTo>
                    <a:pt x="1292732" y="344424"/>
                  </a:lnTo>
                  <a:lnTo>
                    <a:pt x="1288922" y="344932"/>
                  </a:lnTo>
                  <a:lnTo>
                    <a:pt x="1284985" y="345440"/>
                  </a:lnTo>
                  <a:lnTo>
                    <a:pt x="1280032" y="345694"/>
                  </a:lnTo>
                  <a:lnTo>
                    <a:pt x="1273936" y="345694"/>
                  </a:lnTo>
                  <a:lnTo>
                    <a:pt x="1267967" y="345694"/>
                  </a:lnTo>
                  <a:lnTo>
                    <a:pt x="1263014" y="345440"/>
                  </a:lnTo>
                  <a:lnTo>
                    <a:pt x="1259077" y="344932"/>
                  </a:lnTo>
                  <a:lnTo>
                    <a:pt x="1255014" y="344424"/>
                  </a:lnTo>
                  <a:lnTo>
                    <a:pt x="1251839" y="343788"/>
                  </a:lnTo>
                  <a:lnTo>
                    <a:pt x="1249552" y="342900"/>
                  </a:lnTo>
                  <a:lnTo>
                    <a:pt x="1247139" y="342138"/>
                  </a:lnTo>
                  <a:lnTo>
                    <a:pt x="1245489" y="340995"/>
                  </a:lnTo>
                  <a:lnTo>
                    <a:pt x="1244600" y="339725"/>
                  </a:lnTo>
                  <a:lnTo>
                    <a:pt x="1243583" y="338455"/>
                  </a:lnTo>
                  <a:lnTo>
                    <a:pt x="1243202" y="336931"/>
                  </a:lnTo>
                  <a:lnTo>
                    <a:pt x="1243202" y="335280"/>
                  </a:lnTo>
                  <a:lnTo>
                    <a:pt x="1243202" y="49530"/>
                  </a:lnTo>
                  <a:lnTo>
                    <a:pt x="1243202" y="41148"/>
                  </a:lnTo>
                  <a:lnTo>
                    <a:pt x="1245361" y="34671"/>
                  </a:lnTo>
                  <a:lnTo>
                    <a:pt x="1249806" y="30225"/>
                  </a:lnTo>
                  <a:lnTo>
                    <a:pt x="1254378" y="25781"/>
                  </a:lnTo>
                  <a:lnTo>
                    <a:pt x="1260220" y="23495"/>
                  </a:lnTo>
                  <a:lnTo>
                    <a:pt x="1267714" y="23495"/>
                  </a:lnTo>
                  <a:close/>
                </a:path>
                <a:path w="1617345" h="349885">
                  <a:moveTo>
                    <a:pt x="879982" y="23495"/>
                  </a:moveTo>
                  <a:lnTo>
                    <a:pt x="1040002" y="23495"/>
                  </a:lnTo>
                  <a:lnTo>
                    <a:pt x="1041526" y="23495"/>
                  </a:lnTo>
                  <a:lnTo>
                    <a:pt x="1042923" y="24003"/>
                  </a:lnTo>
                  <a:lnTo>
                    <a:pt x="1044066" y="24765"/>
                  </a:lnTo>
                  <a:lnTo>
                    <a:pt x="1045209" y="25654"/>
                  </a:lnTo>
                  <a:lnTo>
                    <a:pt x="1046226" y="27050"/>
                  </a:lnTo>
                  <a:lnTo>
                    <a:pt x="1046988" y="29083"/>
                  </a:lnTo>
                  <a:lnTo>
                    <a:pt x="1047876" y="31242"/>
                  </a:lnTo>
                  <a:lnTo>
                    <a:pt x="1048384" y="33782"/>
                  </a:lnTo>
                  <a:lnTo>
                    <a:pt x="1048892" y="37084"/>
                  </a:lnTo>
                  <a:lnTo>
                    <a:pt x="1049273" y="40259"/>
                  </a:lnTo>
                  <a:lnTo>
                    <a:pt x="1049527" y="44323"/>
                  </a:lnTo>
                  <a:lnTo>
                    <a:pt x="1049527" y="49275"/>
                  </a:lnTo>
                  <a:lnTo>
                    <a:pt x="1049527" y="53975"/>
                  </a:lnTo>
                  <a:lnTo>
                    <a:pt x="1046988" y="68834"/>
                  </a:lnTo>
                  <a:lnTo>
                    <a:pt x="1046226" y="70866"/>
                  </a:lnTo>
                  <a:lnTo>
                    <a:pt x="1045209" y="72262"/>
                  </a:lnTo>
                  <a:lnTo>
                    <a:pt x="1044066" y="73279"/>
                  </a:lnTo>
                  <a:lnTo>
                    <a:pt x="1042923" y="74168"/>
                  </a:lnTo>
                  <a:lnTo>
                    <a:pt x="1041526" y="74549"/>
                  </a:lnTo>
                  <a:lnTo>
                    <a:pt x="1040002" y="74549"/>
                  </a:lnTo>
                  <a:lnTo>
                    <a:pt x="925576" y="74549"/>
                  </a:lnTo>
                  <a:lnTo>
                    <a:pt x="925576" y="152908"/>
                  </a:lnTo>
                  <a:lnTo>
                    <a:pt x="1022476" y="152908"/>
                  </a:lnTo>
                  <a:lnTo>
                    <a:pt x="1024001" y="152908"/>
                  </a:lnTo>
                  <a:lnTo>
                    <a:pt x="1025270" y="153288"/>
                  </a:lnTo>
                  <a:lnTo>
                    <a:pt x="1026540" y="154305"/>
                  </a:lnTo>
                  <a:lnTo>
                    <a:pt x="1027810" y="155194"/>
                  </a:lnTo>
                  <a:lnTo>
                    <a:pt x="1032128" y="173355"/>
                  </a:lnTo>
                  <a:lnTo>
                    <a:pt x="1032128" y="177926"/>
                  </a:lnTo>
                  <a:lnTo>
                    <a:pt x="1032128" y="182753"/>
                  </a:lnTo>
                  <a:lnTo>
                    <a:pt x="1026540" y="201422"/>
                  </a:lnTo>
                  <a:lnTo>
                    <a:pt x="1025270" y="202311"/>
                  </a:lnTo>
                  <a:lnTo>
                    <a:pt x="1024001" y="202692"/>
                  </a:lnTo>
                  <a:lnTo>
                    <a:pt x="1022476" y="202692"/>
                  </a:lnTo>
                  <a:lnTo>
                    <a:pt x="925576" y="202692"/>
                  </a:lnTo>
                  <a:lnTo>
                    <a:pt x="925576" y="293116"/>
                  </a:lnTo>
                  <a:lnTo>
                    <a:pt x="1041018" y="293116"/>
                  </a:lnTo>
                  <a:lnTo>
                    <a:pt x="1042542" y="293116"/>
                  </a:lnTo>
                  <a:lnTo>
                    <a:pt x="1043939" y="293624"/>
                  </a:lnTo>
                  <a:lnTo>
                    <a:pt x="1045082" y="294513"/>
                  </a:lnTo>
                  <a:lnTo>
                    <a:pt x="1046352" y="295401"/>
                  </a:lnTo>
                  <a:lnTo>
                    <a:pt x="1050035" y="306705"/>
                  </a:lnTo>
                  <a:lnTo>
                    <a:pt x="1050543" y="309880"/>
                  </a:lnTo>
                  <a:lnTo>
                    <a:pt x="1050670" y="313817"/>
                  </a:lnTo>
                  <a:lnTo>
                    <a:pt x="1050670" y="318643"/>
                  </a:lnTo>
                  <a:lnTo>
                    <a:pt x="1050670" y="323469"/>
                  </a:lnTo>
                  <a:lnTo>
                    <a:pt x="1050543" y="327406"/>
                  </a:lnTo>
                  <a:lnTo>
                    <a:pt x="1050035" y="330708"/>
                  </a:lnTo>
                  <a:lnTo>
                    <a:pt x="1049654" y="333883"/>
                  </a:lnTo>
                  <a:lnTo>
                    <a:pt x="1045082" y="342773"/>
                  </a:lnTo>
                  <a:lnTo>
                    <a:pt x="1043939" y="343788"/>
                  </a:lnTo>
                  <a:lnTo>
                    <a:pt x="1042542" y="344170"/>
                  </a:lnTo>
                  <a:lnTo>
                    <a:pt x="1041018" y="344170"/>
                  </a:lnTo>
                  <a:lnTo>
                    <a:pt x="879982" y="344170"/>
                  </a:lnTo>
                  <a:lnTo>
                    <a:pt x="874521" y="344170"/>
                  </a:lnTo>
                  <a:lnTo>
                    <a:pt x="869950" y="342519"/>
                  </a:lnTo>
                  <a:lnTo>
                    <a:pt x="866266" y="339344"/>
                  </a:lnTo>
                  <a:lnTo>
                    <a:pt x="862456" y="336169"/>
                  </a:lnTo>
                  <a:lnTo>
                    <a:pt x="860678" y="330835"/>
                  </a:lnTo>
                  <a:lnTo>
                    <a:pt x="860678" y="323596"/>
                  </a:lnTo>
                  <a:lnTo>
                    <a:pt x="860678" y="44069"/>
                  </a:lnTo>
                  <a:lnTo>
                    <a:pt x="860678" y="36830"/>
                  </a:lnTo>
                  <a:lnTo>
                    <a:pt x="862456" y="31623"/>
                  </a:lnTo>
                  <a:lnTo>
                    <a:pt x="866266" y="28321"/>
                  </a:lnTo>
                  <a:lnTo>
                    <a:pt x="869950" y="25146"/>
                  </a:lnTo>
                  <a:lnTo>
                    <a:pt x="874521" y="23495"/>
                  </a:lnTo>
                  <a:lnTo>
                    <a:pt x="879982" y="23495"/>
                  </a:lnTo>
                  <a:close/>
                </a:path>
                <a:path w="1617345" h="349885">
                  <a:moveTo>
                    <a:pt x="1140205" y="22098"/>
                  </a:moveTo>
                  <a:lnTo>
                    <a:pt x="1146682" y="22098"/>
                  </a:lnTo>
                  <a:lnTo>
                    <a:pt x="1152016" y="22351"/>
                  </a:lnTo>
                  <a:lnTo>
                    <a:pt x="1171320" y="27940"/>
                  </a:lnTo>
                  <a:lnTo>
                    <a:pt x="1172464" y="29337"/>
                  </a:lnTo>
                  <a:lnTo>
                    <a:pt x="1172971" y="30861"/>
                  </a:lnTo>
                  <a:lnTo>
                    <a:pt x="1172971" y="32512"/>
                  </a:lnTo>
                  <a:lnTo>
                    <a:pt x="1172971" y="335280"/>
                  </a:lnTo>
                  <a:lnTo>
                    <a:pt x="1172971" y="336931"/>
                  </a:lnTo>
                  <a:lnTo>
                    <a:pt x="1172464" y="338455"/>
                  </a:lnTo>
                  <a:lnTo>
                    <a:pt x="1171320" y="339725"/>
                  </a:lnTo>
                  <a:lnTo>
                    <a:pt x="1170304" y="340995"/>
                  </a:lnTo>
                  <a:lnTo>
                    <a:pt x="1168527" y="342138"/>
                  </a:lnTo>
                  <a:lnTo>
                    <a:pt x="1165986" y="342900"/>
                  </a:lnTo>
                  <a:lnTo>
                    <a:pt x="1163573" y="343788"/>
                  </a:lnTo>
                  <a:lnTo>
                    <a:pt x="1160271" y="344424"/>
                  </a:lnTo>
                  <a:lnTo>
                    <a:pt x="1156080" y="344932"/>
                  </a:lnTo>
                  <a:lnTo>
                    <a:pt x="1152016" y="345440"/>
                  </a:lnTo>
                  <a:lnTo>
                    <a:pt x="1146682" y="345694"/>
                  </a:lnTo>
                  <a:lnTo>
                    <a:pt x="1140205" y="345694"/>
                  </a:lnTo>
                  <a:lnTo>
                    <a:pt x="1133982" y="345694"/>
                  </a:lnTo>
                  <a:lnTo>
                    <a:pt x="1114425" y="342900"/>
                  </a:lnTo>
                  <a:lnTo>
                    <a:pt x="1112011" y="342138"/>
                  </a:lnTo>
                  <a:lnTo>
                    <a:pt x="1110233" y="340995"/>
                  </a:lnTo>
                  <a:lnTo>
                    <a:pt x="1109090" y="339725"/>
                  </a:lnTo>
                  <a:lnTo>
                    <a:pt x="1108075" y="338455"/>
                  </a:lnTo>
                  <a:lnTo>
                    <a:pt x="1107566" y="336931"/>
                  </a:lnTo>
                  <a:lnTo>
                    <a:pt x="1107566" y="335280"/>
                  </a:lnTo>
                  <a:lnTo>
                    <a:pt x="1107566" y="32512"/>
                  </a:lnTo>
                  <a:lnTo>
                    <a:pt x="1107566" y="30861"/>
                  </a:lnTo>
                  <a:lnTo>
                    <a:pt x="1108075" y="29337"/>
                  </a:lnTo>
                  <a:lnTo>
                    <a:pt x="1133982" y="22098"/>
                  </a:lnTo>
                  <a:lnTo>
                    <a:pt x="1140205" y="22098"/>
                  </a:lnTo>
                  <a:close/>
                </a:path>
                <a:path w="1617345" h="349885">
                  <a:moveTo>
                    <a:pt x="191261" y="0"/>
                  </a:moveTo>
                  <a:lnTo>
                    <a:pt x="197357" y="0"/>
                  </a:lnTo>
                  <a:lnTo>
                    <a:pt x="202437" y="254"/>
                  </a:lnTo>
                  <a:lnTo>
                    <a:pt x="206375" y="762"/>
                  </a:lnTo>
                  <a:lnTo>
                    <a:pt x="210438" y="1270"/>
                  </a:lnTo>
                  <a:lnTo>
                    <a:pt x="222250" y="9017"/>
                  </a:lnTo>
                  <a:lnTo>
                    <a:pt x="222250" y="10668"/>
                  </a:lnTo>
                  <a:lnTo>
                    <a:pt x="222250" y="335788"/>
                  </a:lnTo>
                  <a:lnTo>
                    <a:pt x="222250" y="337566"/>
                  </a:lnTo>
                  <a:lnTo>
                    <a:pt x="221868" y="339090"/>
                  </a:lnTo>
                  <a:lnTo>
                    <a:pt x="220979" y="340360"/>
                  </a:lnTo>
                  <a:lnTo>
                    <a:pt x="220217" y="341630"/>
                  </a:lnTo>
                  <a:lnTo>
                    <a:pt x="218820" y="342646"/>
                  </a:lnTo>
                  <a:lnTo>
                    <a:pt x="216788" y="343408"/>
                  </a:lnTo>
                  <a:lnTo>
                    <a:pt x="214883" y="344297"/>
                  </a:lnTo>
                  <a:lnTo>
                    <a:pt x="212216" y="344805"/>
                  </a:lnTo>
                  <a:lnTo>
                    <a:pt x="208787" y="345186"/>
                  </a:lnTo>
                  <a:lnTo>
                    <a:pt x="205358" y="345567"/>
                  </a:lnTo>
                  <a:lnTo>
                    <a:pt x="201167" y="345694"/>
                  </a:lnTo>
                  <a:lnTo>
                    <a:pt x="196214" y="345694"/>
                  </a:lnTo>
                  <a:lnTo>
                    <a:pt x="191007" y="345694"/>
                  </a:lnTo>
                  <a:lnTo>
                    <a:pt x="186689" y="345567"/>
                  </a:lnTo>
                  <a:lnTo>
                    <a:pt x="183387" y="345186"/>
                  </a:lnTo>
                  <a:lnTo>
                    <a:pt x="180085" y="344805"/>
                  </a:lnTo>
                  <a:lnTo>
                    <a:pt x="177418" y="344297"/>
                  </a:lnTo>
                  <a:lnTo>
                    <a:pt x="175259" y="343408"/>
                  </a:lnTo>
                  <a:lnTo>
                    <a:pt x="173227" y="342646"/>
                  </a:lnTo>
                  <a:lnTo>
                    <a:pt x="171830" y="341630"/>
                  </a:lnTo>
                  <a:lnTo>
                    <a:pt x="170814" y="340360"/>
                  </a:lnTo>
                  <a:lnTo>
                    <a:pt x="169925" y="339090"/>
                  </a:lnTo>
                  <a:lnTo>
                    <a:pt x="169544" y="337566"/>
                  </a:lnTo>
                  <a:lnTo>
                    <a:pt x="169544" y="335788"/>
                  </a:lnTo>
                  <a:lnTo>
                    <a:pt x="169544" y="311276"/>
                  </a:lnTo>
                  <a:lnTo>
                    <a:pt x="133730" y="339725"/>
                  </a:lnTo>
                  <a:lnTo>
                    <a:pt x="92201" y="349885"/>
                  </a:lnTo>
                  <a:lnTo>
                    <a:pt x="80031" y="349267"/>
                  </a:lnTo>
                  <a:lnTo>
                    <a:pt x="41118" y="334799"/>
                  </a:lnTo>
                  <a:lnTo>
                    <a:pt x="15811" y="305048"/>
                  </a:lnTo>
                  <a:lnTo>
                    <a:pt x="2786" y="263687"/>
                  </a:lnTo>
                  <a:lnTo>
                    <a:pt x="0" y="228219"/>
                  </a:lnTo>
                  <a:lnTo>
                    <a:pt x="402" y="213834"/>
                  </a:lnTo>
                  <a:lnTo>
                    <a:pt x="6350" y="175133"/>
                  </a:lnTo>
                  <a:lnTo>
                    <a:pt x="24764" y="135000"/>
                  </a:lnTo>
                  <a:lnTo>
                    <a:pt x="54990" y="109474"/>
                  </a:lnTo>
                  <a:lnTo>
                    <a:pt x="96646" y="100584"/>
                  </a:lnTo>
                  <a:lnTo>
                    <a:pt x="105745" y="101060"/>
                  </a:lnTo>
                  <a:lnTo>
                    <a:pt x="145383" y="117490"/>
                  </a:lnTo>
                  <a:lnTo>
                    <a:pt x="160273" y="130301"/>
                  </a:lnTo>
                  <a:lnTo>
                    <a:pt x="160273" y="10668"/>
                  </a:lnTo>
                  <a:lnTo>
                    <a:pt x="160273" y="9017"/>
                  </a:lnTo>
                  <a:lnTo>
                    <a:pt x="160781" y="7493"/>
                  </a:lnTo>
                  <a:lnTo>
                    <a:pt x="161670" y="6223"/>
                  </a:lnTo>
                  <a:lnTo>
                    <a:pt x="162559" y="4825"/>
                  </a:lnTo>
                  <a:lnTo>
                    <a:pt x="185165" y="0"/>
                  </a:lnTo>
                  <a:lnTo>
                    <a:pt x="191261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5395" y="507491"/>
            <a:ext cx="5550408" cy="3428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900480" y="1597278"/>
            <a:ext cx="2308860" cy="4064000"/>
          </a:xfrm>
          <a:custGeom>
            <a:avLst/>
            <a:gdLst/>
            <a:ahLst/>
            <a:cxnLst/>
            <a:rect l="l" t="t" r="r" b="b"/>
            <a:pathLst>
              <a:path w="2308860" h="4064000">
                <a:moveTo>
                  <a:pt x="2077415" y="0"/>
                </a:moveTo>
                <a:lnTo>
                  <a:pt x="230822" y="0"/>
                </a:lnTo>
                <a:lnTo>
                  <a:pt x="184302" y="4685"/>
                </a:lnTo>
                <a:lnTo>
                  <a:pt x="140974" y="18125"/>
                </a:lnTo>
                <a:lnTo>
                  <a:pt x="101766" y="39393"/>
                </a:lnTo>
                <a:lnTo>
                  <a:pt x="67605" y="67564"/>
                </a:lnTo>
                <a:lnTo>
                  <a:pt x="39420" y="101711"/>
                </a:lnTo>
                <a:lnTo>
                  <a:pt x="18138" y="140910"/>
                </a:lnTo>
                <a:lnTo>
                  <a:pt x="4689" y="184234"/>
                </a:lnTo>
                <a:lnTo>
                  <a:pt x="0" y="230759"/>
                </a:lnTo>
                <a:lnTo>
                  <a:pt x="0" y="3833114"/>
                </a:lnTo>
                <a:lnTo>
                  <a:pt x="4689" y="3879642"/>
                </a:lnTo>
                <a:lnTo>
                  <a:pt x="18138" y="3922978"/>
                </a:lnTo>
                <a:lnTo>
                  <a:pt x="39420" y="3962193"/>
                </a:lnTo>
                <a:lnTo>
                  <a:pt x="67605" y="3996359"/>
                </a:lnTo>
                <a:lnTo>
                  <a:pt x="101766" y="4024549"/>
                </a:lnTo>
                <a:lnTo>
                  <a:pt x="140974" y="4045833"/>
                </a:lnTo>
                <a:lnTo>
                  <a:pt x="184302" y="4059284"/>
                </a:lnTo>
                <a:lnTo>
                  <a:pt x="230822" y="4063974"/>
                </a:lnTo>
                <a:lnTo>
                  <a:pt x="2077415" y="4063974"/>
                </a:lnTo>
                <a:lnTo>
                  <a:pt x="2123944" y="4059284"/>
                </a:lnTo>
                <a:lnTo>
                  <a:pt x="2167283" y="4045833"/>
                </a:lnTo>
                <a:lnTo>
                  <a:pt x="2206502" y="4024549"/>
                </a:lnTo>
                <a:lnTo>
                  <a:pt x="2240673" y="3996359"/>
                </a:lnTo>
                <a:lnTo>
                  <a:pt x="2268867" y="3962193"/>
                </a:lnTo>
                <a:lnTo>
                  <a:pt x="2290156" y="3922978"/>
                </a:lnTo>
                <a:lnTo>
                  <a:pt x="2303610" y="3879642"/>
                </a:lnTo>
                <a:lnTo>
                  <a:pt x="2308301" y="3833114"/>
                </a:lnTo>
                <a:lnTo>
                  <a:pt x="2308301" y="230759"/>
                </a:lnTo>
                <a:lnTo>
                  <a:pt x="2303610" y="184234"/>
                </a:lnTo>
                <a:lnTo>
                  <a:pt x="2290156" y="140910"/>
                </a:lnTo>
                <a:lnTo>
                  <a:pt x="2268867" y="101711"/>
                </a:lnTo>
                <a:lnTo>
                  <a:pt x="2240673" y="67564"/>
                </a:lnTo>
                <a:lnTo>
                  <a:pt x="2206502" y="39393"/>
                </a:lnTo>
                <a:lnTo>
                  <a:pt x="2167283" y="18125"/>
                </a:lnTo>
                <a:lnTo>
                  <a:pt x="2123944" y="4685"/>
                </a:lnTo>
                <a:lnTo>
                  <a:pt x="2077415" y="0"/>
                </a:lnTo>
                <a:close/>
              </a:path>
            </a:pathLst>
          </a:custGeom>
          <a:solidFill>
            <a:srgbClr val="D7D2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13866" y="1847142"/>
            <a:ext cx="2024380" cy="64198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 indent="322580">
              <a:lnSpc>
                <a:spcPts val="2200"/>
              </a:lnSpc>
              <a:spcBef>
                <a:spcPts val="550"/>
              </a:spcBef>
            </a:pP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Associations</a:t>
            </a:r>
            <a:r>
              <a:rPr sz="2200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sz="2100" spc="-25" dirty="0">
                <a:solidFill>
                  <a:srgbClr val="000000"/>
                </a:solidFill>
                <a:latin typeface="Calibri"/>
                <a:cs typeface="Calibri"/>
              </a:rPr>
              <a:t>é</a:t>
            </a:r>
            <a:r>
              <a:rPr sz="2200" spc="-25" dirty="0">
                <a:solidFill>
                  <a:srgbClr val="000000"/>
                </a:solidFill>
                <a:latin typeface="Times New Roman"/>
                <a:cs typeface="Times New Roman"/>
              </a:rPr>
              <a:t>dicamenteuses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30909" y="2805176"/>
            <a:ext cx="2047875" cy="2664460"/>
            <a:chOff x="1030909" y="2805176"/>
            <a:chExt cx="2047875" cy="2664460"/>
          </a:xfrm>
        </p:grpSpPr>
        <p:sp>
          <p:nvSpPr>
            <p:cNvPr id="6" name="object 6"/>
            <p:cNvSpPr/>
            <p:nvPr/>
          </p:nvSpPr>
          <p:spPr>
            <a:xfrm>
              <a:off x="1043609" y="2817876"/>
              <a:ext cx="2022475" cy="2639060"/>
            </a:xfrm>
            <a:custGeom>
              <a:avLst/>
              <a:gdLst/>
              <a:ahLst/>
              <a:cxnLst/>
              <a:rect l="l" t="t" r="r" b="b"/>
              <a:pathLst>
                <a:path w="2022475" h="2639060">
                  <a:moveTo>
                    <a:pt x="1819859" y="0"/>
                  </a:moveTo>
                  <a:lnTo>
                    <a:pt x="202196" y="0"/>
                  </a:lnTo>
                  <a:lnTo>
                    <a:pt x="155834" y="5334"/>
                  </a:lnTo>
                  <a:lnTo>
                    <a:pt x="113275" y="20533"/>
                  </a:lnTo>
                  <a:lnTo>
                    <a:pt x="75732" y="44387"/>
                  </a:lnTo>
                  <a:lnTo>
                    <a:pt x="44420" y="75687"/>
                  </a:lnTo>
                  <a:lnTo>
                    <a:pt x="20551" y="113226"/>
                  </a:lnTo>
                  <a:lnTo>
                    <a:pt x="5340" y="155794"/>
                  </a:lnTo>
                  <a:lnTo>
                    <a:pt x="0" y="202184"/>
                  </a:lnTo>
                  <a:lnTo>
                    <a:pt x="0" y="2436622"/>
                  </a:lnTo>
                  <a:lnTo>
                    <a:pt x="5340" y="2482971"/>
                  </a:lnTo>
                  <a:lnTo>
                    <a:pt x="20551" y="2525524"/>
                  </a:lnTo>
                  <a:lnTo>
                    <a:pt x="44420" y="2563065"/>
                  </a:lnTo>
                  <a:lnTo>
                    <a:pt x="75732" y="2594378"/>
                  </a:lnTo>
                  <a:lnTo>
                    <a:pt x="113275" y="2618250"/>
                  </a:lnTo>
                  <a:lnTo>
                    <a:pt x="155834" y="2633464"/>
                  </a:lnTo>
                  <a:lnTo>
                    <a:pt x="202196" y="2638806"/>
                  </a:lnTo>
                  <a:lnTo>
                    <a:pt x="1819859" y="2638806"/>
                  </a:lnTo>
                  <a:lnTo>
                    <a:pt x="1866208" y="2633464"/>
                  </a:lnTo>
                  <a:lnTo>
                    <a:pt x="1908761" y="2618250"/>
                  </a:lnTo>
                  <a:lnTo>
                    <a:pt x="1946302" y="2594378"/>
                  </a:lnTo>
                  <a:lnTo>
                    <a:pt x="1977616" y="2563065"/>
                  </a:lnTo>
                  <a:lnTo>
                    <a:pt x="2001487" y="2525524"/>
                  </a:lnTo>
                  <a:lnTo>
                    <a:pt x="2016701" y="2482971"/>
                  </a:lnTo>
                  <a:lnTo>
                    <a:pt x="2022043" y="2436622"/>
                  </a:lnTo>
                  <a:lnTo>
                    <a:pt x="2022043" y="202184"/>
                  </a:lnTo>
                  <a:lnTo>
                    <a:pt x="2016701" y="155794"/>
                  </a:lnTo>
                  <a:lnTo>
                    <a:pt x="2001487" y="113226"/>
                  </a:lnTo>
                  <a:lnTo>
                    <a:pt x="1977616" y="75687"/>
                  </a:lnTo>
                  <a:lnTo>
                    <a:pt x="1946302" y="44387"/>
                  </a:lnTo>
                  <a:lnTo>
                    <a:pt x="1908761" y="20533"/>
                  </a:lnTo>
                  <a:lnTo>
                    <a:pt x="1866208" y="5334"/>
                  </a:lnTo>
                  <a:lnTo>
                    <a:pt x="1819859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43609" y="2817876"/>
              <a:ext cx="2022475" cy="2639060"/>
            </a:xfrm>
            <a:custGeom>
              <a:avLst/>
              <a:gdLst/>
              <a:ahLst/>
              <a:cxnLst/>
              <a:rect l="l" t="t" r="r" b="b"/>
              <a:pathLst>
                <a:path w="2022475" h="2639060">
                  <a:moveTo>
                    <a:pt x="0" y="202184"/>
                  </a:moveTo>
                  <a:lnTo>
                    <a:pt x="5340" y="155794"/>
                  </a:lnTo>
                  <a:lnTo>
                    <a:pt x="20551" y="113226"/>
                  </a:lnTo>
                  <a:lnTo>
                    <a:pt x="44420" y="75687"/>
                  </a:lnTo>
                  <a:lnTo>
                    <a:pt x="75732" y="44387"/>
                  </a:lnTo>
                  <a:lnTo>
                    <a:pt x="113275" y="20533"/>
                  </a:lnTo>
                  <a:lnTo>
                    <a:pt x="155834" y="5334"/>
                  </a:lnTo>
                  <a:lnTo>
                    <a:pt x="202196" y="0"/>
                  </a:lnTo>
                  <a:lnTo>
                    <a:pt x="1819859" y="0"/>
                  </a:lnTo>
                  <a:lnTo>
                    <a:pt x="1866208" y="5334"/>
                  </a:lnTo>
                  <a:lnTo>
                    <a:pt x="1908761" y="20533"/>
                  </a:lnTo>
                  <a:lnTo>
                    <a:pt x="1946302" y="44387"/>
                  </a:lnTo>
                  <a:lnTo>
                    <a:pt x="1977616" y="75687"/>
                  </a:lnTo>
                  <a:lnTo>
                    <a:pt x="2001487" y="113226"/>
                  </a:lnTo>
                  <a:lnTo>
                    <a:pt x="2016701" y="155794"/>
                  </a:lnTo>
                  <a:lnTo>
                    <a:pt x="2022043" y="202184"/>
                  </a:lnTo>
                  <a:lnTo>
                    <a:pt x="2022043" y="2436622"/>
                  </a:lnTo>
                  <a:lnTo>
                    <a:pt x="2016701" y="2482971"/>
                  </a:lnTo>
                  <a:lnTo>
                    <a:pt x="2001487" y="2525524"/>
                  </a:lnTo>
                  <a:lnTo>
                    <a:pt x="1977616" y="2563065"/>
                  </a:lnTo>
                  <a:lnTo>
                    <a:pt x="1946302" y="2594378"/>
                  </a:lnTo>
                  <a:lnTo>
                    <a:pt x="1908761" y="2618250"/>
                  </a:lnTo>
                  <a:lnTo>
                    <a:pt x="1866208" y="2633464"/>
                  </a:lnTo>
                  <a:lnTo>
                    <a:pt x="1819859" y="2638806"/>
                  </a:lnTo>
                  <a:lnTo>
                    <a:pt x="202196" y="2638806"/>
                  </a:lnTo>
                  <a:lnTo>
                    <a:pt x="155834" y="2633464"/>
                  </a:lnTo>
                  <a:lnTo>
                    <a:pt x="113275" y="2618250"/>
                  </a:lnTo>
                  <a:lnTo>
                    <a:pt x="75732" y="2594378"/>
                  </a:lnTo>
                  <a:lnTo>
                    <a:pt x="44420" y="2563065"/>
                  </a:lnTo>
                  <a:lnTo>
                    <a:pt x="20551" y="2525524"/>
                  </a:lnTo>
                  <a:lnTo>
                    <a:pt x="5340" y="2482971"/>
                  </a:lnTo>
                  <a:lnTo>
                    <a:pt x="0" y="2436622"/>
                  </a:lnTo>
                  <a:lnTo>
                    <a:pt x="0" y="20218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52245" y="3157219"/>
            <a:ext cx="1805305" cy="189547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065" marR="5080" algn="ctr">
              <a:lnSpc>
                <a:spcPct val="91600"/>
              </a:lnSpc>
              <a:spcBef>
                <a:spcPts val="31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2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med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ayant</a:t>
            </a:r>
            <a:r>
              <a:rPr sz="2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même</a:t>
            </a:r>
            <a:r>
              <a:rPr sz="22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effet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indésirable</a:t>
            </a:r>
            <a:r>
              <a:rPr sz="2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Aminosides</a:t>
            </a:r>
            <a:r>
              <a:rPr sz="22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vancomycine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60" dirty="0">
                <a:solidFill>
                  <a:srgbClr val="FFFFFF"/>
                </a:solidFill>
                <a:latin typeface="Wingdings"/>
                <a:cs typeface="Wingdings"/>
              </a:rPr>
              <a:t></a:t>
            </a:r>
            <a:r>
              <a:rPr sz="22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nephrotoxicité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81883" y="1597278"/>
            <a:ext cx="2308225" cy="4064000"/>
          </a:xfrm>
          <a:custGeom>
            <a:avLst/>
            <a:gdLst/>
            <a:ahLst/>
            <a:cxnLst/>
            <a:rect l="l" t="t" r="r" b="b"/>
            <a:pathLst>
              <a:path w="2308225" h="4064000">
                <a:moveTo>
                  <a:pt x="2077465" y="0"/>
                </a:moveTo>
                <a:lnTo>
                  <a:pt x="230758" y="0"/>
                </a:lnTo>
                <a:lnTo>
                  <a:pt x="184271" y="4685"/>
                </a:lnTo>
                <a:lnTo>
                  <a:pt x="140964" y="18125"/>
                </a:lnTo>
                <a:lnTo>
                  <a:pt x="101767" y="39393"/>
                </a:lnTo>
                <a:lnTo>
                  <a:pt x="67611" y="67564"/>
                </a:lnTo>
                <a:lnTo>
                  <a:pt x="39426" y="101711"/>
                </a:lnTo>
                <a:lnTo>
                  <a:pt x="18143" y="140910"/>
                </a:lnTo>
                <a:lnTo>
                  <a:pt x="4690" y="184234"/>
                </a:lnTo>
                <a:lnTo>
                  <a:pt x="0" y="230759"/>
                </a:lnTo>
                <a:lnTo>
                  <a:pt x="0" y="3833114"/>
                </a:lnTo>
                <a:lnTo>
                  <a:pt x="4690" y="3879642"/>
                </a:lnTo>
                <a:lnTo>
                  <a:pt x="18143" y="3922978"/>
                </a:lnTo>
                <a:lnTo>
                  <a:pt x="39426" y="3962193"/>
                </a:lnTo>
                <a:lnTo>
                  <a:pt x="67611" y="3996359"/>
                </a:lnTo>
                <a:lnTo>
                  <a:pt x="101767" y="4024549"/>
                </a:lnTo>
                <a:lnTo>
                  <a:pt x="140964" y="4045833"/>
                </a:lnTo>
                <a:lnTo>
                  <a:pt x="184271" y="4059284"/>
                </a:lnTo>
                <a:lnTo>
                  <a:pt x="230758" y="4063974"/>
                </a:lnTo>
                <a:lnTo>
                  <a:pt x="2077465" y="4063974"/>
                </a:lnTo>
                <a:lnTo>
                  <a:pt x="2123953" y="4059284"/>
                </a:lnTo>
                <a:lnTo>
                  <a:pt x="2167260" y="4045833"/>
                </a:lnTo>
                <a:lnTo>
                  <a:pt x="2206457" y="4024549"/>
                </a:lnTo>
                <a:lnTo>
                  <a:pt x="2240613" y="3996359"/>
                </a:lnTo>
                <a:lnTo>
                  <a:pt x="2268798" y="3962193"/>
                </a:lnTo>
                <a:lnTo>
                  <a:pt x="2290081" y="3922978"/>
                </a:lnTo>
                <a:lnTo>
                  <a:pt x="2303534" y="3879642"/>
                </a:lnTo>
                <a:lnTo>
                  <a:pt x="2308225" y="3833114"/>
                </a:lnTo>
                <a:lnTo>
                  <a:pt x="2308225" y="230759"/>
                </a:lnTo>
                <a:lnTo>
                  <a:pt x="2303534" y="184234"/>
                </a:lnTo>
                <a:lnTo>
                  <a:pt x="2290081" y="140910"/>
                </a:lnTo>
                <a:lnTo>
                  <a:pt x="2268798" y="101711"/>
                </a:lnTo>
                <a:lnTo>
                  <a:pt x="2240613" y="67564"/>
                </a:lnTo>
                <a:lnTo>
                  <a:pt x="2206457" y="39393"/>
                </a:lnTo>
                <a:lnTo>
                  <a:pt x="2167260" y="18125"/>
                </a:lnTo>
                <a:lnTo>
                  <a:pt x="2123953" y="4685"/>
                </a:lnTo>
                <a:lnTo>
                  <a:pt x="2077465" y="0"/>
                </a:lnTo>
                <a:close/>
              </a:path>
            </a:pathLst>
          </a:custGeom>
          <a:solidFill>
            <a:srgbClr val="D7D2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803396" y="1847142"/>
            <a:ext cx="1464945" cy="64198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82880" marR="5080" indent="-170815">
              <a:lnSpc>
                <a:spcPts val="2200"/>
              </a:lnSpc>
              <a:spcBef>
                <a:spcPts val="550"/>
              </a:spcBef>
            </a:pPr>
            <a:r>
              <a:rPr sz="2200" b="1" i="1" spc="-35" dirty="0">
                <a:latin typeface="Times New Roman"/>
                <a:cs typeface="Times New Roman"/>
              </a:rPr>
              <a:t>Formulation </a:t>
            </a:r>
            <a:r>
              <a:rPr sz="2200" b="1" i="1" spc="-10" dirty="0">
                <a:latin typeface="Times New Roman"/>
                <a:cs typeface="Times New Roman"/>
              </a:rPr>
              <a:t>galénique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599941" y="2805176"/>
            <a:ext cx="1872614" cy="2664460"/>
            <a:chOff x="3599941" y="2805176"/>
            <a:chExt cx="1872614" cy="2664460"/>
          </a:xfrm>
        </p:grpSpPr>
        <p:sp>
          <p:nvSpPr>
            <p:cNvPr id="12" name="object 12"/>
            <p:cNvSpPr/>
            <p:nvPr/>
          </p:nvSpPr>
          <p:spPr>
            <a:xfrm>
              <a:off x="3612641" y="2817876"/>
              <a:ext cx="1847214" cy="2639060"/>
            </a:xfrm>
            <a:custGeom>
              <a:avLst/>
              <a:gdLst/>
              <a:ahLst/>
              <a:cxnLst/>
              <a:rect l="l" t="t" r="r" b="b"/>
              <a:pathLst>
                <a:path w="1847214" h="2639060">
                  <a:moveTo>
                    <a:pt x="1662049" y="0"/>
                  </a:moveTo>
                  <a:lnTo>
                    <a:pt x="184658" y="0"/>
                  </a:lnTo>
                  <a:lnTo>
                    <a:pt x="135569" y="6596"/>
                  </a:lnTo>
                  <a:lnTo>
                    <a:pt x="91458" y="25211"/>
                  </a:lnTo>
                  <a:lnTo>
                    <a:pt x="54086" y="54086"/>
                  </a:lnTo>
                  <a:lnTo>
                    <a:pt x="25211" y="91458"/>
                  </a:lnTo>
                  <a:lnTo>
                    <a:pt x="6596" y="135569"/>
                  </a:lnTo>
                  <a:lnTo>
                    <a:pt x="0" y="184658"/>
                  </a:lnTo>
                  <a:lnTo>
                    <a:pt x="0" y="2454148"/>
                  </a:lnTo>
                  <a:lnTo>
                    <a:pt x="6596" y="2503236"/>
                  </a:lnTo>
                  <a:lnTo>
                    <a:pt x="25211" y="2547347"/>
                  </a:lnTo>
                  <a:lnTo>
                    <a:pt x="54086" y="2584719"/>
                  </a:lnTo>
                  <a:lnTo>
                    <a:pt x="91458" y="2613594"/>
                  </a:lnTo>
                  <a:lnTo>
                    <a:pt x="135569" y="2632209"/>
                  </a:lnTo>
                  <a:lnTo>
                    <a:pt x="184658" y="2638806"/>
                  </a:lnTo>
                  <a:lnTo>
                    <a:pt x="1662049" y="2638806"/>
                  </a:lnTo>
                  <a:lnTo>
                    <a:pt x="1711137" y="2632209"/>
                  </a:lnTo>
                  <a:lnTo>
                    <a:pt x="1755248" y="2613594"/>
                  </a:lnTo>
                  <a:lnTo>
                    <a:pt x="1792620" y="2584719"/>
                  </a:lnTo>
                  <a:lnTo>
                    <a:pt x="1821495" y="2547347"/>
                  </a:lnTo>
                  <a:lnTo>
                    <a:pt x="1840110" y="2503236"/>
                  </a:lnTo>
                  <a:lnTo>
                    <a:pt x="1846707" y="2454148"/>
                  </a:lnTo>
                  <a:lnTo>
                    <a:pt x="1846707" y="184658"/>
                  </a:lnTo>
                  <a:lnTo>
                    <a:pt x="1840110" y="135569"/>
                  </a:lnTo>
                  <a:lnTo>
                    <a:pt x="1821495" y="91458"/>
                  </a:lnTo>
                  <a:lnTo>
                    <a:pt x="1792620" y="54086"/>
                  </a:lnTo>
                  <a:lnTo>
                    <a:pt x="1755248" y="25211"/>
                  </a:lnTo>
                  <a:lnTo>
                    <a:pt x="1711137" y="6596"/>
                  </a:lnTo>
                  <a:lnTo>
                    <a:pt x="1662049" y="0"/>
                  </a:lnTo>
                  <a:close/>
                </a:path>
              </a:pathLst>
            </a:custGeom>
            <a:solidFill>
              <a:srgbClr val="5667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12641" y="2817876"/>
              <a:ext cx="1847214" cy="2639060"/>
            </a:xfrm>
            <a:custGeom>
              <a:avLst/>
              <a:gdLst/>
              <a:ahLst/>
              <a:cxnLst/>
              <a:rect l="l" t="t" r="r" b="b"/>
              <a:pathLst>
                <a:path w="1847214" h="2639060">
                  <a:moveTo>
                    <a:pt x="0" y="184658"/>
                  </a:moveTo>
                  <a:lnTo>
                    <a:pt x="6596" y="135569"/>
                  </a:lnTo>
                  <a:lnTo>
                    <a:pt x="25211" y="91458"/>
                  </a:lnTo>
                  <a:lnTo>
                    <a:pt x="54086" y="54086"/>
                  </a:lnTo>
                  <a:lnTo>
                    <a:pt x="91458" y="25211"/>
                  </a:lnTo>
                  <a:lnTo>
                    <a:pt x="135569" y="6596"/>
                  </a:lnTo>
                  <a:lnTo>
                    <a:pt x="184658" y="0"/>
                  </a:lnTo>
                  <a:lnTo>
                    <a:pt x="1662049" y="0"/>
                  </a:lnTo>
                  <a:lnTo>
                    <a:pt x="1711137" y="6596"/>
                  </a:lnTo>
                  <a:lnTo>
                    <a:pt x="1755248" y="25211"/>
                  </a:lnTo>
                  <a:lnTo>
                    <a:pt x="1792620" y="54086"/>
                  </a:lnTo>
                  <a:lnTo>
                    <a:pt x="1821495" y="91458"/>
                  </a:lnTo>
                  <a:lnTo>
                    <a:pt x="1840110" y="135569"/>
                  </a:lnTo>
                  <a:lnTo>
                    <a:pt x="1846707" y="184658"/>
                  </a:lnTo>
                  <a:lnTo>
                    <a:pt x="1846707" y="2454148"/>
                  </a:lnTo>
                  <a:lnTo>
                    <a:pt x="1840110" y="2503236"/>
                  </a:lnTo>
                  <a:lnTo>
                    <a:pt x="1821495" y="2547347"/>
                  </a:lnTo>
                  <a:lnTo>
                    <a:pt x="1792620" y="2584719"/>
                  </a:lnTo>
                  <a:lnTo>
                    <a:pt x="1755248" y="2613594"/>
                  </a:lnTo>
                  <a:lnTo>
                    <a:pt x="1711137" y="2632209"/>
                  </a:lnTo>
                  <a:lnTo>
                    <a:pt x="1662049" y="2638806"/>
                  </a:lnTo>
                  <a:lnTo>
                    <a:pt x="184658" y="2638806"/>
                  </a:lnTo>
                  <a:lnTo>
                    <a:pt x="135569" y="2632209"/>
                  </a:lnTo>
                  <a:lnTo>
                    <a:pt x="91458" y="2613594"/>
                  </a:lnTo>
                  <a:lnTo>
                    <a:pt x="54086" y="2584719"/>
                  </a:lnTo>
                  <a:lnTo>
                    <a:pt x="25211" y="2547347"/>
                  </a:lnTo>
                  <a:lnTo>
                    <a:pt x="6596" y="2503236"/>
                  </a:lnTo>
                  <a:lnTo>
                    <a:pt x="0" y="2454148"/>
                  </a:lnTo>
                  <a:lnTo>
                    <a:pt x="0" y="184658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754628" y="3157219"/>
            <a:ext cx="1563370" cy="189547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065" marR="5080" indent="-635" algn="ctr">
              <a:lnSpc>
                <a:spcPct val="91600"/>
              </a:lnSpc>
              <a:spcBef>
                <a:spcPts val="315"/>
              </a:spcBef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Mauvaise conservation: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Capsules</a:t>
            </a:r>
            <a:r>
              <a:rPr sz="22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tétracyclines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altérées</a:t>
            </a:r>
            <a:r>
              <a:rPr sz="22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→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néphropathie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863209" y="1597278"/>
            <a:ext cx="2308860" cy="4064000"/>
          </a:xfrm>
          <a:custGeom>
            <a:avLst/>
            <a:gdLst/>
            <a:ahLst/>
            <a:cxnLst/>
            <a:rect l="l" t="t" r="r" b="b"/>
            <a:pathLst>
              <a:path w="2308859" h="4064000">
                <a:moveTo>
                  <a:pt x="2077465" y="0"/>
                </a:moveTo>
                <a:lnTo>
                  <a:pt x="230886" y="0"/>
                </a:lnTo>
                <a:lnTo>
                  <a:pt x="184356" y="4685"/>
                </a:lnTo>
                <a:lnTo>
                  <a:pt x="141017" y="18125"/>
                </a:lnTo>
                <a:lnTo>
                  <a:pt x="101798" y="39393"/>
                </a:lnTo>
                <a:lnTo>
                  <a:pt x="67627" y="67564"/>
                </a:lnTo>
                <a:lnTo>
                  <a:pt x="39433" y="101711"/>
                </a:lnTo>
                <a:lnTo>
                  <a:pt x="18145" y="140910"/>
                </a:lnTo>
                <a:lnTo>
                  <a:pt x="4691" y="184234"/>
                </a:lnTo>
                <a:lnTo>
                  <a:pt x="0" y="230759"/>
                </a:lnTo>
                <a:lnTo>
                  <a:pt x="0" y="3833114"/>
                </a:lnTo>
                <a:lnTo>
                  <a:pt x="4691" y="3879642"/>
                </a:lnTo>
                <a:lnTo>
                  <a:pt x="18145" y="3922978"/>
                </a:lnTo>
                <a:lnTo>
                  <a:pt x="39433" y="3962193"/>
                </a:lnTo>
                <a:lnTo>
                  <a:pt x="67627" y="3996359"/>
                </a:lnTo>
                <a:lnTo>
                  <a:pt x="101798" y="4024549"/>
                </a:lnTo>
                <a:lnTo>
                  <a:pt x="141017" y="4045833"/>
                </a:lnTo>
                <a:lnTo>
                  <a:pt x="184356" y="4059284"/>
                </a:lnTo>
                <a:lnTo>
                  <a:pt x="230886" y="4063974"/>
                </a:lnTo>
                <a:lnTo>
                  <a:pt x="2077465" y="4063974"/>
                </a:lnTo>
                <a:lnTo>
                  <a:pt x="2123995" y="4059284"/>
                </a:lnTo>
                <a:lnTo>
                  <a:pt x="2167334" y="4045833"/>
                </a:lnTo>
                <a:lnTo>
                  <a:pt x="2206553" y="4024549"/>
                </a:lnTo>
                <a:lnTo>
                  <a:pt x="2240724" y="3996359"/>
                </a:lnTo>
                <a:lnTo>
                  <a:pt x="2268918" y="3962193"/>
                </a:lnTo>
                <a:lnTo>
                  <a:pt x="2290206" y="3922978"/>
                </a:lnTo>
                <a:lnTo>
                  <a:pt x="2303660" y="3879642"/>
                </a:lnTo>
                <a:lnTo>
                  <a:pt x="2308351" y="3833114"/>
                </a:lnTo>
                <a:lnTo>
                  <a:pt x="2308351" y="230759"/>
                </a:lnTo>
                <a:lnTo>
                  <a:pt x="2303660" y="184234"/>
                </a:lnTo>
                <a:lnTo>
                  <a:pt x="2290206" y="140910"/>
                </a:lnTo>
                <a:lnTo>
                  <a:pt x="2268918" y="101711"/>
                </a:lnTo>
                <a:lnTo>
                  <a:pt x="2240724" y="67564"/>
                </a:lnTo>
                <a:lnTo>
                  <a:pt x="2206553" y="39393"/>
                </a:lnTo>
                <a:lnTo>
                  <a:pt x="2167334" y="18125"/>
                </a:lnTo>
                <a:lnTo>
                  <a:pt x="2123995" y="4685"/>
                </a:lnTo>
                <a:lnTo>
                  <a:pt x="2077465" y="0"/>
                </a:lnTo>
                <a:close/>
              </a:path>
            </a:pathLst>
          </a:custGeom>
          <a:solidFill>
            <a:srgbClr val="D7D2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041263" y="1847142"/>
            <a:ext cx="1951989" cy="64198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 indent="716280">
              <a:lnSpc>
                <a:spcPts val="2200"/>
              </a:lnSpc>
              <a:spcBef>
                <a:spcPts val="550"/>
              </a:spcBef>
            </a:pPr>
            <a:r>
              <a:rPr sz="2200" b="1" i="1" spc="-20" dirty="0">
                <a:latin typeface="Times New Roman"/>
                <a:cs typeface="Times New Roman"/>
              </a:rPr>
              <a:t>Voie </a:t>
            </a:r>
            <a:r>
              <a:rPr sz="2200" b="1" i="1" spc="-10" dirty="0">
                <a:latin typeface="Times New Roman"/>
                <a:cs typeface="Times New Roman"/>
              </a:rPr>
              <a:t>d’administration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081395" y="2803779"/>
            <a:ext cx="1871980" cy="2667000"/>
            <a:chOff x="6081395" y="2803779"/>
            <a:chExt cx="1871980" cy="2667000"/>
          </a:xfrm>
        </p:grpSpPr>
        <p:sp>
          <p:nvSpPr>
            <p:cNvPr id="18" name="object 18"/>
            <p:cNvSpPr/>
            <p:nvPr/>
          </p:nvSpPr>
          <p:spPr>
            <a:xfrm>
              <a:off x="6094095" y="2816479"/>
              <a:ext cx="1846580" cy="2641600"/>
            </a:xfrm>
            <a:custGeom>
              <a:avLst/>
              <a:gdLst/>
              <a:ahLst/>
              <a:cxnLst/>
              <a:rect l="l" t="t" r="r" b="b"/>
              <a:pathLst>
                <a:path w="1846579" h="2641600">
                  <a:moveTo>
                    <a:pt x="1661922" y="0"/>
                  </a:moveTo>
                  <a:lnTo>
                    <a:pt x="184657" y="0"/>
                  </a:lnTo>
                  <a:lnTo>
                    <a:pt x="135569" y="6596"/>
                  </a:lnTo>
                  <a:lnTo>
                    <a:pt x="91458" y="25211"/>
                  </a:lnTo>
                  <a:lnTo>
                    <a:pt x="54086" y="54086"/>
                  </a:lnTo>
                  <a:lnTo>
                    <a:pt x="25211" y="91458"/>
                  </a:lnTo>
                  <a:lnTo>
                    <a:pt x="6596" y="135569"/>
                  </a:lnTo>
                  <a:lnTo>
                    <a:pt x="0" y="184658"/>
                  </a:lnTo>
                  <a:lnTo>
                    <a:pt x="0" y="2456942"/>
                  </a:lnTo>
                  <a:lnTo>
                    <a:pt x="6596" y="2506030"/>
                  </a:lnTo>
                  <a:lnTo>
                    <a:pt x="25211" y="2550141"/>
                  </a:lnTo>
                  <a:lnTo>
                    <a:pt x="54086" y="2587513"/>
                  </a:lnTo>
                  <a:lnTo>
                    <a:pt x="91458" y="2616388"/>
                  </a:lnTo>
                  <a:lnTo>
                    <a:pt x="135569" y="2635003"/>
                  </a:lnTo>
                  <a:lnTo>
                    <a:pt x="184657" y="2641600"/>
                  </a:lnTo>
                  <a:lnTo>
                    <a:pt x="1661922" y="2641600"/>
                  </a:lnTo>
                  <a:lnTo>
                    <a:pt x="1711010" y="2635003"/>
                  </a:lnTo>
                  <a:lnTo>
                    <a:pt x="1755121" y="2616388"/>
                  </a:lnTo>
                  <a:lnTo>
                    <a:pt x="1792493" y="2587513"/>
                  </a:lnTo>
                  <a:lnTo>
                    <a:pt x="1821368" y="2550141"/>
                  </a:lnTo>
                  <a:lnTo>
                    <a:pt x="1839983" y="2506030"/>
                  </a:lnTo>
                  <a:lnTo>
                    <a:pt x="1846579" y="2456942"/>
                  </a:lnTo>
                  <a:lnTo>
                    <a:pt x="1846579" y="184658"/>
                  </a:lnTo>
                  <a:lnTo>
                    <a:pt x="1839983" y="135569"/>
                  </a:lnTo>
                  <a:lnTo>
                    <a:pt x="1821368" y="91458"/>
                  </a:lnTo>
                  <a:lnTo>
                    <a:pt x="1792493" y="54086"/>
                  </a:lnTo>
                  <a:lnTo>
                    <a:pt x="1755121" y="25211"/>
                  </a:lnTo>
                  <a:lnTo>
                    <a:pt x="1711010" y="6596"/>
                  </a:lnTo>
                  <a:lnTo>
                    <a:pt x="1661922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94095" y="2816479"/>
              <a:ext cx="1846580" cy="2641600"/>
            </a:xfrm>
            <a:custGeom>
              <a:avLst/>
              <a:gdLst/>
              <a:ahLst/>
              <a:cxnLst/>
              <a:rect l="l" t="t" r="r" b="b"/>
              <a:pathLst>
                <a:path w="1846579" h="2641600">
                  <a:moveTo>
                    <a:pt x="0" y="184658"/>
                  </a:moveTo>
                  <a:lnTo>
                    <a:pt x="6596" y="135569"/>
                  </a:lnTo>
                  <a:lnTo>
                    <a:pt x="25211" y="91458"/>
                  </a:lnTo>
                  <a:lnTo>
                    <a:pt x="54086" y="54086"/>
                  </a:lnTo>
                  <a:lnTo>
                    <a:pt x="91458" y="25211"/>
                  </a:lnTo>
                  <a:lnTo>
                    <a:pt x="135569" y="6596"/>
                  </a:lnTo>
                  <a:lnTo>
                    <a:pt x="184657" y="0"/>
                  </a:lnTo>
                  <a:lnTo>
                    <a:pt x="1661922" y="0"/>
                  </a:lnTo>
                  <a:lnTo>
                    <a:pt x="1711010" y="6596"/>
                  </a:lnTo>
                  <a:lnTo>
                    <a:pt x="1755121" y="25211"/>
                  </a:lnTo>
                  <a:lnTo>
                    <a:pt x="1792493" y="54086"/>
                  </a:lnTo>
                  <a:lnTo>
                    <a:pt x="1821368" y="91458"/>
                  </a:lnTo>
                  <a:lnTo>
                    <a:pt x="1839983" y="135569"/>
                  </a:lnTo>
                  <a:lnTo>
                    <a:pt x="1846579" y="184658"/>
                  </a:lnTo>
                  <a:lnTo>
                    <a:pt x="1846579" y="2456942"/>
                  </a:lnTo>
                  <a:lnTo>
                    <a:pt x="1839983" y="2506030"/>
                  </a:lnTo>
                  <a:lnTo>
                    <a:pt x="1821368" y="2550141"/>
                  </a:lnTo>
                  <a:lnTo>
                    <a:pt x="1792493" y="2587513"/>
                  </a:lnTo>
                  <a:lnTo>
                    <a:pt x="1755121" y="2616388"/>
                  </a:lnTo>
                  <a:lnTo>
                    <a:pt x="1711010" y="2635003"/>
                  </a:lnTo>
                  <a:lnTo>
                    <a:pt x="1661922" y="2641600"/>
                  </a:lnTo>
                  <a:lnTo>
                    <a:pt x="184657" y="2641600"/>
                  </a:lnTo>
                  <a:lnTo>
                    <a:pt x="135569" y="2635003"/>
                  </a:lnTo>
                  <a:lnTo>
                    <a:pt x="91458" y="2616388"/>
                  </a:lnTo>
                  <a:lnTo>
                    <a:pt x="54086" y="2587513"/>
                  </a:lnTo>
                  <a:lnTo>
                    <a:pt x="25211" y="2550141"/>
                  </a:lnTo>
                  <a:lnTo>
                    <a:pt x="6596" y="2506030"/>
                  </a:lnTo>
                  <a:lnTo>
                    <a:pt x="0" y="2456942"/>
                  </a:lnTo>
                  <a:lnTo>
                    <a:pt x="0" y="18465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228969" y="2978023"/>
            <a:ext cx="1580515" cy="22536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00025" marR="191135" indent="-1905" algn="ctr">
              <a:lnSpc>
                <a:spcPct val="91600"/>
              </a:lnSpc>
              <a:spcBef>
                <a:spcPts val="315"/>
              </a:spcBef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Effet ulcerigène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des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AINS</a:t>
            </a:r>
            <a:endParaRPr sz="2200">
              <a:latin typeface="Calibri"/>
              <a:cs typeface="Calibri"/>
            </a:endParaRPr>
          </a:p>
          <a:p>
            <a:pPr marL="12065" marR="5080" indent="-635" algn="ctr">
              <a:lnSpc>
                <a:spcPct val="127099"/>
              </a:lnSpc>
              <a:spcBef>
                <a:spcPts val="5"/>
              </a:spcBef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Voie</a:t>
            </a:r>
            <a:r>
              <a:rPr sz="22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IV++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Voie</a:t>
            </a:r>
            <a:r>
              <a:rPr sz="22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orale</a:t>
            </a:r>
            <a:r>
              <a:rPr sz="22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+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Voie</a:t>
            </a:r>
            <a:r>
              <a:rPr sz="22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locale+/-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4991" y="1178069"/>
            <a:ext cx="3965575" cy="797560"/>
            <a:chOff x="284991" y="1178069"/>
            <a:chExt cx="3965575" cy="7975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991" y="1178069"/>
              <a:ext cx="3965441" cy="7970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32" y="1196720"/>
              <a:ext cx="3888422" cy="72008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3532" y="1196720"/>
              <a:ext cx="3888740" cy="720090"/>
            </a:xfrm>
            <a:custGeom>
              <a:avLst/>
              <a:gdLst/>
              <a:ahLst/>
              <a:cxnLst/>
              <a:rect l="l" t="t" r="r" b="b"/>
              <a:pathLst>
                <a:path w="3888740" h="720089">
                  <a:moveTo>
                    <a:pt x="0" y="120014"/>
                  </a:moveTo>
                  <a:lnTo>
                    <a:pt x="9431" y="73294"/>
                  </a:lnTo>
                  <a:lnTo>
                    <a:pt x="35152" y="35147"/>
                  </a:lnTo>
                  <a:lnTo>
                    <a:pt x="73300" y="9429"/>
                  </a:lnTo>
                  <a:lnTo>
                    <a:pt x="120014" y="0"/>
                  </a:lnTo>
                  <a:lnTo>
                    <a:pt x="3768407" y="0"/>
                  </a:lnTo>
                  <a:lnTo>
                    <a:pt x="3815127" y="9429"/>
                  </a:lnTo>
                  <a:lnTo>
                    <a:pt x="3853275" y="35147"/>
                  </a:lnTo>
                  <a:lnTo>
                    <a:pt x="3878992" y="73294"/>
                  </a:lnTo>
                  <a:lnTo>
                    <a:pt x="3888422" y="120014"/>
                  </a:lnTo>
                  <a:lnTo>
                    <a:pt x="3888422" y="600075"/>
                  </a:lnTo>
                  <a:lnTo>
                    <a:pt x="3878992" y="646795"/>
                  </a:lnTo>
                  <a:lnTo>
                    <a:pt x="3853275" y="684942"/>
                  </a:lnTo>
                  <a:lnTo>
                    <a:pt x="3815127" y="710660"/>
                  </a:lnTo>
                  <a:lnTo>
                    <a:pt x="3768407" y="720089"/>
                  </a:lnTo>
                  <a:lnTo>
                    <a:pt x="120014" y="720089"/>
                  </a:lnTo>
                  <a:lnTo>
                    <a:pt x="73300" y="710660"/>
                  </a:lnTo>
                  <a:lnTo>
                    <a:pt x="35152" y="684942"/>
                  </a:lnTo>
                  <a:lnTo>
                    <a:pt x="9431" y="646795"/>
                  </a:lnTo>
                  <a:lnTo>
                    <a:pt x="0" y="600075"/>
                  </a:lnTo>
                  <a:lnTo>
                    <a:pt x="0" y="120014"/>
                  </a:lnTo>
                  <a:close/>
                </a:path>
              </a:pathLst>
            </a:custGeom>
            <a:ln w="9525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01979" y="1363169"/>
            <a:ext cx="252984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30" dirty="0">
                <a:solidFill>
                  <a:srgbClr val="000000"/>
                </a:solidFill>
                <a:latin typeface="Times New Roman"/>
                <a:cs typeface="Times New Roman"/>
              </a:rPr>
              <a:t>Population</a:t>
            </a:r>
            <a:r>
              <a:rPr sz="2100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rgbClr val="000000"/>
                </a:solidFill>
                <a:latin typeface="Times New Roman"/>
                <a:cs typeface="Times New Roman"/>
              </a:rPr>
              <a:t>pédiatrique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9514" y="2366898"/>
            <a:ext cx="4248785" cy="2862580"/>
          </a:xfrm>
          <a:prstGeom prst="rect">
            <a:avLst/>
          </a:prstGeom>
          <a:ln w="25400">
            <a:solidFill>
              <a:srgbClr val="8063A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91440" marR="472440" indent="90170">
              <a:lnSpc>
                <a:spcPts val="3600"/>
              </a:lnSpc>
              <a:spcBef>
                <a:spcPts val="185"/>
              </a:spcBef>
              <a:buSzPct val="95000"/>
              <a:buFont typeface="Arial"/>
              <a:buChar char="•"/>
              <a:tabLst>
                <a:tab pos="181610" algn="l"/>
              </a:tabLst>
            </a:pPr>
            <a:r>
              <a:rPr sz="2000" dirty="0">
                <a:latin typeface="Calibri"/>
                <a:cs typeface="Calibri"/>
              </a:rPr>
              <a:t>Particularité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Pharmacocinétique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et </a:t>
            </a:r>
            <a:r>
              <a:rPr sz="2000" spc="-10" dirty="0">
                <a:latin typeface="Calibri"/>
                <a:cs typeface="Calibri"/>
              </a:rPr>
              <a:t>pharmacodynamique</a:t>
            </a:r>
            <a:endParaRPr sz="2000">
              <a:latin typeface="Calibri"/>
              <a:cs typeface="Calibri"/>
            </a:endParaRPr>
          </a:p>
          <a:p>
            <a:pPr marL="180975" indent="-90170">
              <a:lnSpc>
                <a:spcPct val="100000"/>
              </a:lnSpc>
              <a:spcBef>
                <a:spcPts val="880"/>
              </a:spcBef>
              <a:buSzPct val="95000"/>
              <a:buFont typeface="Arial"/>
              <a:buChar char="•"/>
              <a:tabLst>
                <a:tab pos="181610" algn="l"/>
              </a:tabLst>
            </a:pPr>
            <a:r>
              <a:rPr sz="2000" dirty="0">
                <a:latin typeface="Calibri"/>
                <a:cs typeface="Calibri"/>
              </a:rPr>
              <a:t>Absence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galénique</a:t>
            </a:r>
            <a:endParaRPr sz="20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200"/>
              </a:spcBef>
            </a:pPr>
            <a:r>
              <a:rPr sz="2000" spc="-10" dirty="0">
                <a:latin typeface="Calibri"/>
                <a:cs typeface="Calibri"/>
              </a:rPr>
              <a:t>pédiatrique.</a:t>
            </a:r>
            <a:endParaRPr sz="2000">
              <a:latin typeface="Calibri"/>
              <a:cs typeface="Calibri"/>
            </a:endParaRPr>
          </a:p>
          <a:p>
            <a:pPr marL="180975" indent="-90170">
              <a:lnSpc>
                <a:spcPct val="100000"/>
              </a:lnSpc>
              <a:spcBef>
                <a:spcPts val="1200"/>
              </a:spcBef>
              <a:buSzPct val="95000"/>
              <a:buFont typeface="Arial"/>
              <a:buChar char="•"/>
              <a:tabLst>
                <a:tab pos="181610" algn="l"/>
              </a:tabLst>
            </a:pPr>
            <a:r>
              <a:rPr sz="2000" dirty="0">
                <a:latin typeface="Calibri"/>
                <a:cs typeface="Calibri"/>
              </a:rPr>
              <a:t>Absence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posologie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pédiatrique.</a:t>
            </a:r>
            <a:endParaRPr sz="2000">
              <a:latin typeface="Calibri"/>
              <a:cs typeface="Calibri"/>
            </a:endParaRPr>
          </a:p>
          <a:p>
            <a:pPr marL="180975" indent="-90170">
              <a:lnSpc>
                <a:spcPct val="100000"/>
              </a:lnSpc>
              <a:spcBef>
                <a:spcPts val="1200"/>
              </a:spcBef>
              <a:buSzPct val="95000"/>
              <a:buFont typeface="Arial"/>
              <a:buChar char="•"/>
              <a:tabLst>
                <a:tab pos="181610" algn="l"/>
              </a:tabLst>
            </a:pPr>
            <a:r>
              <a:rPr sz="2000" dirty="0">
                <a:latin typeface="Calibri"/>
                <a:cs typeface="Calibri"/>
              </a:rPr>
              <a:t>Absence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d'indication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pédiatrique.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04872" y="525780"/>
            <a:ext cx="3945636" cy="315467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4605528" y="1178069"/>
            <a:ext cx="4037329" cy="797560"/>
            <a:chOff x="4605528" y="1178069"/>
            <a:chExt cx="4037329" cy="79756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05528" y="1178069"/>
              <a:ext cx="4037075" cy="7970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44009" y="1196720"/>
              <a:ext cx="3960494" cy="72008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644009" y="1196720"/>
              <a:ext cx="3960495" cy="720090"/>
            </a:xfrm>
            <a:custGeom>
              <a:avLst/>
              <a:gdLst/>
              <a:ahLst/>
              <a:cxnLst/>
              <a:rect l="l" t="t" r="r" b="b"/>
              <a:pathLst>
                <a:path w="3960495" h="720089">
                  <a:moveTo>
                    <a:pt x="0" y="120014"/>
                  </a:moveTo>
                  <a:lnTo>
                    <a:pt x="9429" y="73294"/>
                  </a:lnTo>
                  <a:lnTo>
                    <a:pt x="35147" y="35147"/>
                  </a:lnTo>
                  <a:lnTo>
                    <a:pt x="73294" y="9429"/>
                  </a:lnTo>
                  <a:lnTo>
                    <a:pt x="120014" y="0"/>
                  </a:lnTo>
                  <a:lnTo>
                    <a:pt x="3840480" y="0"/>
                  </a:lnTo>
                  <a:lnTo>
                    <a:pt x="3887146" y="9429"/>
                  </a:lnTo>
                  <a:lnTo>
                    <a:pt x="3925300" y="35147"/>
                  </a:lnTo>
                  <a:lnTo>
                    <a:pt x="3951047" y="73294"/>
                  </a:lnTo>
                  <a:lnTo>
                    <a:pt x="3960494" y="120014"/>
                  </a:lnTo>
                  <a:lnTo>
                    <a:pt x="3960494" y="600075"/>
                  </a:lnTo>
                  <a:lnTo>
                    <a:pt x="3951047" y="646795"/>
                  </a:lnTo>
                  <a:lnTo>
                    <a:pt x="3925300" y="684942"/>
                  </a:lnTo>
                  <a:lnTo>
                    <a:pt x="3887146" y="710660"/>
                  </a:lnTo>
                  <a:lnTo>
                    <a:pt x="3840480" y="720089"/>
                  </a:lnTo>
                  <a:lnTo>
                    <a:pt x="120014" y="720089"/>
                  </a:lnTo>
                  <a:lnTo>
                    <a:pt x="73294" y="710660"/>
                  </a:lnTo>
                  <a:lnTo>
                    <a:pt x="35147" y="684942"/>
                  </a:lnTo>
                  <a:lnTo>
                    <a:pt x="9429" y="646795"/>
                  </a:lnTo>
                  <a:lnTo>
                    <a:pt x="0" y="600075"/>
                  </a:lnTo>
                  <a:lnTo>
                    <a:pt x="0" y="120014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380735" y="1363169"/>
            <a:ext cx="248729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b="1" i="1" spc="-30" dirty="0">
                <a:latin typeface="Times New Roman"/>
                <a:cs typeface="Times New Roman"/>
              </a:rPr>
              <a:t>Population</a:t>
            </a:r>
            <a:r>
              <a:rPr sz="2100" b="1" i="1" spc="-70" dirty="0">
                <a:latin typeface="Times New Roman"/>
                <a:cs typeface="Times New Roman"/>
              </a:rPr>
              <a:t> </a:t>
            </a:r>
            <a:r>
              <a:rPr sz="2100" b="1" i="1" spc="-10" dirty="0">
                <a:latin typeface="Times New Roman"/>
                <a:cs typeface="Times New Roman"/>
              </a:rPr>
              <a:t>gériatrique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99990" y="2352039"/>
            <a:ext cx="4392930" cy="2862580"/>
          </a:xfrm>
          <a:prstGeom prst="rect">
            <a:avLst/>
          </a:prstGeom>
          <a:ln w="25400">
            <a:solidFill>
              <a:srgbClr val="4F81BC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181610" indent="-90170">
              <a:lnSpc>
                <a:spcPct val="100000"/>
              </a:lnSpc>
              <a:spcBef>
                <a:spcPts val="1175"/>
              </a:spcBef>
              <a:buSzPct val="95000"/>
              <a:buFont typeface="Arial"/>
              <a:buChar char="•"/>
              <a:tabLst>
                <a:tab pos="182245" algn="l"/>
              </a:tabLst>
            </a:pPr>
            <a:r>
              <a:rPr sz="2000" dirty="0">
                <a:latin typeface="Calibri"/>
                <a:cs typeface="Calibri"/>
              </a:rPr>
              <a:t>Modifications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pharmacocinétique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et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Calibri"/>
                <a:cs typeface="Calibri"/>
              </a:rPr>
              <a:t>de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pharmacodynamie.</a:t>
            </a:r>
            <a:endParaRPr sz="2000">
              <a:latin typeface="Calibri"/>
              <a:cs typeface="Calibri"/>
            </a:endParaRPr>
          </a:p>
          <a:p>
            <a:pPr marL="234950" indent="-143510">
              <a:lnSpc>
                <a:spcPct val="100000"/>
              </a:lnSpc>
              <a:spcBef>
                <a:spcPts val="1200"/>
              </a:spcBef>
              <a:buSzPct val="95000"/>
              <a:buFont typeface="Arial"/>
              <a:buChar char="•"/>
              <a:tabLst>
                <a:tab pos="235585" algn="l"/>
              </a:tabLst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polymédication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/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l’automédication,</a:t>
            </a:r>
            <a:endParaRPr sz="2000">
              <a:latin typeface="Calibri"/>
              <a:cs typeface="Calibri"/>
            </a:endParaRPr>
          </a:p>
          <a:p>
            <a:pPr marL="234950" indent="-143510">
              <a:lnSpc>
                <a:spcPct val="100000"/>
              </a:lnSpc>
              <a:spcBef>
                <a:spcPts val="1200"/>
              </a:spcBef>
              <a:buSzPct val="95000"/>
              <a:buFont typeface="Arial"/>
              <a:buChar char="•"/>
              <a:tabLst>
                <a:tab pos="235585" algn="l"/>
              </a:tabLst>
            </a:pPr>
            <a:r>
              <a:rPr sz="2000" dirty="0">
                <a:latin typeface="Calibri"/>
                <a:cs typeface="Calibri"/>
              </a:rPr>
              <a:t>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manque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d’essais thérapeutiques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Calibri"/>
                <a:cs typeface="Calibri"/>
              </a:rPr>
              <a:t>chez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sujet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âgé,</a:t>
            </a:r>
            <a:endParaRPr sz="2000">
              <a:latin typeface="Calibri"/>
              <a:cs typeface="Calibri"/>
            </a:endParaRPr>
          </a:p>
          <a:p>
            <a:pPr marL="234950" indent="-143510">
              <a:lnSpc>
                <a:spcPct val="100000"/>
              </a:lnSpc>
              <a:spcBef>
                <a:spcPts val="1200"/>
              </a:spcBef>
              <a:buSzPct val="95000"/>
              <a:buFont typeface="Arial"/>
              <a:buChar char="•"/>
              <a:tabLst>
                <a:tab pos="235585" algn="l"/>
              </a:tabLst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mauvaise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observance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thérapeutique.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1856" y="1812050"/>
            <a:ext cx="8376284" cy="4640580"/>
            <a:chOff x="371856" y="1812050"/>
            <a:chExt cx="8376284" cy="4640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5381" y="1812050"/>
              <a:ext cx="6440428" cy="9204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856" y="2019299"/>
              <a:ext cx="5341620" cy="41452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7200" y="1844801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5">
                  <a:moveTo>
                    <a:pt x="6255384" y="0"/>
                  </a:moveTo>
                  <a:lnTo>
                    <a:pt x="81470" y="0"/>
                  </a:lnTo>
                  <a:lnTo>
                    <a:pt x="49758" y="6399"/>
                  </a:lnTo>
                  <a:lnTo>
                    <a:pt x="23861" y="23860"/>
                  </a:lnTo>
                  <a:lnTo>
                    <a:pt x="6402" y="49774"/>
                  </a:lnTo>
                  <a:lnTo>
                    <a:pt x="0" y="81534"/>
                  </a:lnTo>
                  <a:lnTo>
                    <a:pt x="0" y="733171"/>
                  </a:lnTo>
                  <a:lnTo>
                    <a:pt x="6402" y="764930"/>
                  </a:lnTo>
                  <a:lnTo>
                    <a:pt x="23861" y="790844"/>
                  </a:lnTo>
                  <a:lnTo>
                    <a:pt x="49758" y="808305"/>
                  </a:lnTo>
                  <a:lnTo>
                    <a:pt x="81470" y="814705"/>
                  </a:lnTo>
                  <a:lnTo>
                    <a:pt x="6255384" y="814705"/>
                  </a:lnTo>
                  <a:lnTo>
                    <a:pt x="6287071" y="808305"/>
                  </a:lnTo>
                  <a:lnTo>
                    <a:pt x="6312947" y="790844"/>
                  </a:lnTo>
                  <a:lnTo>
                    <a:pt x="6330394" y="764930"/>
                  </a:lnTo>
                  <a:lnTo>
                    <a:pt x="6336792" y="733171"/>
                  </a:lnTo>
                  <a:lnTo>
                    <a:pt x="6336792" y="81534"/>
                  </a:lnTo>
                  <a:lnTo>
                    <a:pt x="6330394" y="49774"/>
                  </a:lnTo>
                  <a:lnTo>
                    <a:pt x="6312947" y="23860"/>
                  </a:lnTo>
                  <a:lnTo>
                    <a:pt x="6287071" y="6399"/>
                  </a:lnTo>
                  <a:lnTo>
                    <a:pt x="6255384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1844801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5">
                  <a:moveTo>
                    <a:pt x="0" y="81534"/>
                  </a:moveTo>
                  <a:lnTo>
                    <a:pt x="6402" y="49774"/>
                  </a:lnTo>
                  <a:lnTo>
                    <a:pt x="23861" y="23860"/>
                  </a:lnTo>
                  <a:lnTo>
                    <a:pt x="49758" y="6399"/>
                  </a:lnTo>
                  <a:lnTo>
                    <a:pt x="81470" y="0"/>
                  </a:lnTo>
                  <a:lnTo>
                    <a:pt x="6255384" y="0"/>
                  </a:lnTo>
                  <a:lnTo>
                    <a:pt x="6287071" y="6399"/>
                  </a:lnTo>
                  <a:lnTo>
                    <a:pt x="6312947" y="23860"/>
                  </a:lnTo>
                  <a:lnTo>
                    <a:pt x="6330394" y="49774"/>
                  </a:lnTo>
                  <a:lnTo>
                    <a:pt x="6336792" y="81534"/>
                  </a:lnTo>
                  <a:lnTo>
                    <a:pt x="6336792" y="733171"/>
                  </a:lnTo>
                  <a:lnTo>
                    <a:pt x="6330394" y="764930"/>
                  </a:lnTo>
                  <a:lnTo>
                    <a:pt x="6312947" y="790844"/>
                  </a:lnTo>
                  <a:lnTo>
                    <a:pt x="6287071" y="808305"/>
                  </a:lnTo>
                  <a:lnTo>
                    <a:pt x="6255384" y="814705"/>
                  </a:lnTo>
                  <a:lnTo>
                    <a:pt x="81470" y="814705"/>
                  </a:lnTo>
                  <a:lnTo>
                    <a:pt x="49758" y="808305"/>
                  </a:lnTo>
                  <a:lnTo>
                    <a:pt x="23861" y="790844"/>
                  </a:lnTo>
                  <a:lnTo>
                    <a:pt x="6402" y="764930"/>
                  </a:lnTo>
                  <a:lnTo>
                    <a:pt x="0" y="733171"/>
                  </a:lnTo>
                  <a:lnTo>
                    <a:pt x="0" y="81534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7824" y="2740166"/>
              <a:ext cx="6441948" cy="92046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5820" y="2828543"/>
              <a:ext cx="4331208" cy="6507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30402" y="2772663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4">
                  <a:moveTo>
                    <a:pt x="6255384" y="0"/>
                  </a:moveTo>
                  <a:lnTo>
                    <a:pt x="81470" y="0"/>
                  </a:lnTo>
                  <a:lnTo>
                    <a:pt x="49758" y="6397"/>
                  </a:lnTo>
                  <a:lnTo>
                    <a:pt x="23861" y="23844"/>
                  </a:lnTo>
                  <a:lnTo>
                    <a:pt x="6402" y="49720"/>
                  </a:lnTo>
                  <a:lnTo>
                    <a:pt x="0" y="81407"/>
                  </a:lnTo>
                  <a:lnTo>
                    <a:pt x="0" y="733171"/>
                  </a:lnTo>
                  <a:lnTo>
                    <a:pt x="6402" y="764877"/>
                  </a:lnTo>
                  <a:lnTo>
                    <a:pt x="23861" y="790797"/>
                  </a:lnTo>
                  <a:lnTo>
                    <a:pt x="49758" y="808287"/>
                  </a:lnTo>
                  <a:lnTo>
                    <a:pt x="81470" y="814705"/>
                  </a:lnTo>
                  <a:lnTo>
                    <a:pt x="6255384" y="814705"/>
                  </a:lnTo>
                  <a:lnTo>
                    <a:pt x="6287071" y="808287"/>
                  </a:lnTo>
                  <a:lnTo>
                    <a:pt x="6312947" y="790797"/>
                  </a:lnTo>
                  <a:lnTo>
                    <a:pt x="6330394" y="764877"/>
                  </a:lnTo>
                  <a:lnTo>
                    <a:pt x="6336792" y="733171"/>
                  </a:lnTo>
                  <a:lnTo>
                    <a:pt x="6336792" y="81407"/>
                  </a:lnTo>
                  <a:lnTo>
                    <a:pt x="6330394" y="49720"/>
                  </a:lnTo>
                  <a:lnTo>
                    <a:pt x="6312947" y="23844"/>
                  </a:lnTo>
                  <a:lnTo>
                    <a:pt x="6287071" y="6397"/>
                  </a:lnTo>
                  <a:lnTo>
                    <a:pt x="6255384" y="0"/>
                  </a:lnTo>
                  <a:close/>
                </a:path>
              </a:pathLst>
            </a:custGeom>
            <a:solidFill>
              <a:srgbClr val="685D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30402" y="2772663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4">
                  <a:moveTo>
                    <a:pt x="0" y="81407"/>
                  </a:moveTo>
                  <a:lnTo>
                    <a:pt x="6402" y="49720"/>
                  </a:lnTo>
                  <a:lnTo>
                    <a:pt x="23861" y="23844"/>
                  </a:lnTo>
                  <a:lnTo>
                    <a:pt x="49758" y="6397"/>
                  </a:lnTo>
                  <a:lnTo>
                    <a:pt x="81470" y="0"/>
                  </a:lnTo>
                  <a:lnTo>
                    <a:pt x="6255384" y="0"/>
                  </a:lnTo>
                  <a:lnTo>
                    <a:pt x="6287071" y="6397"/>
                  </a:lnTo>
                  <a:lnTo>
                    <a:pt x="6312947" y="23844"/>
                  </a:lnTo>
                  <a:lnTo>
                    <a:pt x="6330394" y="49720"/>
                  </a:lnTo>
                  <a:lnTo>
                    <a:pt x="6336792" y="81407"/>
                  </a:lnTo>
                  <a:lnTo>
                    <a:pt x="6336792" y="733171"/>
                  </a:lnTo>
                  <a:lnTo>
                    <a:pt x="6330394" y="764877"/>
                  </a:lnTo>
                  <a:lnTo>
                    <a:pt x="6312947" y="790797"/>
                  </a:lnTo>
                  <a:lnTo>
                    <a:pt x="6287071" y="808287"/>
                  </a:lnTo>
                  <a:lnTo>
                    <a:pt x="6255384" y="814705"/>
                  </a:lnTo>
                  <a:lnTo>
                    <a:pt x="81470" y="814705"/>
                  </a:lnTo>
                  <a:lnTo>
                    <a:pt x="49758" y="808287"/>
                  </a:lnTo>
                  <a:lnTo>
                    <a:pt x="23861" y="790797"/>
                  </a:lnTo>
                  <a:lnTo>
                    <a:pt x="6402" y="764877"/>
                  </a:lnTo>
                  <a:lnTo>
                    <a:pt x="0" y="733171"/>
                  </a:lnTo>
                  <a:lnTo>
                    <a:pt x="0" y="81407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1785" y="3668267"/>
              <a:ext cx="6440428" cy="9189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8259" y="3756660"/>
              <a:ext cx="4565904" cy="65074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03603" y="3700525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4">
                  <a:moveTo>
                    <a:pt x="6255385" y="0"/>
                  </a:moveTo>
                  <a:lnTo>
                    <a:pt x="81407" y="0"/>
                  </a:lnTo>
                  <a:lnTo>
                    <a:pt x="49720" y="6397"/>
                  </a:lnTo>
                  <a:lnTo>
                    <a:pt x="23844" y="23844"/>
                  </a:lnTo>
                  <a:lnTo>
                    <a:pt x="6397" y="49720"/>
                  </a:lnTo>
                  <a:lnTo>
                    <a:pt x="0" y="81406"/>
                  </a:lnTo>
                  <a:lnTo>
                    <a:pt x="0" y="733171"/>
                  </a:lnTo>
                  <a:lnTo>
                    <a:pt x="6397" y="764857"/>
                  </a:lnTo>
                  <a:lnTo>
                    <a:pt x="23844" y="790733"/>
                  </a:lnTo>
                  <a:lnTo>
                    <a:pt x="49720" y="808180"/>
                  </a:lnTo>
                  <a:lnTo>
                    <a:pt x="81407" y="814578"/>
                  </a:lnTo>
                  <a:lnTo>
                    <a:pt x="6255385" y="814578"/>
                  </a:lnTo>
                  <a:lnTo>
                    <a:pt x="6287071" y="808180"/>
                  </a:lnTo>
                  <a:lnTo>
                    <a:pt x="6312947" y="790733"/>
                  </a:lnTo>
                  <a:lnTo>
                    <a:pt x="6330394" y="764857"/>
                  </a:lnTo>
                  <a:lnTo>
                    <a:pt x="6336792" y="733171"/>
                  </a:lnTo>
                  <a:lnTo>
                    <a:pt x="6336792" y="81406"/>
                  </a:lnTo>
                  <a:lnTo>
                    <a:pt x="6330394" y="49720"/>
                  </a:lnTo>
                  <a:lnTo>
                    <a:pt x="6312947" y="23844"/>
                  </a:lnTo>
                  <a:lnTo>
                    <a:pt x="6287071" y="6397"/>
                  </a:lnTo>
                  <a:lnTo>
                    <a:pt x="6255385" y="0"/>
                  </a:lnTo>
                  <a:close/>
                </a:path>
              </a:pathLst>
            </a:custGeom>
            <a:solidFill>
              <a:srgbClr val="5667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03603" y="3700525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4">
                  <a:moveTo>
                    <a:pt x="0" y="81406"/>
                  </a:moveTo>
                  <a:lnTo>
                    <a:pt x="6397" y="49720"/>
                  </a:lnTo>
                  <a:lnTo>
                    <a:pt x="23844" y="23844"/>
                  </a:lnTo>
                  <a:lnTo>
                    <a:pt x="49720" y="6397"/>
                  </a:lnTo>
                  <a:lnTo>
                    <a:pt x="81407" y="0"/>
                  </a:lnTo>
                  <a:lnTo>
                    <a:pt x="6255385" y="0"/>
                  </a:lnTo>
                  <a:lnTo>
                    <a:pt x="6287071" y="6397"/>
                  </a:lnTo>
                  <a:lnTo>
                    <a:pt x="6312947" y="23844"/>
                  </a:lnTo>
                  <a:lnTo>
                    <a:pt x="6330394" y="49720"/>
                  </a:lnTo>
                  <a:lnTo>
                    <a:pt x="6336792" y="81406"/>
                  </a:lnTo>
                  <a:lnTo>
                    <a:pt x="6336792" y="733171"/>
                  </a:lnTo>
                  <a:lnTo>
                    <a:pt x="6330394" y="764857"/>
                  </a:lnTo>
                  <a:lnTo>
                    <a:pt x="6312947" y="790733"/>
                  </a:lnTo>
                  <a:lnTo>
                    <a:pt x="6287071" y="808180"/>
                  </a:lnTo>
                  <a:lnTo>
                    <a:pt x="6255385" y="814578"/>
                  </a:lnTo>
                  <a:lnTo>
                    <a:pt x="81407" y="814578"/>
                  </a:lnTo>
                  <a:lnTo>
                    <a:pt x="49720" y="808180"/>
                  </a:lnTo>
                  <a:lnTo>
                    <a:pt x="23844" y="790733"/>
                  </a:lnTo>
                  <a:lnTo>
                    <a:pt x="6397" y="764857"/>
                  </a:lnTo>
                  <a:lnTo>
                    <a:pt x="0" y="733171"/>
                  </a:lnTo>
                  <a:lnTo>
                    <a:pt x="0" y="81406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4416" y="4617719"/>
              <a:ext cx="6441947" cy="9189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2411" y="4706111"/>
              <a:ext cx="5489447" cy="65074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57375" y="4649977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4">
                  <a:moveTo>
                    <a:pt x="6255258" y="0"/>
                  </a:moveTo>
                  <a:lnTo>
                    <a:pt x="81406" y="0"/>
                  </a:lnTo>
                  <a:lnTo>
                    <a:pt x="49720" y="6397"/>
                  </a:lnTo>
                  <a:lnTo>
                    <a:pt x="23844" y="23844"/>
                  </a:lnTo>
                  <a:lnTo>
                    <a:pt x="6397" y="49720"/>
                  </a:lnTo>
                  <a:lnTo>
                    <a:pt x="0" y="81407"/>
                  </a:lnTo>
                  <a:lnTo>
                    <a:pt x="0" y="733171"/>
                  </a:lnTo>
                  <a:lnTo>
                    <a:pt x="6397" y="764857"/>
                  </a:lnTo>
                  <a:lnTo>
                    <a:pt x="23844" y="790733"/>
                  </a:lnTo>
                  <a:lnTo>
                    <a:pt x="49720" y="808180"/>
                  </a:lnTo>
                  <a:lnTo>
                    <a:pt x="81406" y="814578"/>
                  </a:lnTo>
                  <a:lnTo>
                    <a:pt x="6255258" y="814578"/>
                  </a:lnTo>
                  <a:lnTo>
                    <a:pt x="6287017" y="808180"/>
                  </a:lnTo>
                  <a:lnTo>
                    <a:pt x="6312931" y="790733"/>
                  </a:lnTo>
                  <a:lnTo>
                    <a:pt x="6330392" y="764857"/>
                  </a:lnTo>
                  <a:lnTo>
                    <a:pt x="6336792" y="733171"/>
                  </a:lnTo>
                  <a:lnTo>
                    <a:pt x="6336792" y="81407"/>
                  </a:lnTo>
                  <a:lnTo>
                    <a:pt x="6330392" y="49720"/>
                  </a:lnTo>
                  <a:lnTo>
                    <a:pt x="6312931" y="23844"/>
                  </a:lnTo>
                  <a:lnTo>
                    <a:pt x="6287017" y="6397"/>
                  </a:lnTo>
                  <a:lnTo>
                    <a:pt x="6255258" y="0"/>
                  </a:lnTo>
                  <a:close/>
                </a:path>
              </a:pathLst>
            </a:custGeom>
            <a:solidFill>
              <a:srgbClr val="5185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57375" y="4649977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4">
                  <a:moveTo>
                    <a:pt x="0" y="81407"/>
                  </a:moveTo>
                  <a:lnTo>
                    <a:pt x="6397" y="49720"/>
                  </a:lnTo>
                  <a:lnTo>
                    <a:pt x="23844" y="23844"/>
                  </a:lnTo>
                  <a:lnTo>
                    <a:pt x="49720" y="6397"/>
                  </a:lnTo>
                  <a:lnTo>
                    <a:pt x="81406" y="0"/>
                  </a:lnTo>
                  <a:lnTo>
                    <a:pt x="6255258" y="0"/>
                  </a:lnTo>
                  <a:lnTo>
                    <a:pt x="6287017" y="6397"/>
                  </a:lnTo>
                  <a:lnTo>
                    <a:pt x="6312931" y="23844"/>
                  </a:lnTo>
                  <a:lnTo>
                    <a:pt x="6330392" y="49720"/>
                  </a:lnTo>
                  <a:lnTo>
                    <a:pt x="6336792" y="81407"/>
                  </a:lnTo>
                  <a:lnTo>
                    <a:pt x="6336792" y="733171"/>
                  </a:lnTo>
                  <a:lnTo>
                    <a:pt x="6330392" y="764857"/>
                  </a:lnTo>
                  <a:lnTo>
                    <a:pt x="6312931" y="790733"/>
                  </a:lnTo>
                  <a:lnTo>
                    <a:pt x="6287017" y="808180"/>
                  </a:lnTo>
                  <a:lnTo>
                    <a:pt x="6255258" y="814578"/>
                  </a:lnTo>
                  <a:lnTo>
                    <a:pt x="81406" y="814578"/>
                  </a:lnTo>
                  <a:lnTo>
                    <a:pt x="49720" y="808180"/>
                  </a:lnTo>
                  <a:lnTo>
                    <a:pt x="23844" y="790733"/>
                  </a:lnTo>
                  <a:lnTo>
                    <a:pt x="6397" y="764857"/>
                  </a:lnTo>
                  <a:lnTo>
                    <a:pt x="0" y="733171"/>
                  </a:lnTo>
                  <a:lnTo>
                    <a:pt x="0" y="81407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89048" y="5513831"/>
              <a:ext cx="6458711" cy="93878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64663" y="5612892"/>
              <a:ext cx="5533644" cy="65074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350007" y="5556123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4">
                  <a:moveTo>
                    <a:pt x="6255385" y="0"/>
                  </a:moveTo>
                  <a:lnTo>
                    <a:pt x="81406" y="0"/>
                  </a:lnTo>
                  <a:lnTo>
                    <a:pt x="49720" y="6400"/>
                  </a:lnTo>
                  <a:lnTo>
                    <a:pt x="23844" y="23855"/>
                  </a:lnTo>
                  <a:lnTo>
                    <a:pt x="6397" y="49747"/>
                  </a:lnTo>
                  <a:lnTo>
                    <a:pt x="0" y="81457"/>
                  </a:lnTo>
                  <a:lnTo>
                    <a:pt x="0" y="733196"/>
                  </a:lnTo>
                  <a:lnTo>
                    <a:pt x="6397" y="764908"/>
                  </a:lnTo>
                  <a:lnTo>
                    <a:pt x="23844" y="790805"/>
                  </a:lnTo>
                  <a:lnTo>
                    <a:pt x="49720" y="808264"/>
                  </a:lnTo>
                  <a:lnTo>
                    <a:pt x="81406" y="814666"/>
                  </a:lnTo>
                  <a:lnTo>
                    <a:pt x="6255385" y="814666"/>
                  </a:lnTo>
                  <a:lnTo>
                    <a:pt x="6287071" y="808264"/>
                  </a:lnTo>
                  <a:lnTo>
                    <a:pt x="6312947" y="790805"/>
                  </a:lnTo>
                  <a:lnTo>
                    <a:pt x="6330394" y="764908"/>
                  </a:lnTo>
                  <a:lnTo>
                    <a:pt x="6336792" y="733196"/>
                  </a:lnTo>
                  <a:lnTo>
                    <a:pt x="6336792" y="81457"/>
                  </a:lnTo>
                  <a:lnTo>
                    <a:pt x="6330394" y="49747"/>
                  </a:lnTo>
                  <a:lnTo>
                    <a:pt x="6312947" y="23855"/>
                  </a:lnTo>
                  <a:lnTo>
                    <a:pt x="6287071" y="6400"/>
                  </a:lnTo>
                  <a:lnTo>
                    <a:pt x="6255385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50007" y="5556123"/>
              <a:ext cx="6337300" cy="814705"/>
            </a:xfrm>
            <a:custGeom>
              <a:avLst/>
              <a:gdLst/>
              <a:ahLst/>
              <a:cxnLst/>
              <a:rect l="l" t="t" r="r" b="b"/>
              <a:pathLst>
                <a:path w="6337300" h="814704">
                  <a:moveTo>
                    <a:pt x="0" y="81457"/>
                  </a:moveTo>
                  <a:lnTo>
                    <a:pt x="6397" y="49747"/>
                  </a:lnTo>
                  <a:lnTo>
                    <a:pt x="23844" y="23855"/>
                  </a:lnTo>
                  <a:lnTo>
                    <a:pt x="49720" y="6400"/>
                  </a:lnTo>
                  <a:lnTo>
                    <a:pt x="81406" y="0"/>
                  </a:lnTo>
                  <a:lnTo>
                    <a:pt x="6255385" y="0"/>
                  </a:lnTo>
                  <a:lnTo>
                    <a:pt x="6287071" y="6400"/>
                  </a:lnTo>
                  <a:lnTo>
                    <a:pt x="6312947" y="23855"/>
                  </a:lnTo>
                  <a:lnTo>
                    <a:pt x="6330394" y="49747"/>
                  </a:lnTo>
                  <a:lnTo>
                    <a:pt x="6336792" y="81457"/>
                  </a:lnTo>
                  <a:lnTo>
                    <a:pt x="6336792" y="733196"/>
                  </a:lnTo>
                  <a:lnTo>
                    <a:pt x="6330394" y="764908"/>
                  </a:lnTo>
                  <a:lnTo>
                    <a:pt x="6312947" y="790805"/>
                  </a:lnTo>
                  <a:lnTo>
                    <a:pt x="6287071" y="808264"/>
                  </a:lnTo>
                  <a:lnTo>
                    <a:pt x="6255385" y="814666"/>
                  </a:lnTo>
                  <a:lnTo>
                    <a:pt x="81406" y="814666"/>
                  </a:lnTo>
                  <a:lnTo>
                    <a:pt x="49720" y="808264"/>
                  </a:lnTo>
                  <a:lnTo>
                    <a:pt x="23844" y="790805"/>
                  </a:lnTo>
                  <a:lnTo>
                    <a:pt x="6397" y="764908"/>
                  </a:lnTo>
                  <a:lnTo>
                    <a:pt x="0" y="733196"/>
                  </a:lnTo>
                  <a:lnTo>
                    <a:pt x="0" y="81457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33196" y="2084958"/>
            <a:ext cx="7056120" cy="4115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i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Avant</a:t>
            </a:r>
            <a:r>
              <a:rPr sz="1700" b="1" i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la</a:t>
            </a:r>
            <a:r>
              <a:rPr sz="1700" b="1" i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nidation: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action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embryotoxique</a:t>
            </a:r>
            <a:r>
              <a:rPr sz="1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→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avortement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Calibri"/>
              <a:cs typeface="Calibri"/>
            </a:endParaRPr>
          </a:p>
          <a:p>
            <a:pPr marL="485775">
              <a:lnSpc>
                <a:spcPts val="1950"/>
              </a:lnSpc>
            </a:pPr>
            <a:r>
              <a:rPr sz="17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Organogénèse</a:t>
            </a:r>
            <a:r>
              <a:rPr sz="17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(15-</a:t>
            </a:r>
            <a:r>
              <a:rPr sz="17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60j):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action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tératogène</a:t>
            </a:r>
            <a:r>
              <a:rPr sz="17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endParaRPr sz="1700">
              <a:latin typeface="Calibri"/>
              <a:cs typeface="Calibri"/>
            </a:endParaRPr>
          </a:p>
          <a:p>
            <a:pPr marL="485775">
              <a:lnSpc>
                <a:spcPts val="1950"/>
              </a:lnSpc>
            </a:pP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malformations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50">
              <a:latin typeface="Calibri"/>
              <a:cs typeface="Calibri"/>
            </a:endParaRPr>
          </a:p>
          <a:p>
            <a:pPr marL="958850" marR="1917064">
              <a:lnSpc>
                <a:spcPts val="1860"/>
              </a:lnSpc>
            </a:pPr>
            <a:r>
              <a:rPr sz="1700" b="1" i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Toxicité</a:t>
            </a:r>
            <a:r>
              <a:rPr sz="1700" b="1" i="1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foetale</a:t>
            </a:r>
            <a:r>
              <a:rPr sz="1700" b="1" i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(2-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3eme</a:t>
            </a:r>
            <a:r>
              <a:rPr sz="1700" b="1" i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trimestres):</a:t>
            </a:r>
            <a:r>
              <a:rPr sz="1700" b="1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anomalies fonctionnelles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durables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(progestatifs,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AINS)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Calibri"/>
              <a:cs typeface="Calibri"/>
            </a:endParaRPr>
          </a:p>
          <a:p>
            <a:pPr marL="1412875" marR="545465">
              <a:lnSpc>
                <a:spcPts val="1860"/>
              </a:lnSpc>
            </a:pP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La</a:t>
            </a:r>
            <a:r>
              <a:rPr sz="1700" b="1" i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toxicité</a:t>
            </a:r>
            <a:r>
              <a:rPr sz="1700" b="1" i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périnatale</a:t>
            </a:r>
            <a:r>
              <a:rPr sz="1700" b="1" i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(10j):</a:t>
            </a:r>
            <a:r>
              <a:rPr sz="1700" b="1" i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FFFFFF"/>
                </a:solidFill>
                <a:latin typeface="Calibri"/>
                <a:cs typeface="Calibri"/>
              </a:rPr>
              <a:t>intoxication</a:t>
            </a:r>
            <a:r>
              <a:rPr sz="17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FFFFFF"/>
                </a:solidFill>
                <a:latin typeface="Calibri"/>
                <a:cs typeface="Calibri"/>
              </a:rPr>
              <a:t>du</a:t>
            </a:r>
            <a:r>
              <a:rPr sz="17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FFFFFF"/>
                </a:solidFill>
                <a:latin typeface="Calibri"/>
                <a:cs typeface="Calibri"/>
              </a:rPr>
              <a:t>NN</a:t>
            </a:r>
            <a:r>
              <a:rPr sz="17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70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spc="-20" dirty="0">
                <a:solidFill>
                  <a:srgbClr val="FFFFFF"/>
                </a:solidFill>
                <a:latin typeface="Calibri"/>
                <a:cs typeface="Calibri"/>
              </a:rPr>
              <a:t>mère </a:t>
            </a:r>
            <a:r>
              <a:rPr sz="1700" i="1" spc="-10" dirty="0">
                <a:solidFill>
                  <a:srgbClr val="FFFFFF"/>
                </a:solidFill>
                <a:latin typeface="Calibri"/>
                <a:cs typeface="Calibri"/>
              </a:rPr>
              <a:t>toxicomane;</a:t>
            </a:r>
            <a:r>
              <a:rPr sz="17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FFFFFF"/>
                </a:solidFill>
                <a:latin typeface="Calibri"/>
                <a:cs typeface="Calibri"/>
              </a:rPr>
              <a:t>aigue</a:t>
            </a:r>
            <a:r>
              <a:rPr sz="17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FFFFFF"/>
                </a:solidFill>
                <a:latin typeface="Calibri"/>
                <a:cs typeface="Calibri"/>
              </a:rPr>
              <a:t>ou</a:t>
            </a:r>
            <a:r>
              <a:rPr sz="17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FFFFFF"/>
                </a:solidFill>
                <a:latin typeface="Calibri"/>
                <a:cs typeface="Calibri"/>
              </a:rPr>
              <a:t>chronique</a:t>
            </a:r>
            <a:r>
              <a:rPr sz="17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FFFFFF"/>
                </a:solidFill>
                <a:latin typeface="Calibri"/>
                <a:cs typeface="Calibri"/>
              </a:rPr>
              <a:t>(sevrage</a:t>
            </a:r>
            <a:r>
              <a:rPr sz="17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FFFFFF"/>
                </a:solidFill>
                <a:latin typeface="Calibri"/>
                <a:cs typeface="Calibri"/>
              </a:rPr>
              <a:t>après</a:t>
            </a:r>
            <a:r>
              <a:rPr sz="17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FFFFFF"/>
                </a:solidFill>
                <a:latin typeface="Calibri"/>
                <a:cs typeface="Calibri"/>
              </a:rPr>
              <a:t>naissance)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 marL="1905635">
              <a:lnSpc>
                <a:spcPts val="1950"/>
              </a:lnSpc>
              <a:spcBef>
                <a:spcPts val="1130"/>
              </a:spcBef>
            </a:pPr>
            <a:r>
              <a:rPr sz="1700" b="1" i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Intoxication</a:t>
            </a:r>
            <a:r>
              <a:rPr sz="1700" b="1" i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du</a:t>
            </a:r>
            <a:r>
              <a:rPr sz="1700" b="1" i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700" b="1" i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nourrisson:</a:t>
            </a:r>
            <a:r>
              <a:rPr sz="1700" b="1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médicaments</a:t>
            </a:r>
            <a:r>
              <a:rPr sz="17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qui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passent</a:t>
            </a:r>
            <a:r>
              <a:rPr sz="17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dans</a:t>
            </a:r>
            <a:endParaRPr sz="1700">
              <a:latin typeface="Calibri"/>
              <a:cs typeface="Calibri"/>
            </a:endParaRPr>
          </a:p>
          <a:p>
            <a:pPr marL="1905635">
              <a:lnSpc>
                <a:spcPts val="1950"/>
              </a:lnSpc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lait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(Li,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anti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thyroidiens).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251702" y="2427351"/>
            <a:ext cx="1974850" cy="3334385"/>
            <a:chOff x="6251702" y="2427351"/>
            <a:chExt cx="1974850" cy="3334385"/>
          </a:xfrm>
        </p:grpSpPr>
        <p:sp>
          <p:nvSpPr>
            <p:cNvPr id="25" name="object 25"/>
            <p:cNvSpPr/>
            <p:nvPr/>
          </p:nvSpPr>
          <p:spPr>
            <a:xfrm>
              <a:off x="6264402" y="2440051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10464" y="0"/>
                  </a:moveTo>
                  <a:lnTo>
                    <a:pt x="119252" y="0"/>
                  </a:lnTo>
                  <a:lnTo>
                    <a:pt x="119252" y="291211"/>
                  </a:lnTo>
                  <a:lnTo>
                    <a:pt x="0" y="291211"/>
                  </a:lnTo>
                  <a:lnTo>
                    <a:pt x="264795" y="529463"/>
                  </a:lnTo>
                  <a:lnTo>
                    <a:pt x="529590" y="291211"/>
                  </a:lnTo>
                  <a:lnTo>
                    <a:pt x="410464" y="291211"/>
                  </a:lnTo>
                  <a:lnTo>
                    <a:pt x="410464" y="0"/>
                  </a:lnTo>
                  <a:close/>
                </a:path>
              </a:pathLst>
            </a:custGeom>
            <a:solidFill>
              <a:srgbClr val="D7D2D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64402" y="2440051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0" y="291211"/>
                  </a:moveTo>
                  <a:lnTo>
                    <a:pt x="119252" y="291211"/>
                  </a:lnTo>
                  <a:lnTo>
                    <a:pt x="119252" y="0"/>
                  </a:lnTo>
                  <a:lnTo>
                    <a:pt x="410464" y="0"/>
                  </a:lnTo>
                  <a:lnTo>
                    <a:pt x="410464" y="291211"/>
                  </a:lnTo>
                  <a:lnTo>
                    <a:pt x="529590" y="291211"/>
                  </a:lnTo>
                  <a:lnTo>
                    <a:pt x="264795" y="529463"/>
                  </a:lnTo>
                  <a:lnTo>
                    <a:pt x="0" y="291211"/>
                  </a:lnTo>
                  <a:close/>
                </a:path>
              </a:pathLst>
            </a:custGeom>
            <a:ln w="25400">
              <a:solidFill>
                <a:srgbClr val="D7D2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737604" y="3367786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10464" y="0"/>
                  </a:moveTo>
                  <a:lnTo>
                    <a:pt x="119252" y="0"/>
                  </a:lnTo>
                  <a:lnTo>
                    <a:pt x="119252" y="291211"/>
                  </a:lnTo>
                  <a:lnTo>
                    <a:pt x="0" y="291211"/>
                  </a:lnTo>
                  <a:lnTo>
                    <a:pt x="264795" y="529589"/>
                  </a:lnTo>
                  <a:lnTo>
                    <a:pt x="529590" y="291211"/>
                  </a:lnTo>
                  <a:lnTo>
                    <a:pt x="410464" y="291211"/>
                  </a:lnTo>
                  <a:lnTo>
                    <a:pt x="410464" y="0"/>
                  </a:lnTo>
                  <a:close/>
                </a:path>
              </a:pathLst>
            </a:custGeom>
            <a:solidFill>
              <a:srgbClr val="D2D2E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37604" y="3367786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0" y="291211"/>
                  </a:moveTo>
                  <a:lnTo>
                    <a:pt x="119252" y="291211"/>
                  </a:lnTo>
                  <a:lnTo>
                    <a:pt x="119252" y="0"/>
                  </a:lnTo>
                  <a:lnTo>
                    <a:pt x="410464" y="0"/>
                  </a:lnTo>
                  <a:lnTo>
                    <a:pt x="410464" y="291211"/>
                  </a:lnTo>
                  <a:lnTo>
                    <a:pt x="529590" y="291211"/>
                  </a:lnTo>
                  <a:lnTo>
                    <a:pt x="264795" y="529589"/>
                  </a:lnTo>
                  <a:lnTo>
                    <a:pt x="0" y="291211"/>
                  </a:lnTo>
                  <a:close/>
                </a:path>
              </a:pathLst>
            </a:custGeom>
            <a:ln w="25400">
              <a:solidFill>
                <a:srgbClr val="D2D2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10806" y="4282058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10464" y="0"/>
                  </a:moveTo>
                  <a:lnTo>
                    <a:pt x="119252" y="0"/>
                  </a:lnTo>
                  <a:lnTo>
                    <a:pt x="119252" y="291211"/>
                  </a:lnTo>
                  <a:lnTo>
                    <a:pt x="0" y="291211"/>
                  </a:lnTo>
                  <a:lnTo>
                    <a:pt x="264795" y="529590"/>
                  </a:lnTo>
                  <a:lnTo>
                    <a:pt x="529590" y="291211"/>
                  </a:lnTo>
                  <a:lnTo>
                    <a:pt x="410464" y="291211"/>
                  </a:lnTo>
                  <a:lnTo>
                    <a:pt x="410464" y="0"/>
                  </a:lnTo>
                  <a:close/>
                </a:path>
              </a:pathLst>
            </a:custGeom>
            <a:solidFill>
              <a:srgbClr val="D1D7E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210806" y="4282058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0" y="291211"/>
                  </a:moveTo>
                  <a:lnTo>
                    <a:pt x="119252" y="291211"/>
                  </a:lnTo>
                  <a:lnTo>
                    <a:pt x="119252" y="0"/>
                  </a:lnTo>
                  <a:lnTo>
                    <a:pt x="410464" y="0"/>
                  </a:lnTo>
                  <a:lnTo>
                    <a:pt x="410464" y="291211"/>
                  </a:lnTo>
                  <a:lnTo>
                    <a:pt x="529590" y="291211"/>
                  </a:lnTo>
                  <a:lnTo>
                    <a:pt x="264795" y="529590"/>
                  </a:lnTo>
                  <a:lnTo>
                    <a:pt x="0" y="291211"/>
                  </a:lnTo>
                  <a:close/>
                </a:path>
              </a:pathLst>
            </a:custGeom>
            <a:ln w="25400">
              <a:solidFill>
                <a:srgbClr val="D1D7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684008" y="5218938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10464" y="0"/>
                  </a:moveTo>
                  <a:lnTo>
                    <a:pt x="119252" y="0"/>
                  </a:lnTo>
                  <a:lnTo>
                    <a:pt x="119252" y="291211"/>
                  </a:lnTo>
                  <a:lnTo>
                    <a:pt x="0" y="291211"/>
                  </a:lnTo>
                  <a:lnTo>
                    <a:pt x="264795" y="529526"/>
                  </a:lnTo>
                  <a:lnTo>
                    <a:pt x="529590" y="291211"/>
                  </a:lnTo>
                  <a:lnTo>
                    <a:pt x="410464" y="291211"/>
                  </a:lnTo>
                  <a:lnTo>
                    <a:pt x="410464" y="0"/>
                  </a:lnTo>
                  <a:close/>
                </a:path>
              </a:pathLst>
            </a:custGeom>
            <a:solidFill>
              <a:srgbClr val="D0E2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684008" y="5218938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0" y="291211"/>
                  </a:moveTo>
                  <a:lnTo>
                    <a:pt x="119252" y="291211"/>
                  </a:lnTo>
                  <a:lnTo>
                    <a:pt x="119252" y="0"/>
                  </a:lnTo>
                  <a:lnTo>
                    <a:pt x="410464" y="0"/>
                  </a:lnTo>
                  <a:lnTo>
                    <a:pt x="410464" y="291211"/>
                  </a:lnTo>
                  <a:lnTo>
                    <a:pt x="529590" y="291211"/>
                  </a:lnTo>
                  <a:lnTo>
                    <a:pt x="264795" y="529526"/>
                  </a:lnTo>
                  <a:lnTo>
                    <a:pt x="0" y="291211"/>
                  </a:lnTo>
                  <a:close/>
                </a:path>
              </a:pathLst>
            </a:custGeom>
            <a:ln w="25400">
              <a:solidFill>
                <a:srgbClr val="D0E2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539546" y="1052702"/>
            <a:ext cx="4248785" cy="576580"/>
          </a:xfrm>
          <a:custGeom>
            <a:avLst/>
            <a:gdLst/>
            <a:ahLst/>
            <a:cxnLst/>
            <a:rect l="l" t="t" r="r" b="b"/>
            <a:pathLst>
              <a:path w="4248785" h="576580">
                <a:moveTo>
                  <a:pt x="0" y="96012"/>
                </a:moveTo>
                <a:lnTo>
                  <a:pt x="7545" y="58668"/>
                </a:lnTo>
                <a:lnTo>
                  <a:pt x="28122" y="28146"/>
                </a:lnTo>
                <a:lnTo>
                  <a:pt x="58641" y="7554"/>
                </a:lnTo>
                <a:lnTo>
                  <a:pt x="96011" y="0"/>
                </a:lnTo>
                <a:lnTo>
                  <a:pt x="4152468" y="0"/>
                </a:lnTo>
                <a:lnTo>
                  <a:pt x="4189812" y="7554"/>
                </a:lnTo>
                <a:lnTo>
                  <a:pt x="4220333" y="28146"/>
                </a:lnTo>
                <a:lnTo>
                  <a:pt x="4240925" y="58668"/>
                </a:lnTo>
                <a:lnTo>
                  <a:pt x="4248480" y="96012"/>
                </a:lnTo>
                <a:lnTo>
                  <a:pt x="4248480" y="480060"/>
                </a:lnTo>
                <a:lnTo>
                  <a:pt x="4240925" y="517457"/>
                </a:lnTo>
                <a:lnTo>
                  <a:pt x="4220333" y="547973"/>
                </a:lnTo>
                <a:lnTo>
                  <a:pt x="4189812" y="568535"/>
                </a:lnTo>
                <a:lnTo>
                  <a:pt x="4152468" y="576072"/>
                </a:lnTo>
                <a:lnTo>
                  <a:pt x="96011" y="576072"/>
                </a:lnTo>
                <a:lnTo>
                  <a:pt x="58641" y="568535"/>
                </a:lnTo>
                <a:lnTo>
                  <a:pt x="28122" y="547973"/>
                </a:lnTo>
                <a:lnTo>
                  <a:pt x="7545" y="517457"/>
                </a:lnTo>
                <a:lnTo>
                  <a:pt x="0" y="480060"/>
                </a:lnTo>
                <a:lnTo>
                  <a:pt x="0" y="96012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676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100"/>
              </a:spcBef>
            </a:pPr>
            <a:r>
              <a:rPr sz="2400" i="0" dirty="0">
                <a:solidFill>
                  <a:srgbClr val="000000"/>
                </a:solidFill>
                <a:latin typeface="Calibri"/>
                <a:cs typeface="Calibri"/>
              </a:rPr>
              <a:t>Grossesse</a:t>
            </a:r>
            <a:r>
              <a:rPr sz="2400" i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i="0" dirty="0">
                <a:solidFill>
                  <a:srgbClr val="000000"/>
                </a:solidFill>
                <a:latin typeface="Calibri"/>
                <a:cs typeface="Calibri"/>
              </a:rPr>
              <a:t>et</a:t>
            </a:r>
            <a:r>
              <a:rPr sz="2400" i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i="0" spc="-10" dirty="0">
                <a:solidFill>
                  <a:srgbClr val="000000"/>
                </a:solidFill>
                <a:latin typeface="Calibri"/>
                <a:cs typeface="Calibri"/>
              </a:rPr>
              <a:t>périnatalité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13816" y="525780"/>
            <a:ext cx="3945636" cy="315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762000"/>
            <a:ext cx="8534399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5736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7800" y="963186"/>
            <a:ext cx="3505835" cy="723900"/>
            <a:chOff x="717800" y="963186"/>
            <a:chExt cx="3505835" cy="723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7800" y="963186"/>
              <a:ext cx="3505207" cy="72386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573" y="980694"/>
              <a:ext cx="3429076" cy="64808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55573" y="980694"/>
              <a:ext cx="3429635" cy="648335"/>
            </a:xfrm>
            <a:custGeom>
              <a:avLst/>
              <a:gdLst/>
              <a:ahLst/>
              <a:cxnLst/>
              <a:rect l="l" t="t" r="r" b="b"/>
              <a:pathLst>
                <a:path w="3429635" h="648335">
                  <a:moveTo>
                    <a:pt x="0" y="108076"/>
                  </a:moveTo>
                  <a:lnTo>
                    <a:pt x="8488" y="66008"/>
                  </a:lnTo>
                  <a:lnTo>
                    <a:pt x="31637" y="31654"/>
                  </a:lnTo>
                  <a:lnTo>
                    <a:pt x="65970" y="8493"/>
                  </a:lnTo>
                  <a:lnTo>
                    <a:pt x="108013" y="0"/>
                  </a:lnTo>
                  <a:lnTo>
                    <a:pt x="3320999" y="0"/>
                  </a:lnTo>
                  <a:lnTo>
                    <a:pt x="3363067" y="8493"/>
                  </a:lnTo>
                  <a:lnTo>
                    <a:pt x="3397421" y="31654"/>
                  </a:lnTo>
                  <a:lnTo>
                    <a:pt x="3420583" y="66008"/>
                  </a:lnTo>
                  <a:lnTo>
                    <a:pt x="3429076" y="108076"/>
                  </a:lnTo>
                  <a:lnTo>
                    <a:pt x="3429076" y="540130"/>
                  </a:lnTo>
                  <a:lnTo>
                    <a:pt x="3420583" y="582126"/>
                  </a:lnTo>
                  <a:lnTo>
                    <a:pt x="3397421" y="616442"/>
                  </a:lnTo>
                  <a:lnTo>
                    <a:pt x="3363067" y="639589"/>
                  </a:lnTo>
                  <a:lnTo>
                    <a:pt x="3320999" y="648080"/>
                  </a:lnTo>
                  <a:lnTo>
                    <a:pt x="108013" y="648080"/>
                  </a:lnTo>
                  <a:lnTo>
                    <a:pt x="65970" y="639589"/>
                  </a:lnTo>
                  <a:lnTo>
                    <a:pt x="31637" y="616442"/>
                  </a:lnTo>
                  <a:lnTo>
                    <a:pt x="8488" y="582126"/>
                  </a:lnTo>
                  <a:lnTo>
                    <a:pt x="0" y="540130"/>
                  </a:lnTo>
                  <a:lnTo>
                    <a:pt x="0" y="108076"/>
                  </a:lnTo>
                  <a:close/>
                </a:path>
              </a:pathLst>
            </a:custGeom>
            <a:ln w="9525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5389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110"/>
              </a:spcBef>
            </a:pPr>
            <a:r>
              <a:rPr sz="2100" spc="-35" dirty="0">
                <a:solidFill>
                  <a:srgbClr val="000000"/>
                </a:solidFill>
                <a:latin typeface="Times New Roman"/>
                <a:cs typeface="Times New Roman"/>
              </a:rPr>
              <a:t>Facteurs</a:t>
            </a:r>
            <a:r>
              <a:rPr sz="210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rgbClr val="000000"/>
                </a:solidFill>
                <a:latin typeface="Times New Roman"/>
                <a:cs typeface="Times New Roman"/>
              </a:rPr>
              <a:t>pathologiques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1523" y="1916810"/>
            <a:ext cx="8713470" cy="1368425"/>
          </a:xfrm>
          <a:custGeom>
            <a:avLst/>
            <a:gdLst/>
            <a:ahLst/>
            <a:cxnLst/>
            <a:rect l="l" t="t" r="r" b="b"/>
            <a:pathLst>
              <a:path w="8713470" h="1368425">
                <a:moveTo>
                  <a:pt x="0" y="228091"/>
                </a:moveTo>
                <a:lnTo>
                  <a:pt x="4632" y="182119"/>
                </a:lnTo>
                <a:lnTo>
                  <a:pt x="17920" y="139303"/>
                </a:lnTo>
                <a:lnTo>
                  <a:pt x="38944" y="100558"/>
                </a:lnTo>
                <a:lnTo>
                  <a:pt x="66789" y="66801"/>
                </a:lnTo>
                <a:lnTo>
                  <a:pt x="100537" y="38951"/>
                </a:lnTo>
                <a:lnTo>
                  <a:pt x="139270" y="17922"/>
                </a:lnTo>
                <a:lnTo>
                  <a:pt x="182073" y="4633"/>
                </a:lnTo>
                <a:lnTo>
                  <a:pt x="228028" y="0"/>
                </a:lnTo>
                <a:lnTo>
                  <a:pt x="8484933" y="0"/>
                </a:lnTo>
                <a:lnTo>
                  <a:pt x="8530905" y="4633"/>
                </a:lnTo>
                <a:lnTo>
                  <a:pt x="8573720" y="17922"/>
                </a:lnTo>
                <a:lnTo>
                  <a:pt x="8612460" y="38951"/>
                </a:lnTo>
                <a:lnTo>
                  <a:pt x="8646207" y="66801"/>
                </a:lnTo>
                <a:lnTo>
                  <a:pt x="8674043" y="100558"/>
                </a:lnTo>
                <a:lnTo>
                  <a:pt x="8695049" y="139303"/>
                </a:lnTo>
                <a:lnTo>
                  <a:pt x="8708306" y="182119"/>
                </a:lnTo>
                <a:lnTo>
                  <a:pt x="8712898" y="228091"/>
                </a:lnTo>
                <a:lnTo>
                  <a:pt x="8713025" y="1140205"/>
                </a:lnTo>
                <a:lnTo>
                  <a:pt x="8708391" y="1186136"/>
                </a:lnTo>
                <a:lnTo>
                  <a:pt x="8695102" y="1228921"/>
                </a:lnTo>
                <a:lnTo>
                  <a:pt x="8674074" y="1267643"/>
                </a:lnTo>
                <a:lnTo>
                  <a:pt x="8646223" y="1301384"/>
                </a:lnTo>
                <a:lnTo>
                  <a:pt x="8612467" y="1329226"/>
                </a:lnTo>
                <a:lnTo>
                  <a:pt x="8573722" y="1350250"/>
                </a:lnTo>
                <a:lnTo>
                  <a:pt x="8530905" y="1363537"/>
                </a:lnTo>
                <a:lnTo>
                  <a:pt x="8484933" y="1368171"/>
                </a:lnTo>
                <a:lnTo>
                  <a:pt x="228028" y="1368171"/>
                </a:lnTo>
                <a:lnTo>
                  <a:pt x="182073" y="1363537"/>
                </a:lnTo>
                <a:lnTo>
                  <a:pt x="139270" y="1350250"/>
                </a:lnTo>
                <a:lnTo>
                  <a:pt x="100537" y="1329226"/>
                </a:lnTo>
                <a:lnTo>
                  <a:pt x="66789" y="1301384"/>
                </a:lnTo>
                <a:lnTo>
                  <a:pt x="38944" y="1267643"/>
                </a:lnTo>
                <a:lnTo>
                  <a:pt x="17920" y="1228921"/>
                </a:lnTo>
                <a:lnTo>
                  <a:pt x="4632" y="1186136"/>
                </a:lnTo>
                <a:lnTo>
                  <a:pt x="0" y="1140205"/>
                </a:lnTo>
                <a:lnTo>
                  <a:pt x="0" y="228091"/>
                </a:lnTo>
                <a:close/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3532" y="3645027"/>
            <a:ext cx="8641080" cy="1214755"/>
          </a:xfrm>
          <a:custGeom>
            <a:avLst/>
            <a:gdLst/>
            <a:ahLst/>
            <a:cxnLst/>
            <a:rect l="l" t="t" r="r" b="b"/>
            <a:pathLst>
              <a:path w="8641080" h="1214754">
                <a:moveTo>
                  <a:pt x="0" y="202437"/>
                </a:moveTo>
                <a:lnTo>
                  <a:pt x="5345" y="156034"/>
                </a:lnTo>
                <a:lnTo>
                  <a:pt x="20571" y="113429"/>
                </a:lnTo>
                <a:lnTo>
                  <a:pt x="44465" y="75841"/>
                </a:lnTo>
                <a:lnTo>
                  <a:pt x="75810" y="44487"/>
                </a:lnTo>
                <a:lnTo>
                  <a:pt x="113392" y="20583"/>
                </a:lnTo>
                <a:lnTo>
                  <a:pt x="155998" y="5348"/>
                </a:lnTo>
                <a:lnTo>
                  <a:pt x="202412" y="0"/>
                </a:lnTo>
                <a:lnTo>
                  <a:pt x="8438578" y="0"/>
                </a:lnTo>
                <a:lnTo>
                  <a:pt x="8484982" y="5348"/>
                </a:lnTo>
                <a:lnTo>
                  <a:pt x="8527586" y="20583"/>
                </a:lnTo>
                <a:lnTo>
                  <a:pt x="8565174" y="44487"/>
                </a:lnTo>
                <a:lnTo>
                  <a:pt x="8596529" y="75841"/>
                </a:lnTo>
                <a:lnTo>
                  <a:pt x="8620432" y="113429"/>
                </a:lnTo>
                <a:lnTo>
                  <a:pt x="8635667" y="156034"/>
                </a:lnTo>
                <a:lnTo>
                  <a:pt x="8641016" y="202437"/>
                </a:lnTo>
                <a:lnTo>
                  <a:pt x="8641016" y="1012063"/>
                </a:lnTo>
                <a:lnTo>
                  <a:pt x="8635667" y="1058466"/>
                </a:lnTo>
                <a:lnTo>
                  <a:pt x="8620432" y="1101071"/>
                </a:lnTo>
                <a:lnTo>
                  <a:pt x="8596529" y="1138659"/>
                </a:lnTo>
                <a:lnTo>
                  <a:pt x="8565174" y="1170013"/>
                </a:lnTo>
                <a:lnTo>
                  <a:pt x="8527586" y="1193917"/>
                </a:lnTo>
                <a:lnTo>
                  <a:pt x="8484982" y="1209152"/>
                </a:lnTo>
                <a:lnTo>
                  <a:pt x="8438578" y="1214501"/>
                </a:lnTo>
                <a:lnTo>
                  <a:pt x="202412" y="1214501"/>
                </a:lnTo>
                <a:lnTo>
                  <a:pt x="155998" y="1209152"/>
                </a:lnTo>
                <a:lnTo>
                  <a:pt x="113392" y="1193917"/>
                </a:lnTo>
                <a:lnTo>
                  <a:pt x="75810" y="1170013"/>
                </a:lnTo>
                <a:lnTo>
                  <a:pt x="44465" y="1138659"/>
                </a:lnTo>
                <a:lnTo>
                  <a:pt x="20571" y="1101071"/>
                </a:lnTo>
                <a:lnTo>
                  <a:pt x="5345" y="1058466"/>
                </a:lnTo>
                <a:lnTo>
                  <a:pt x="0" y="1012063"/>
                </a:lnTo>
                <a:lnTo>
                  <a:pt x="0" y="202437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97256" y="2016658"/>
            <a:ext cx="8428990" cy="2683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430">
              <a:lnSpc>
                <a:spcPct val="150000"/>
              </a:lnSpc>
              <a:spcBef>
                <a:spcPts val="100"/>
              </a:spcBef>
            </a:pPr>
            <a:r>
              <a:rPr sz="2200" b="1" dirty="0">
                <a:solidFill>
                  <a:srgbClr val="C0504D"/>
                </a:solidFill>
                <a:latin typeface="Times New Roman"/>
                <a:cs typeface="Times New Roman"/>
              </a:rPr>
              <a:t>insuffisance</a:t>
            </a:r>
            <a:r>
              <a:rPr sz="2200" b="1" spc="9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C0504D"/>
                </a:solidFill>
                <a:latin typeface="Times New Roman"/>
                <a:cs typeface="Times New Roman"/>
              </a:rPr>
              <a:t>rénale:</a:t>
            </a:r>
            <a:r>
              <a:rPr sz="2200" b="1" spc="9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Accumulation</a:t>
            </a:r>
            <a:r>
              <a:rPr sz="2200" spc="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des</a:t>
            </a:r>
            <a:r>
              <a:rPr sz="2200" spc="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médicaments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à</a:t>
            </a:r>
            <a:r>
              <a:rPr sz="2200" spc="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élimination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rénale </a:t>
            </a:r>
            <a:r>
              <a:rPr sz="2200" dirty="0">
                <a:latin typeface="Times New Roman"/>
                <a:cs typeface="Times New Roman"/>
              </a:rPr>
              <a:t>(ou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métabolites)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toxiques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++médicaments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à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Index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</a:t>
            </a:r>
            <a:r>
              <a:rPr sz="2200" dirty="0">
                <a:latin typeface="Calibri"/>
                <a:cs typeface="Calibri"/>
              </a:rPr>
              <a:t>é</a:t>
            </a:r>
            <a:r>
              <a:rPr sz="2200" dirty="0">
                <a:latin typeface="Times New Roman"/>
                <a:cs typeface="Times New Roman"/>
              </a:rPr>
              <a:t>rapeutique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Calibri"/>
                <a:cs typeface="Calibri"/>
              </a:rPr>
              <a:t>é</a:t>
            </a:r>
            <a:r>
              <a:rPr sz="2200" spc="-10" dirty="0">
                <a:latin typeface="Times New Roman"/>
                <a:cs typeface="Times New Roman"/>
              </a:rPr>
              <a:t>troit)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76835" marR="5080">
              <a:lnSpc>
                <a:spcPct val="150100"/>
              </a:lnSpc>
              <a:spcBef>
                <a:spcPts val="2210"/>
              </a:spcBef>
              <a:tabLst>
                <a:tab pos="1656080" algn="l"/>
                <a:tab pos="3050540" algn="l"/>
                <a:tab pos="4770120" algn="l"/>
                <a:tab pos="5277485" algn="l"/>
                <a:tab pos="6884034" algn="l"/>
                <a:tab pos="7143115" algn="l"/>
              </a:tabLst>
            </a:pPr>
            <a:r>
              <a:rPr sz="22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Insuffisance</a:t>
            </a:r>
            <a:r>
              <a:rPr sz="2200" b="1" dirty="0">
                <a:solidFill>
                  <a:srgbClr val="C0504D"/>
                </a:solidFill>
                <a:latin typeface="Times New Roman"/>
                <a:cs typeface="Times New Roman"/>
              </a:rPr>
              <a:t>	</a:t>
            </a:r>
            <a:r>
              <a:rPr sz="22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hépatique</a:t>
            </a:r>
            <a:r>
              <a:rPr sz="2200" spc="-10" dirty="0">
                <a:latin typeface="Times New Roman"/>
                <a:cs typeface="Times New Roman"/>
              </a:rPr>
              <a:t>: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Accumulation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des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médicaments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0" dirty="0">
                <a:latin typeface="Times New Roman"/>
                <a:cs typeface="Times New Roman"/>
              </a:rPr>
              <a:t>à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élimination métabolique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3816" y="379475"/>
            <a:ext cx="3945636" cy="320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39546" y="1130300"/>
          <a:ext cx="8390255" cy="426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3825"/>
                <a:gridCol w="6996430"/>
              </a:tblGrid>
              <a:tr h="457200">
                <a:tc>
                  <a:txBody>
                    <a:bodyPr/>
                    <a:lstStyle/>
                    <a:p>
                      <a:pPr marL="47117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EIM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4AACC5"/>
                    </a:solidFill>
                  </a:tcPr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Conduite</a:t>
                      </a:r>
                      <a:r>
                        <a:rPr sz="2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à</a:t>
                      </a:r>
                      <a:r>
                        <a:rPr sz="2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tenir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4AACC5"/>
                    </a:solidFill>
                  </a:tcPr>
                </a:tc>
              </a:tr>
              <a:tr h="13252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137795" marR="1093470" indent="106045">
                        <a:lnSpc>
                          <a:spcPts val="3240"/>
                        </a:lnSpc>
                        <a:spcBef>
                          <a:spcPts val="204"/>
                        </a:spcBef>
                        <a:buSzPct val="94444"/>
                        <a:buFont typeface="Wingdings"/>
                        <a:buChar char=""/>
                        <a:tabLst>
                          <a:tab pos="24384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Diminution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dose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dosage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plasmatique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pour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ajustement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posologique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(lithium,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théophylline,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digitaliques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…)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43204" indent="-106045">
                        <a:lnSpc>
                          <a:spcPct val="100000"/>
                        </a:lnSpc>
                        <a:spcBef>
                          <a:spcPts val="795"/>
                        </a:spcBef>
                        <a:buSzPct val="94444"/>
                        <a:buFont typeface="Wingdings"/>
                        <a:buChar char=""/>
                        <a:tabLst>
                          <a:tab pos="24384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Arrêt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définitif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médicament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rare: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Toux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sous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IEC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Au</a:t>
                      </a:r>
                      <a:r>
                        <a:rPr sz="18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plan</a:t>
                      </a:r>
                      <a:r>
                        <a:rPr sz="18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individuel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Arrêt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définitif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médicament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impliqué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37795" marR="91757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Établissement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d’une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liste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d’éviction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produits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susceptibles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déclencher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réaction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Au</a:t>
                      </a:r>
                      <a:r>
                        <a:rPr sz="18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niveau</a:t>
                      </a:r>
                      <a:r>
                        <a:rPr sz="1800" b="1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Réglementaire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Retrait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quand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fréquence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 survenue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devient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préoccupante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</a:tr>
              <a:tr h="7480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EIM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GRAVE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Notification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immédiate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(24h)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centre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national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pharmacovigilance.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1599946" y="323215"/>
            <a:ext cx="5905500" cy="329565"/>
            <a:chOff x="1599946" y="323215"/>
            <a:chExt cx="5905500" cy="3295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5280" y="328549"/>
              <a:ext cx="5894832" cy="31864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81197" y="549783"/>
              <a:ext cx="72390" cy="57785"/>
            </a:xfrm>
            <a:custGeom>
              <a:avLst/>
              <a:gdLst/>
              <a:ahLst/>
              <a:cxnLst/>
              <a:rect l="l" t="t" r="r" b="b"/>
              <a:pathLst>
                <a:path w="72389" h="57784">
                  <a:moveTo>
                    <a:pt x="50418" y="0"/>
                  </a:moveTo>
                  <a:lnTo>
                    <a:pt x="41275" y="0"/>
                  </a:lnTo>
                  <a:lnTo>
                    <a:pt x="33654" y="762"/>
                  </a:lnTo>
                  <a:lnTo>
                    <a:pt x="27177" y="2031"/>
                  </a:lnTo>
                  <a:lnTo>
                    <a:pt x="20827" y="3428"/>
                  </a:lnTo>
                  <a:lnTo>
                    <a:pt x="15620" y="5461"/>
                  </a:lnTo>
                  <a:lnTo>
                    <a:pt x="11556" y="8127"/>
                  </a:lnTo>
                  <a:lnTo>
                    <a:pt x="7492" y="10794"/>
                  </a:lnTo>
                  <a:lnTo>
                    <a:pt x="4572" y="13969"/>
                  </a:lnTo>
                  <a:lnTo>
                    <a:pt x="2793" y="17779"/>
                  </a:lnTo>
                  <a:lnTo>
                    <a:pt x="888" y="21589"/>
                  </a:lnTo>
                  <a:lnTo>
                    <a:pt x="0" y="25907"/>
                  </a:lnTo>
                  <a:lnTo>
                    <a:pt x="0" y="30861"/>
                  </a:lnTo>
                  <a:lnTo>
                    <a:pt x="0" y="39242"/>
                  </a:lnTo>
                  <a:lnTo>
                    <a:pt x="2539" y="45719"/>
                  </a:lnTo>
                  <a:lnTo>
                    <a:pt x="7874" y="50545"/>
                  </a:lnTo>
                  <a:lnTo>
                    <a:pt x="13207" y="55244"/>
                  </a:lnTo>
                  <a:lnTo>
                    <a:pt x="20447" y="57657"/>
                  </a:lnTo>
                  <a:lnTo>
                    <a:pt x="29844" y="57657"/>
                  </a:lnTo>
                  <a:lnTo>
                    <a:pt x="37718" y="57657"/>
                  </a:lnTo>
                  <a:lnTo>
                    <a:pt x="71881" y="34036"/>
                  </a:lnTo>
                  <a:lnTo>
                    <a:pt x="71881" y="0"/>
                  </a:lnTo>
                  <a:lnTo>
                    <a:pt x="50418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15459" y="464820"/>
              <a:ext cx="98044" cy="1400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9251" y="464820"/>
              <a:ext cx="98043" cy="14008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03857" y="462280"/>
              <a:ext cx="4526280" cy="140335"/>
            </a:xfrm>
            <a:custGeom>
              <a:avLst/>
              <a:gdLst/>
              <a:ahLst/>
              <a:cxnLst/>
              <a:rect l="l" t="t" r="r" b="b"/>
              <a:pathLst>
                <a:path w="4526280" h="140334">
                  <a:moveTo>
                    <a:pt x="49403" y="4699"/>
                  </a:moveTo>
                  <a:lnTo>
                    <a:pt x="41020" y="4699"/>
                  </a:lnTo>
                  <a:lnTo>
                    <a:pt x="33781" y="6223"/>
                  </a:lnTo>
                  <a:lnTo>
                    <a:pt x="5080" y="35687"/>
                  </a:lnTo>
                  <a:lnTo>
                    <a:pt x="0" y="72136"/>
                  </a:lnTo>
                  <a:lnTo>
                    <a:pt x="164" y="79347"/>
                  </a:lnTo>
                  <a:lnTo>
                    <a:pt x="10413" y="120777"/>
                  </a:lnTo>
                  <a:lnTo>
                    <a:pt x="25273" y="135000"/>
                  </a:lnTo>
                  <a:lnTo>
                    <a:pt x="31495" y="138303"/>
                  </a:lnTo>
                  <a:lnTo>
                    <a:pt x="39243" y="140081"/>
                  </a:lnTo>
                  <a:lnTo>
                    <a:pt x="48513" y="140081"/>
                  </a:lnTo>
                  <a:lnTo>
                    <a:pt x="57023" y="140081"/>
                  </a:lnTo>
                  <a:lnTo>
                    <a:pt x="64388" y="138430"/>
                  </a:lnTo>
                  <a:lnTo>
                    <a:pt x="70612" y="135382"/>
                  </a:lnTo>
                  <a:lnTo>
                    <a:pt x="76835" y="132334"/>
                  </a:lnTo>
                  <a:lnTo>
                    <a:pt x="81915" y="128016"/>
                  </a:lnTo>
                  <a:lnTo>
                    <a:pt x="85979" y="122174"/>
                  </a:lnTo>
                  <a:lnTo>
                    <a:pt x="90043" y="116332"/>
                  </a:lnTo>
                  <a:lnTo>
                    <a:pt x="97790" y="72771"/>
                  </a:lnTo>
                  <a:lnTo>
                    <a:pt x="97647" y="65579"/>
                  </a:lnTo>
                  <a:lnTo>
                    <a:pt x="87503" y="24130"/>
                  </a:lnTo>
                  <a:lnTo>
                    <a:pt x="83819" y="18034"/>
                  </a:lnTo>
                  <a:lnTo>
                    <a:pt x="78867" y="13335"/>
                  </a:lnTo>
                  <a:lnTo>
                    <a:pt x="72643" y="9906"/>
                  </a:lnTo>
                  <a:lnTo>
                    <a:pt x="66548" y="6477"/>
                  </a:lnTo>
                  <a:lnTo>
                    <a:pt x="58800" y="4699"/>
                  </a:lnTo>
                  <a:lnTo>
                    <a:pt x="49403" y="4699"/>
                  </a:lnTo>
                  <a:close/>
                </a:path>
                <a:path w="4526280" h="140334">
                  <a:moveTo>
                    <a:pt x="4485385" y="0"/>
                  </a:moveTo>
                  <a:lnTo>
                    <a:pt x="4478274" y="0"/>
                  </a:lnTo>
                  <a:lnTo>
                    <a:pt x="4472051" y="1397"/>
                  </a:lnTo>
                  <a:lnTo>
                    <a:pt x="4466717" y="4064"/>
                  </a:lnTo>
                  <a:lnTo>
                    <a:pt x="4461383" y="6731"/>
                  </a:lnTo>
                  <a:lnTo>
                    <a:pt x="4445508" y="30987"/>
                  </a:lnTo>
                  <a:lnTo>
                    <a:pt x="4443603" y="37084"/>
                  </a:lnTo>
                  <a:lnTo>
                    <a:pt x="4442587" y="43687"/>
                  </a:lnTo>
                  <a:lnTo>
                    <a:pt x="4442333" y="50673"/>
                  </a:lnTo>
                  <a:lnTo>
                    <a:pt x="4526153" y="50673"/>
                  </a:lnTo>
                  <a:lnTo>
                    <a:pt x="4516755" y="13589"/>
                  </a:lnTo>
                  <a:lnTo>
                    <a:pt x="4495270" y="855"/>
                  </a:lnTo>
                  <a:lnTo>
                    <a:pt x="4485385" y="0"/>
                  </a:lnTo>
                  <a:close/>
                </a:path>
                <a:path w="4526280" h="140334">
                  <a:moveTo>
                    <a:pt x="1289558" y="0"/>
                  </a:moveTo>
                  <a:lnTo>
                    <a:pt x="1282445" y="0"/>
                  </a:lnTo>
                  <a:lnTo>
                    <a:pt x="1276223" y="1397"/>
                  </a:lnTo>
                  <a:lnTo>
                    <a:pt x="1270889" y="4064"/>
                  </a:lnTo>
                  <a:lnTo>
                    <a:pt x="1265555" y="6731"/>
                  </a:lnTo>
                  <a:lnTo>
                    <a:pt x="1249680" y="30987"/>
                  </a:lnTo>
                  <a:lnTo>
                    <a:pt x="1247775" y="37084"/>
                  </a:lnTo>
                  <a:lnTo>
                    <a:pt x="1246759" y="43687"/>
                  </a:lnTo>
                  <a:lnTo>
                    <a:pt x="1246505" y="50673"/>
                  </a:lnTo>
                  <a:lnTo>
                    <a:pt x="1330325" y="50673"/>
                  </a:lnTo>
                  <a:lnTo>
                    <a:pt x="1320927" y="13589"/>
                  </a:lnTo>
                  <a:lnTo>
                    <a:pt x="1299442" y="855"/>
                  </a:lnTo>
                  <a:lnTo>
                    <a:pt x="1289558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34259" y="421005"/>
              <a:ext cx="66928" cy="2277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87752" y="421005"/>
              <a:ext cx="200659" cy="2315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13575" y="417195"/>
              <a:ext cx="162686" cy="23533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289040" y="422529"/>
              <a:ext cx="195580" cy="224790"/>
            </a:xfrm>
            <a:custGeom>
              <a:avLst/>
              <a:gdLst/>
              <a:ahLst/>
              <a:cxnLst/>
              <a:rect l="l" t="t" r="r" b="b"/>
              <a:pathLst>
                <a:path w="195579" h="224790">
                  <a:moveTo>
                    <a:pt x="101473" y="0"/>
                  </a:moveTo>
                  <a:lnTo>
                    <a:pt x="144272" y="7366"/>
                  </a:lnTo>
                  <a:lnTo>
                    <a:pt x="178688" y="34672"/>
                  </a:lnTo>
                  <a:lnTo>
                    <a:pt x="194119" y="77422"/>
                  </a:lnTo>
                  <a:lnTo>
                    <a:pt x="195452" y="97662"/>
                  </a:lnTo>
                  <a:lnTo>
                    <a:pt x="195452" y="106553"/>
                  </a:lnTo>
                  <a:lnTo>
                    <a:pt x="195452" y="113411"/>
                  </a:lnTo>
                  <a:lnTo>
                    <a:pt x="193929" y="118491"/>
                  </a:lnTo>
                  <a:lnTo>
                    <a:pt x="190881" y="121666"/>
                  </a:lnTo>
                  <a:lnTo>
                    <a:pt x="187833" y="124968"/>
                  </a:lnTo>
                  <a:lnTo>
                    <a:pt x="183642" y="126619"/>
                  </a:lnTo>
                  <a:lnTo>
                    <a:pt x="178308" y="126619"/>
                  </a:lnTo>
                  <a:lnTo>
                    <a:pt x="57150" y="126619"/>
                  </a:lnTo>
                  <a:lnTo>
                    <a:pt x="57150" y="135128"/>
                  </a:lnTo>
                  <a:lnTo>
                    <a:pt x="58038" y="142875"/>
                  </a:lnTo>
                  <a:lnTo>
                    <a:pt x="60071" y="149733"/>
                  </a:lnTo>
                  <a:lnTo>
                    <a:pt x="62102" y="156718"/>
                  </a:lnTo>
                  <a:lnTo>
                    <a:pt x="65277" y="162560"/>
                  </a:lnTo>
                  <a:lnTo>
                    <a:pt x="69723" y="167386"/>
                  </a:lnTo>
                  <a:lnTo>
                    <a:pt x="74040" y="172212"/>
                  </a:lnTo>
                  <a:lnTo>
                    <a:pt x="79756" y="175895"/>
                  </a:lnTo>
                  <a:lnTo>
                    <a:pt x="86613" y="178435"/>
                  </a:lnTo>
                  <a:lnTo>
                    <a:pt x="93599" y="180975"/>
                  </a:lnTo>
                  <a:lnTo>
                    <a:pt x="101854" y="182245"/>
                  </a:lnTo>
                  <a:lnTo>
                    <a:pt x="111506" y="182245"/>
                  </a:lnTo>
                  <a:lnTo>
                    <a:pt x="151384" y="177165"/>
                  </a:lnTo>
                  <a:lnTo>
                    <a:pt x="156718" y="175387"/>
                  </a:lnTo>
                  <a:lnTo>
                    <a:pt x="162179" y="173736"/>
                  </a:lnTo>
                  <a:lnTo>
                    <a:pt x="166750" y="172085"/>
                  </a:lnTo>
                  <a:lnTo>
                    <a:pt x="170307" y="170687"/>
                  </a:lnTo>
                  <a:lnTo>
                    <a:pt x="173862" y="169291"/>
                  </a:lnTo>
                  <a:lnTo>
                    <a:pt x="176784" y="168656"/>
                  </a:lnTo>
                  <a:lnTo>
                    <a:pt x="178943" y="168656"/>
                  </a:lnTo>
                  <a:lnTo>
                    <a:pt x="180339" y="168656"/>
                  </a:lnTo>
                  <a:lnTo>
                    <a:pt x="181483" y="168910"/>
                  </a:lnTo>
                  <a:lnTo>
                    <a:pt x="182372" y="169418"/>
                  </a:lnTo>
                  <a:lnTo>
                    <a:pt x="183261" y="169925"/>
                  </a:lnTo>
                  <a:lnTo>
                    <a:pt x="184023" y="170815"/>
                  </a:lnTo>
                  <a:lnTo>
                    <a:pt x="184531" y="172212"/>
                  </a:lnTo>
                  <a:lnTo>
                    <a:pt x="185165" y="173482"/>
                  </a:lnTo>
                  <a:lnTo>
                    <a:pt x="185547" y="175387"/>
                  </a:lnTo>
                  <a:lnTo>
                    <a:pt x="185800" y="177926"/>
                  </a:lnTo>
                  <a:lnTo>
                    <a:pt x="186055" y="180340"/>
                  </a:lnTo>
                  <a:lnTo>
                    <a:pt x="186182" y="183387"/>
                  </a:lnTo>
                  <a:lnTo>
                    <a:pt x="186182" y="187198"/>
                  </a:lnTo>
                  <a:lnTo>
                    <a:pt x="186182" y="190373"/>
                  </a:lnTo>
                  <a:lnTo>
                    <a:pt x="186055" y="193167"/>
                  </a:lnTo>
                  <a:lnTo>
                    <a:pt x="185927" y="195453"/>
                  </a:lnTo>
                  <a:lnTo>
                    <a:pt x="185800" y="197866"/>
                  </a:lnTo>
                  <a:lnTo>
                    <a:pt x="150368" y="219963"/>
                  </a:lnTo>
                  <a:lnTo>
                    <a:pt x="106425" y="224662"/>
                  </a:lnTo>
                  <a:lnTo>
                    <a:pt x="93571" y="224236"/>
                  </a:lnTo>
                  <a:lnTo>
                    <a:pt x="50295" y="214167"/>
                  </a:lnTo>
                  <a:lnTo>
                    <a:pt x="20228" y="190376"/>
                  </a:lnTo>
                  <a:lnTo>
                    <a:pt x="3643" y="152380"/>
                  </a:lnTo>
                  <a:lnTo>
                    <a:pt x="0" y="114554"/>
                  </a:lnTo>
                  <a:lnTo>
                    <a:pt x="428" y="101625"/>
                  </a:lnTo>
                  <a:lnTo>
                    <a:pt x="10689" y="56411"/>
                  </a:lnTo>
                  <a:lnTo>
                    <a:pt x="33853" y="23500"/>
                  </a:lnTo>
                  <a:lnTo>
                    <a:pt x="68665" y="4446"/>
                  </a:lnTo>
                  <a:lnTo>
                    <a:pt x="89949" y="498"/>
                  </a:lnTo>
                  <a:lnTo>
                    <a:pt x="101473" y="0"/>
                  </a:lnTo>
                  <a:close/>
                </a:path>
              </a:pathLst>
            </a:custGeom>
            <a:ln w="10667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03546" y="368554"/>
              <a:ext cx="1045337" cy="2839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39388" y="333502"/>
              <a:ext cx="902208" cy="31902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093212" y="422529"/>
              <a:ext cx="514984" cy="224790"/>
            </a:xfrm>
            <a:custGeom>
              <a:avLst/>
              <a:gdLst/>
              <a:ahLst/>
              <a:cxnLst/>
              <a:rect l="l" t="t" r="r" b="b"/>
              <a:pathLst>
                <a:path w="514985" h="224790">
                  <a:moveTo>
                    <a:pt x="426974" y="0"/>
                  </a:moveTo>
                  <a:lnTo>
                    <a:pt x="467105" y="4699"/>
                  </a:lnTo>
                  <a:lnTo>
                    <a:pt x="503650" y="29543"/>
                  </a:lnTo>
                  <a:lnTo>
                    <a:pt x="514675" y="68683"/>
                  </a:lnTo>
                  <a:lnTo>
                    <a:pt x="514985" y="78612"/>
                  </a:lnTo>
                  <a:lnTo>
                    <a:pt x="514985" y="212598"/>
                  </a:lnTo>
                  <a:lnTo>
                    <a:pt x="514985" y="214630"/>
                  </a:lnTo>
                  <a:lnTo>
                    <a:pt x="497839" y="220853"/>
                  </a:lnTo>
                  <a:lnTo>
                    <a:pt x="491489" y="220853"/>
                  </a:lnTo>
                  <a:lnTo>
                    <a:pt x="484886" y="220853"/>
                  </a:lnTo>
                  <a:lnTo>
                    <a:pt x="468502" y="214630"/>
                  </a:lnTo>
                  <a:lnTo>
                    <a:pt x="468502" y="212598"/>
                  </a:lnTo>
                  <a:lnTo>
                    <a:pt x="468502" y="196723"/>
                  </a:lnTo>
                  <a:lnTo>
                    <a:pt x="432444" y="220483"/>
                  </a:lnTo>
                  <a:lnTo>
                    <a:pt x="405638" y="224662"/>
                  </a:lnTo>
                  <a:lnTo>
                    <a:pt x="397823" y="224401"/>
                  </a:lnTo>
                  <a:lnTo>
                    <a:pt x="358515" y="212060"/>
                  </a:lnTo>
                  <a:lnTo>
                    <a:pt x="334327" y="174942"/>
                  </a:lnTo>
                  <a:lnTo>
                    <a:pt x="332993" y="159893"/>
                  </a:lnTo>
                  <a:lnTo>
                    <a:pt x="333422" y="151491"/>
                  </a:lnTo>
                  <a:lnTo>
                    <a:pt x="353835" y="112914"/>
                  </a:lnTo>
                  <a:lnTo>
                    <a:pt x="393700" y="96012"/>
                  </a:lnTo>
                  <a:lnTo>
                    <a:pt x="440436" y="92075"/>
                  </a:lnTo>
                  <a:lnTo>
                    <a:pt x="459866" y="92075"/>
                  </a:lnTo>
                  <a:lnTo>
                    <a:pt x="459866" y="80010"/>
                  </a:lnTo>
                  <a:lnTo>
                    <a:pt x="459866" y="73787"/>
                  </a:lnTo>
                  <a:lnTo>
                    <a:pt x="459232" y="68199"/>
                  </a:lnTo>
                  <a:lnTo>
                    <a:pt x="457962" y="63626"/>
                  </a:lnTo>
                  <a:lnTo>
                    <a:pt x="456691" y="58928"/>
                  </a:lnTo>
                  <a:lnTo>
                    <a:pt x="440054" y="44958"/>
                  </a:lnTo>
                  <a:lnTo>
                    <a:pt x="435228" y="43434"/>
                  </a:lnTo>
                  <a:lnTo>
                    <a:pt x="429260" y="42672"/>
                  </a:lnTo>
                  <a:lnTo>
                    <a:pt x="422148" y="42672"/>
                  </a:lnTo>
                  <a:lnTo>
                    <a:pt x="412750" y="42672"/>
                  </a:lnTo>
                  <a:lnTo>
                    <a:pt x="404367" y="43687"/>
                  </a:lnTo>
                  <a:lnTo>
                    <a:pt x="397001" y="45847"/>
                  </a:lnTo>
                  <a:lnTo>
                    <a:pt x="389636" y="47879"/>
                  </a:lnTo>
                  <a:lnTo>
                    <a:pt x="363220" y="59690"/>
                  </a:lnTo>
                  <a:lnTo>
                    <a:pt x="359537" y="61722"/>
                  </a:lnTo>
                  <a:lnTo>
                    <a:pt x="356362" y="62737"/>
                  </a:lnTo>
                  <a:lnTo>
                    <a:pt x="353949" y="62737"/>
                  </a:lnTo>
                  <a:lnTo>
                    <a:pt x="352425" y="62737"/>
                  </a:lnTo>
                  <a:lnTo>
                    <a:pt x="350900" y="62230"/>
                  </a:lnTo>
                  <a:lnTo>
                    <a:pt x="349630" y="61213"/>
                  </a:lnTo>
                  <a:lnTo>
                    <a:pt x="348361" y="60198"/>
                  </a:lnTo>
                  <a:lnTo>
                    <a:pt x="347345" y="58674"/>
                  </a:lnTo>
                  <a:lnTo>
                    <a:pt x="346583" y="56769"/>
                  </a:lnTo>
                  <a:lnTo>
                    <a:pt x="345693" y="54863"/>
                  </a:lnTo>
                  <a:lnTo>
                    <a:pt x="345059" y="52450"/>
                  </a:lnTo>
                  <a:lnTo>
                    <a:pt x="344677" y="49657"/>
                  </a:lnTo>
                  <a:lnTo>
                    <a:pt x="344170" y="46736"/>
                  </a:lnTo>
                  <a:lnTo>
                    <a:pt x="343915" y="43687"/>
                  </a:lnTo>
                  <a:lnTo>
                    <a:pt x="343915" y="40259"/>
                  </a:lnTo>
                  <a:lnTo>
                    <a:pt x="343915" y="35687"/>
                  </a:lnTo>
                  <a:lnTo>
                    <a:pt x="349376" y="22098"/>
                  </a:lnTo>
                  <a:lnTo>
                    <a:pt x="351409" y="19938"/>
                  </a:lnTo>
                  <a:lnTo>
                    <a:pt x="393191" y="3556"/>
                  </a:lnTo>
                  <a:lnTo>
                    <a:pt x="420449" y="140"/>
                  </a:lnTo>
                  <a:lnTo>
                    <a:pt x="426974" y="0"/>
                  </a:lnTo>
                  <a:close/>
                </a:path>
                <a:path w="514985" h="224790">
                  <a:moveTo>
                    <a:pt x="101473" y="0"/>
                  </a:moveTo>
                  <a:lnTo>
                    <a:pt x="144271" y="7366"/>
                  </a:lnTo>
                  <a:lnTo>
                    <a:pt x="178688" y="34672"/>
                  </a:lnTo>
                  <a:lnTo>
                    <a:pt x="194119" y="77422"/>
                  </a:lnTo>
                  <a:lnTo>
                    <a:pt x="195452" y="97662"/>
                  </a:lnTo>
                  <a:lnTo>
                    <a:pt x="195452" y="106553"/>
                  </a:lnTo>
                  <a:lnTo>
                    <a:pt x="195452" y="113411"/>
                  </a:lnTo>
                  <a:lnTo>
                    <a:pt x="193928" y="118491"/>
                  </a:lnTo>
                  <a:lnTo>
                    <a:pt x="190880" y="121666"/>
                  </a:lnTo>
                  <a:lnTo>
                    <a:pt x="187833" y="124968"/>
                  </a:lnTo>
                  <a:lnTo>
                    <a:pt x="183641" y="126619"/>
                  </a:lnTo>
                  <a:lnTo>
                    <a:pt x="178308" y="126619"/>
                  </a:lnTo>
                  <a:lnTo>
                    <a:pt x="57150" y="126619"/>
                  </a:lnTo>
                  <a:lnTo>
                    <a:pt x="57150" y="135128"/>
                  </a:lnTo>
                  <a:lnTo>
                    <a:pt x="58038" y="142875"/>
                  </a:lnTo>
                  <a:lnTo>
                    <a:pt x="60070" y="149733"/>
                  </a:lnTo>
                  <a:lnTo>
                    <a:pt x="62102" y="156718"/>
                  </a:lnTo>
                  <a:lnTo>
                    <a:pt x="65277" y="162560"/>
                  </a:lnTo>
                  <a:lnTo>
                    <a:pt x="69723" y="167386"/>
                  </a:lnTo>
                  <a:lnTo>
                    <a:pt x="74040" y="172212"/>
                  </a:lnTo>
                  <a:lnTo>
                    <a:pt x="79756" y="175895"/>
                  </a:lnTo>
                  <a:lnTo>
                    <a:pt x="86613" y="178435"/>
                  </a:lnTo>
                  <a:lnTo>
                    <a:pt x="93599" y="180975"/>
                  </a:lnTo>
                  <a:lnTo>
                    <a:pt x="101854" y="182245"/>
                  </a:lnTo>
                  <a:lnTo>
                    <a:pt x="111506" y="182245"/>
                  </a:lnTo>
                  <a:lnTo>
                    <a:pt x="151383" y="177165"/>
                  </a:lnTo>
                  <a:lnTo>
                    <a:pt x="156718" y="175387"/>
                  </a:lnTo>
                  <a:lnTo>
                    <a:pt x="162178" y="173736"/>
                  </a:lnTo>
                  <a:lnTo>
                    <a:pt x="166750" y="172085"/>
                  </a:lnTo>
                  <a:lnTo>
                    <a:pt x="170307" y="170687"/>
                  </a:lnTo>
                  <a:lnTo>
                    <a:pt x="173862" y="169291"/>
                  </a:lnTo>
                  <a:lnTo>
                    <a:pt x="176784" y="168656"/>
                  </a:lnTo>
                  <a:lnTo>
                    <a:pt x="178942" y="168656"/>
                  </a:lnTo>
                  <a:lnTo>
                    <a:pt x="180339" y="168656"/>
                  </a:lnTo>
                  <a:lnTo>
                    <a:pt x="181483" y="168910"/>
                  </a:lnTo>
                  <a:lnTo>
                    <a:pt x="182372" y="169418"/>
                  </a:lnTo>
                  <a:lnTo>
                    <a:pt x="183261" y="169925"/>
                  </a:lnTo>
                  <a:lnTo>
                    <a:pt x="184023" y="170815"/>
                  </a:lnTo>
                  <a:lnTo>
                    <a:pt x="184530" y="172212"/>
                  </a:lnTo>
                  <a:lnTo>
                    <a:pt x="185165" y="173482"/>
                  </a:lnTo>
                  <a:lnTo>
                    <a:pt x="185547" y="175387"/>
                  </a:lnTo>
                  <a:lnTo>
                    <a:pt x="185800" y="177926"/>
                  </a:lnTo>
                  <a:lnTo>
                    <a:pt x="186054" y="180340"/>
                  </a:lnTo>
                  <a:lnTo>
                    <a:pt x="186182" y="183387"/>
                  </a:lnTo>
                  <a:lnTo>
                    <a:pt x="186182" y="187198"/>
                  </a:lnTo>
                  <a:lnTo>
                    <a:pt x="186182" y="190373"/>
                  </a:lnTo>
                  <a:lnTo>
                    <a:pt x="186054" y="193167"/>
                  </a:lnTo>
                  <a:lnTo>
                    <a:pt x="185927" y="195453"/>
                  </a:lnTo>
                  <a:lnTo>
                    <a:pt x="185800" y="197866"/>
                  </a:lnTo>
                  <a:lnTo>
                    <a:pt x="150368" y="219963"/>
                  </a:lnTo>
                  <a:lnTo>
                    <a:pt x="106425" y="224662"/>
                  </a:lnTo>
                  <a:lnTo>
                    <a:pt x="93571" y="224236"/>
                  </a:lnTo>
                  <a:lnTo>
                    <a:pt x="50295" y="214167"/>
                  </a:lnTo>
                  <a:lnTo>
                    <a:pt x="20228" y="190376"/>
                  </a:lnTo>
                  <a:lnTo>
                    <a:pt x="3643" y="152380"/>
                  </a:lnTo>
                  <a:lnTo>
                    <a:pt x="0" y="114554"/>
                  </a:lnTo>
                  <a:lnTo>
                    <a:pt x="428" y="101625"/>
                  </a:lnTo>
                  <a:lnTo>
                    <a:pt x="10689" y="56411"/>
                  </a:lnTo>
                  <a:lnTo>
                    <a:pt x="33853" y="23500"/>
                  </a:lnTo>
                  <a:lnTo>
                    <a:pt x="68665" y="4446"/>
                  </a:lnTo>
                  <a:lnTo>
                    <a:pt x="89949" y="498"/>
                  </a:lnTo>
                  <a:lnTo>
                    <a:pt x="10147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98167" y="417195"/>
              <a:ext cx="200913" cy="23152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605280" y="348488"/>
              <a:ext cx="5895340" cy="299085"/>
            </a:xfrm>
            <a:custGeom>
              <a:avLst/>
              <a:gdLst/>
              <a:ahLst/>
              <a:cxnLst/>
              <a:rect l="l" t="t" r="r" b="b"/>
              <a:pathLst>
                <a:path w="5895340" h="299084">
                  <a:moveTo>
                    <a:pt x="350012" y="74040"/>
                  </a:moveTo>
                  <a:lnTo>
                    <a:pt x="396367" y="81406"/>
                  </a:lnTo>
                  <a:lnTo>
                    <a:pt x="428878" y="102615"/>
                  </a:lnTo>
                  <a:lnTo>
                    <a:pt x="447928" y="137286"/>
                  </a:lnTo>
                  <a:lnTo>
                    <a:pt x="454151" y="184403"/>
                  </a:lnTo>
                  <a:lnTo>
                    <a:pt x="453745" y="196808"/>
                  </a:lnTo>
                  <a:lnTo>
                    <a:pt x="443765" y="240950"/>
                  </a:lnTo>
                  <a:lnTo>
                    <a:pt x="419961" y="274125"/>
                  </a:lnTo>
                  <a:lnTo>
                    <a:pt x="382349" y="294042"/>
                  </a:lnTo>
                  <a:lnTo>
                    <a:pt x="345058" y="298703"/>
                  </a:lnTo>
                  <a:lnTo>
                    <a:pt x="332174" y="298231"/>
                  </a:lnTo>
                  <a:lnTo>
                    <a:pt x="289427" y="287216"/>
                  </a:lnTo>
                  <a:lnTo>
                    <a:pt x="260141" y="262423"/>
                  </a:lnTo>
                  <a:lnTo>
                    <a:pt x="244274" y="224684"/>
                  </a:lnTo>
                  <a:lnTo>
                    <a:pt x="240792" y="188340"/>
                  </a:lnTo>
                  <a:lnTo>
                    <a:pt x="241220" y="175934"/>
                  </a:lnTo>
                  <a:lnTo>
                    <a:pt x="251432" y="131667"/>
                  </a:lnTo>
                  <a:lnTo>
                    <a:pt x="275236" y="98567"/>
                  </a:lnTo>
                  <a:lnTo>
                    <a:pt x="312757" y="78755"/>
                  </a:lnTo>
                  <a:lnTo>
                    <a:pt x="350012" y="74040"/>
                  </a:lnTo>
                  <a:close/>
                </a:path>
                <a:path w="5895340" h="299084">
                  <a:moveTo>
                    <a:pt x="1384553" y="25399"/>
                  </a:moveTo>
                  <a:lnTo>
                    <a:pt x="1390142" y="25399"/>
                  </a:lnTo>
                  <a:lnTo>
                    <a:pt x="1394714" y="25653"/>
                  </a:lnTo>
                  <a:lnTo>
                    <a:pt x="1398270" y="26034"/>
                  </a:lnTo>
                  <a:lnTo>
                    <a:pt x="1401952" y="26415"/>
                  </a:lnTo>
                  <a:lnTo>
                    <a:pt x="1404874" y="26923"/>
                  </a:lnTo>
                  <a:lnTo>
                    <a:pt x="1406906" y="27812"/>
                  </a:lnTo>
                  <a:lnTo>
                    <a:pt x="1408938" y="28574"/>
                  </a:lnTo>
                  <a:lnTo>
                    <a:pt x="1410462" y="29590"/>
                  </a:lnTo>
                  <a:lnTo>
                    <a:pt x="1411351" y="30733"/>
                  </a:lnTo>
                  <a:lnTo>
                    <a:pt x="1412239" y="32003"/>
                  </a:lnTo>
                  <a:lnTo>
                    <a:pt x="1412747" y="33273"/>
                  </a:lnTo>
                  <a:lnTo>
                    <a:pt x="1412747" y="34797"/>
                  </a:lnTo>
                  <a:lnTo>
                    <a:pt x="1412747" y="79247"/>
                  </a:lnTo>
                  <a:lnTo>
                    <a:pt x="1456055" y="79247"/>
                  </a:lnTo>
                  <a:lnTo>
                    <a:pt x="1457452" y="79247"/>
                  </a:lnTo>
                  <a:lnTo>
                    <a:pt x="1458849" y="79628"/>
                  </a:lnTo>
                  <a:lnTo>
                    <a:pt x="1459992" y="80390"/>
                  </a:lnTo>
                  <a:lnTo>
                    <a:pt x="1461008" y="81152"/>
                  </a:lnTo>
                  <a:lnTo>
                    <a:pt x="1462024" y="82295"/>
                  </a:lnTo>
                  <a:lnTo>
                    <a:pt x="1462658" y="84073"/>
                  </a:lnTo>
                  <a:lnTo>
                    <a:pt x="1463420" y="85724"/>
                  </a:lnTo>
                  <a:lnTo>
                    <a:pt x="1464056" y="88137"/>
                  </a:lnTo>
                  <a:lnTo>
                    <a:pt x="1464437" y="91058"/>
                  </a:lnTo>
                  <a:lnTo>
                    <a:pt x="1464818" y="94106"/>
                  </a:lnTo>
                  <a:lnTo>
                    <a:pt x="1464945" y="97662"/>
                  </a:lnTo>
                  <a:lnTo>
                    <a:pt x="1464945" y="101980"/>
                  </a:lnTo>
                  <a:lnTo>
                    <a:pt x="1464945" y="110235"/>
                  </a:lnTo>
                  <a:lnTo>
                    <a:pt x="1464183" y="116077"/>
                  </a:lnTo>
                  <a:lnTo>
                    <a:pt x="1462658" y="119506"/>
                  </a:lnTo>
                  <a:lnTo>
                    <a:pt x="1461262" y="123062"/>
                  </a:lnTo>
                  <a:lnTo>
                    <a:pt x="1459102" y="124713"/>
                  </a:lnTo>
                  <a:lnTo>
                    <a:pt x="1456182" y="124713"/>
                  </a:lnTo>
                  <a:lnTo>
                    <a:pt x="1412747" y="124713"/>
                  </a:lnTo>
                  <a:lnTo>
                    <a:pt x="1412747" y="218312"/>
                  </a:lnTo>
                  <a:lnTo>
                    <a:pt x="1412747" y="229234"/>
                  </a:lnTo>
                  <a:lnTo>
                    <a:pt x="1414399" y="237362"/>
                  </a:lnTo>
                  <a:lnTo>
                    <a:pt x="1417827" y="242696"/>
                  </a:lnTo>
                  <a:lnTo>
                    <a:pt x="1421257" y="248157"/>
                  </a:lnTo>
                  <a:lnTo>
                    <a:pt x="1427352" y="250951"/>
                  </a:lnTo>
                  <a:lnTo>
                    <a:pt x="1436115" y="250951"/>
                  </a:lnTo>
                  <a:lnTo>
                    <a:pt x="1439164" y="250951"/>
                  </a:lnTo>
                  <a:lnTo>
                    <a:pt x="1441831" y="250697"/>
                  </a:lnTo>
                  <a:lnTo>
                    <a:pt x="1444244" y="250189"/>
                  </a:lnTo>
                  <a:lnTo>
                    <a:pt x="1446530" y="249554"/>
                  </a:lnTo>
                  <a:lnTo>
                    <a:pt x="1448689" y="249046"/>
                  </a:lnTo>
                  <a:lnTo>
                    <a:pt x="1450594" y="248284"/>
                  </a:lnTo>
                  <a:lnTo>
                    <a:pt x="1452371" y="247649"/>
                  </a:lnTo>
                  <a:lnTo>
                    <a:pt x="1454022" y="247014"/>
                  </a:lnTo>
                  <a:lnTo>
                    <a:pt x="1455293" y="246506"/>
                  </a:lnTo>
                  <a:lnTo>
                    <a:pt x="1456563" y="245998"/>
                  </a:lnTo>
                  <a:lnTo>
                    <a:pt x="1457706" y="245744"/>
                  </a:lnTo>
                  <a:lnTo>
                    <a:pt x="1458721" y="245744"/>
                  </a:lnTo>
                  <a:lnTo>
                    <a:pt x="1459611" y="245744"/>
                  </a:lnTo>
                  <a:lnTo>
                    <a:pt x="1460500" y="245998"/>
                  </a:lnTo>
                  <a:lnTo>
                    <a:pt x="1461262" y="246506"/>
                  </a:lnTo>
                  <a:lnTo>
                    <a:pt x="1462024" y="247014"/>
                  </a:lnTo>
                  <a:lnTo>
                    <a:pt x="1462658" y="248157"/>
                  </a:lnTo>
                  <a:lnTo>
                    <a:pt x="1463167" y="249681"/>
                  </a:lnTo>
                  <a:lnTo>
                    <a:pt x="1463675" y="251205"/>
                  </a:lnTo>
                  <a:lnTo>
                    <a:pt x="1464056" y="253364"/>
                  </a:lnTo>
                  <a:lnTo>
                    <a:pt x="1464437" y="256031"/>
                  </a:lnTo>
                  <a:lnTo>
                    <a:pt x="1464818" y="258698"/>
                  </a:lnTo>
                  <a:lnTo>
                    <a:pt x="1464945" y="262127"/>
                  </a:lnTo>
                  <a:lnTo>
                    <a:pt x="1464945" y="266318"/>
                  </a:lnTo>
                  <a:lnTo>
                    <a:pt x="1464945" y="272922"/>
                  </a:lnTo>
                  <a:lnTo>
                    <a:pt x="1464564" y="277875"/>
                  </a:lnTo>
                  <a:lnTo>
                    <a:pt x="1463675" y="281431"/>
                  </a:lnTo>
                  <a:lnTo>
                    <a:pt x="1462913" y="284860"/>
                  </a:lnTo>
                  <a:lnTo>
                    <a:pt x="1454531" y="292480"/>
                  </a:lnTo>
                  <a:lnTo>
                    <a:pt x="1451990" y="293623"/>
                  </a:lnTo>
                  <a:lnTo>
                    <a:pt x="1448943" y="294639"/>
                  </a:lnTo>
                  <a:lnTo>
                    <a:pt x="1445387" y="295401"/>
                  </a:lnTo>
                  <a:lnTo>
                    <a:pt x="1441958" y="296290"/>
                  </a:lnTo>
                  <a:lnTo>
                    <a:pt x="1438147" y="296925"/>
                  </a:lnTo>
                  <a:lnTo>
                    <a:pt x="1434083" y="297306"/>
                  </a:lnTo>
                  <a:lnTo>
                    <a:pt x="1429893" y="297814"/>
                  </a:lnTo>
                  <a:lnTo>
                    <a:pt x="1425828" y="298068"/>
                  </a:lnTo>
                  <a:lnTo>
                    <a:pt x="1421638" y="298068"/>
                  </a:lnTo>
                  <a:lnTo>
                    <a:pt x="1377695" y="286638"/>
                  </a:lnTo>
                  <a:lnTo>
                    <a:pt x="1372362" y="280669"/>
                  </a:lnTo>
                  <a:lnTo>
                    <a:pt x="1366901" y="274827"/>
                  </a:lnTo>
                  <a:lnTo>
                    <a:pt x="1356959" y="235656"/>
                  </a:lnTo>
                  <a:lnTo>
                    <a:pt x="1356740" y="226821"/>
                  </a:lnTo>
                  <a:lnTo>
                    <a:pt x="1356740" y="124713"/>
                  </a:lnTo>
                  <a:lnTo>
                    <a:pt x="1332738" y="124713"/>
                  </a:lnTo>
                  <a:lnTo>
                    <a:pt x="1329944" y="124713"/>
                  </a:lnTo>
                  <a:lnTo>
                    <a:pt x="1327784" y="123062"/>
                  </a:lnTo>
                  <a:lnTo>
                    <a:pt x="1326261" y="119506"/>
                  </a:lnTo>
                  <a:lnTo>
                    <a:pt x="1324864" y="116077"/>
                  </a:lnTo>
                  <a:lnTo>
                    <a:pt x="1324102" y="110235"/>
                  </a:lnTo>
                  <a:lnTo>
                    <a:pt x="1324102" y="101980"/>
                  </a:lnTo>
                  <a:lnTo>
                    <a:pt x="1324102" y="97662"/>
                  </a:lnTo>
                  <a:lnTo>
                    <a:pt x="1331468" y="79247"/>
                  </a:lnTo>
                  <a:lnTo>
                    <a:pt x="1332992" y="79247"/>
                  </a:lnTo>
                  <a:lnTo>
                    <a:pt x="1356740" y="79247"/>
                  </a:lnTo>
                  <a:lnTo>
                    <a:pt x="1356740" y="34797"/>
                  </a:lnTo>
                  <a:lnTo>
                    <a:pt x="1356740" y="33273"/>
                  </a:lnTo>
                  <a:lnTo>
                    <a:pt x="1357121" y="32003"/>
                  </a:lnTo>
                  <a:lnTo>
                    <a:pt x="1357883" y="30733"/>
                  </a:lnTo>
                  <a:lnTo>
                    <a:pt x="1358772" y="29590"/>
                  </a:lnTo>
                  <a:lnTo>
                    <a:pt x="1360170" y="28574"/>
                  </a:lnTo>
                  <a:lnTo>
                    <a:pt x="1362328" y="27812"/>
                  </a:lnTo>
                  <a:lnTo>
                    <a:pt x="1364488" y="26923"/>
                  </a:lnTo>
                  <a:lnTo>
                    <a:pt x="1367408" y="26415"/>
                  </a:lnTo>
                  <a:lnTo>
                    <a:pt x="1371092" y="26034"/>
                  </a:lnTo>
                  <a:lnTo>
                    <a:pt x="1374775" y="25653"/>
                  </a:lnTo>
                  <a:lnTo>
                    <a:pt x="1379220" y="25399"/>
                  </a:lnTo>
                  <a:lnTo>
                    <a:pt x="1384553" y="25399"/>
                  </a:lnTo>
                  <a:close/>
                </a:path>
                <a:path w="5895340" h="299084">
                  <a:moveTo>
                    <a:pt x="5580253" y="4698"/>
                  </a:moveTo>
                  <a:lnTo>
                    <a:pt x="5618734" y="4698"/>
                  </a:lnTo>
                  <a:lnTo>
                    <a:pt x="5625592" y="4698"/>
                  </a:lnTo>
                  <a:lnTo>
                    <a:pt x="5631434" y="5206"/>
                  </a:lnTo>
                  <a:lnTo>
                    <a:pt x="5636387" y="6350"/>
                  </a:lnTo>
                  <a:lnTo>
                    <a:pt x="5641213" y="7492"/>
                  </a:lnTo>
                  <a:lnTo>
                    <a:pt x="5645531" y="9270"/>
                  </a:lnTo>
                  <a:lnTo>
                    <a:pt x="5649087" y="11937"/>
                  </a:lnTo>
                  <a:lnTo>
                    <a:pt x="5652643" y="14477"/>
                  </a:lnTo>
                  <a:lnTo>
                    <a:pt x="5655564" y="17906"/>
                  </a:lnTo>
                  <a:lnTo>
                    <a:pt x="5657977" y="22224"/>
                  </a:lnTo>
                  <a:lnTo>
                    <a:pt x="5660390" y="26415"/>
                  </a:lnTo>
                  <a:lnTo>
                    <a:pt x="5662422" y="31622"/>
                  </a:lnTo>
                  <a:lnTo>
                    <a:pt x="5664200" y="37972"/>
                  </a:lnTo>
                  <a:lnTo>
                    <a:pt x="5726684" y="210057"/>
                  </a:lnTo>
                  <a:lnTo>
                    <a:pt x="5727573" y="210057"/>
                  </a:lnTo>
                  <a:lnTo>
                    <a:pt x="5792343" y="38353"/>
                  </a:lnTo>
                  <a:lnTo>
                    <a:pt x="5794248" y="32130"/>
                  </a:lnTo>
                  <a:lnTo>
                    <a:pt x="5796407" y="26796"/>
                  </a:lnTo>
                  <a:lnTo>
                    <a:pt x="5817616" y="6350"/>
                  </a:lnTo>
                  <a:lnTo>
                    <a:pt x="5821807" y="5206"/>
                  </a:lnTo>
                  <a:lnTo>
                    <a:pt x="5826633" y="4698"/>
                  </a:lnTo>
                  <a:lnTo>
                    <a:pt x="5832094" y="4698"/>
                  </a:lnTo>
                  <a:lnTo>
                    <a:pt x="5871591" y="4698"/>
                  </a:lnTo>
                  <a:lnTo>
                    <a:pt x="5875655" y="4698"/>
                  </a:lnTo>
                  <a:lnTo>
                    <a:pt x="5879084" y="5206"/>
                  </a:lnTo>
                  <a:lnTo>
                    <a:pt x="5882005" y="6222"/>
                  </a:lnTo>
                  <a:lnTo>
                    <a:pt x="5884926" y="7238"/>
                  </a:lnTo>
                  <a:lnTo>
                    <a:pt x="5887339" y="8762"/>
                  </a:lnTo>
                  <a:lnTo>
                    <a:pt x="5889117" y="10794"/>
                  </a:lnTo>
                  <a:lnTo>
                    <a:pt x="5891022" y="12826"/>
                  </a:lnTo>
                  <a:lnTo>
                    <a:pt x="5892419" y="15239"/>
                  </a:lnTo>
                  <a:lnTo>
                    <a:pt x="5893435" y="18160"/>
                  </a:lnTo>
                  <a:lnTo>
                    <a:pt x="5894324" y="21081"/>
                  </a:lnTo>
                  <a:lnTo>
                    <a:pt x="5894832" y="24383"/>
                  </a:lnTo>
                  <a:lnTo>
                    <a:pt x="5894832" y="28066"/>
                  </a:lnTo>
                  <a:lnTo>
                    <a:pt x="5894832" y="285495"/>
                  </a:lnTo>
                  <a:lnTo>
                    <a:pt x="5894832" y="287019"/>
                  </a:lnTo>
                  <a:lnTo>
                    <a:pt x="5894451" y="288289"/>
                  </a:lnTo>
                  <a:lnTo>
                    <a:pt x="5893562" y="289559"/>
                  </a:lnTo>
                  <a:lnTo>
                    <a:pt x="5892800" y="290702"/>
                  </a:lnTo>
                  <a:lnTo>
                    <a:pt x="5872480" y="294893"/>
                  </a:lnTo>
                  <a:lnTo>
                    <a:pt x="5866892" y="294893"/>
                  </a:lnTo>
                  <a:lnTo>
                    <a:pt x="5861558" y="294893"/>
                  </a:lnTo>
                  <a:lnTo>
                    <a:pt x="5839206" y="287019"/>
                  </a:lnTo>
                  <a:lnTo>
                    <a:pt x="5839206" y="285495"/>
                  </a:lnTo>
                  <a:lnTo>
                    <a:pt x="5839206" y="50418"/>
                  </a:lnTo>
                  <a:lnTo>
                    <a:pt x="5838825" y="50418"/>
                  </a:lnTo>
                  <a:lnTo>
                    <a:pt x="5755132" y="285241"/>
                  </a:lnTo>
                  <a:lnTo>
                    <a:pt x="5754497" y="287273"/>
                  </a:lnTo>
                  <a:lnTo>
                    <a:pt x="5753481" y="288797"/>
                  </a:lnTo>
                  <a:lnTo>
                    <a:pt x="5752211" y="290067"/>
                  </a:lnTo>
                  <a:lnTo>
                    <a:pt x="5750814" y="291337"/>
                  </a:lnTo>
                  <a:lnTo>
                    <a:pt x="5749036" y="292353"/>
                  </a:lnTo>
                  <a:lnTo>
                    <a:pt x="5746750" y="293115"/>
                  </a:lnTo>
                  <a:lnTo>
                    <a:pt x="5744464" y="293877"/>
                  </a:lnTo>
                  <a:lnTo>
                    <a:pt x="5741416" y="294385"/>
                  </a:lnTo>
                  <a:lnTo>
                    <a:pt x="5737860" y="294512"/>
                  </a:lnTo>
                  <a:lnTo>
                    <a:pt x="5734304" y="294766"/>
                  </a:lnTo>
                  <a:lnTo>
                    <a:pt x="5729986" y="294893"/>
                  </a:lnTo>
                  <a:lnTo>
                    <a:pt x="5724906" y="294893"/>
                  </a:lnTo>
                  <a:lnTo>
                    <a:pt x="5719953" y="294893"/>
                  </a:lnTo>
                  <a:lnTo>
                    <a:pt x="5703189" y="292480"/>
                  </a:lnTo>
                  <a:lnTo>
                    <a:pt x="5700903" y="291718"/>
                  </a:lnTo>
                  <a:lnTo>
                    <a:pt x="5695061" y="285241"/>
                  </a:lnTo>
                  <a:lnTo>
                    <a:pt x="5614289" y="50418"/>
                  </a:lnTo>
                  <a:lnTo>
                    <a:pt x="5613781" y="50418"/>
                  </a:lnTo>
                  <a:lnTo>
                    <a:pt x="5613781" y="285495"/>
                  </a:lnTo>
                  <a:lnTo>
                    <a:pt x="5613781" y="287019"/>
                  </a:lnTo>
                  <a:lnTo>
                    <a:pt x="5613400" y="288289"/>
                  </a:lnTo>
                  <a:lnTo>
                    <a:pt x="5612511" y="289559"/>
                  </a:lnTo>
                  <a:lnTo>
                    <a:pt x="5611749" y="290702"/>
                  </a:lnTo>
                  <a:lnTo>
                    <a:pt x="5591429" y="294893"/>
                  </a:lnTo>
                  <a:lnTo>
                    <a:pt x="5585841" y="294893"/>
                  </a:lnTo>
                  <a:lnTo>
                    <a:pt x="5580507" y="294893"/>
                  </a:lnTo>
                  <a:lnTo>
                    <a:pt x="5558155" y="287019"/>
                  </a:lnTo>
                  <a:lnTo>
                    <a:pt x="5558155" y="285495"/>
                  </a:lnTo>
                  <a:lnTo>
                    <a:pt x="5558155" y="28066"/>
                  </a:lnTo>
                  <a:lnTo>
                    <a:pt x="5558155" y="20573"/>
                  </a:lnTo>
                  <a:lnTo>
                    <a:pt x="5560187" y="14731"/>
                  </a:lnTo>
                  <a:lnTo>
                    <a:pt x="5564251" y="10667"/>
                  </a:lnTo>
                  <a:lnTo>
                    <a:pt x="5568188" y="6730"/>
                  </a:lnTo>
                  <a:lnTo>
                    <a:pt x="5573649" y="4698"/>
                  </a:lnTo>
                  <a:lnTo>
                    <a:pt x="5580253" y="4698"/>
                  </a:lnTo>
                  <a:close/>
                </a:path>
                <a:path w="5895340" h="299084">
                  <a:moveTo>
                    <a:pt x="5231130" y="4698"/>
                  </a:moveTo>
                  <a:lnTo>
                    <a:pt x="5375402" y="4698"/>
                  </a:lnTo>
                  <a:lnTo>
                    <a:pt x="5376672" y="4698"/>
                  </a:lnTo>
                  <a:lnTo>
                    <a:pt x="5377942" y="5079"/>
                  </a:lnTo>
                  <a:lnTo>
                    <a:pt x="5378958" y="5841"/>
                  </a:lnTo>
                  <a:lnTo>
                    <a:pt x="5379974" y="6476"/>
                  </a:lnTo>
                  <a:lnTo>
                    <a:pt x="5380863" y="7873"/>
                  </a:lnTo>
                  <a:lnTo>
                    <a:pt x="5381625" y="9651"/>
                  </a:lnTo>
                  <a:lnTo>
                    <a:pt x="5382387" y="11556"/>
                  </a:lnTo>
                  <a:lnTo>
                    <a:pt x="5382895" y="13969"/>
                  </a:lnTo>
                  <a:lnTo>
                    <a:pt x="5383276" y="16890"/>
                  </a:lnTo>
                  <a:lnTo>
                    <a:pt x="5383657" y="19684"/>
                  </a:lnTo>
                  <a:lnTo>
                    <a:pt x="5383911" y="23367"/>
                  </a:lnTo>
                  <a:lnTo>
                    <a:pt x="5383911" y="27939"/>
                  </a:lnTo>
                  <a:lnTo>
                    <a:pt x="5383911" y="32003"/>
                  </a:lnTo>
                  <a:lnTo>
                    <a:pt x="5381625" y="45465"/>
                  </a:lnTo>
                  <a:lnTo>
                    <a:pt x="5380863" y="47370"/>
                  </a:lnTo>
                  <a:lnTo>
                    <a:pt x="5379974" y="48640"/>
                  </a:lnTo>
                  <a:lnTo>
                    <a:pt x="5378958" y="49402"/>
                  </a:lnTo>
                  <a:lnTo>
                    <a:pt x="5377942" y="50291"/>
                  </a:lnTo>
                  <a:lnTo>
                    <a:pt x="5376672" y="50672"/>
                  </a:lnTo>
                  <a:lnTo>
                    <a:pt x="5375402" y="50672"/>
                  </a:lnTo>
                  <a:lnTo>
                    <a:pt x="5272278" y="50672"/>
                  </a:lnTo>
                  <a:lnTo>
                    <a:pt x="5272278" y="121157"/>
                  </a:lnTo>
                  <a:lnTo>
                    <a:pt x="5359527" y="121157"/>
                  </a:lnTo>
                  <a:lnTo>
                    <a:pt x="5360924" y="121157"/>
                  </a:lnTo>
                  <a:lnTo>
                    <a:pt x="5366004" y="126237"/>
                  </a:lnTo>
                  <a:lnTo>
                    <a:pt x="5366766" y="127888"/>
                  </a:lnTo>
                  <a:lnTo>
                    <a:pt x="5367274" y="130301"/>
                  </a:lnTo>
                  <a:lnTo>
                    <a:pt x="5367655" y="133095"/>
                  </a:lnTo>
                  <a:lnTo>
                    <a:pt x="5368036" y="136016"/>
                  </a:lnTo>
                  <a:lnTo>
                    <a:pt x="5368290" y="139572"/>
                  </a:lnTo>
                  <a:lnTo>
                    <a:pt x="5368290" y="143763"/>
                  </a:lnTo>
                  <a:lnTo>
                    <a:pt x="5368290" y="148081"/>
                  </a:lnTo>
                  <a:lnTo>
                    <a:pt x="5368036" y="151637"/>
                  </a:lnTo>
                  <a:lnTo>
                    <a:pt x="5367655" y="154431"/>
                  </a:lnTo>
                  <a:lnTo>
                    <a:pt x="5367274" y="157352"/>
                  </a:lnTo>
                  <a:lnTo>
                    <a:pt x="5360924" y="166115"/>
                  </a:lnTo>
                  <a:lnTo>
                    <a:pt x="5359527" y="166115"/>
                  </a:lnTo>
                  <a:lnTo>
                    <a:pt x="5272278" y="166115"/>
                  </a:lnTo>
                  <a:lnTo>
                    <a:pt x="5272278" y="247522"/>
                  </a:lnTo>
                  <a:lnTo>
                    <a:pt x="5376291" y="247522"/>
                  </a:lnTo>
                  <a:lnTo>
                    <a:pt x="5377688" y="247522"/>
                  </a:lnTo>
                  <a:lnTo>
                    <a:pt x="5385054" y="266191"/>
                  </a:lnTo>
                  <a:lnTo>
                    <a:pt x="5385054" y="270509"/>
                  </a:lnTo>
                  <a:lnTo>
                    <a:pt x="5385054" y="274827"/>
                  </a:lnTo>
                  <a:lnTo>
                    <a:pt x="5377688" y="293496"/>
                  </a:lnTo>
                  <a:lnTo>
                    <a:pt x="5376291" y="293496"/>
                  </a:lnTo>
                  <a:lnTo>
                    <a:pt x="5231130" y="293496"/>
                  </a:lnTo>
                  <a:lnTo>
                    <a:pt x="5226304" y="293496"/>
                  </a:lnTo>
                  <a:lnTo>
                    <a:pt x="5222113" y="292099"/>
                  </a:lnTo>
                  <a:lnTo>
                    <a:pt x="5218811" y="289178"/>
                  </a:lnTo>
                  <a:lnTo>
                    <a:pt x="5215382" y="286257"/>
                  </a:lnTo>
                  <a:lnTo>
                    <a:pt x="5213731" y="281558"/>
                  </a:lnTo>
                  <a:lnTo>
                    <a:pt x="5213731" y="275081"/>
                  </a:lnTo>
                  <a:lnTo>
                    <a:pt x="5213731" y="23240"/>
                  </a:lnTo>
                  <a:lnTo>
                    <a:pt x="5213731" y="16636"/>
                  </a:lnTo>
                  <a:lnTo>
                    <a:pt x="5215382" y="11937"/>
                  </a:lnTo>
                  <a:lnTo>
                    <a:pt x="5218811" y="9016"/>
                  </a:lnTo>
                  <a:lnTo>
                    <a:pt x="5222113" y="6095"/>
                  </a:lnTo>
                  <a:lnTo>
                    <a:pt x="5226304" y="4698"/>
                  </a:lnTo>
                  <a:lnTo>
                    <a:pt x="5231130" y="4698"/>
                  </a:lnTo>
                  <a:close/>
                </a:path>
                <a:path w="5895340" h="299084">
                  <a:moveTo>
                    <a:pt x="5465699" y="3301"/>
                  </a:moveTo>
                  <a:lnTo>
                    <a:pt x="5471541" y="3301"/>
                  </a:lnTo>
                  <a:lnTo>
                    <a:pt x="5476367" y="3555"/>
                  </a:lnTo>
                  <a:lnTo>
                    <a:pt x="5480050" y="4063"/>
                  </a:lnTo>
                  <a:lnTo>
                    <a:pt x="5483733" y="4444"/>
                  </a:lnTo>
                  <a:lnTo>
                    <a:pt x="5486781" y="5079"/>
                  </a:lnTo>
                  <a:lnTo>
                    <a:pt x="5488940" y="5841"/>
                  </a:lnTo>
                  <a:lnTo>
                    <a:pt x="5491226" y="6476"/>
                  </a:lnTo>
                  <a:lnTo>
                    <a:pt x="5492750" y="7492"/>
                  </a:lnTo>
                  <a:lnTo>
                    <a:pt x="5493766" y="8635"/>
                  </a:lnTo>
                  <a:lnTo>
                    <a:pt x="5494782" y="9905"/>
                  </a:lnTo>
                  <a:lnTo>
                    <a:pt x="5495163" y="11175"/>
                  </a:lnTo>
                  <a:lnTo>
                    <a:pt x="5495163" y="12699"/>
                  </a:lnTo>
                  <a:lnTo>
                    <a:pt x="5495163" y="285495"/>
                  </a:lnTo>
                  <a:lnTo>
                    <a:pt x="5495163" y="287019"/>
                  </a:lnTo>
                  <a:lnTo>
                    <a:pt x="5494782" y="288289"/>
                  </a:lnTo>
                  <a:lnTo>
                    <a:pt x="5471541" y="294893"/>
                  </a:lnTo>
                  <a:lnTo>
                    <a:pt x="5465699" y="294893"/>
                  </a:lnTo>
                  <a:lnTo>
                    <a:pt x="5460111" y="294893"/>
                  </a:lnTo>
                  <a:lnTo>
                    <a:pt x="5437759" y="289559"/>
                  </a:lnTo>
                  <a:lnTo>
                    <a:pt x="5436743" y="288289"/>
                  </a:lnTo>
                  <a:lnTo>
                    <a:pt x="5436235" y="287019"/>
                  </a:lnTo>
                  <a:lnTo>
                    <a:pt x="5436235" y="285495"/>
                  </a:lnTo>
                  <a:lnTo>
                    <a:pt x="5436235" y="12699"/>
                  </a:lnTo>
                  <a:lnTo>
                    <a:pt x="5436235" y="11175"/>
                  </a:lnTo>
                  <a:lnTo>
                    <a:pt x="5436743" y="9905"/>
                  </a:lnTo>
                  <a:lnTo>
                    <a:pt x="5437759" y="8635"/>
                  </a:lnTo>
                  <a:lnTo>
                    <a:pt x="5438648" y="7492"/>
                  </a:lnTo>
                  <a:lnTo>
                    <a:pt x="5440299" y="6476"/>
                  </a:lnTo>
                  <a:lnTo>
                    <a:pt x="5442585" y="5841"/>
                  </a:lnTo>
                  <a:lnTo>
                    <a:pt x="5444998" y="5079"/>
                  </a:lnTo>
                  <a:lnTo>
                    <a:pt x="5447919" y="4444"/>
                  </a:lnTo>
                  <a:lnTo>
                    <a:pt x="5451729" y="4063"/>
                  </a:lnTo>
                  <a:lnTo>
                    <a:pt x="5455412" y="3555"/>
                  </a:lnTo>
                  <a:lnTo>
                    <a:pt x="5460111" y="3301"/>
                  </a:lnTo>
                  <a:lnTo>
                    <a:pt x="5465699" y="3301"/>
                  </a:lnTo>
                  <a:close/>
                </a:path>
                <a:path w="5895340" h="299084">
                  <a:moveTo>
                    <a:pt x="133984" y="0"/>
                  </a:moveTo>
                  <a:lnTo>
                    <a:pt x="141986" y="0"/>
                  </a:lnTo>
                  <a:lnTo>
                    <a:pt x="149732" y="634"/>
                  </a:lnTo>
                  <a:lnTo>
                    <a:pt x="157225" y="2031"/>
                  </a:lnTo>
                  <a:lnTo>
                    <a:pt x="164592" y="3301"/>
                  </a:lnTo>
                  <a:lnTo>
                    <a:pt x="171576" y="5079"/>
                  </a:lnTo>
                  <a:lnTo>
                    <a:pt x="177800" y="7238"/>
                  </a:lnTo>
                  <a:lnTo>
                    <a:pt x="184150" y="9397"/>
                  </a:lnTo>
                  <a:lnTo>
                    <a:pt x="189864" y="11937"/>
                  </a:lnTo>
                  <a:lnTo>
                    <a:pt x="194944" y="14731"/>
                  </a:lnTo>
                  <a:lnTo>
                    <a:pt x="200025" y="17525"/>
                  </a:lnTo>
                  <a:lnTo>
                    <a:pt x="203581" y="19938"/>
                  </a:lnTo>
                  <a:lnTo>
                    <a:pt x="205486" y="21970"/>
                  </a:lnTo>
                  <a:lnTo>
                    <a:pt x="207518" y="24002"/>
                  </a:lnTo>
                  <a:lnTo>
                    <a:pt x="208914" y="25653"/>
                  </a:lnTo>
                  <a:lnTo>
                    <a:pt x="209676" y="27050"/>
                  </a:lnTo>
                  <a:lnTo>
                    <a:pt x="210438" y="28320"/>
                  </a:lnTo>
                  <a:lnTo>
                    <a:pt x="212470" y="39496"/>
                  </a:lnTo>
                  <a:lnTo>
                    <a:pt x="212725" y="42290"/>
                  </a:lnTo>
                  <a:lnTo>
                    <a:pt x="212851" y="45846"/>
                  </a:lnTo>
                  <a:lnTo>
                    <a:pt x="212851" y="50037"/>
                  </a:lnTo>
                  <a:lnTo>
                    <a:pt x="212851" y="54482"/>
                  </a:lnTo>
                  <a:lnTo>
                    <a:pt x="212597" y="58292"/>
                  </a:lnTo>
                  <a:lnTo>
                    <a:pt x="212344" y="61340"/>
                  </a:lnTo>
                  <a:lnTo>
                    <a:pt x="212089" y="64515"/>
                  </a:lnTo>
                  <a:lnTo>
                    <a:pt x="211581" y="67055"/>
                  </a:lnTo>
                  <a:lnTo>
                    <a:pt x="210819" y="68960"/>
                  </a:lnTo>
                  <a:lnTo>
                    <a:pt x="210057" y="70865"/>
                  </a:lnTo>
                  <a:lnTo>
                    <a:pt x="209169" y="72262"/>
                  </a:lnTo>
                  <a:lnTo>
                    <a:pt x="208152" y="73151"/>
                  </a:lnTo>
                  <a:lnTo>
                    <a:pt x="207009" y="74040"/>
                  </a:lnTo>
                  <a:lnTo>
                    <a:pt x="205867" y="74548"/>
                  </a:lnTo>
                  <a:lnTo>
                    <a:pt x="204469" y="74548"/>
                  </a:lnTo>
                  <a:lnTo>
                    <a:pt x="202311" y="74548"/>
                  </a:lnTo>
                  <a:lnTo>
                    <a:pt x="199517" y="73278"/>
                  </a:lnTo>
                  <a:lnTo>
                    <a:pt x="196087" y="70611"/>
                  </a:lnTo>
                  <a:lnTo>
                    <a:pt x="192658" y="68071"/>
                  </a:lnTo>
                  <a:lnTo>
                    <a:pt x="188213" y="65150"/>
                  </a:lnTo>
                  <a:lnTo>
                    <a:pt x="182752" y="61975"/>
                  </a:lnTo>
                  <a:lnTo>
                    <a:pt x="177292" y="58673"/>
                  </a:lnTo>
                  <a:lnTo>
                    <a:pt x="136397" y="49275"/>
                  </a:lnTo>
                  <a:lnTo>
                    <a:pt x="128061" y="49726"/>
                  </a:lnTo>
                  <a:lnTo>
                    <a:pt x="87753" y="70282"/>
                  </a:lnTo>
                  <a:lnTo>
                    <a:pt x="68325" y="108076"/>
                  </a:lnTo>
                  <a:lnTo>
                    <a:pt x="63500" y="149732"/>
                  </a:lnTo>
                  <a:lnTo>
                    <a:pt x="63813" y="162067"/>
                  </a:lnTo>
                  <a:lnTo>
                    <a:pt x="71584" y="202783"/>
                  </a:lnTo>
                  <a:lnTo>
                    <a:pt x="94376" y="235124"/>
                  </a:lnTo>
                  <a:lnTo>
                    <a:pt x="138049" y="248411"/>
                  </a:lnTo>
                  <a:lnTo>
                    <a:pt x="145595" y="248193"/>
                  </a:lnTo>
                  <a:lnTo>
                    <a:pt x="184531" y="236600"/>
                  </a:lnTo>
                  <a:lnTo>
                    <a:pt x="189992" y="233679"/>
                  </a:lnTo>
                  <a:lnTo>
                    <a:pt x="194437" y="231012"/>
                  </a:lnTo>
                  <a:lnTo>
                    <a:pt x="197993" y="228599"/>
                  </a:lnTo>
                  <a:lnTo>
                    <a:pt x="201421" y="226186"/>
                  </a:lnTo>
                  <a:lnTo>
                    <a:pt x="204215" y="225043"/>
                  </a:lnTo>
                  <a:lnTo>
                    <a:pt x="206120" y="225043"/>
                  </a:lnTo>
                  <a:lnTo>
                    <a:pt x="207518" y="225043"/>
                  </a:lnTo>
                  <a:lnTo>
                    <a:pt x="208787" y="225297"/>
                  </a:lnTo>
                  <a:lnTo>
                    <a:pt x="209676" y="225932"/>
                  </a:lnTo>
                  <a:lnTo>
                    <a:pt x="210565" y="226440"/>
                  </a:lnTo>
                  <a:lnTo>
                    <a:pt x="211327" y="227710"/>
                  </a:lnTo>
                  <a:lnTo>
                    <a:pt x="211836" y="229488"/>
                  </a:lnTo>
                  <a:lnTo>
                    <a:pt x="212470" y="231266"/>
                  </a:lnTo>
                  <a:lnTo>
                    <a:pt x="212978" y="233806"/>
                  </a:lnTo>
                  <a:lnTo>
                    <a:pt x="213232" y="236981"/>
                  </a:lnTo>
                  <a:lnTo>
                    <a:pt x="213487" y="240156"/>
                  </a:lnTo>
                  <a:lnTo>
                    <a:pt x="213740" y="244474"/>
                  </a:lnTo>
                  <a:lnTo>
                    <a:pt x="213740" y="249808"/>
                  </a:lnTo>
                  <a:lnTo>
                    <a:pt x="213740" y="253491"/>
                  </a:lnTo>
                  <a:lnTo>
                    <a:pt x="213613" y="256666"/>
                  </a:lnTo>
                  <a:lnTo>
                    <a:pt x="213359" y="259333"/>
                  </a:lnTo>
                  <a:lnTo>
                    <a:pt x="213106" y="261873"/>
                  </a:lnTo>
                  <a:lnTo>
                    <a:pt x="212851" y="264159"/>
                  </a:lnTo>
                  <a:lnTo>
                    <a:pt x="212344" y="265937"/>
                  </a:lnTo>
                  <a:lnTo>
                    <a:pt x="211836" y="267842"/>
                  </a:lnTo>
                  <a:lnTo>
                    <a:pt x="211327" y="269493"/>
                  </a:lnTo>
                  <a:lnTo>
                    <a:pt x="210565" y="270763"/>
                  </a:lnTo>
                  <a:lnTo>
                    <a:pt x="209803" y="272160"/>
                  </a:lnTo>
                  <a:lnTo>
                    <a:pt x="208661" y="273684"/>
                  </a:lnTo>
                  <a:lnTo>
                    <a:pt x="207009" y="275335"/>
                  </a:lnTo>
                  <a:lnTo>
                    <a:pt x="205358" y="277113"/>
                  </a:lnTo>
                  <a:lnTo>
                    <a:pt x="202183" y="279272"/>
                  </a:lnTo>
                  <a:lnTo>
                    <a:pt x="197484" y="281939"/>
                  </a:lnTo>
                  <a:lnTo>
                    <a:pt x="192786" y="284606"/>
                  </a:lnTo>
                  <a:lnTo>
                    <a:pt x="150407" y="296856"/>
                  </a:lnTo>
                  <a:lnTo>
                    <a:pt x="128905" y="298195"/>
                  </a:lnTo>
                  <a:lnTo>
                    <a:pt x="114405" y="297624"/>
                  </a:lnTo>
                  <a:lnTo>
                    <a:pt x="75311" y="289051"/>
                  </a:lnTo>
                  <a:lnTo>
                    <a:pt x="34670" y="261746"/>
                  </a:lnTo>
                  <a:lnTo>
                    <a:pt x="13918" y="229332"/>
                  </a:lnTo>
                  <a:lnTo>
                    <a:pt x="2270" y="186832"/>
                  </a:lnTo>
                  <a:lnTo>
                    <a:pt x="0" y="152907"/>
                  </a:lnTo>
                  <a:lnTo>
                    <a:pt x="619" y="135026"/>
                  </a:lnTo>
                  <a:lnTo>
                    <a:pt x="9906" y="87502"/>
                  </a:lnTo>
                  <a:lnTo>
                    <a:pt x="28979" y="49783"/>
                  </a:lnTo>
                  <a:lnTo>
                    <a:pt x="56673" y="22431"/>
                  </a:lnTo>
                  <a:lnTo>
                    <a:pt x="92247" y="5625"/>
                  </a:lnTo>
                  <a:lnTo>
                    <a:pt x="119437" y="621"/>
                  </a:lnTo>
                  <a:lnTo>
                    <a:pt x="133984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30068" y="333502"/>
              <a:ext cx="75310" cy="6959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37435" y="331343"/>
              <a:ext cx="3907154" cy="316230"/>
            </a:xfrm>
            <a:custGeom>
              <a:avLst/>
              <a:gdLst/>
              <a:ahLst/>
              <a:cxnLst/>
              <a:rect l="l" t="t" r="r" b="b"/>
              <a:pathLst>
                <a:path w="3907154" h="316230">
                  <a:moveTo>
                    <a:pt x="2598547" y="634"/>
                  </a:moveTo>
                  <a:lnTo>
                    <a:pt x="2604135" y="634"/>
                  </a:lnTo>
                  <a:lnTo>
                    <a:pt x="2608579" y="888"/>
                  </a:lnTo>
                  <a:lnTo>
                    <a:pt x="2612263" y="1270"/>
                  </a:lnTo>
                  <a:lnTo>
                    <a:pt x="2615818" y="1777"/>
                  </a:lnTo>
                  <a:lnTo>
                    <a:pt x="2618613" y="2412"/>
                  </a:lnTo>
                  <a:lnTo>
                    <a:pt x="2620644" y="3175"/>
                  </a:lnTo>
                  <a:lnTo>
                    <a:pt x="2622804" y="3936"/>
                  </a:lnTo>
                  <a:lnTo>
                    <a:pt x="2624201" y="4952"/>
                  </a:lnTo>
                  <a:lnTo>
                    <a:pt x="2625090" y="6223"/>
                  </a:lnTo>
                  <a:lnTo>
                    <a:pt x="2626105" y="7365"/>
                  </a:lnTo>
                  <a:lnTo>
                    <a:pt x="2626487" y="8762"/>
                  </a:lnTo>
                  <a:lnTo>
                    <a:pt x="2626487" y="10159"/>
                  </a:lnTo>
                  <a:lnTo>
                    <a:pt x="2626487" y="303148"/>
                  </a:lnTo>
                  <a:lnTo>
                    <a:pt x="2626487" y="304799"/>
                  </a:lnTo>
                  <a:lnTo>
                    <a:pt x="2626105" y="306069"/>
                  </a:lnTo>
                  <a:lnTo>
                    <a:pt x="2625343" y="307212"/>
                  </a:lnTo>
                  <a:lnTo>
                    <a:pt x="2624581" y="308355"/>
                  </a:lnTo>
                  <a:lnTo>
                    <a:pt x="2614294" y="311530"/>
                  </a:lnTo>
                  <a:lnTo>
                    <a:pt x="2611247" y="311911"/>
                  </a:lnTo>
                  <a:lnTo>
                    <a:pt x="2607564" y="312038"/>
                  </a:lnTo>
                  <a:lnTo>
                    <a:pt x="2602991" y="312038"/>
                  </a:lnTo>
                  <a:lnTo>
                    <a:pt x="2598292" y="312038"/>
                  </a:lnTo>
                  <a:lnTo>
                    <a:pt x="2594355" y="311911"/>
                  </a:lnTo>
                  <a:lnTo>
                    <a:pt x="2591435" y="311530"/>
                  </a:lnTo>
                  <a:lnTo>
                    <a:pt x="2588514" y="311276"/>
                  </a:lnTo>
                  <a:lnTo>
                    <a:pt x="2578989" y="304799"/>
                  </a:lnTo>
                  <a:lnTo>
                    <a:pt x="2578989" y="303148"/>
                  </a:lnTo>
                  <a:lnTo>
                    <a:pt x="2578989" y="281050"/>
                  </a:lnTo>
                  <a:lnTo>
                    <a:pt x="2546730" y="306704"/>
                  </a:lnTo>
                  <a:lnTo>
                    <a:pt x="2509266" y="315848"/>
                  </a:lnTo>
                  <a:lnTo>
                    <a:pt x="2498359" y="315299"/>
                  </a:lnTo>
                  <a:lnTo>
                    <a:pt x="2456481" y="296656"/>
                  </a:lnTo>
                  <a:lnTo>
                    <a:pt x="2433272" y="257974"/>
                  </a:lnTo>
                  <a:lnTo>
                    <a:pt x="2426491" y="217156"/>
                  </a:lnTo>
                  <a:lnTo>
                    <a:pt x="2426207" y="206247"/>
                  </a:lnTo>
                  <a:lnTo>
                    <a:pt x="2426565" y="193268"/>
                  </a:lnTo>
                  <a:lnTo>
                    <a:pt x="2435111" y="148232"/>
                  </a:lnTo>
                  <a:lnTo>
                    <a:pt x="2454344" y="115226"/>
                  </a:lnTo>
                  <a:lnTo>
                    <a:pt x="2493311" y="93249"/>
                  </a:lnTo>
                  <a:lnTo>
                    <a:pt x="2513329" y="91185"/>
                  </a:lnTo>
                  <a:lnTo>
                    <a:pt x="2521501" y="91614"/>
                  </a:lnTo>
                  <a:lnTo>
                    <a:pt x="2557208" y="106441"/>
                  </a:lnTo>
                  <a:lnTo>
                    <a:pt x="2570734" y="117982"/>
                  </a:lnTo>
                  <a:lnTo>
                    <a:pt x="2570734" y="10159"/>
                  </a:lnTo>
                  <a:lnTo>
                    <a:pt x="2570734" y="8762"/>
                  </a:lnTo>
                  <a:lnTo>
                    <a:pt x="2571115" y="7365"/>
                  </a:lnTo>
                  <a:lnTo>
                    <a:pt x="2571877" y="6223"/>
                  </a:lnTo>
                  <a:lnTo>
                    <a:pt x="2572766" y="4952"/>
                  </a:lnTo>
                  <a:lnTo>
                    <a:pt x="2574163" y="3936"/>
                  </a:lnTo>
                  <a:lnTo>
                    <a:pt x="2576322" y="3175"/>
                  </a:lnTo>
                  <a:lnTo>
                    <a:pt x="2578480" y="2412"/>
                  </a:lnTo>
                  <a:lnTo>
                    <a:pt x="2581402" y="1777"/>
                  </a:lnTo>
                  <a:lnTo>
                    <a:pt x="2584957" y="1270"/>
                  </a:lnTo>
                  <a:lnTo>
                    <a:pt x="2588514" y="888"/>
                  </a:lnTo>
                  <a:lnTo>
                    <a:pt x="2593086" y="634"/>
                  </a:lnTo>
                  <a:lnTo>
                    <a:pt x="2598547" y="634"/>
                  </a:lnTo>
                  <a:close/>
                </a:path>
                <a:path w="3907154" h="316230">
                  <a:moveTo>
                    <a:pt x="172338" y="634"/>
                  </a:moveTo>
                  <a:lnTo>
                    <a:pt x="177926" y="634"/>
                  </a:lnTo>
                  <a:lnTo>
                    <a:pt x="182371" y="888"/>
                  </a:lnTo>
                  <a:lnTo>
                    <a:pt x="186054" y="1270"/>
                  </a:lnTo>
                  <a:lnTo>
                    <a:pt x="189610" y="1777"/>
                  </a:lnTo>
                  <a:lnTo>
                    <a:pt x="192404" y="2412"/>
                  </a:lnTo>
                  <a:lnTo>
                    <a:pt x="194437" y="3175"/>
                  </a:lnTo>
                  <a:lnTo>
                    <a:pt x="196595" y="3936"/>
                  </a:lnTo>
                  <a:lnTo>
                    <a:pt x="197992" y="4952"/>
                  </a:lnTo>
                  <a:lnTo>
                    <a:pt x="198881" y="6223"/>
                  </a:lnTo>
                  <a:lnTo>
                    <a:pt x="199897" y="7365"/>
                  </a:lnTo>
                  <a:lnTo>
                    <a:pt x="200278" y="8762"/>
                  </a:lnTo>
                  <a:lnTo>
                    <a:pt x="200278" y="10159"/>
                  </a:lnTo>
                  <a:lnTo>
                    <a:pt x="200278" y="303148"/>
                  </a:lnTo>
                  <a:lnTo>
                    <a:pt x="200278" y="304799"/>
                  </a:lnTo>
                  <a:lnTo>
                    <a:pt x="199897" y="306069"/>
                  </a:lnTo>
                  <a:lnTo>
                    <a:pt x="199135" y="307212"/>
                  </a:lnTo>
                  <a:lnTo>
                    <a:pt x="198373" y="308355"/>
                  </a:lnTo>
                  <a:lnTo>
                    <a:pt x="188087" y="311530"/>
                  </a:lnTo>
                  <a:lnTo>
                    <a:pt x="185038" y="311911"/>
                  </a:lnTo>
                  <a:lnTo>
                    <a:pt x="181356" y="312038"/>
                  </a:lnTo>
                  <a:lnTo>
                    <a:pt x="176783" y="312038"/>
                  </a:lnTo>
                  <a:lnTo>
                    <a:pt x="172084" y="312038"/>
                  </a:lnTo>
                  <a:lnTo>
                    <a:pt x="168147" y="311911"/>
                  </a:lnTo>
                  <a:lnTo>
                    <a:pt x="165226" y="311530"/>
                  </a:lnTo>
                  <a:lnTo>
                    <a:pt x="162306" y="311276"/>
                  </a:lnTo>
                  <a:lnTo>
                    <a:pt x="159892" y="310768"/>
                  </a:lnTo>
                  <a:lnTo>
                    <a:pt x="157987" y="310006"/>
                  </a:lnTo>
                  <a:lnTo>
                    <a:pt x="156082" y="309244"/>
                  </a:lnTo>
                  <a:lnTo>
                    <a:pt x="154812" y="308355"/>
                  </a:lnTo>
                  <a:lnTo>
                    <a:pt x="153923" y="307212"/>
                  </a:lnTo>
                  <a:lnTo>
                    <a:pt x="153162" y="306069"/>
                  </a:lnTo>
                  <a:lnTo>
                    <a:pt x="152781" y="304799"/>
                  </a:lnTo>
                  <a:lnTo>
                    <a:pt x="152781" y="303148"/>
                  </a:lnTo>
                  <a:lnTo>
                    <a:pt x="152781" y="281050"/>
                  </a:lnTo>
                  <a:lnTo>
                    <a:pt x="120522" y="306704"/>
                  </a:lnTo>
                  <a:lnTo>
                    <a:pt x="83057" y="315848"/>
                  </a:lnTo>
                  <a:lnTo>
                    <a:pt x="72151" y="315299"/>
                  </a:lnTo>
                  <a:lnTo>
                    <a:pt x="30273" y="296656"/>
                  </a:lnTo>
                  <a:lnTo>
                    <a:pt x="7064" y="257974"/>
                  </a:lnTo>
                  <a:lnTo>
                    <a:pt x="283" y="217156"/>
                  </a:lnTo>
                  <a:lnTo>
                    <a:pt x="0" y="206247"/>
                  </a:lnTo>
                  <a:lnTo>
                    <a:pt x="357" y="193268"/>
                  </a:lnTo>
                  <a:lnTo>
                    <a:pt x="8903" y="148232"/>
                  </a:lnTo>
                  <a:lnTo>
                    <a:pt x="28136" y="115226"/>
                  </a:lnTo>
                  <a:lnTo>
                    <a:pt x="67103" y="93249"/>
                  </a:lnTo>
                  <a:lnTo>
                    <a:pt x="87121" y="91185"/>
                  </a:lnTo>
                  <a:lnTo>
                    <a:pt x="95293" y="91614"/>
                  </a:lnTo>
                  <a:lnTo>
                    <a:pt x="131000" y="106441"/>
                  </a:lnTo>
                  <a:lnTo>
                    <a:pt x="144525" y="117982"/>
                  </a:lnTo>
                  <a:lnTo>
                    <a:pt x="144525" y="10159"/>
                  </a:lnTo>
                  <a:lnTo>
                    <a:pt x="144525" y="8762"/>
                  </a:lnTo>
                  <a:lnTo>
                    <a:pt x="144906" y="7365"/>
                  </a:lnTo>
                  <a:lnTo>
                    <a:pt x="145669" y="6223"/>
                  </a:lnTo>
                  <a:lnTo>
                    <a:pt x="146557" y="4952"/>
                  </a:lnTo>
                  <a:lnTo>
                    <a:pt x="147954" y="3936"/>
                  </a:lnTo>
                  <a:lnTo>
                    <a:pt x="150113" y="3175"/>
                  </a:lnTo>
                  <a:lnTo>
                    <a:pt x="152272" y="2412"/>
                  </a:lnTo>
                  <a:lnTo>
                    <a:pt x="155194" y="1777"/>
                  </a:lnTo>
                  <a:lnTo>
                    <a:pt x="158750" y="1270"/>
                  </a:lnTo>
                  <a:lnTo>
                    <a:pt x="162306" y="888"/>
                  </a:lnTo>
                  <a:lnTo>
                    <a:pt x="166877" y="634"/>
                  </a:lnTo>
                  <a:lnTo>
                    <a:pt x="172338" y="634"/>
                  </a:lnTo>
                  <a:close/>
                </a:path>
                <a:path w="3907154" h="316230">
                  <a:moveTo>
                    <a:pt x="3878453" y="0"/>
                  </a:moveTo>
                  <a:lnTo>
                    <a:pt x="3884041" y="0"/>
                  </a:lnTo>
                  <a:lnTo>
                    <a:pt x="3888613" y="126"/>
                  </a:lnTo>
                  <a:lnTo>
                    <a:pt x="3892168" y="634"/>
                  </a:lnTo>
                  <a:lnTo>
                    <a:pt x="3895725" y="1015"/>
                  </a:lnTo>
                  <a:lnTo>
                    <a:pt x="3898518" y="1650"/>
                  </a:lnTo>
                  <a:lnTo>
                    <a:pt x="3900678" y="2539"/>
                  </a:lnTo>
                  <a:lnTo>
                    <a:pt x="3902837" y="3301"/>
                  </a:lnTo>
                  <a:lnTo>
                    <a:pt x="3904361" y="4317"/>
                  </a:lnTo>
                  <a:lnTo>
                    <a:pt x="3905250" y="5460"/>
                  </a:lnTo>
                  <a:lnTo>
                    <a:pt x="3906139" y="6730"/>
                  </a:lnTo>
                  <a:lnTo>
                    <a:pt x="3906647" y="8000"/>
                  </a:lnTo>
                  <a:lnTo>
                    <a:pt x="3906647" y="9525"/>
                  </a:lnTo>
                  <a:lnTo>
                    <a:pt x="3906647" y="303148"/>
                  </a:lnTo>
                  <a:lnTo>
                    <a:pt x="3906647" y="304545"/>
                  </a:lnTo>
                  <a:lnTo>
                    <a:pt x="3906139" y="305942"/>
                  </a:lnTo>
                  <a:lnTo>
                    <a:pt x="3905250" y="306958"/>
                  </a:lnTo>
                  <a:lnTo>
                    <a:pt x="3904361" y="308101"/>
                  </a:lnTo>
                  <a:lnTo>
                    <a:pt x="3902837" y="309117"/>
                  </a:lnTo>
                  <a:lnTo>
                    <a:pt x="3900678" y="309752"/>
                  </a:lnTo>
                  <a:lnTo>
                    <a:pt x="3898518" y="310514"/>
                  </a:lnTo>
                  <a:lnTo>
                    <a:pt x="3895725" y="311149"/>
                  </a:lnTo>
                  <a:lnTo>
                    <a:pt x="3892168" y="311530"/>
                  </a:lnTo>
                  <a:lnTo>
                    <a:pt x="3888613" y="311784"/>
                  </a:lnTo>
                  <a:lnTo>
                    <a:pt x="3884041" y="312038"/>
                  </a:lnTo>
                  <a:lnTo>
                    <a:pt x="3878453" y="312038"/>
                  </a:lnTo>
                  <a:lnTo>
                    <a:pt x="3872991" y="312038"/>
                  </a:lnTo>
                  <a:lnTo>
                    <a:pt x="3856354" y="309752"/>
                  </a:lnTo>
                  <a:lnTo>
                    <a:pt x="3854195" y="309117"/>
                  </a:lnTo>
                  <a:lnTo>
                    <a:pt x="3852672" y="308101"/>
                  </a:lnTo>
                  <a:lnTo>
                    <a:pt x="3851655" y="306958"/>
                  </a:lnTo>
                  <a:lnTo>
                    <a:pt x="3850766" y="305942"/>
                  </a:lnTo>
                  <a:lnTo>
                    <a:pt x="3850386" y="304545"/>
                  </a:lnTo>
                  <a:lnTo>
                    <a:pt x="3850386" y="303148"/>
                  </a:lnTo>
                  <a:lnTo>
                    <a:pt x="3850386" y="9525"/>
                  </a:lnTo>
                  <a:lnTo>
                    <a:pt x="3850386" y="8000"/>
                  </a:lnTo>
                  <a:lnTo>
                    <a:pt x="3850766" y="6730"/>
                  </a:lnTo>
                  <a:lnTo>
                    <a:pt x="3851655" y="5460"/>
                  </a:lnTo>
                  <a:lnTo>
                    <a:pt x="3852672" y="4317"/>
                  </a:lnTo>
                  <a:lnTo>
                    <a:pt x="3854195" y="3301"/>
                  </a:lnTo>
                  <a:lnTo>
                    <a:pt x="3856354" y="2539"/>
                  </a:lnTo>
                  <a:lnTo>
                    <a:pt x="3858514" y="1650"/>
                  </a:lnTo>
                  <a:lnTo>
                    <a:pt x="3861307" y="1015"/>
                  </a:lnTo>
                  <a:lnTo>
                    <a:pt x="3864864" y="634"/>
                  </a:lnTo>
                  <a:lnTo>
                    <a:pt x="3868419" y="126"/>
                  </a:lnTo>
                  <a:lnTo>
                    <a:pt x="3872991" y="0"/>
                  </a:lnTo>
                  <a:lnTo>
                    <a:pt x="387845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52494" y="323215"/>
              <a:ext cx="102870" cy="8242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7653" y="979406"/>
            <a:ext cx="325206" cy="34211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cap="small" spc="-245" dirty="0">
                <a:solidFill>
                  <a:srgbClr val="F78515"/>
                </a:solidFill>
              </a:rPr>
              <a:t>C</a:t>
            </a:r>
            <a:r>
              <a:rPr cap="small" spc="-245" dirty="0"/>
              <a:t>onclusion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69265" marR="5080" indent="-457200">
              <a:lnSpc>
                <a:spcPts val="2810"/>
              </a:lnSpc>
              <a:spcBef>
                <a:spcPts val="250"/>
              </a:spcBef>
              <a:buClr>
                <a:srgbClr val="F79546"/>
              </a:buClr>
              <a:buFont typeface="Wingdings"/>
              <a:buChar char=""/>
              <a:tabLst>
                <a:tab pos="469265" algn="l"/>
                <a:tab pos="469900" algn="l"/>
              </a:tabLst>
            </a:pPr>
            <a:r>
              <a:rPr spc="-50" dirty="0"/>
              <a:t>Tout</a:t>
            </a:r>
            <a:r>
              <a:rPr spc="-65" dirty="0"/>
              <a:t> </a:t>
            </a:r>
            <a:r>
              <a:rPr dirty="0"/>
              <a:t>médicament</a:t>
            </a:r>
            <a:r>
              <a:rPr spc="-25" dirty="0"/>
              <a:t> </a:t>
            </a:r>
            <a:r>
              <a:rPr dirty="0"/>
              <a:t>présente</a:t>
            </a:r>
            <a:r>
              <a:rPr spc="-35" dirty="0"/>
              <a:t> </a:t>
            </a:r>
            <a:r>
              <a:rPr dirty="0"/>
              <a:t>des</a:t>
            </a:r>
            <a:r>
              <a:rPr spc="-40" dirty="0"/>
              <a:t> </a:t>
            </a:r>
            <a:r>
              <a:rPr dirty="0"/>
              <a:t>qualités</a:t>
            </a:r>
            <a:r>
              <a:rPr spc="-10" dirty="0"/>
              <a:t> d'efficacité </a:t>
            </a:r>
            <a:r>
              <a:rPr dirty="0"/>
              <a:t>et</a:t>
            </a:r>
            <a:r>
              <a:rPr spc="-3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10" dirty="0"/>
              <a:t>sécurité</a:t>
            </a: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79546"/>
              </a:buClr>
              <a:buFont typeface="Wingdings"/>
              <a:buChar char=""/>
            </a:pPr>
            <a:endParaRPr sz="3450"/>
          </a:p>
          <a:p>
            <a:pPr marL="613410" marR="109855" lvl="1" indent="-457200">
              <a:lnSpc>
                <a:spcPts val="2810"/>
              </a:lnSpc>
              <a:buClr>
                <a:srgbClr val="F79546"/>
              </a:buClr>
              <a:buFont typeface="Wingdings"/>
              <a:buChar char=""/>
              <a:tabLst>
                <a:tab pos="613410" algn="l"/>
                <a:tab pos="614045" algn="l"/>
                <a:tab pos="5040630" algn="l"/>
              </a:tabLst>
            </a:pPr>
            <a:r>
              <a:rPr sz="2400" dirty="0">
                <a:latin typeface="Arial"/>
                <a:cs typeface="Arial"/>
              </a:rPr>
              <a:t>Il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n'y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pas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médicament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actif</a:t>
            </a:r>
            <a:r>
              <a:rPr sz="2400" dirty="0">
                <a:latin typeface="Arial"/>
                <a:cs typeface="Arial"/>
              </a:rPr>
              <a:t>	qui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soit </a:t>
            </a:r>
            <a:r>
              <a:rPr sz="2400" spc="-10" dirty="0">
                <a:latin typeface="Arial"/>
                <a:cs typeface="Arial"/>
              </a:rPr>
              <a:t>toujours </a:t>
            </a:r>
            <a:r>
              <a:rPr sz="2400" dirty="0">
                <a:latin typeface="Arial"/>
                <a:cs typeface="Arial"/>
              </a:rPr>
              <a:t>totalement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inoffensif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F79546"/>
              </a:buClr>
              <a:buFont typeface="Wingdings"/>
              <a:buChar char=""/>
            </a:pPr>
            <a:endParaRPr sz="2700"/>
          </a:p>
          <a:p>
            <a:pPr marL="613410" lvl="1" indent="-457834">
              <a:lnSpc>
                <a:spcPct val="100000"/>
              </a:lnSpc>
              <a:spcBef>
                <a:spcPts val="1920"/>
              </a:spcBef>
              <a:buClr>
                <a:srgbClr val="F79546"/>
              </a:buClr>
              <a:buFont typeface="Wingdings"/>
              <a:buChar char=""/>
              <a:tabLst>
                <a:tab pos="613410" algn="l"/>
                <a:tab pos="614045" algn="l"/>
              </a:tabLst>
            </a:pPr>
            <a:r>
              <a:rPr sz="2400" dirty="0">
                <a:latin typeface="Arial"/>
                <a:cs typeface="Arial"/>
              </a:rPr>
              <a:t>Le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rapport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bénéfice/risque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doit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rester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favorable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95576" y="1573022"/>
            <a:ext cx="4558030" cy="536575"/>
            <a:chOff x="2195576" y="1573022"/>
            <a:chExt cx="4558030" cy="5365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0910" y="1578356"/>
              <a:ext cx="4546854" cy="5253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5008" y="1803272"/>
              <a:ext cx="156210" cy="2264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76316" y="1798065"/>
              <a:ext cx="173609" cy="2362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1671" y="1790319"/>
              <a:ext cx="150621" cy="951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3058" y="1790319"/>
              <a:ext cx="150622" cy="951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31795" y="1790319"/>
              <a:ext cx="150621" cy="951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00910" y="1613662"/>
              <a:ext cx="4547235" cy="490220"/>
            </a:xfrm>
            <a:custGeom>
              <a:avLst/>
              <a:gdLst/>
              <a:ahLst/>
              <a:cxnLst/>
              <a:rect l="l" t="t" r="r" b="b"/>
              <a:pathLst>
                <a:path w="4547234" h="490219">
                  <a:moveTo>
                    <a:pt x="2958718" y="122047"/>
                  </a:moveTo>
                  <a:lnTo>
                    <a:pt x="2968879" y="122047"/>
                  </a:lnTo>
                  <a:lnTo>
                    <a:pt x="2977134" y="122300"/>
                  </a:lnTo>
                  <a:lnTo>
                    <a:pt x="2983356" y="122936"/>
                  </a:lnTo>
                  <a:lnTo>
                    <a:pt x="2989453" y="123571"/>
                  </a:lnTo>
                  <a:lnTo>
                    <a:pt x="2994405" y="124460"/>
                  </a:lnTo>
                  <a:lnTo>
                    <a:pt x="2997962" y="125602"/>
                  </a:lnTo>
                  <a:lnTo>
                    <a:pt x="3001644" y="126746"/>
                  </a:lnTo>
                  <a:lnTo>
                    <a:pt x="3004185" y="128270"/>
                  </a:lnTo>
                  <a:lnTo>
                    <a:pt x="3005581" y="130428"/>
                  </a:lnTo>
                  <a:lnTo>
                    <a:pt x="3007105" y="132587"/>
                  </a:lnTo>
                  <a:lnTo>
                    <a:pt x="3008376" y="135127"/>
                  </a:lnTo>
                  <a:lnTo>
                    <a:pt x="3009391" y="138049"/>
                  </a:lnTo>
                  <a:lnTo>
                    <a:pt x="3084829" y="381762"/>
                  </a:lnTo>
                  <a:lnTo>
                    <a:pt x="3087116" y="391033"/>
                  </a:lnTo>
                  <a:lnTo>
                    <a:pt x="3089275" y="381762"/>
                  </a:lnTo>
                  <a:lnTo>
                    <a:pt x="3163697" y="138049"/>
                  </a:lnTo>
                  <a:lnTo>
                    <a:pt x="3164459" y="135127"/>
                  </a:lnTo>
                  <a:lnTo>
                    <a:pt x="3165729" y="132587"/>
                  </a:lnTo>
                  <a:lnTo>
                    <a:pt x="3202304" y="122047"/>
                  </a:lnTo>
                  <a:lnTo>
                    <a:pt x="3211703" y="122047"/>
                  </a:lnTo>
                  <a:lnTo>
                    <a:pt x="3220974" y="122047"/>
                  </a:lnTo>
                  <a:lnTo>
                    <a:pt x="3228466" y="122300"/>
                  </a:lnTo>
                  <a:lnTo>
                    <a:pt x="3234309" y="122809"/>
                  </a:lnTo>
                  <a:lnTo>
                    <a:pt x="3240151" y="123316"/>
                  </a:lnTo>
                  <a:lnTo>
                    <a:pt x="3254502" y="130048"/>
                  </a:lnTo>
                  <a:lnTo>
                    <a:pt x="3255772" y="131952"/>
                  </a:lnTo>
                  <a:lnTo>
                    <a:pt x="3256406" y="134112"/>
                  </a:lnTo>
                  <a:lnTo>
                    <a:pt x="3256406" y="136525"/>
                  </a:lnTo>
                  <a:lnTo>
                    <a:pt x="3256406" y="137795"/>
                  </a:lnTo>
                  <a:lnTo>
                    <a:pt x="3256279" y="139318"/>
                  </a:lnTo>
                  <a:lnTo>
                    <a:pt x="3256153" y="140970"/>
                  </a:lnTo>
                  <a:lnTo>
                    <a:pt x="3256026" y="142748"/>
                  </a:lnTo>
                  <a:lnTo>
                    <a:pt x="3255899" y="144652"/>
                  </a:lnTo>
                  <a:lnTo>
                    <a:pt x="3255517" y="146812"/>
                  </a:lnTo>
                  <a:lnTo>
                    <a:pt x="3255137" y="148843"/>
                  </a:lnTo>
                  <a:lnTo>
                    <a:pt x="3254629" y="151384"/>
                  </a:lnTo>
                  <a:lnTo>
                    <a:pt x="3253993" y="154050"/>
                  </a:lnTo>
                  <a:lnTo>
                    <a:pt x="3253359" y="156717"/>
                  </a:lnTo>
                  <a:lnTo>
                    <a:pt x="3252597" y="159892"/>
                  </a:lnTo>
                  <a:lnTo>
                    <a:pt x="3251580" y="163322"/>
                  </a:lnTo>
                  <a:lnTo>
                    <a:pt x="3151886" y="463676"/>
                  </a:lnTo>
                  <a:lnTo>
                    <a:pt x="3150616" y="467867"/>
                  </a:lnTo>
                  <a:lnTo>
                    <a:pt x="3148965" y="471297"/>
                  </a:lnTo>
                  <a:lnTo>
                    <a:pt x="3146805" y="473837"/>
                  </a:lnTo>
                  <a:lnTo>
                    <a:pt x="3144774" y="476503"/>
                  </a:lnTo>
                  <a:lnTo>
                    <a:pt x="3141217" y="478536"/>
                  </a:lnTo>
                  <a:lnTo>
                    <a:pt x="3136391" y="479933"/>
                  </a:lnTo>
                  <a:lnTo>
                    <a:pt x="3131566" y="481457"/>
                  </a:lnTo>
                  <a:lnTo>
                    <a:pt x="3084067" y="483742"/>
                  </a:lnTo>
                  <a:lnTo>
                    <a:pt x="3074689" y="483673"/>
                  </a:lnTo>
                  <a:lnTo>
                    <a:pt x="3066192" y="483473"/>
                  </a:lnTo>
                  <a:lnTo>
                    <a:pt x="3058600" y="483153"/>
                  </a:lnTo>
                  <a:lnTo>
                    <a:pt x="3051937" y="482726"/>
                  </a:lnTo>
                  <a:lnTo>
                    <a:pt x="3043681" y="482218"/>
                  </a:lnTo>
                  <a:lnTo>
                    <a:pt x="3037078" y="481075"/>
                  </a:lnTo>
                  <a:lnTo>
                    <a:pt x="3032379" y="479551"/>
                  </a:lnTo>
                  <a:lnTo>
                    <a:pt x="3027679" y="478154"/>
                  </a:lnTo>
                  <a:lnTo>
                    <a:pt x="3024251" y="476123"/>
                  </a:lnTo>
                  <a:lnTo>
                    <a:pt x="3022218" y="473455"/>
                  </a:lnTo>
                  <a:lnTo>
                    <a:pt x="3020060" y="470915"/>
                  </a:lnTo>
                  <a:lnTo>
                    <a:pt x="3018409" y="467613"/>
                  </a:lnTo>
                  <a:lnTo>
                    <a:pt x="3017139" y="463676"/>
                  </a:lnTo>
                  <a:lnTo>
                    <a:pt x="2917443" y="163322"/>
                  </a:lnTo>
                  <a:lnTo>
                    <a:pt x="2915919" y="158368"/>
                  </a:lnTo>
                  <a:lnTo>
                    <a:pt x="2914777" y="153924"/>
                  </a:lnTo>
                  <a:lnTo>
                    <a:pt x="2913888" y="149987"/>
                  </a:lnTo>
                  <a:lnTo>
                    <a:pt x="2912999" y="146050"/>
                  </a:lnTo>
                  <a:lnTo>
                    <a:pt x="2912491" y="143128"/>
                  </a:lnTo>
                  <a:lnTo>
                    <a:pt x="2912364" y="141350"/>
                  </a:lnTo>
                  <a:lnTo>
                    <a:pt x="2912237" y="139700"/>
                  </a:lnTo>
                  <a:lnTo>
                    <a:pt x="2912237" y="138049"/>
                  </a:lnTo>
                  <a:lnTo>
                    <a:pt x="2912237" y="136525"/>
                  </a:lnTo>
                  <a:lnTo>
                    <a:pt x="2912237" y="134112"/>
                  </a:lnTo>
                  <a:lnTo>
                    <a:pt x="2912872" y="131952"/>
                  </a:lnTo>
                  <a:lnTo>
                    <a:pt x="2935859" y="122809"/>
                  </a:lnTo>
                  <a:lnTo>
                    <a:pt x="2941954" y="122300"/>
                  </a:lnTo>
                  <a:lnTo>
                    <a:pt x="2949575" y="122047"/>
                  </a:lnTo>
                  <a:lnTo>
                    <a:pt x="2958718" y="122047"/>
                  </a:lnTo>
                  <a:close/>
                </a:path>
                <a:path w="4547234" h="490219">
                  <a:moveTo>
                    <a:pt x="1670430" y="122047"/>
                  </a:moveTo>
                  <a:lnTo>
                    <a:pt x="1679575" y="122047"/>
                  </a:lnTo>
                  <a:lnTo>
                    <a:pt x="1687194" y="122427"/>
                  </a:lnTo>
                  <a:lnTo>
                    <a:pt x="1693037" y="123189"/>
                  </a:lnTo>
                  <a:lnTo>
                    <a:pt x="1699005" y="123951"/>
                  </a:lnTo>
                  <a:lnTo>
                    <a:pt x="1703831" y="124967"/>
                  </a:lnTo>
                  <a:lnTo>
                    <a:pt x="1707388" y="126364"/>
                  </a:lnTo>
                  <a:lnTo>
                    <a:pt x="1711070" y="127635"/>
                  </a:lnTo>
                  <a:lnTo>
                    <a:pt x="1713611" y="129286"/>
                  </a:lnTo>
                  <a:lnTo>
                    <a:pt x="1715007" y="131190"/>
                  </a:lnTo>
                  <a:lnTo>
                    <a:pt x="1716531" y="132968"/>
                  </a:lnTo>
                  <a:lnTo>
                    <a:pt x="1717293" y="135254"/>
                  </a:lnTo>
                  <a:lnTo>
                    <a:pt x="1717293" y="137667"/>
                  </a:lnTo>
                  <a:lnTo>
                    <a:pt x="1717293" y="468884"/>
                  </a:lnTo>
                  <a:lnTo>
                    <a:pt x="1717293" y="471297"/>
                  </a:lnTo>
                  <a:lnTo>
                    <a:pt x="1716531" y="473455"/>
                  </a:lnTo>
                  <a:lnTo>
                    <a:pt x="1715007" y="475361"/>
                  </a:lnTo>
                  <a:lnTo>
                    <a:pt x="1713611" y="477138"/>
                  </a:lnTo>
                  <a:lnTo>
                    <a:pt x="1711070" y="478789"/>
                  </a:lnTo>
                  <a:lnTo>
                    <a:pt x="1707388" y="479933"/>
                  </a:lnTo>
                  <a:lnTo>
                    <a:pt x="1703831" y="481202"/>
                  </a:lnTo>
                  <a:lnTo>
                    <a:pt x="1699005" y="482218"/>
                  </a:lnTo>
                  <a:lnTo>
                    <a:pt x="1693037" y="482726"/>
                  </a:lnTo>
                  <a:lnTo>
                    <a:pt x="1687194" y="483362"/>
                  </a:lnTo>
                  <a:lnTo>
                    <a:pt x="1679575" y="483742"/>
                  </a:lnTo>
                  <a:lnTo>
                    <a:pt x="1670430" y="483742"/>
                  </a:lnTo>
                  <a:lnTo>
                    <a:pt x="1661287" y="483742"/>
                  </a:lnTo>
                  <a:lnTo>
                    <a:pt x="1653666" y="483362"/>
                  </a:lnTo>
                  <a:lnTo>
                    <a:pt x="1647698" y="482726"/>
                  </a:lnTo>
                  <a:lnTo>
                    <a:pt x="1641728" y="482218"/>
                  </a:lnTo>
                  <a:lnTo>
                    <a:pt x="1637029" y="481202"/>
                  </a:lnTo>
                  <a:lnTo>
                    <a:pt x="1633347" y="479933"/>
                  </a:lnTo>
                  <a:lnTo>
                    <a:pt x="1629790" y="478789"/>
                  </a:lnTo>
                  <a:lnTo>
                    <a:pt x="1627251" y="477138"/>
                  </a:lnTo>
                  <a:lnTo>
                    <a:pt x="1625727" y="475361"/>
                  </a:lnTo>
                  <a:lnTo>
                    <a:pt x="1624329" y="473455"/>
                  </a:lnTo>
                  <a:lnTo>
                    <a:pt x="1623567" y="471297"/>
                  </a:lnTo>
                  <a:lnTo>
                    <a:pt x="1623567" y="468884"/>
                  </a:lnTo>
                  <a:lnTo>
                    <a:pt x="1623567" y="137667"/>
                  </a:lnTo>
                  <a:lnTo>
                    <a:pt x="1623567" y="135254"/>
                  </a:lnTo>
                  <a:lnTo>
                    <a:pt x="1624329" y="132968"/>
                  </a:lnTo>
                  <a:lnTo>
                    <a:pt x="1625727" y="131190"/>
                  </a:lnTo>
                  <a:lnTo>
                    <a:pt x="1627251" y="129286"/>
                  </a:lnTo>
                  <a:lnTo>
                    <a:pt x="1629790" y="127635"/>
                  </a:lnTo>
                  <a:lnTo>
                    <a:pt x="1633347" y="126364"/>
                  </a:lnTo>
                  <a:lnTo>
                    <a:pt x="1637029" y="124967"/>
                  </a:lnTo>
                  <a:lnTo>
                    <a:pt x="1641728" y="123951"/>
                  </a:lnTo>
                  <a:lnTo>
                    <a:pt x="1647698" y="123189"/>
                  </a:lnTo>
                  <a:lnTo>
                    <a:pt x="1653666" y="122427"/>
                  </a:lnTo>
                  <a:lnTo>
                    <a:pt x="1661287" y="122047"/>
                  </a:lnTo>
                  <a:lnTo>
                    <a:pt x="1670430" y="122047"/>
                  </a:lnTo>
                  <a:close/>
                </a:path>
                <a:path w="4547234" h="490219">
                  <a:moveTo>
                    <a:pt x="1451990" y="116077"/>
                  </a:moveTo>
                  <a:lnTo>
                    <a:pt x="1495028" y="121761"/>
                  </a:lnTo>
                  <a:lnTo>
                    <a:pt x="1536827" y="139573"/>
                  </a:lnTo>
                  <a:lnTo>
                    <a:pt x="1544192" y="145541"/>
                  </a:lnTo>
                  <a:lnTo>
                    <a:pt x="1546987" y="148209"/>
                  </a:lnTo>
                  <a:lnTo>
                    <a:pt x="1548891" y="150495"/>
                  </a:lnTo>
                  <a:lnTo>
                    <a:pt x="1550035" y="152400"/>
                  </a:lnTo>
                  <a:lnTo>
                    <a:pt x="1551177" y="154177"/>
                  </a:lnTo>
                  <a:lnTo>
                    <a:pt x="1551939" y="156717"/>
                  </a:lnTo>
                  <a:lnTo>
                    <a:pt x="1552575" y="159638"/>
                  </a:lnTo>
                  <a:lnTo>
                    <a:pt x="1553210" y="162560"/>
                  </a:lnTo>
                  <a:lnTo>
                    <a:pt x="1553717" y="166242"/>
                  </a:lnTo>
                  <a:lnTo>
                    <a:pt x="1554099" y="170561"/>
                  </a:lnTo>
                  <a:lnTo>
                    <a:pt x="1554479" y="175005"/>
                  </a:lnTo>
                  <a:lnTo>
                    <a:pt x="1554606" y="180212"/>
                  </a:lnTo>
                  <a:lnTo>
                    <a:pt x="1554606" y="186436"/>
                  </a:lnTo>
                  <a:lnTo>
                    <a:pt x="1545209" y="225551"/>
                  </a:lnTo>
                  <a:lnTo>
                    <a:pt x="1541272" y="225551"/>
                  </a:lnTo>
                  <a:lnTo>
                    <a:pt x="1537080" y="225551"/>
                  </a:lnTo>
                  <a:lnTo>
                    <a:pt x="1532636" y="223774"/>
                  </a:lnTo>
                  <a:lnTo>
                    <a:pt x="1527937" y="220217"/>
                  </a:lnTo>
                  <a:lnTo>
                    <a:pt x="1523111" y="216788"/>
                  </a:lnTo>
                  <a:lnTo>
                    <a:pt x="1488059" y="197230"/>
                  </a:lnTo>
                  <a:lnTo>
                    <a:pt x="1456054" y="192024"/>
                  </a:lnTo>
                  <a:lnTo>
                    <a:pt x="1438913" y="193784"/>
                  </a:lnTo>
                  <a:lnTo>
                    <a:pt x="1400302" y="220090"/>
                  </a:lnTo>
                  <a:lnTo>
                    <a:pt x="1382085" y="276990"/>
                  </a:lnTo>
                  <a:lnTo>
                    <a:pt x="1380870" y="302513"/>
                  </a:lnTo>
                  <a:lnTo>
                    <a:pt x="1381178" y="315539"/>
                  </a:lnTo>
                  <a:lnTo>
                    <a:pt x="1388439" y="359544"/>
                  </a:lnTo>
                  <a:lnTo>
                    <a:pt x="1410747" y="396049"/>
                  </a:lnTo>
                  <a:lnTo>
                    <a:pt x="1447980" y="411051"/>
                  </a:lnTo>
                  <a:lnTo>
                    <a:pt x="1457198" y="411479"/>
                  </a:lnTo>
                  <a:lnTo>
                    <a:pt x="1466504" y="411122"/>
                  </a:lnTo>
                  <a:lnTo>
                    <a:pt x="1503521" y="399684"/>
                  </a:lnTo>
                  <a:lnTo>
                    <a:pt x="1532381" y="380111"/>
                  </a:lnTo>
                  <a:lnTo>
                    <a:pt x="1537080" y="376300"/>
                  </a:lnTo>
                  <a:lnTo>
                    <a:pt x="1541017" y="374268"/>
                  </a:lnTo>
                  <a:lnTo>
                    <a:pt x="1544192" y="374268"/>
                  </a:lnTo>
                  <a:lnTo>
                    <a:pt x="1546478" y="374268"/>
                  </a:lnTo>
                  <a:lnTo>
                    <a:pt x="1548384" y="374903"/>
                  </a:lnTo>
                  <a:lnTo>
                    <a:pt x="1549780" y="376174"/>
                  </a:lnTo>
                  <a:lnTo>
                    <a:pt x="1551304" y="377443"/>
                  </a:lnTo>
                  <a:lnTo>
                    <a:pt x="1555368" y="395859"/>
                  </a:lnTo>
                  <a:lnTo>
                    <a:pt x="1555877" y="401065"/>
                  </a:lnTo>
                  <a:lnTo>
                    <a:pt x="1556130" y="407797"/>
                  </a:lnTo>
                  <a:lnTo>
                    <a:pt x="1556130" y="416051"/>
                  </a:lnTo>
                  <a:lnTo>
                    <a:pt x="1556130" y="422401"/>
                  </a:lnTo>
                  <a:lnTo>
                    <a:pt x="1554099" y="443102"/>
                  </a:lnTo>
                  <a:lnTo>
                    <a:pt x="1553464" y="446150"/>
                  </a:lnTo>
                  <a:lnTo>
                    <a:pt x="1552702" y="448563"/>
                  </a:lnTo>
                  <a:lnTo>
                    <a:pt x="1551813" y="450468"/>
                  </a:lnTo>
                  <a:lnTo>
                    <a:pt x="1551051" y="452247"/>
                  </a:lnTo>
                  <a:lnTo>
                    <a:pt x="1549145" y="454660"/>
                  </a:lnTo>
                  <a:lnTo>
                    <a:pt x="1546098" y="457453"/>
                  </a:lnTo>
                  <a:lnTo>
                    <a:pt x="1543177" y="460375"/>
                  </a:lnTo>
                  <a:lnTo>
                    <a:pt x="1506347" y="478916"/>
                  </a:lnTo>
                  <a:lnTo>
                    <a:pt x="1468211" y="487997"/>
                  </a:lnTo>
                  <a:lnTo>
                    <a:pt x="1443101" y="489712"/>
                  </a:lnTo>
                  <a:lnTo>
                    <a:pt x="1424430" y="488953"/>
                  </a:lnTo>
                  <a:lnTo>
                    <a:pt x="1375155" y="477774"/>
                  </a:lnTo>
                  <a:lnTo>
                    <a:pt x="1336115" y="453503"/>
                  </a:lnTo>
                  <a:lnTo>
                    <a:pt x="1307846" y="416782"/>
                  </a:lnTo>
                  <a:lnTo>
                    <a:pt x="1290645" y="368466"/>
                  </a:lnTo>
                  <a:lnTo>
                    <a:pt x="1285501" y="330176"/>
                  </a:lnTo>
                  <a:lnTo>
                    <a:pt x="1284859" y="309245"/>
                  </a:lnTo>
                  <a:lnTo>
                    <a:pt x="1285644" y="285144"/>
                  </a:lnTo>
                  <a:lnTo>
                    <a:pt x="1291931" y="242040"/>
                  </a:lnTo>
                  <a:lnTo>
                    <a:pt x="1304244" y="205678"/>
                  </a:lnTo>
                  <a:lnTo>
                    <a:pt x="1332229" y="162940"/>
                  </a:lnTo>
                  <a:lnTo>
                    <a:pt x="1370270" y="134187"/>
                  </a:lnTo>
                  <a:lnTo>
                    <a:pt x="1417002" y="118951"/>
                  </a:lnTo>
                  <a:lnTo>
                    <a:pt x="1434103" y="116794"/>
                  </a:lnTo>
                  <a:lnTo>
                    <a:pt x="1451990" y="116077"/>
                  </a:lnTo>
                  <a:close/>
                </a:path>
                <a:path w="4547234" h="490219">
                  <a:moveTo>
                    <a:pt x="4390136" y="115697"/>
                  </a:moveTo>
                  <a:lnTo>
                    <a:pt x="4428807" y="118760"/>
                  </a:lnTo>
                  <a:lnTo>
                    <a:pt x="4475555" y="134727"/>
                  </a:lnTo>
                  <a:lnTo>
                    <a:pt x="4510023" y="162051"/>
                  </a:lnTo>
                  <a:lnTo>
                    <a:pt x="4532794" y="199235"/>
                  </a:lnTo>
                  <a:lnTo>
                    <a:pt x="4544583" y="244665"/>
                  </a:lnTo>
                  <a:lnTo>
                    <a:pt x="4546854" y="278384"/>
                  </a:lnTo>
                  <a:lnTo>
                    <a:pt x="4546854" y="293242"/>
                  </a:lnTo>
                  <a:lnTo>
                    <a:pt x="4527042" y="326643"/>
                  </a:lnTo>
                  <a:lnTo>
                    <a:pt x="4518151" y="326643"/>
                  </a:lnTo>
                  <a:lnTo>
                    <a:pt x="4316095" y="326643"/>
                  </a:lnTo>
                  <a:lnTo>
                    <a:pt x="4321174" y="365251"/>
                  </a:lnTo>
                  <a:lnTo>
                    <a:pt x="4343028" y="400305"/>
                  </a:lnTo>
                  <a:lnTo>
                    <a:pt x="4384420" y="417750"/>
                  </a:lnTo>
                  <a:lnTo>
                    <a:pt x="4406899" y="419353"/>
                  </a:lnTo>
                  <a:lnTo>
                    <a:pt x="4418808" y="419137"/>
                  </a:lnTo>
                  <a:lnTo>
                    <a:pt x="4459083" y="413962"/>
                  </a:lnTo>
                  <a:lnTo>
                    <a:pt x="4498847" y="402589"/>
                  </a:lnTo>
                  <a:lnTo>
                    <a:pt x="4504817" y="400176"/>
                  </a:lnTo>
                  <a:lnTo>
                    <a:pt x="4510786" y="397763"/>
                  </a:lnTo>
                  <a:lnTo>
                    <a:pt x="4515612" y="396621"/>
                  </a:lnTo>
                  <a:lnTo>
                    <a:pt x="4519295" y="396621"/>
                  </a:lnTo>
                  <a:lnTo>
                    <a:pt x="4521454" y="396621"/>
                  </a:lnTo>
                  <a:lnTo>
                    <a:pt x="4528566" y="402589"/>
                  </a:lnTo>
                  <a:lnTo>
                    <a:pt x="4529582" y="404875"/>
                  </a:lnTo>
                  <a:lnTo>
                    <a:pt x="4530217" y="408050"/>
                  </a:lnTo>
                  <a:lnTo>
                    <a:pt x="4530597" y="412114"/>
                  </a:lnTo>
                  <a:lnTo>
                    <a:pt x="4530979" y="416178"/>
                  </a:lnTo>
                  <a:lnTo>
                    <a:pt x="4531233" y="421259"/>
                  </a:lnTo>
                  <a:lnTo>
                    <a:pt x="4531233" y="427482"/>
                  </a:lnTo>
                  <a:lnTo>
                    <a:pt x="4531233" y="432942"/>
                  </a:lnTo>
                  <a:lnTo>
                    <a:pt x="4531106" y="437641"/>
                  </a:lnTo>
                  <a:lnTo>
                    <a:pt x="4530851" y="441451"/>
                  </a:lnTo>
                  <a:lnTo>
                    <a:pt x="4530597" y="445262"/>
                  </a:lnTo>
                  <a:lnTo>
                    <a:pt x="4527422" y="458215"/>
                  </a:lnTo>
                  <a:lnTo>
                    <a:pt x="4526534" y="460121"/>
                  </a:lnTo>
                  <a:lnTo>
                    <a:pt x="4490848" y="477305"/>
                  </a:lnTo>
                  <a:lnTo>
                    <a:pt x="4444492" y="486917"/>
                  </a:lnTo>
                  <a:lnTo>
                    <a:pt x="4398391" y="490092"/>
                  </a:lnTo>
                  <a:lnTo>
                    <a:pt x="4376908" y="489382"/>
                  </a:lnTo>
                  <a:lnTo>
                    <a:pt x="4338133" y="483770"/>
                  </a:lnTo>
                  <a:lnTo>
                    <a:pt x="4290218" y="464820"/>
                  </a:lnTo>
                  <a:lnTo>
                    <a:pt x="4254718" y="432915"/>
                  </a:lnTo>
                  <a:lnTo>
                    <a:pt x="4231894" y="387730"/>
                  </a:lnTo>
                  <a:lnTo>
                    <a:pt x="4223607" y="350107"/>
                  </a:lnTo>
                  <a:lnTo>
                    <a:pt x="4220845" y="306577"/>
                  </a:lnTo>
                  <a:lnTo>
                    <a:pt x="4221579" y="285007"/>
                  </a:lnTo>
                  <a:lnTo>
                    <a:pt x="4227381" y="245106"/>
                  </a:lnTo>
                  <a:lnTo>
                    <a:pt x="4246594" y="193944"/>
                  </a:lnTo>
                  <a:lnTo>
                    <a:pt x="4277479" y="154852"/>
                  </a:lnTo>
                  <a:lnTo>
                    <a:pt x="4319270" y="128777"/>
                  </a:lnTo>
                  <a:lnTo>
                    <a:pt x="4370919" y="116508"/>
                  </a:lnTo>
                  <a:lnTo>
                    <a:pt x="4390136" y="115697"/>
                  </a:lnTo>
                  <a:close/>
                </a:path>
                <a:path w="4547234" h="490219">
                  <a:moveTo>
                    <a:pt x="4146295" y="115697"/>
                  </a:moveTo>
                  <a:lnTo>
                    <a:pt x="4149470" y="115697"/>
                  </a:lnTo>
                  <a:lnTo>
                    <a:pt x="4153027" y="115950"/>
                  </a:lnTo>
                  <a:lnTo>
                    <a:pt x="4156710" y="116332"/>
                  </a:lnTo>
                  <a:lnTo>
                    <a:pt x="4160392" y="116712"/>
                  </a:lnTo>
                  <a:lnTo>
                    <a:pt x="4185157" y="124713"/>
                  </a:lnTo>
                  <a:lnTo>
                    <a:pt x="4186554" y="125857"/>
                  </a:lnTo>
                  <a:lnTo>
                    <a:pt x="4187570" y="127253"/>
                  </a:lnTo>
                  <a:lnTo>
                    <a:pt x="4188079" y="128777"/>
                  </a:lnTo>
                  <a:lnTo>
                    <a:pt x="4188714" y="130301"/>
                  </a:lnTo>
                  <a:lnTo>
                    <a:pt x="4191254" y="158876"/>
                  </a:lnTo>
                  <a:lnTo>
                    <a:pt x="4191254" y="167766"/>
                  </a:lnTo>
                  <a:lnTo>
                    <a:pt x="4191254" y="176784"/>
                  </a:lnTo>
                  <a:lnTo>
                    <a:pt x="4191000" y="184023"/>
                  </a:lnTo>
                  <a:lnTo>
                    <a:pt x="4190491" y="189737"/>
                  </a:lnTo>
                  <a:lnTo>
                    <a:pt x="4190111" y="195452"/>
                  </a:lnTo>
                  <a:lnTo>
                    <a:pt x="4184395" y="209803"/>
                  </a:lnTo>
                  <a:lnTo>
                    <a:pt x="4182744" y="211074"/>
                  </a:lnTo>
                  <a:lnTo>
                    <a:pt x="4180713" y="211709"/>
                  </a:lnTo>
                  <a:lnTo>
                    <a:pt x="4178300" y="211709"/>
                  </a:lnTo>
                  <a:lnTo>
                    <a:pt x="4176267" y="211709"/>
                  </a:lnTo>
                  <a:lnTo>
                    <a:pt x="4174109" y="211327"/>
                  </a:lnTo>
                  <a:lnTo>
                    <a:pt x="4171568" y="210438"/>
                  </a:lnTo>
                  <a:lnTo>
                    <a:pt x="4169155" y="209550"/>
                  </a:lnTo>
                  <a:lnTo>
                    <a:pt x="4166362" y="208661"/>
                  </a:lnTo>
                  <a:lnTo>
                    <a:pt x="4163187" y="207645"/>
                  </a:lnTo>
                  <a:lnTo>
                    <a:pt x="4160139" y="206628"/>
                  </a:lnTo>
                  <a:lnTo>
                    <a:pt x="4156710" y="205739"/>
                  </a:lnTo>
                  <a:lnTo>
                    <a:pt x="4153027" y="204850"/>
                  </a:lnTo>
                  <a:lnTo>
                    <a:pt x="4149216" y="203962"/>
                  </a:lnTo>
                  <a:lnTo>
                    <a:pt x="4145153" y="203580"/>
                  </a:lnTo>
                  <a:lnTo>
                    <a:pt x="4140707" y="203580"/>
                  </a:lnTo>
                  <a:lnTo>
                    <a:pt x="4135501" y="203580"/>
                  </a:lnTo>
                  <a:lnTo>
                    <a:pt x="4130293" y="204597"/>
                  </a:lnTo>
                  <a:lnTo>
                    <a:pt x="4125087" y="206755"/>
                  </a:lnTo>
                  <a:lnTo>
                    <a:pt x="4119879" y="208787"/>
                  </a:lnTo>
                  <a:lnTo>
                    <a:pt x="4114418" y="212089"/>
                  </a:lnTo>
                  <a:lnTo>
                    <a:pt x="4108830" y="216535"/>
                  </a:lnTo>
                  <a:lnTo>
                    <a:pt x="4103242" y="220979"/>
                  </a:lnTo>
                  <a:lnTo>
                    <a:pt x="4077019" y="254123"/>
                  </a:lnTo>
                  <a:lnTo>
                    <a:pt x="4071874" y="262000"/>
                  </a:lnTo>
                  <a:lnTo>
                    <a:pt x="4071874" y="468884"/>
                  </a:lnTo>
                  <a:lnTo>
                    <a:pt x="4071874" y="471297"/>
                  </a:lnTo>
                  <a:lnTo>
                    <a:pt x="4071112" y="473455"/>
                  </a:lnTo>
                  <a:lnTo>
                    <a:pt x="4069588" y="475361"/>
                  </a:lnTo>
                  <a:lnTo>
                    <a:pt x="4068191" y="477138"/>
                  </a:lnTo>
                  <a:lnTo>
                    <a:pt x="4065651" y="478789"/>
                  </a:lnTo>
                  <a:lnTo>
                    <a:pt x="4061967" y="479933"/>
                  </a:lnTo>
                  <a:lnTo>
                    <a:pt x="4058412" y="481202"/>
                  </a:lnTo>
                  <a:lnTo>
                    <a:pt x="4053586" y="482218"/>
                  </a:lnTo>
                  <a:lnTo>
                    <a:pt x="4047616" y="482726"/>
                  </a:lnTo>
                  <a:lnTo>
                    <a:pt x="4041775" y="483362"/>
                  </a:lnTo>
                  <a:lnTo>
                    <a:pt x="4034154" y="483742"/>
                  </a:lnTo>
                  <a:lnTo>
                    <a:pt x="4025011" y="483742"/>
                  </a:lnTo>
                  <a:lnTo>
                    <a:pt x="4015866" y="483742"/>
                  </a:lnTo>
                  <a:lnTo>
                    <a:pt x="4008247" y="483362"/>
                  </a:lnTo>
                  <a:lnTo>
                    <a:pt x="4002278" y="482726"/>
                  </a:lnTo>
                  <a:lnTo>
                    <a:pt x="3996309" y="482218"/>
                  </a:lnTo>
                  <a:lnTo>
                    <a:pt x="3991610" y="481202"/>
                  </a:lnTo>
                  <a:lnTo>
                    <a:pt x="3987927" y="479933"/>
                  </a:lnTo>
                  <a:lnTo>
                    <a:pt x="3984370" y="478789"/>
                  </a:lnTo>
                  <a:lnTo>
                    <a:pt x="3981830" y="477138"/>
                  </a:lnTo>
                  <a:lnTo>
                    <a:pt x="3980306" y="475361"/>
                  </a:lnTo>
                  <a:lnTo>
                    <a:pt x="3978910" y="473455"/>
                  </a:lnTo>
                  <a:lnTo>
                    <a:pt x="3978148" y="471297"/>
                  </a:lnTo>
                  <a:lnTo>
                    <a:pt x="3978148" y="468884"/>
                  </a:lnTo>
                  <a:lnTo>
                    <a:pt x="3978148" y="136905"/>
                  </a:lnTo>
                  <a:lnTo>
                    <a:pt x="3978148" y="134492"/>
                  </a:lnTo>
                  <a:lnTo>
                    <a:pt x="3978782" y="132334"/>
                  </a:lnTo>
                  <a:lnTo>
                    <a:pt x="3999103" y="122936"/>
                  </a:lnTo>
                  <a:lnTo>
                    <a:pt x="4004182" y="122300"/>
                  </a:lnTo>
                  <a:lnTo>
                    <a:pt x="4010660" y="122047"/>
                  </a:lnTo>
                  <a:lnTo>
                    <a:pt x="4018279" y="122047"/>
                  </a:lnTo>
                  <a:lnTo>
                    <a:pt x="4026280" y="122047"/>
                  </a:lnTo>
                  <a:lnTo>
                    <a:pt x="4032757" y="122300"/>
                  </a:lnTo>
                  <a:lnTo>
                    <a:pt x="4037965" y="122936"/>
                  </a:lnTo>
                  <a:lnTo>
                    <a:pt x="4043172" y="123571"/>
                  </a:lnTo>
                  <a:lnTo>
                    <a:pt x="4058157" y="134492"/>
                  </a:lnTo>
                  <a:lnTo>
                    <a:pt x="4058157" y="136905"/>
                  </a:lnTo>
                  <a:lnTo>
                    <a:pt x="4058157" y="178180"/>
                  </a:lnTo>
                  <a:lnTo>
                    <a:pt x="4082668" y="147574"/>
                  </a:lnTo>
                  <a:lnTo>
                    <a:pt x="4118482" y="120396"/>
                  </a:lnTo>
                  <a:lnTo>
                    <a:pt x="4139311" y="115697"/>
                  </a:lnTo>
                  <a:lnTo>
                    <a:pt x="4146295" y="115697"/>
                  </a:lnTo>
                  <a:close/>
                </a:path>
                <a:path w="4547234" h="490219">
                  <a:moveTo>
                    <a:pt x="3466338" y="115697"/>
                  </a:moveTo>
                  <a:lnTo>
                    <a:pt x="3508009" y="118729"/>
                  </a:lnTo>
                  <a:lnTo>
                    <a:pt x="3559351" y="134550"/>
                  </a:lnTo>
                  <a:lnTo>
                    <a:pt x="3597910" y="163322"/>
                  </a:lnTo>
                  <a:lnTo>
                    <a:pt x="3623806" y="204577"/>
                  </a:lnTo>
                  <a:lnTo>
                    <a:pt x="3637486" y="257762"/>
                  </a:lnTo>
                  <a:lnTo>
                    <a:pt x="3640074" y="299592"/>
                  </a:lnTo>
                  <a:lnTo>
                    <a:pt x="3639381" y="320286"/>
                  </a:lnTo>
                  <a:lnTo>
                    <a:pt x="3633805" y="358957"/>
                  </a:lnTo>
                  <a:lnTo>
                    <a:pt x="3614912" y="409463"/>
                  </a:lnTo>
                  <a:lnTo>
                    <a:pt x="3583045" y="449085"/>
                  </a:lnTo>
                  <a:lnTo>
                    <a:pt x="3538092" y="476250"/>
                  </a:lnTo>
                  <a:lnTo>
                    <a:pt x="3501056" y="486600"/>
                  </a:lnTo>
                  <a:lnTo>
                    <a:pt x="3458210" y="490092"/>
                  </a:lnTo>
                  <a:lnTo>
                    <a:pt x="3436752" y="489311"/>
                  </a:lnTo>
                  <a:lnTo>
                    <a:pt x="3398220" y="483127"/>
                  </a:lnTo>
                  <a:lnTo>
                    <a:pt x="3351180" y="462692"/>
                  </a:lnTo>
                  <a:lnTo>
                    <a:pt x="3316692" y="429682"/>
                  </a:lnTo>
                  <a:lnTo>
                    <a:pt x="3294761" y="384301"/>
                  </a:lnTo>
                  <a:lnTo>
                    <a:pt x="3285009" y="327580"/>
                  </a:lnTo>
                  <a:lnTo>
                    <a:pt x="3284347" y="306197"/>
                  </a:lnTo>
                  <a:lnTo>
                    <a:pt x="3285061" y="285482"/>
                  </a:lnTo>
                  <a:lnTo>
                    <a:pt x="3290776" y="246671"/>
                  </a:lnTo>
                  <a:lnTo>
                    <a:pt x="3309937" y="196024"/>
                  </a:lnTo>
                  <a:lnTo>
                    <a:pt x="3341862" y="156543"/>
                  </a:lnTo>
                  <a:lnTo>
                    <a:pt x="3386581" y="129539"/>
                  </a:lnTo>
                  <a:lnTo>
                    <a:pt x="3423507" y="119141"/>
                  </a:lnTo>
                  <a:lnTo>
                    <a:pt x="3466338" y="115697"/>
                  </a:lnTo>
                  <a:close/>
                </a:path>
                <a:path w="4547234" h="490219">
                  <a:moveTo>
                    <a:pt x="2541524" y="115697"/>
                  </a:moveTo>
                  <a:lnTo>
                    <a:pt x="2580195" y="118760"/>
                  </a:lnTo>
                  <a:lnTo>
                    <a:pt x="2626943" y="134727"/>
                  </a:lnTo>
                  <a:lnTo>
                    <a:pt x="2661412" y="162051"/>
                  </a:lnTo>
                  <a:lnTo>
                    <a:pt x="2684182" y="199235"/>
                  </a:lnTo>
                  <a:lnTo>
                    <a:pt x="2695971" y="244665"/>
                  </a:lnTo>
                  <a:lnTo>
                    <a:pt x="2698241" y="278384"/>
                  </a:lnTo>
                  <a:lnTo>
                    <a:pt x="2698241" y="293242"/>
                  </a:lnTo>
                  <a:lnTo>
                    <a:pt x="2678429" y="326643"/>
                  </a:lnTo>
                  <a:lnTo>
                    <a:pt x="2669540" y="326643"/>
                  </a:lnTo>
                  <a:lnTo>
                    <a:pt x="2467482" y="326643"/>
                  </a:lnTo>
                  <a:lnTo>
                    <a:pt x="2472563" y="365251"/>
                  </a:lnTo>
                  <a:lnTo>
                    <a:pt x="2494416" y="400305"/>
                  </a:lnTo>
                  <a:lnTo>
                    <a:pt x="2535809" y="417750"/>
                  </a:lnTo>
                  <a:lnTo>
                    <a:pt x="2558288" y="419353"/>
                  </a:lnTo>
                  <a:lnTo>
                    <a:pt x="2570196" y="419137"/>
                  </a:lnTo>
                  <a:lnTo>
                    <a:pt x="2610471" y="413962"/>
                  </a:lnTo>
                  <a:lnTo>
                    <a:pt x="2650236" y="402589"/>
                  </a:lnTo>
                  <a:lnTo>
                    <a:pt x="2656204" y="400176"/>
                  </a:lnTo>
                  <a:lnTo>
                    <a:pt x="2662174" y="397763"/>
                  </a:lnTo>
                  <a:lnTo>
                    <a:pt x="2667000" y="396621"/>
                  </a:lnTo>
                  <a:lnTo>
                    <a:pt x="2670682" y="396621"/>
                  </a:lnTo>
                  <a:lnTo>
                    <a:pt x="2672841" y="396621"/>
                  </a:lnTo>
                  <a:lnTo>
                    <a:pt x="2679954" y="402589"/>
                  </a:lnTo>
                  <a:lnTo>
                    <a:pt x="2680969" y="404875"/>
                  </a:lnTo>
                  <a:lnTo>
                    <a:pt x="2681604" y="408050"/>
                  </a:lnTo>
                  <a:lnTo>
                    <a:pt x="2681986" y="412114"/>
                  </a:lnTo>
                  <a:lnTo>
                    <a:pt x="2682366" y="416178"/>
                  </a:lnTo>
                  <a:lnTo>
                    <a:pt x="2682620" y="421259"/>
                  </a:lnTo>
                  <a:lnTo>
                    <a:pt x="2682620" y="427482"/>
                  </a:lnTo>
                  <a:lnTo>
                    <a:pt x="2682620" y="432942"/>
                  </a:lnTo>
                  <a:lnTo>
                    <a:pt x="2682493" y="437641"/>
                  </a:lnTo>
                  <a:lnTo>
                    <a:pt x="2682240" y="441451"/>
                  </a:lnTo>
                  <a:lnTo>
                    <a:pt x="2681986" y="445262"/>
                  </a:lnTo>
                  <a:lnTo>
                    <a:pt x="2678811" y="458215"/>
                  </a:lnTo>
                  <a:lnTo>
                    <a:pt x="2677922" y="460121"/>
                  </a:lnTo>
                  <a:lnTo>
                    <a:pt x="2642236" y="477305"/>
                  </a:lnTo>
                  <a:lnTo>
                    <a:pt x="2595879" y="486917"/>
                  </a:lnTo>
                  <a:lnTo>
                    <a:pt x="2549779" y="490092"/>
                  </a:lnTo>
                  <a:lnTo>
                    <a:pt x="2528296" y="489382"/>
                  </a:lnTo>
                  <a:lnTo>
                    <a:pt x="2489521" y="483770"/>
                  </a:lnTo>
                  <a:lnTo>
                    <a:pt x="2441606" y="464820"/>
                  </a:lnTo>
                  <a:lnTo>
                    <a:pt x="2406106" y="432915"/>
                  </a:lnTo>
                  <a:lnTo>
                    <a:pt x="2383281" y="387730"/>
                  </a:lnTo>
                  <a:lnTo>
                    <a:pt x="2374995" y="350107"/>
                  </a:lnTo>
                  <a:lnTo>
                    <a:pt x="2372232" y="306577"/>
                  </a:lnTo>
                  <a:lnTo>
                    <a:pt x="2372967" y="285007"/>
                  </a:lnTo>
                  <a:lnTo>
                    <a:pt x="2378769" y="245106"/>
                  </a:lnTo>
                  <a:lnTo>
                    <a:pt x="2397982" y="193944"/>
                  </a:lnTo>
                  <a:lnTo>
                    <a:pt x="2428867" y="154852"/>
                  </a:lnTo>
                  <a:lnTo>
                    <a:pt x="2470657" y="128777"/>
                  </a:lnTo>
                  <a:lnTo>
                    <a:pt x="2522307" y="116508"/>
                  </a:lnTo>
                  <a:lnTo>
                    <a:pt x="2541524" y="115697"/>
                  </a:lnTo>
                  <a:close/>
                </a:path>
                <a:path w="4547234" h="490219">
                  <a:moveTo>
                    <a:pt x="1212595" y="115697"/>
                  </a:moveTo>
                  <a:lnTo>
                    <a:pt x="1215770" y="115697"/>
                  </a:lnTo>
                  <a:lnTo>
                    <a:pt x="1219327" y="115950"/>
                  </a:lnTo>
                  <a:lnTo>
                    <a:pt x="1223010" y="116332"/>
                  </a:lnTo>
                  <a:lnTo>
                    <a:pt x="1226692" y="116712"/>
                  </a:lnTo>
                  <a:lnTo>
                    <a:pt x="1251457" y="124713"/>
                  </a:lnTo>
                  <a:lnTo>
                    <a:pt x="1252854" y="125857"/>
                  </a:lnTo>
                  <a:lnTo>
                    <a:pt x="1253870" y="127253"/>
                  </a:lnTo>
                  <a:lnTo>
                    <a:pt x="1254378" y="128777"/>
                  </a:lnTo>
                  <a:lnTo>
                    <a:pt x="1255014" y="130301"/>
                  </a:lnTo>
                  <a:lnTo>
                    <a:pt x="1257553" y="158876"/>
                  </a:lnTo>
                  <a:lnTo>
                    <a:pt x="1257553" y="167766"/>
                  </a:lnTo>
                  <a:lnTo>
                    <a:pt x="1257553" y="176784"/>
                  </a:lnTo>
                  <a:lnTo>
                    <a:pt x="1257300" y="184023"/>
                  </a:lnTo>
                  <a:lnTo>
                    <a:pt x="1256791" y="189737"/>
                  </a:lnTo>
                  <a:lnTo>
                    <a:pt x="1256411" y="195452"/>
                  </a:lnTo>
                  <a:lnTo>
                    <a:pt x="1250695" y="209803"/>
                  </a:lnTo>
                  <a:lnTo>
                    <a:pt x="1249044" y="211074"/>
                  </a:lnTo>
                  <a:lnTo>
                    <a:pt x="1247013" y="211709"/>
                  </a:lnTo>
                  <a:lnTo>
                    <a:pt x="1244600" y="211709"/>
                  </a:lnTo>
                  <a:lnTo>
                    <a:pt x="1242567" y="211709"/>
                  </a:lnTo>
                  <a:lnTo>
                    <a:pt x="1240409" y="211327"/>
                  </a:lnTo>
                  <a:lnTo>
                    <a:pt x="1237868" y="210438"/>
                  </a:lnTo>
                  <a:lnTo>
                    <a:pt x="1235455" y="209550"/>
                  </a:lnTo>
                  <a:lnTo>
                    <a:pt x="1232662" y="208661"/>
                  </a:lnTo>
                  <a:lnTo>
                    <a:pt x="1229487" y="207645"/>
                  </a:lnTo>
                  <a:lnTo>
                    <a:pt x="1226439" y="206628"/>
                  </a:lnTo>
                  <a:lnTo>
                    <a:pt x="1223010" y="205739"/>
                  </a:lnTo>
                  <a:lnTo>
                    <a:pt x="1219327" y="204850"/>
                  </a:lnTo>
                  <a:lnTo>
                    <a:pt x="1215516" y="203962"/>
                  </a:lnTo>
                  <a:lnTo>
                    <a:pt x="1211452" y="203580"/>
                  </a:lnTo>
                  <a:lnTo>
                    <a:pt x="1207007" y="203580"/>
                  </a:lnTo>
                  <a:lnTo>
                    <a:pt x="1201801" y="203580"/>
                  </a:lnTo>
                  <a:lnTo>
                    <a:pt x="1196593" y="204597"/>
                  </a:lnTo>
                  <a:lnTo>
                    <a:pt x="1191387" y="206755"/>
                  </a:lnTo>
                  <a:lnTo>
                    <a:pt x="1186179" y="208787"/>
                  </a:lnTo>
                  <a:lnTo>
                    <a:pt x="1180718" y="212089"/>
                  </a:lnTo>
                  <a:lnTo>
                    <a:pt x="1175130" y="216535"/>
                  </a:lnTo>
                  <a:lnTo>
                    <a:pt x="1169542" y="220979"/>
                  </a:lnTo>
                  <a:lnTo>
                    <a:pt x="1143319" y="254123"/>
                  </a:lnTo>
                  <a:lnTo>
                    <a:pt x="1138174" y="262000"/>
                  </a:lnTo>
                  <a:lnTo>
                    <a:pt x="1138174" y="468884"/>
                  </a:lnTo>
                  <a:lnTo>
                    <a:pt x="1138174" y="471297"/>
                  </a:lnTo>
                  <a:lnTo>
                    <a:pt x="1137412" y="473455"/>
                  </a:lnTo>
                  <a:lnTo>
                    <a:pt x="1135888" y="475361"/>
                  </a:lnTo>
                  <a:lnTo>
                    <a:pt x="1134490" y="477138"/>
                  </a:lnTo>
                  <a:lnTo>
                    <a:pt x="1131951" y="478789"/>
                  </a:lnTo>
                  <a:lnTo>
                    <a:pt x="1128267" y="479933"/>
                  </a:lnTo>
                  <a:lnTo>
                    <a:pt x="1124712" y="481202"/>
                  </a:lnTo>
                  <a:lnTo>
                    <a:pt x="1119886" y="482218"/>
                  </a:lnTo>
                  <a:lnTo>
                    <a:pt x="1113916" y="482726"/>
                  </a:lnTo>
                  <a:lnTo>
                    <a:pt x="1108075" y="483362"/>
                  </a:lnTo>
                  <a:lnTo>
                    <a:pt x="1100454" y="483742"/>
                  </a:lnTo>
                  <a:lnTo>
                    <a:pt x="1091311" y="483742"/>
                  </a:lnTo>
                  <a:lnTo>
                    <a:pt x="1082166" y="483742"/>
                  </a:lnTo>
                  <a:lnTo>
                    <a:pt x="1074547" y="483362"/>
                  </a:lnTo>
                  <a:lnTo>
                    <a:pt x="1068577" y="482726"/>
                  </a:lnTo>
                  <a:lnTo>
                    <a:pt x="1062609" y="482218"/>
                  </a:lnTo>
                  <a:lnTo>
                    <a:pt x="1057910" y="481202"/>
                  </a:lnTo>
                  <a:lnTo>
                    <a:pt x="1054227" y="479933"/>
                  </a:lnTo>
                  <a:lnTo>
                    <a:pt x="1050670" y="478789"/>
                  </a:lnTo>
                  <a:lnTo>
                    <a:pt x="1048131" y="477138"/>
                  </a:lnTo>
                  <a:lnTo>
                    <a:pt x="1046607" y="475361"/>
                  </a:lnTo>
                  <a:lnTo>
                    <a:pt x="1045209" y="473455"/>
                  </a:lnTo>
                  <a:lnTo>
                    <a:pt x="1044447" y="471297"/>
                  </a:lnTo>
                  <a:lnTo>
                    <a:pt x="1044447" y="468884"/>
                  </a:lnTo>
                  <a:lnTo>
                    <a:pt x="1044447" y="136905"/>
                  </a:lnTo>
                  <a:lnTo>
                    <a:pt x="1044447" y="134492"/>
                  </a:lnTo>
                  <a:lnTo>
                    <a:pt x="1045082" y="132334"/>
                  </a:lnTo>
                  <a:lnTo>
                    <a:pt x="1065402" y="122936"/>
                  </a:lnTo>
                  <a:lnTo>
                    <a:pt x="1070482" y="122300"/>
                  </a:lnTo>
                  <a:lnTo>
                    <a:pt x="1076960" y="122047"/>
                  </a:lnTo>
                  <a:lnTo>
                    <a:pt x="1084579" y="122047"/>
                  </a:lnTo>
                  <a:lnTo>
                    <a:pt x="1092580" y="122047"/>
                  </a:lnTo>
                  <a:lnTo>
                    <a:pt x="1099057" y="122300"/>
                  </a:lnTo>
                  <a:lnTo>
                    <a:pt x="1104264" y="122936"/>
                  </a:lnTo>
                  <a:lnTo>
                    <a:pt x="1109472" y="123571"/>
                  </a:lnTo>
                  <a:lnTo>
                    <a:pt x="1124457" y="134492"/>
                  </a:lnTo>
                  <a:lnTo>
                    <a:pt x="1124457" y="136905"/>
                  </a:lnTo>
                  <a:lnTo>
                    <a:pt x="1124457" y="178180"/>
                  </a:lnTo>
                  <a:lnTo>
                    <a:pt x="1148968" y="147574"/>
                  </a:lnTo>
                  <a:lnTo>
                    <a:pt x="1184782" y="120396"/>
                  </a:lnTo>
                  <a:lnTo>
                    <a:pt x="1205611" y="115697"/>
                  </a:lnTo>
                  <a:lnTo>
                    <a:pt x="1212595" y="115697"/>
                  </a:lnTo>
                  <a:close/>
                </a:path>
                <a:path w="4547234" h="490219">
                  <a:moveTo>
                    <a:pt x="810259" y="115697"/>
                  </a:moveTo>
                  <a:lnTo>
                    <a:pt x="848931" y="118760"/>
                  </a:lnTo>
                  <a:lnTo>
                    <a:pt x="895679" y="134727"/>
                  </a:lnTo>
                  <a:lnTo>
                    <a:pt x="930147" y="162051"/>
                  </a:lnTo>
                  <a:lnTo>
                    <a:pt x="952918" y="199235"/>
                  </a:lnTo>
                  <a:lnTo>
                    <a:pt x="964707" y="244665"/>
                  </a:lnTo>
                  <a:lnTo>
                    <a:pt x="966977" y="278384"/>
                  </a:lnTo>
                  <a:lnTo>
                    <a:pt x="966977" y="293242"/>
                  </a:lnTo>
                  <a:lnTo>
                    <a:pt x="947165" y="326643"/>
                  </a:lnTo>
                  <a:lnTo>
                    <a:pt x="938276" y="326643"/>
                  </a:lnTo>
                  <a:lnTo>
                    <a:pt x="736219" y="326643"/>
                  </a:lnTo>
                  <a:lnTo>
                    <a:pt x="741298" y="365251"/>
                  </a:lnTo>
                  <a:lnTo>
                    <a:pt x="763152" y="400305"/>
                  </a:lnTo>
                  <a:lnTo>
                    <a:pt x="804544" y="417750"/>
                  </a:lnTo>
                  <a:lnTo>
                    <a:pt x="827023" y="419353"/>
                  </a:lnTo>
                  <a:lnTo>
                    <a:pt x="838932" y="419137"/>
                  </a:lnTo>
                  <a:lnTo>
                    <a:pt x="879207" y="413962"/>
                  </a:lnTo>
                  <a:lnTo>
                    <a:pt x="918971" y="402589"/>
                  </a:lnTo>
                  <a:lnTo>
                    <a:pt x="924940" y="400176"/>
                  </a:lnTo>
                  <a:lnTo>
                    <a:pt x="930909" y="397763"/>
                  </a:lnTo>
                  <a:lnTo>
                    <a:pt x="935735" y="396621"/>
                  </a:lnTo>
                  <a:lnTo>
                    <a:pt x="939419" y="396621"/>
                  </a:lnTo>
                  <a:lnTo>
                    <a:pt x="941577" y="396621"/>
                  </a:lnTo>
                  <a:lnTo>
                    <a:pt x="948689" y="402589"/>
                  </a:lnTo>
                  <a:lnTo>
                    <a:pt x="949706" y="404875"/>
                  </a:lnTo>
                  <a:lnTo>
                    <a:pt x="950340" y="408050"/>
                  </a:lnTo>
                  <a:lnTo>
                    <a:pt x="950721" y="412114"/>
                  </a:lnTo>
                  <a:lnTo>
                    <a:pt x="951102" y="416178"/>
                  </a:lnTo>
                  <a:lnTo>
                    <a:pt x="951357" y="421259"/>
                  </a:lnTo>
                  <a:lnTo>
                    <a:pt x="951357" y="427482"/>
                  </a:lnTo>
                  <a:lnTo>
                    <a:pt x="951357" y="432942"/>
                  </a:lnTo>
                  <a:lnTo>
                    <a:pt x="947546" y="458215"/>
                  </a:lnTo>
                  <a:lnTo>
                    <a:pt x="946657" y="460121"/>
                  </a:lnTo>
                  <a:lnTo>
                    <a:pt x="910972" y="477305"/>
                  </a:lnTo>
                  <a:lnTo>
                    <a:pt x="864615" y="486917"/>
                  </a:lnTo>
                  <a:lnTo>
                    <a:pt x="818514" y="490092"/>
                  </a:lnTo>
                  <a:lnTo>
                    <a:pt x="797032" y="489382"/>
                  </a:lnTo>
                  <a:lnTo>
                    <a:pt x="758257" y="483770"/>
                  </a:lnTo>
                  <a:lnTo>
                    <a:pt x="710342" y="464820"/>
                  </a:lnTo>
                  <a:lnTo>
                    <a:pt x="674842" y="432915"/>
                  </a:lnTo>
                  <a:lnTo>
                    <a:pt x="652017" y="387730"/>
                  </a:lnTo>
                  <a:lnTo>
                    <a:pt x="643731" y="350107"/>
                  </a:lnTo>
                  <a:lnTo>
                    <a:pt x="640969" y="306577"/>
                  </a:lnTo>
                  <a:lnTo>
                    <a:pt x="641703" y="285007"/>
                  </a:lnTo>
                  <a:lnTo>
                    <a:pt x="647505" y="245106"/>
                  </a:lnTo>
                  <a:lnTo>
                    <a:pt x="666718" y="193944"/>
                  </a:lnTo>
                  <a:lnTo>
                    <a:pt x="697603" y="154852"/>
                  </a:lnTo>
                  <a:lnTo>
                    <a:pt x="739394" y="128777"/>
                  </a:lnTo>
                  <a:lnTo>
                    <a:pt x="791043" y="116508"/>
                  </a:lnTo>
                  <a:lnTo>
                    <a:pt x="810259" y="115697"/>
                  </a:lnTo>
                  <a:close/>
                </a:path>
                <a:path w="4547234" h="490219">
                  <a:moveTo>
                    <a:pt x="3776979" y="34671"/>
                  </a:moveTo>
                  <a:lnTo>
                    <a:pt x="3786124" y="34671"/>
                  </a:lnTo>
                  <a:lnTo>
                    <a:pt x="3793743" y="34925"/>
                  </a:lnTo>
                  <a:lnTo>
                    <a:pt x="3799840" y="35560"/>
                  </a:lnTo>
                  <a:lnTo>
                    <a:pt x="3805936" y="36195"/>
                  </a:lnTo>
                  <a:lnTo>
                    <a:pt x="3821556" y="43561"/>
                  </a:lnTo>
                  <a:lnTo>
                    <a:pt x="3823080" y="45592"/>
                  </a:lnTo>
                  <a:lnTo>
                    <a:pt x="3823842" y="47751"/>
                  </a:lnTo>
                  <a:lnTo>
                    <a:pt x="3823842" y="50291"/>
                  </a:lnTo>
                  <a:lnTo>
                    <a:pt x="3823842" y="124333"/>
                  </a:lnTo>
                  <a:lnTo>
                    <a:pt x="3895979" y="124333"/>
                  </a:lnTo>
                  <a:lnTo>
                    <a:pt x="3898518" y="124333"/>
                  </a:lnTo>
                  <a:lnTo>
                    <a:pt x="3900678" y="124967"/>
                  </a:lnTo>
                  <a:lnTo>
                    <a:pt x="3902582" y="126111"/>
                  </a:lnTo>
                  <a:lnTo>
                    <a:pt x="3904361" y="127380"/>
                  </a:lnTo>
                  <a:lnTo>
                    <a:pt x="3905885" y="129412"/>
                  </a:lnTo>
                  <a:lnTo>
                    <a:pt x="3907154" y="132334"/>
                  </a:lnTo>
                  <a:lnTo>
                    <a:pt x="3908425" y="135127"/>
                  </a:lnTo>
                  <a:lnTo>
                    <a:pt x="3909314" y="139064"/>
                  </a:lnTo>
                  <a:lnTo>
                    <a:pt x="3909949" y="144017"/>
                  </a:lnTo>
                  <a:lnTo>
                    <a:pt x="3910584" y="148971"/>
                  </a:lnTo>
                  <a:lnTo>
                    <a:pt x="3910965" y="155066"/>
                  </a:lnTo>
                  <a:lnTo>
                    <a:pt x="3910965" y="162178"/>
                  </a:lnTo>
                  <a:lnTo>
                    <a:pt x="3901059" y="200151"/>
                  </a:lnTo>
                  <a:lnTo>
                    <a:pt x="3896360" y="200151"/>
                  </a:lnTo>
                  <a:lnTo>
                    <a:pt x="3823842" y="200151"/>
                  </a:lnTo>
                  <a:lnTo>
                    <a:pt x="3823842" y="356108"/>
                  </a:lnTo>
                  <a:lnTo>
                    <a:pt x="3824368" y="368800"/>
                  </a:lnTo>
                  <a:lnTo>
                    <a:pt x="3844274" y="407050"/>
                  </a:lnTo>
                  <a:lnTo>
                    <a:pt x="3862959" y="410463"/>
                  </a:lnTo>
                  <a:lnTo>
                    <a:pt x="3867912" y="410463"/>
                  </a:lnTo>
                  <a:lnTo>
                    <a:pt x="3872356" y="409955"/>
                  </a:lnTo>
                  <a:lnTo>
                    <a:pt x="3876293" y="409066"/>
                  </a:lnTo>
                  <a:lnTo>
                    <a:pt x="3880230" y="408177"/>
                  </a:lnTo>
                  <a:lnTo>
                    <a:pt x="3894709" y="403098"/>
                  </a:lnTo>
                  <a:lnTo>
                    <a:pt x="3896867" y="402336"/>
                  </a:lnTo>
                  <a:lnTo>
                    <a:pt x="3898773" y="401827"/>
                  </a:lnTo>
                  <a:lnTo>
                    <a:pt x="3900424" y="401827"/>
                  </a:lnTo>
                  <a:lnTo>
                    <a:pt x="3901948" y="401827"/>
                  </a:lnTo>
                  <a:lnTo>
                    <a:pt x="3909949" y="418973"/>
                  </a:lnTo>
                  <a:lnTo>
                    <a:pt x="3910584" y="423417"/>
                  </a:lnTo>
                  <a:lnTo>
                    <a:pt x="3910965" y="429133"/>
                  </a:lnTo>
                  <a:lnTo>
                    <a:pt x="3910965" y="436117"/>
                  </a:lnTo>
                  <a:lnTo>
                    <a:pt x="3910965" y="447039"/>
                  </a:lnTo>
                  <a:lnTo>
                    <a:pt x="3910203" y="455422"/>
                  </a:lnTo>
                  <a:lnTo>
                    <a:pt x="3908805" y="461137"/>
                  </a:lnTo>
                  <a:lnTo>
                    <a:pt x="3907536" y="466978"/>
                  </a:lnTo>
                  <a:lnTo>
                    <a:pt x="3905757" y="471170"/>
                  </a:lnTo>
                  <a:lnTo>
                    <a:pt x="3903472" y="473455"/>
                  </a:lnTo>
                  <a:lnTo>
                    <a:pt x="3901186" y="475868"/>
                  </a:lnTo>
                  <a:lnTo>
                    <a:pt x="3897884" y="477900"/>
                  </a:lnTo>
                  <a:lnTo>
                    <a:pt x="3893566" y="479805"/>
                  </a:lnTo>
                  <a:lnTo>
                    <a:pt x="3889248" y="481711"/>
                  </a:lnTo>
                  <a:lnTo>
                    <a:pt x="3845687" y="488950"/>
                  </a:lnTo>
                  <a:lnTo>
                    <a:pt x="3838702" y="488950"/>
                  </a:lnTo>
                  <a:lnTo>
                    <a:pt x="3790315" y="481838"/>
                  </a:lnTo>
                  <a:lnTo>
                    <a:pt x="3756532" y="460121"/>
                  </a:lnTo>
                  <a:lnTo>
                    <a:pt x="3736720" y="423037"/>
                  </a:lnTo>
                  <a:lnTo>
                    <a:pt x="3730880" y="384942"/>
                  </a:lnTo>
                  <a:lnTo>
                    <a:pt x="3730498" y="370204"/>
                  </a:lnTo>
                  <a:lnTo>
                    <a:pt x="3730498" y="200151"/>
                  </a:lnTo>
                  <a:lnTo>
                    <a:pt x="3690619" y="200151"/>
                  </a:lnTo>
                  <a:lnTo>
                    <a:pt x="3685920" y="200151"/>
                  </a:lnTo>
                  <a:lnTo>
                    <a:pt x="3682365" y="197230"/>
                  </a:lnTo>
                  <a:lnTo>
                    <a:pt x="3676141" y="162178"/>
                  </a:lnTo>
                  <a:lnTo>
                    <a:pt x="3676141" y="155066"/>
                  </a:lnTo>
                  <a:lnTo>
                    <a:pt x="3679825" y="132334"/>
                  </a:lnTo>
                  <a:lnTo>
                    <a:pt x="3681094" y="129412"/>
                  </a:lnTo>
                  <a:lnTo>
                    <a:pt x="3682618" y="127380"/>
                  </a:lnTo>
                  <a:lnTo>
                    <a:pt x="3684524" y="126111"/>
                  </a:lnTo>
                  <a:lnTo>
                    <a:pt x="3686302" y="124967"/>
                  </a:lnTo>
                  <a:lnTo>
                    <a:pt x="3688588" y="124333"/>
                  </a:lnTo>
                  <a:lnTo>
                    <a:pt x="3691001" y="124333"/>
                  </a:lnTo>
                  <a:lnTo>
                    <a:pt x="3730498" y="124333"/>
                  </a:lnTo>
                  <a:lnTo>
                    <a:pt x="3730498" y="50291"/>
                  </a:lnTo>
                  <a:lnTo>
                    <a:pt x="3730498" y="47751"/>
                  </a:lnTo>
                  <a:lnTo>
                    <a:pt x="3731132" y="45592"/>
                  </a:lnTo>
                  <a:lnTo>
                    <a:pt x="3732529" y="43561"/>
                  </a:lnTo>
                  <a:lnTo>
                    <a:pt x="3733800" y="41528"/>
                  </a:lnTo>
                  <a:lnTo>
                    <a:pt x="3736340" y="39877"/>
                  </a:lnTo>
                  <a:lnTo>
                    <a:pt x="3739895" y="38480"/>
                  </a:lnTo>
                  <a:lnTo>
                    <a:pt x="3743579" y="37211"/>
                  </a:lnTo>
                  <a:lnTo>
                    <a:pt x="3748404" y="36195"/>
                  </a:lnTo>
                  <a:lnTo>
                    <a:pt x="3754501" y="35560"/>
                  </a:lnTo>
                  <a:lnTo>
                    <a:pt x="3760469" y="34925"/>
                  </a:lnTo>
                  <a:lnTo>
                    <a:pt x="3768090" y="34671"/>
                  </a:lnTo>
                  <a:lnTo>
                    <a:pt x="3776979" y="34671"/>
                  </a:lnTo>
                  <a:close/>
                </a:path>
                <a:path w="4547234" h="490219">
                  <a:moveTo>
                    <a:pt x="36829" y="0"/>
                  </a:moveTo>
                  <a:lnTo>
                    <a:pt x="100837" y="0"/>
                  </a:lnTo>
                  <a:lnTo>
                    <a:pt x="109047" y="168"/>
                  </a:lnTo>
                  <a:lnTo>
                    <a:pt x="151383" y="12064"/>
                  </a:lnTo>
                  <a:lnTo>
                    <a:pt x="174351" y="47998"/>
                  </a:lnTo>
                  <a:lnTo>
                    <a:pt x="176656" y="55499"/>
                  </a:lnTo>
                  <a:lnTo>
                    <a:pt x="280923" y="342264"/>
                  </a:lnTo>
                  <a:lnTo>
                    <a:pt x="282320" y="342264"/>
                  </a:lnTo>
                  <a:lnTo>
                    <a:pt x="390270" y="56134"/>
                  </a:lnTo>
                  <a:lnTo>
                    <a:pt x="392721" y="48631"/>
                  </a:lnTo>
                  <a:lnTo>
                    <a:pt x="395303" y="41735"/>
                  </a:lnTo>
                  <a:lnTo>
                    <a:pt x="419353" y="7874"/>
                  </a:lnTo>
                  <a:lnTo>
                    <a:pt x="447294" y="0"/>
                  </a:lnTo>
                  <a:lnTo>
                    <a:pt x="456438" y="0"/>
                  </a:lnTo>
                  <a:lnTo>
                    <a:pt x="522350" y="0"/>
                  </a:lnTo>
                  <a:lnTo>
                    <a:pt x="529082" y="0"/>
                  </a:lnTo>
                  <a:lnTo>
                    <a:pt x="534796" y="888"/>
                  </a:lnTo>
                  <a:lnTo>
                    <a:pt x="539622" y="2666"/>
                  </a:lnTo>
                  <a:lnTo>
                    <a:pt x="544448" y="4317"/>
                  </a:lnTo>
                  <a:lnTo>
                    <a:pt x="561085" y="32892"/>
                  </a:lnTo>
                  <a:lnTo>
                    <a:pt x="561085" y="39115"/>
                  </a:lnTo>
                  <a:lnTo>
                    <a:pt x="561085" y="468122"/>
                  </a:lnTo>
                  <a:lnTo>
                    <a:pt x="561085" y="470535"/>
                  </a:lnTo>
                  <a:lnTo>
                    <a:pt x="560323" y="472821"/>
                  </a:lnTo>
                  <a:lnTo>
                    <a:pt x="558926" y="474725"/>
                  </a:lnTo>
                  <a:lnTo>
                    <a:pt x="557657" y="476758"/>
                  </a:lnTo>
                  <a:lnTo>
                    <a:pt x="555116" y="478409"/>
                  </a:lnTo>
                  <a:lnTo>
                    <a:pt x="551560" y="479551"/>
                  </a:lnTo>
                  <a:lnTo>
                    <a:pt x="548004" y="480822"/>
                  </a:lnTo>
                  <a:lnTo>
                    <a:pt x="543178" y="481838"/>
                  </a:lnTo>
                  <a:lnTo>
                    <a:pt x="537209" y="482600"/>
                  </a:lnTo>
                  <a:lnTo>
                    <a:pt x="531240" y="483362"/>
                  </a:lnTo>
                  <a:lnTo>
                    <a:pt x="523747" y="483742"/>
                  </a:lnTo>
                  <a:lnTo>
                    <a:pt x="514476" y="483742"/>
                  </a:lnTo>
                  <a:lnTo>
                    <a:pt x="505587" y="483742"/>
                  </a:lnTo>
                  <a:lnTo>
                    <a:pt x="498094" y="483362"/>
                  </a:lnTo>
                  <a:lnTo>
                    <a:pt x="492251" y="482600"/>
                  </a:lnTo>
                  <a:lnTo>
                    <a:pt x="486282" y="481838"/>
                  </a:lnTo>
                  <a:lnTo>
                    <a:pt x="481583" y="480822"/>
                  </a:lnTo>
                  <a:lnTo>
                    <a:pt x="478027" y="479551"/>
                  </a:lnTo>
                  <a:lnTo>
                    <a:pt x="474598" y="478409"/>
                  </a:lnTo>
                  <a:lnTo>
                    <a:pt x="472058" y="476758"/>
                  </a:lnTo>
                  <a:lnTo>
                    <a:pt x="470662" y="474725"/>
                  </a:lnTo>
                  <a:lnTo>
                    <a:pt x="469138" y="472821"/>
                  </a:lnTo>
                  <a:lnTo>
                    <a:pt x="468375" y="470535"/>
                  </a:lnTo>
                  <a:lnTo>
                    <a:pt x="468375" y="468122"/>
                  </a:lnTo>
                  <a:lnTo>
                    <a:pt x="468375" y="76326"/>
                  </a:lnTo>
                  <a:lnTo>
                    <a:pt x="467613" y="76326"/>
                  </a:lnTo>
                  <a:lnTo>
                    <a:pt x="328167" y="467740"/>
                  </a:lnTo>
                  <a:lnTo>
                    <a:pt x="327151" y="470915"/>
                  </a:lnTo>
                  <a:lnTo>
                    <a:pt x="325500" y="473583"/>
                  </a:lnTo>
                  <a:lnTo>
                    <a:pt x="323214" y="475741"/>
                  </a:lnTo>
                  <a:lnTo>
                    <a:pt x="321056" y="477774"/>
                  </a:lnTo>
                  <a:lnTo>
                    <a:pt x="318007" y="479551"/>
                  </a:lnTo>
                  <a:lnTo>
                    <a:pt x="314197" y="480695"/>
                  </a:lnTo>
                  <a:lnTo>
                    <a:pt x="310260" y="481964"/>
                  </a:lnTo>
                  <a:lnTo>
                    <a:pt x="305434" y="482726"/>
                  </a:lnTo>
                  <a:lnTo>
                    <a:pt x="299465" y="483108"/>
                  </a:lnTo>
                  <a:lnTo>
                    <a:pt x="293496" y="483488"/>
                  </a:lnTo>
                  <a:lnTo>
                    <a:pt x="286257" y="483742"/>
                  </a:lnTo>
                  <a:lnTo>
                    <a:pt x="277875" y="483742"/>
                  </a:lnTo>
                  <a:lnTo>
                    <a:pt x="269494" y="483742"/>
                  </a:lnTo>
                  <a:lnTo>
                    <a:pt x="262254" y="483362"/>
                  </a:lnTo>
                  <a:lnTo>
                    <a:pt x="256285" y="482726"/>
                  </a:lnTo>
                  <a:lnTo>
                    <a:pt x="250316" y="482218"/>
                  </a:lnTo>
                  <a:lnTo>
                    <a:pt x="232537" y="474725"/>
                  </a:lnTo>
                  <a:lnTo>
                    <a:pt x="230250" y="472821"/>
                  </a:lnTo>
                  <a:lnTo>
                    <a:pt x="228726" y="470408"/>
                  </a:lnTo>
                  <a:lnTo>
                    <a:pt x="227964" y="467740"/>
                  </a:lnTo>
                  <a:lnTo>
                    <a:pt x="93344" y="76326"/>
                  </a:lnTo>
                  <a:lnTo>
                    <a:pt x="92582" y="76326"/>
                  </a:lnTo>
                  <a:lnTo>
                    <a:pt x="92582" y="468122"/>
                  </a:lnTo>
                  <a:lnTo>
                    <a:pt x="92582" y="470535"/>
                  </a:lnTo>
                  <a:lnTo>
                    <a:pt x="91947" y="472821"/>
                  </a:lnTo>
                  <a:lnTo>
                    <a:pt x="90550" y="474725"/>
                  </a:lnTo>
                  <a:lnTo>
                    <a:pt x="89153" y="476758"/>
                  </a:lnTo>
                  <a:lnTo>
                    <a:pt x="86613" y="478409"/>
                  </a:lnTo>
                  <a:lnTo>
                    <a:pt x="82931" y="479551"/>
                  </a:lnTo>
                  <a:lnTo>
                    <a:pt x="79247" y="480822"/>
                  </a:lnTo>
                  <a:lnTo>
                    <a:pt x="74421" y="481838"/>
                  </a:lnTo>
                  <a:lnTo>
                    <a:pt x="68579" y="482600"/>
                  </a:lnTo>
                  <a:lnTo>
                    <a:pt x="62737" y="483362"/>
                  </a:lnTo>
                  <a:lnTo>
                    <a:pt x="55244" y="483742"/>
                  </a:lnTo>
                  <a:lnTo>
                    <a:pt x="46100" y="483742"/>
                  </a:lnTo>
                  <a:lnTo>
                    <a:pt x="37210" y="483742"/>
                  </a:lnTo>
                  <a:lnTo>
                    <a:pt x="29717" y="483362"/>
                  </a:lnTo>
                  <a:lnTo>
                    <a:pt x="23748" y="482600"/>
                  </a:lnTo>
                  <a:lnTo>
                    <a:pt x="17779" y="481838"/>
                  </a:lnTo>
                  <a:lnTo>
                    <a:pt x="13081" y="480822"/>
                  </a:lnTo>
                  <a:lnTo>
                    <a:pt x="9397" y="479551"/>
                  </a:lnTo>
                  <a:lnTo>
                    <a:pt x="5841" y="478409"/>
                  </a:lnTo>
                  <a:lnTo>
                    <a:pt x="3301" y="476758"/>
                  </a:lnTo>
                  <a:lnTo>
                    <a:pt x="2031" y="474725"/>
                  </a:lnTo>
                  <a:lnTo>
                    <a:pt x="634" y="472821"/>
                  </a:lnTo>
                  <a:lnTo>
                    <a:pt x="0" y="470535"/>
                  </a:lnTo>
                  <a:lnTo>
                    <a:pt x="0" y="468122"/>
                  </a:lnTo>
                  <a:lnTo>
                    <a:pt x="0" y="39115"/>
                  </a:lnTo>
                  <a:lnTo>
                    <a:pt x="21716" y="2492"/>
                  </a:lnTo>
                  <a:lnTo>
                    <a:pt x="28856" y="621"/>
                  </a:lnTo>
                  <a:lnTo>
                    <a:pt x="36829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12032" y="1584579"/>
              <a:ext cx="118618" cy="10883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165092" y="1578356"/>
              <a:ext cx="334010" cy="525780"/>
            </a:xfrm>
            <a:custGeom>
              <a:avLst/>
              <a:gdLst/>
              <a:ahLst/>
              <a:cxnLst/>
              <a:rect l="l" t="t" r="r" b="b"/>
              <a:pathLst>
                <a:path w="334010" h="525780">
                  <a:moveTo>
                    <a:pt x="287274" y="0"/>
                  </a:moveTo>
                  <a:lnTo>
                    <a:pt x="296418" y="0"/>
                  </a:lnTo>
                  <a:lnTo>
                    <a:pt x="304038" y="381"/>
                  </a:lnTo>
                  <a:lnTo>
                    <a:pt x="310007" y="1143"/>
                  </a:lnTo>
                  <a:lnTo>
                    <a:pt x="315975" y="1778"/>
                  </a:lnTo>
                  <a:lnTo>
                    <a:pt x="333756" y="13462"/>
                  </a:lnTo>
                  <a:lnTo>
                    <a:pt x="333756" y="16002"/>
                  </a:lnTo>
                  <a:lnTo>
                    <a:pt x="333756" y="504190"/>
                  </a:lnTo>
                  <a:lnTo>
                    <a:pt x="333756" y="506857"/>
                  </a:lnTo>
                  <a:lnTo>
                    <a:pt x="333121" y="509143"/>
                  </a:lnTo>
                  <a:lnTo>
                    <a:pt x="331978" y="511048"/>
                  </a:lnTo>
                  <a:lnTo>
                    <a:pt x="330708" y="512826"/>
                  </a:lnTo>
                  <a:lnTo>
                    <a:pt x="328549" y="514477"/>
                  </a:lnTo>
                  <a:lnTo>
                    <a:pt x="325628" y="515620"/>
                  </a:lnTo>
                  <a:lnTo>
                    <a:pt x="322580" y="516890"/>
                  </a:lnTo>
                  <a:lnTo>
                    <a:pt x="318643" y="517779"/>
                  </a:lnTo>
                  <a:lnTo>
                    <a:pt x="313436" y="518287"/>
                  </a:lnTo>
                  <a:lnTo>
                    <a:pt x="308356" y="518795"/>
                  </a:lnTo>
                  <a:lnTo>
                    <a:pt x="302133" y="519049"/>
                  </a:lnTo>
                  <a:lnTo>
                    <a:pt x="294767" y="519049"/>
                  </a:lnTo>
                  <a:lnTo>
                    <a:pt x="286766" y="519049"/>
                  </a:lnTo>
                  <a:lnTo>
                    <a:pt x="280288" y="518795"/>
                  </a:lnTo>
                  <a:lnTo>
                    <a:pt x="275336" y="518287"/>
                  </a:lnTo>
                  <a:lnTo>
                    <a:pt x="270383" y="517779"/>
                  </a:lnTo>
                  <a:lnTo>
                    <a:pt x="266319" y="516890"/>
                  </a:lnTo>
                  <a:lnTo>
                    <a:pt x="263271" y="515620"/>
                  </a:lnTo>
                  <a:lnTo>
                    <a:pt x="260223" y="514477"/>
                  </a:lnTo>
                  <a:lnTo>
                    <a:pt x="257937" y="512826"/>
                  </a:lnTo>
                  <a:lnTo>
                    <a:pt x="256540" y="511048"/>
                  </a:lnTo>
                  <a:lnTo>
                    <a:pt x="255270" y="509143"/>
                  </a:lnTo>
                  <a:lnTo>
                    <a:pt x="254508" y="506857"/>
                  </a:lnTo>
                  <a:lnTo>
                    <a:pt x="254508" y="504190"/>
                  </a:lnTo>
                  <a:lnTo>
                    <a:pt x="254508" y="467233"/>
                  </a:lnTo>
                  <a:lnTo>
                    <a:pt x="214645" y="501648"/>
                  </a:lnTo>
                  <a:lnTo>
                    <a:pt x="171132" y="521525"/>
                  </a:lnTo>
                  <a:lnTo>
                    <a:pt x="138430" y="525399"/>
                  </a:lnTo>
                  <a:lnTo>
                    <a:pt x="120193" y="524472"/>
                  </a:lnTo>
                  <a:lnTo>
                    <a:pt x="74295" y="510667"/>
                  </a:lnTo>
                  <a:lnTo>
                    <a:pt x="40380" y="482877"/>
                  </a:lnTo>
                  <a:lnTo>
                    <a:pt x="17208" y="443992"/>
                  </a:lnTo>
                  <a:lnTo>
                    <a:pt x="4232" y="395866"/>
                  </a:lnTo>
                  <a:lnTo>
                    <a:pt x="0" y="342646"/>
                  </a:lnTo>
                  <a:lnTo>
                    <a:pt x="595" y="321095"/>
                  </a:lnTo>
                  <a:lnTo>
                    <a:pt x="5357" y="281281"/>
                  </a:lnTo>
                  <a:lnTo>
                    <a:pt x="21224" y="230282"/>
                  </a:lnTo>
                  <a:lnTo>
                    <a:pt x="46904" y="191004"/>
                  </a:lnTo>
                  <a:lnTo>
                    <a:pt x="82677" y="164465"/>
                  </a:lnTo>
                  <a:lnTo>
                    <a:pt x="127968" y="151838"/>
                  </a:lnTo>
                  <a:lnTo>
                    <a:pt x="145161" y="151003"/>
                  </a:lnTo>
                  <a:lnTo>
                    <a:pt x="158755" y="151717"/>
                  </a:lnTo>
                  <a:lnTo>
                    <a:pt x="195707" y="162433"/>
                  </a:lnTo>
                  <a:lnTo>
                    <a:pt x="229604" y="185400"/>
                  </a:lnTo>
                  <a:lnTo>
                    <a:pt x="240792" y="195707"/>
                  </a:lnTo>
                  <a:lnTo>
                    <a:pt x="240792" y="16002"/>
                  </a:lnTo>
                  <a:lnTo>
                    <a:pt x="240792" y="13462"/>
                  </a:lnTo>
                  <a:lnTo>
                    <a:pt x="241427" y="11303"/>
                  </a:lnTo>
                  <a:lnTo>
                    <a:pt x="264541" y="1143"/>
                  </a:lnTo>
                  <a:lnTo>
                    <a:pt x="270510" y="381"/>
                  </a:lnTo>
                  <a:lnTo>
                    <a:pt x="278130" y="0"/>
                  </a:lnTo>
                  <a:lnTo>
                    <a:pt x="287274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018408" y="2498979"/>
            <a:ext cx="2872105" cy="524510"/>
            <a:chOff x="3018408" y="2498979"/>
            <a:chExt cx="2872105" cy="52451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23834" y="2504313"/>
              <a:ext cx="2861091" cy="51384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09848" y="2850515"/>
              <a:ext cx="130555" cy="1066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92498" y="2704719"/>
              <a:ext cx="150622" cy="9512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28844" y="2712466"/>
              <a:ext cx="173609" cy="23622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023742" y="2562733"/>
              <a:ext cx="2861310" cy="455930"/>
            </a:xfrm>
            <a:custGeom>
              <a:avLst/>
              <a:gdLst/>
              <a:ahLst/>
              <a:cxnLst/>
              <a:rect l="l" t="t" r="r" b="b"/>
              <a:pathLst>
                <a:path w="2861310" h="455930">
                  <a:moveTo>
                    <a:pt x="1993645" y="87375"/>
                  </a:moveTo>
                  <a:lnTo>
                    <a:pt x="2002790" y="87375"/>
                  </a:lnTo>
                  <a:lnTo>
                    <a:pt x="2010409" y="87756"/>
                  </a:lnTo>
                  <a:lnTo>
                    <a:pt x="2016252" y="88518"/>
                  </a:lnTo>
                  <a:lnTo>
                    <a:pt x="2022220" y="89280"/>
                  </a:lnTo>
                  <a:lnTo>
                    <a:pt x="2027046" y="90296"/>
                  </a:lnTo>
                  <a:lnTo>
                    <a:pt x="2030603" y="91693"/>
                  </a:lnTo>
                  <a:lnTo>
                    <a:pt x="2034285" y="92963"/>
                  </a:lnTo>
                  <a:lnTo>
                    <a:pt x="2036826" y="94614"/>
                  </a:lnTo>
                  <a:lnTo>
                    <a:pt x="2038222" y="96519"/>
                  </a:lnTo>
                  <a:lnTo>
                    <a:pt x="2039746" y="98297"/>
                  </a:lnTo>
                  <a:lnTo>
                    <a:pt x="2040508" y="100583"/>
                  </a:lnTo>
                  <a:lnTo>
                    <a:pt x="2040508" y="102996"/>
                  </a:lnTo>
                  <a:lnTo>
                    <a:pt x="2040508" y="434213"/>
                  </a:lnTo>
                  <a:lnTo>
                    <a:pt x="2040508" y="436625"/>
                  </a:lnTo>
                  <a:lnTo>
                    <a:pt x="2039746" y="438784"/>
                  </a:lnTo>
                  <a:lnTo>
                    <a:pt x="2038222" y="440689"/>
                  </a:lnTo>
                  <a:lnTo>
                    <a:pt x="2036826" y="442467"/>
                  </a:lnTo>
                  <a:lnTo>
                    <a:pt x="2034285" y="444118"/>
                  </a:lnTo>
                  <a:lnTo>
                    <a:pt x="2030603" y="445262"/>
                  </a:lnTo>
                  <a:lnTo>
                    <a:pt x="2027046" y="446531"/>
                  </a:lnTo>
                  <a:lnTo>
                    <a:pt x="2022220" y="447547"/>
                  </a:lnTo>
                  <a:lnTo>
                    <a:pt x="2016252" y="448055"/>
                  </a:lnTo>
                  <a:lnTo>
                    <a:pt x="2010409" y="448690"/>
                  </a:lnTo>
                  <a:lnTo>
                    <a:pt x="2002790" y="449071"/>
                  </a:lnTo>
                  <a:lnTo>
                    <a:pt x="1993645" y="449071"/>
                  </a:lnTo>
                  <a:lnTo>
                    <a:pt x="1984502" y="449071"/>
                  </a:lnTo>
                  <a:lnTo>
                    <a:pt x="1976882" y="448690"/>
                  </a:lnTo>
                  <a:lnTo>
                    <a:pt x="1970912" y="448055"/>
                  </a:lnTo>
                  <a:lnTo>
                    <a:pt x="1964944" y="447547"/>
                  </a:lnTo>
                  <a:lnTo>
                    <a:pt x="1960245" y="446531"/>
                  </a:lnTo>
                  <a:lnTo>
                    <a:pt x="1956561" y="445262"/>
                  </a:lnTo>
                  <a:lnTo>
                    <a:pt x="1953006" y="444118"/>
                  </a:lnTo>
                  <a:lnTo>
                    <a:pt x="1950466" y="442467"/>
                  </a:lnTo>
                  <a:lnTo>
                    <a:pt x="1948942" y="440689"/>
                  </a:lnTo>
                  <a:lnTo>
                    <a:pt x="1947545" y="438784"/>
                  </a:lnTo>
                  <a:lnTo>
                    <a:pt x="1946783" y="436625"/>
                  </a:lnTo>
                  <a:lnTo>
                    <a:pt x="1946783" y="434213"/>
                  </a:lnTo>
                  <a:lnTo>
                    <a:pt x="1946783" y="102996"/>
                  </a:lnTo>
                  <a:lnTo>
                    <a:pt x="1946783" y="100583"/>
                  </a:lnTo>
                  <a:lnTo>
                    <a:pt x="1947545" y="98297"/>
                  </a:lnTo>
                  <a:lnTo>
                    <a:pt x="1948942" y="96519"/>
                  </a:lnTo>
                  <a:lnTo>
                    <a:pt x="1950466" y="94614"/>
                  </a:lnTo>
                  <a:lnTo>
                    <a:pt x="1953006" y="92963"/>
                  </a:lnTo>
                  <a:lnTo>
                    <a:pt x="1956561" y="91693"/>
                  </a:lnTo>
                  <a:lnTo>
                    <a:pt x="1960245" y="90296"/>
                  </a:lnTo>
                  <a:lnTo>
                    <a:pt x="1964944" y="89280"/>
                  </a:lnTo>
                  <a:lnTo>
                    <a:pt x="1970912" y="88518"/>
                  </a:lnTo>
                  <a:lnTo>
                    <a:pt x="1976882" y="87756"/>
                  </a:lnTo>
                  <a:lnTo>
                    <a:pt x="1984502" y="87375"/>
                  </a:lnTo>
                  <a:lnTo>
                    <a:pt x="1993645" y="87375"/>
                  </a:lnTo>
                  <a:close/>
                </a:path>
                <a:path w="2861310" h="455930">
                  <a:moveTo>
                    <a:pt x="2739517" y="81025"/>
                  </a:moveTo>
                  <a:lnTo>
                    <a:pt x="2784254" y="87348"/>
                  </a:lnTo>
                  <a:lnTo>
                    <a:pt x="2826436" y="113454"/>
                  </a:lnTo>
                  <a:lnTo>
                    <a:pt x="2851187" y="154934"/>
                  </a:lnTo>
                  <a:lnTo>
                    <a:pt x="2859579" y="195675"/>
                  </a:lnTo>
                  <a:lnTo>
                    <a:pt x="2861183" y="229107"/>
                  </a:lnTo>
                  <a:lnTo>
                    <a:pt x="2861183" y="434213"/>
                  </a:lnTo>
                  <a:lnTo>
                    <a:pt x="2861183" y="436625"/>
                  </a:lnTo>
                  <a:lnTo>
                    <a:pt x="2851531" y="445262"/>
                  </a:lnTo>
                  <a:lnTo>
                    <a:pt x="2847974" y="446531"/>
                  </a:lnTo>
                  <a:lnTo>
                    <a:pt x="2843276" y="447547"/>
                  </a:lnTo>
                  <a:lnTo>
                    <a:pt x="2837180" y="448055"/>
                  </a:lnTo>
                  <a:lnTo>
                    <a:pt x="2831084" y="448690"/>
                  </a:lnTo>
                  <a:lnTo>
                    <a:pt x="2823591" y="449071"/>
                  </a:lnTo>
                  <a:lnTo>
                    <a:pt x="2814701" y="449071"/>
                  </a:lnTo>
                  <a:lnTo>
                    <a:pt x="2805430" y="449071"/>
                  </a:lnTo>
                  <a:lnTo>
                    <a:pt x="2797810" y="448690"/>
                  </a:lnTo>
                  <a:lnTo>
                    <a:pt x="2791714" y="448055"/>
                  </a:lnTo>
                  <a:lnTo>
                    <a:pt x="2785745" y="447547"/>
                  </a:lnTo>
                  <a:lnTo>
                    <a:pt x="2780919" y="446531"/>
                  </a:lnTo>
                  <a:lnTo>
                    <a:pt x="2777490" y="445262"/>
                  </a:lnTo>
                  <a:lnTo>
                    <a:pt x="2773934" y="444118"/>
                  </a:lnTo>
                  <a:lnTo>
                    <a:pt x="2771521" y="442467"/>
                  </a:lnTo>
                  <a:lnTo>
                    <a:pt x="2769997" y="440689"/>
                  </a:lnTo>
                  <a:lnTo>
                    <a:pt x="2768472" y="438784"/>
                  </a:lnTo>
                  <a:lnTo>
                    <a:pt x="2767710" y="436625"/>
                  </a:lnTo>
                  <a:lnTo>
                    <a:pt x="2767710" y="434213"/>
                  </a:lnTo>
                  <a:lnTo>
                    <a:pt x="2767710" y="244728"/>
                  </a:lnTo>
                  <a:lnTo>
                    <a:pt x="2764282" y="206755"/>
                  </a:lnTo>
                  <a:lnTo>
                    <a:pt x="2743708" y="171576"/>
                  </a:lnTo>
                  <a:lnTo>
                    <a:pt x="2721356" y="162559"/>
                  </a:lnTo>
                  <a:lnTo>
                    <a:pt x="2711958" y="162559"/>
                  </a:lnTo>
                  <a:lnTo>
                    <a:pt x="2675890" y="175513"/>
                  </a:lnTo>
                  <a:lnTo>
                    <a:pt x="2647654" y="201767"/>
                  </a:lnTo>
                  <a:lnTo>
                    <a:pt x="2637917" y="213487"/>
                  </a:lnTo>
                  <a:lnTo>
                    <a:pt x="2637917" y="434213"/>
                  </a:lnTo>
                  <a:lnTo>
                    <a:pt x="2637917" y="436625"/>
                  </a:lnTo>
                  <a:lnTo>
                    <a:pt x="2637155" y="438784"/>
                  </a:lnTo>
                  <a:lnTo>
                    <a:pt x="2635631" y="440689"/>
                  </a:lnTo>
                  <a:lnTo>
                    <a:pt x="2634234" y="442467"/>
                  </a:lnTo>
                  <a:lnTo>
                    <a:pt x="2631694" y="444118"/>
                  </a:lnTo>
                  <a:lnTo>
                    <a:pt x="2628010" y="445262"/>
                  </a:lnTo>
                  <a:lnTo>
                    <a:pt x="2624455" y="446531"/>
                  </a:lnTo>
                  <a:lnTo>
                    <a:pt x="2619629" y="447547"/>
                  </a:lnTo>
                  <a:lnTo>
                    <a:pt x="2613660" y="448055"/>
                  </a:lnTo>
                  <a:lnTo>
                    <a:pt x="2607818" y="448690"/>
                  </a:lnTo>
                  <a:lnTo>
                    <a:pt x="2600197" y="449071"/>
                  </a:lnTo>
                  <a:lnTo>
                    <a:pt x="2591054" y="449071"/>
                  </a:lnTo>
                  <a:lnTo>
                    <a:pt x="2581910" y="449071"/>
                  </a:lnTo>
                  <a:lnTo>
                    <a:pt x="2574290" y="448690"/>
                  </a:lnTo>
                  <a:lnTo>
                    <a:pt x="2568321" y="448055"/>
                  </a:lnTo>
                  <a:lnTo>
                    <a:pt x="2562352" y="447547"/>
                  </a:lnTo>
                  <a:lnTo>
                    <a:pt x="2557653" y="446531"/>
                  </a:lnTo>
                  <a:lnTo>
                    <a:pt x="2553970" y="445262"/>
                  </a:lnTo>
                  <a:lnTo>
                    <a:pt x="2550414" y="444118"/>
                  </a:lnTo>
                  <a:lnTo>
                    <a:pt x="2547873" y="442467"/>
                  </a:lnTo>
                  <a:lnTo>
                    <a:pt x="2546349" y="440689"/>
                  </a:lnTo>
                  <a:lnTo>
                    <a:pt x="2544953" y="438784"/>
                  </a:lnTo>
                  <a:lnTo>
                    <a:pt x="2544191" y="436625"/>
                  </a:lnTo>
                  <a:lnTo>
                    <a:pt x="2544191" y="434213"/>
                  </a:lnTo>
                  <a:lnTo>
                    <a:pt x="2544191" y="102234"/>
                  </a:lnTo>
                  <a:lnTo>
                    <a:pt x="2544191" y="99821"/>
                  </a:lnTo>
                  <a:lnTo>
                    <a:pt x="2544826" y="97662"/>
                  </a:lnTo>
                  <a:lnTo>
                    <a:pt x="2576703" y="87375"/>
                  </a:lnTo>
                  <a:lnTo>
                    <a:pt x="2584322" y="87375"/>
                  </a:lnTo>
                  <a:lnTo>
                    <a:pt x="2592323" y="87375"/>
                  </a:lnTo>
                  <a:lnTo>
                    <a:pt x="2598801" y="87629"/>
                  </a:lnTo>
                  <a:lnTo>
                    <a:pt x="2604008" y="88264"/>
                  </a:lnTo>
                  <a:lnTo>
                    <a:pt x="2609215" y="88900"/>
                  </a:lnTo>
                  <a:lnTo>
                    <a:pt x="2622296" y="95757"/>
                  </a:lnTo>
                  <a:lnTo>
                    <a:pt x="2623566" y="97662"/>
                  </a:lnTo>
                  <a:lnTo>
                    <a:pt x="2624201" y="99821"/>
                  </a:lnTo>
                  <a:lnTo>
                    <a:pt x="2624201" y="102234"/>
                  </a:lnTo>
                  <a:lnTo>
                    <a:pt x="2624201" y="140588"/>
                  </a:lnTo>
                  <a:lnTo>
                    <a:pt x="2665938" y="104316"/>
                  </a:lnTo>
                  <a:lnTo>
                    <a:pt x="2709227" y="84740"/>
                  </a:lnTo>
                  <a:lnTo>
                    <a:pt x="2724229" y="81954"/>
                  </a:lnTo>
                  <a:lnTo>
                    <a:pt x="2739517" y="81025"/>
                  </a:lnTo>
                  <a:close/>
                </a:path>
                <a:path w="2861310" h="455930">
                  <a:moveTo>
                    <a:pt x="2296033" y="81025"/>
                  </a:moveTo>
                  <a:lnTo>
                    <a:pt x="2337704" y="84058"/>
                  </a:lnTo>
                  <a:lnTo>
                    <a:pt x="2389046" y="99879"/>
                  </a:lnTo>
                  <a:lnTo>
                    <a:pt x="2427605" y="128650"/>
                  </a:lnTo>
                  <a:lnTo>
                    <a:pt x="2453501" y="169906"/>
                  </a:lnTo>
                  <a:lnTo>
                    <a:pt x="2467181" y="223091"/>
                  </a:lnTo>
                  <a:lnTo>
                    <a:pt x="2469769" y="264921"/>
                  </a:lnTo>
                  <a:lnTo>
                    <a:pt x="2469076" y="285615"/>
                  </a:lnTo>
                  <a:lnTo>
                    <a:pt x="2463500" y="324286"/>
                  </a:lnTo>
                  <a:lnTo>
                    <a:pt x="2444607" y="374792"/>
                  </a:lnTo>
                  <a:lnTo>
                    <a:pt x="2412740" y="414414"/>
                  </a:lnTo>
                  <a:lnTo>
                    <a:pt x="2367787" y="441578"/>
                  </a:lnTo>
                  <a:lnTo>
                    <a:pt x="2330751" y="451929"/>
                  </a:lnTo>
                  <a:lnTo>
                    <a:pt x="2287905" y="455421"/>
                  </a:lnTo>
                  <a:lnTo>
                    <a:pt x="2266447" y="454640"/>
                  </a:lnTo>
                  <a:lnTo>
                    <a:pt x="2227915" y="448456"/>
                  </a:lnTo>
                  <a:lnTo>
                    <a:pt x="2180875" y="428021"/>
                  </a:lnTo>
                  <a:lnTo>
                    <a:pt x="2146387" y="395011"/>
                  </a:lnTo>
                  <a:lnTo>
                    <a:pt x="2124456" y="349630"/>
                  </a:lnTo>
                  <a:lnTo>
                    <a:pt x="2114704" y="292909"/>
                  </a:lnTo>
                  <a:lnTo>
                    <a:pt x="2114042" y="271525"/>
                  </a:lnTo>
                  <a:lnTo>
                    <a:pt x="2114756" y="250811"/>
                  </a:lnTo>
                  <a:lnTo>
                    <a:pt x="2120471" y="212000"/>
                  </a:lnTo>
                  <a:lnTo>
                    <a:pt x="2139632" y="161353"/>
                  </a:lnTo>
                  <a:lnTo>
                    <a:pt x="2171557" y="121872"/>
                  </a:lnTo>
                  <a:lnTo>
                    <a:pt x="2216277" y="94868"/>
                  </a:lnTo>
                  <a:lnTo>
                    <a:pt x="2253202" y="84470"/>
                  </a:lnTo>
                  <a:lnTo>
                    <a:pt x="2296033" y="81025"/>
                  </a:lnTo>
                  <a:close/>
                </a:path>
                <a:path w="2861310" h="455930">
                  <a:moveTo>
                    <a:pt x="1477645" y="81025"/>
                  </a:moveTo>
                  <a:lnTo>
                    <a:pt x="1522382" y="87348"/>
                  </a:lnTo>
                  <a:lnTo>
                    <a:pt x="1564564" y="113454"/>
                  </a:lnTo>
                  <a:lnTo>
                    <a:pt x="1589315" y="154934"/>
                  </a:lnTo>
                  <a:lnTo>
                    <a:pt x="1597707" y="195675"/>
                  </a:lnTo>
                  <a:lnTo>
                    <a:pt x="1599310" y="229107"/>
                  </a:lnTo>
                  <a:lnTo>
                    <a:pt x="1599310" y="434213"/>
                  </a:lnTo>
                  <a:lnTo>
                    <a:pt x="1599310" y="436625"/>
                  </a:lnTo>
                  <a:lnTo>
                    <a:pt x="1589658" y="445262"/>
                  </a:lnTo>
                  <a:lnTo>
                    <a:pt x="1586103" y="446531"/>
                  </a:lnTo>
                  <a:lnTo>
                    <a:pt x="1581404" y="447547"/>
                  </a:lnTo>
                  <a:lnTo>
                    <a:pt x="1575308" y="448055"/>
                  </a:lnTo>
                  <a:lnTo>
                    <a:pt x="1569211" y="448690"/>
                  </a:lnTo>
                  <a:lnTo>
                    <a:pt x="1561719" y="449071"/>
                  </a:lnTo>
                  <a:lnTo>
                    <a:pt x="1552829" y="449071"/>
                  </a:lnTo>
                  <a:lnTo>
                    <a:pt x="1543558" y="449071"/>
                  </a:lnTo>
                  <a:lnTo>
                    <a:pt x="1535937" y="448690"/>
                  </a:lnTo>
                  <a:lnTo>
                    <a:pt x="1529842" y="448055"/>
                  </a:lnTo>
                  <a:lnTo>
                    <a:pt x="1523872" y="447547"/>
                  </a:lnTo>
                  <a:lnTo>
                    <a:pt x="1519046" y="446531"/>
                  </a:lnTo>
                  <a:lnTo>
                    <a:pt x="1515618" y="445262"/>
                  </a:lnTo>
                  <a:lnTo>
                    <a:pt x="1512061" y="444118"/>
                  </a:lnTo>
                  <a:lnTo>
                    <a:pt x="1509648" y="442467"/>
                  </a:lnTo>
                  <a:lnTo>
                    <a:pt x="1508124" y="440689"/>
                  </a:lnTo>
                  <a:lnTo>
                    <a:pt x="1506601" y="438784"/>
                  </a:lnTo>
                  <a:lnTo>
                    <a:pt x="1505839" y="436625"/>
                  </a:lnTo>
                  <a:lnTo>
                    <a:pt x="1505839" y="434213"/>
                  </a:lnTo>
                  <a:lnTo>
                    <a:pt x="1505839" y="244728"/>
                  </a:lnTo>
                  <a:lnTo>
                    <a:pt x="1502409" y="206755"/>
                  </a:lnTo>
                  <a:lnTo>
                    <a:pt x="1481835" y="171576"/>
                  </a:lnTo>
                  <a:lnTo>
                    <a:pt x="1459483" y="162559"/>
                  </a:lnTo>
                  <a:lnTo>
                    <a:pt x="1450085" y="162559"/>
                  </a:lnTo>
                  <a:lnTo>
                    <a:pt x="1414018" y="175513"/>
                  </a:lnTo>
                  <a:lnTo>
                    <a:pt x="1385782" y="201767"/>
                  </a:lnTo>
                  <a:lnTo>
                    <a:pt x="1376045" y="213487"/>
                  </a:lnTo>
                  <a:lnTo>
                    <a:pt x="1376045" y="434213"/>
                  </a:lnTo>
                  <a:lnTo>
                    <a:pt x="1376045" y="436625"/>
                  </a:lnTo>
                  <a:lnTo>
                    <a:pt x="1375283" y="438784"/>
                  </a:lnTo>
                  <a:lnTo>
                    <a:pt x="1373758" y="440689"/>
                  </a:lnTo>
                  <a:lnTo>
                    <a:pt x="1372361" y="442467"/>
                  </a:lnTo>
                  <a:lnTo>
                    <a:pt x="1369821" y="444118"/>
                  </a:lnTo>
                  <a:lnTo>
                    <a:pt x="1366139" y="445262"/>
                  </a:lnTo>
                  <a:lnTo>
                    <a:pt x="1362583" y="446531"/>
                  </a:lnTo>
                  <a:lnTo>
                    <a:pt x="1357757" y="447547"/>
                  </a:lnTo>
                  <a:lnTo>
                    <a:pt x="1351915" y="448055"/>
                  </a:lnTo>
                  <a:lnTo>
                    <a:pt x="1345945" y="448690"/>
                  </a:lnTo>
                  <a:lnTo>
                    <a:pt x="1338326" y="449071"/>
                  </a:lnTo>
                  <a:lnTo>
                    <a:pt x="1329182" y="449071"/>
                  </a:lnTo>
                  <a:lnTo>
                    <a:pt x="1320037" y="449071"/>
                  </a:lnTo>
                  <a:lnTo>
                    <a:pt x="1312418" y="448690"/>
                  </a:lnTo>
                  <a:lnTo>
                    <a:pt x="1306448" y="448055"/>
                  </a:lnTo>
                  <a:lnTo>
                    <a:pt x="1300480" y="447547"/>
                  </a:lnTo>
                  <a:lnTo>
                    <a:pt x="1295781" y="446531"/>
                  </a:lnTo>
                  <a:lnTo>
                    <a:pt x="1292097" y="445262"/>
                  </a:lnTo>
                  <a:lnTo>
                    <a:pt x="1288542" y="444118"/>
                  </a:lnTo>
                  <a:lnTo>
                    <a:pt x="1286002" y="442467"/>
                  </a:lnTo>
                  <a:lnTo>
                    <a:pt x="1284478" y="440689"/>
                  </a:lnTo>
                  <a:lnTo>
                    <a:pt x="1283081" y="438784"/>
                  </a:lnTo>
                  <a:lnTo>
                    <a:pt x="1282319" y="436625"/>
                  </a:lnTo>
                  <a:lnTo>
                    <a:pt x="1282319" y="434213"/>
                  </a:lnTo>
                  <a:lnTo>
                    <a:pt x="1282319" y="102234"/>
                  </a:lnTo>
                  <a:lnTo>
                    <a:pt x="1282319" y="99821"/>
                  </a:lnTo>
                  <a:lnTo>
                    <a:pt x="1282954" y="97662"/>
                  </a:lnTo>
                  <a:lnTo>
                    <a:pt x="1314831" y="87375"/>
                  </a:lnTo>
                  <a:lnTo>
                    <a:pt x="1322451" y="87375"/>
                  </a:lnTo>
                  <a:lnTo>
                    <a:pt x="1330452" y="87375"/>
                  </a:lnTo>
                  <a:lnTo>
                    <a:pt x="1336929" y="87629"/>
                  </a:lnTo>
                  <a:lnTo>
                    <a:pt x="1342135" y="88264"/>
                  </a:lnTo>
                  <a:lnTo>
                    <a:pt x="1347343" y="88900"/>
                  </a:lnTo>
                  <a:lnTo>
                    <a:pt x="1360423" y="95757"/>
                  </a:lnTo>
                  <a:lnTo>
                    <a:pt x="1361694" y="97662"/>
                  </a:lnTo>
                  <a:lnTo>
                    <a:pt x="1362329" y="99821"/>
                  </a:lnTo>
                  <a:lnTo>
                    <a:pt x="1362329" y="102234"/>
                  </a:lnTo>
                  <a:lnTo>
                    <a:pt x="1362329" y="140588"/>
                  </a:lnTo>
                  <a:lnTo>
                    <a:pt x="1404066" y="104316"/>
                  </a:lnTo>
                  <a:lnTo>
                    <a:pt x="1447355" y="84740"/>
                  </a:lnTo>
                  <a:lnTo>
                    <a:pt x="1462357" y="81954"/>
                  </a:lnTo>
                  <a:lnTo>
                    <a:pt x="1477645" y="81025"/>
                  </a:lnTo>
                  <a:close/>
                </a:path>
                <a:path w="2861310" h="455930">
                  <a:moveTo>
                    <a:pt x="1048131" y="81025"/>
                  </a:moveTo>
                  <a:lnTo>
                    <a:pt x="1086802" y="84089"/>
                  </a:lnTo>
                  <a:lnTo>
                    <a:pt x="1133550" y="100056"/>
                  </a:lnTo>
                  <a:lnTo>
                    <a:pt x="1168019" y="127380"/>
                  </a:lnTo>
                  <a:lnTo>
                    <a:pt x="1190789" y="164564"/>
                  </a:lnTo>
                  <a:lnTo>
                    <a:pt x="1202578" y="209994"/>
                  </a:lnTo>
                  <a:lnTo>
                    <a:pt x="1204848" y="243712"/>
                  </a:lnTo>
                  <a:lnTo>
                    <a:pt x="1204848" y="258571"/>
                  </a:lnTo>
                  <a:lnTo>
                    <a:pt x="1185036" y="291972"/>
                  </a:lnTo>
                  <a:lnTo>
                    <a:pt x="1176146" y="291972"/>
                  </a:lnTo>
                  <a:lnTo>
                    <a:pt x="974090" y="291972"/>
                  </a:lnTo>
                  <a:lnTo>
                    <a:pt x="979169" y="330580"/>
                  </a:lnTo>
                  <a:lnTo>
                    <a:pt x="1001023" y="365634"/>
                  </a:lnTo>
                  <a:lnTo>
                    <a:pt x="1042416" y="383079"/>
                  </a:lnTo>
                  <a:lnTo>
                    <a:pt x="1064895" y="384682"/>
                  </a:lnTo>
                  <a:lnTo>
                    <a:pt x="1076803" y="384466"/>
                  </a:lnTo>
                  <a:lnTo>
                    <a:pt x="1117078" y="379291"/>
                  </a:lnTo>
                  <a:lnTo>
                    <a:pt x="1156843" y="367918"/>
                  </a:lnTo>
                  <a:lnTo>
                    <a:pt x="1162811" y="365505"/>
                  </a:lnTo>
                  <a:lnTo>
                    <a:pt x="1168781" y="363092"/>
                  </a:lnTo>
                  <a:lnTo>
                    <a:pt x="1173607" y="361950"/>
                  </a:lnTo>
                  <a:lnTo>
                    <a:pt x="1177290" y="361950"/>
                  </a:lnTo>
                  <a:lnTo>
                    <a:pt x="1179448" y="361950"/>
                  </a:lnTo>
                  <a:lnTo>
                    <a:pt x="1186560" y="367918"/>
                  </a:lnTo>
                  <a:lnTo>
                    <a:pt x="1187577" y="370204"/>
                  </a:lnTo>
                  <a:lnTo>
                    <a:pt x="1188211" y="373379"/>
                  </a:lnTo>
                  <a:lnTo>
                    <a:pt x="1188593" y="377443"/>
                  </a:lnTo>
                  <a:lnTo>
                    <a:pt x="1188973" y="381507"/>
                  </a:lnTo>
                  <a:lnTo>
                    <a:pt x="1189228" y="386588"/>
                  </a:lnTo>
                  <a:lnTo>
                    <a:pt x="1189228" y="392811"/>
                  </a:lnTo>
                  <a:lnTo>
                    <a:pt x="1189228" y="398271"/>
                  </a:lnTo>
                  <a:lnTo>
                    <a:pt x="1189101" y="402970"/>
                  </a:lnTo>
                  <a:lnTo>
                    <a:pt x="1188846" y="406780"/>
                  </a:lnTo>
                  <a:lnTo>
                    <a:pt x="1188593" y="410590"/>
                  </a:lnTo>
                  <a:lnTo>
                    <a:pt x="1185418" y="423544"/>
                  </a:lnTo>
                  <a:lnTo>
                    <a:pt x="1184529" y="425450"/>
                  </a:lnTo>
                  <a:lnTo>
                    <a:pt x="1148843" y="442634"/>
                  </a:lnTo>
                  <a:lnTo>
                    <a:pt x="1102486" y="452246"/>
                  </a:lnTo>
                  <a:lnTo>
                    <a:pt x="1056385" y="455421"/>
                  </a:lnTo>
                  <a:lnTo>
                    <a:pt x="1034903" y="454711"/>
                  </a:lnTo>
                  <a:lnTo>
                    <a:pt x="996128" y="449099"/>
                  </a:lnTo>
                  <a:lnTo>
                    <a:pt x="948213" y="430149"/>
                  </a:lnTo>
                  <a:lnTo>
                    <a:pt x="912713" y="398244"/>
                  </a:lnTo>
                  <a:lnTo>
                    <a:pt x="889889" y="353059"/>
                  </a:lnTo>
                  <a:lnTo>
                    <a:pt x="881602" y="315436"/>
                  </a:lnTo>
                  <a:lnTo>
                    <a:pt x="878840" y="271906"/>
                  </a:lnTo>
                  <a:lnTo>
                    <a:pt x="879574" y="250336"/>
                  </a:lnTo>
                  <a:lnTo>
                    <a:pt x="885376" y="210435"/>
                  </a:lnTo>
                  <a:lnTo>
                    <a:pt x="904589" y="159273"/>
                  </a:lnTo>
                  <a:lnTo>
                    <a:pt x="935474" y="120181"/>
                  </a:lnTo>
                  <a:lnTo>
                    <a:pt x="977265" y="94106"/>
                  </a:lnTo>
                  <a:lnTo>
                    <a:pt x="1028914" y="81837"/>
                  </a:lnTo>
                  <a:lnTo>
                    <a:pt x="1048131" y="81025"/>
                  </a:lnTo>
                  <a:close/>
                </a:path>
                <a:path w="2861310" h="455930">
                  <a:moveTo>
                    <a:pt x="156590" y="81025"/>
                  </a:moveTo>
                  <a:lnTo>
                    <a:pt x="208793" y="85312"/>
                  </a:lnTo>
                  <a:lnTo>
                    <a:pt x="248618" y="98345"/>
                  </a:lnTo>
                  <a:lnTo>
                    <a:pt x="284384" y="130238"/>
                  </a:lnTo>
                  <a:lnTo>
                    <a:pt x="298594" y="165957"/>
                  </a:lnTo>
                  <a:lnTo>
                    <a:pt x="303148" y="211962"/>
                  </a:lnTo>
                  <a:lnTo>
                    <a:pt x="303148" y="435228"/>
                  </a:lnTo>
                  <a:lnTo>
                    <a:pt x="303148" y="438784"/>
                  </a:lnTo>
                  <a:lnTo>
                    <a:pt x="287781" y="447675"/>
                  </a:lnTo>
                  <a:lnTo>
                    <a:pt x="282447" y="448563"/>
                  </a:lnTo>
                  <a:lnTo>
                    <a:pt x="274573" y="449071"/>
                  </a:lnTo>
                  <a:lnTo>
                    <a:pt x="264159" y="449071"/>
                  </a:lnTo>
                  <a:lnTo>
                    <a:pt x="252983" y="449071"/>
                  </a:lnTo>
                  <a:lnTo>
                    <a:pt x="244856" y="448563"/>
                  </a:lnTo>
                  <a:lnTo>
                    <a:pt x="239776" y="447675"/>
                  </a:lnTo>
                  <a:lnTo>
                    <a:pt x="234695" y="446913"/>
                  </a:lnTo>
                  <a:lnTo>
                    <a:pt x="231012" y="445388"/>
                  </a:lnTo>
                  <a:lnTo>
                    <a:pt x="228981" y="443483"/>
                  </a:lnTo>
                  <a:lnTo>
                    <a:pt x="226821" y="441451"/>
                  </a:lnTo>
                  <a:lnTo>
                    <a:pt x="225806" y="438784"/>
                  </a:lnTo>
                  <a:lnTo>
                    <a:pt x="225806" y="435228"/>
                  </a:lnTo>
                  <a:lnTo>
                    <a:pt x="225806" y="408813"/>
                  </a:lnTo>
                  <a:lnTo>
                    <a:pt x="191837" y="436334"/>
                  </a:lnTo>
                  <a:lnTo>
                    <a:pt x="151415" y="452310"/>
                  </a:lnTo>
                  <a:lnTo>
                    <a:pt x="120904" y="455421"/>
                  </a:lnTo>
                  <a:lnTo>
                    <a:pt x="107946" y="454973"/>
                  </a:lnTo>
                  <a:lnTo>
                    <a:pt x="61593" y="444581"/>
                  </a:lnTo>
                  <a:lnTo>
                    <a:pt x="26392" y="420820"/>
                  </a:lnTo>
                  <a:lnTo>
                    <a:pt x="4982" y="383905"/>
                  </a:lnTo>
                  <a:lnTo>
                    <a:pt x="0" y="347471"/>
                  </a:lnTo>
                  <a:lnTo>
                    <a:pt x="694" y="333450"/>
                  </a:lnTo>
                  <a:lnTo>
                    <a:pt x="17635" y="286839"/>
                  </a:lnTo>
                  <a:lnTo>
                    <a:pt x="57086" y="255172"/>
                  </a:lnTo>
                  <a:lnTo>
                    <a:pt x="101092" y="241045"/>
                  </a:lnTo>
                  <a:lnTo>
                    <a:pt x="157438" y="234741"/>
                  </a:lnTo>
                  <a:lnTo>
                    <a:pt x="178943" y="234314"/>
                  </a:lnTo>
                  <a:lnTo>
                    <a:pt x="211327" y="234314"/>
                  </a:lnTo>
                  <a:lnTo>
                    <a:pt x="211327" y="214249"/>
                  </a:lnTo>
                  <a:lnTo>
                    <a:pt x="202564" y="172592"/>
                  </a:lnTo>
                  <a:lnTo>
                    <a:pt x="197738" y="167386"/>
                  </a:lnTo>
                  <a:lnTo>
                    <a:pt x="192912" y="162178"/>
                  </a:lnTo>
                  <a:lnTo>
                    <a:pt x="148336" y="152145"/>
                  </a:lnTo>
                  <a:lnTo>
                    <a:pt x="136949" y="152459"/>
                  </a:lnTo>
                  <a:lnTo>
                    <a:pt x="97597" y="159998"/>
                  </a:lnTo>
                  <a:lnTo>
                    <a:pt x="60975" y="174910"/>
                  </a:lnTo>
                  <a:lnTo>
                    <a:pt x="44068" y="183895"/>
                  </a:lnTo>
                  <a:lnTo>
                    <a:pt x="38862" y="185546"/>
                  </a:lnTo>
                  <a:lnTo>
                    <a:pt x="34925" y="185546"/>
                  </a:lnTo>
                  <a:lnTo>
                    <a:pt x="32131" y="185546"/>
                  </a:lnTo>
                  <a:lnTo>
                    <a:pt x="29718" y="184784"/>
                  </a:lnTo>
                  <a:lnTo>
                    <a:pt x="27686" y="183006"/>
                  </a:lnTo>
                  <a:lnTo>
                    <a:pt x="25526" y="181228"/>
                  </a:lnTo>
                  <a:lnTo>
                    <a:pt x="23875" y="178815"/>
                  </a:lnTo>
                  <a:lnTo>
                    <a:pt x="22479" y="175513"/>
                  </a:lnTo>
                  <a:lnTo>
                    <a:pt x="21081" y="172338"/>
                  </a:lnTo>
                  <a:lnTo>
                    <a:pt x="20065" y="168401"/>
                  </a:lnTo>
                  <a:lnTo>
                    <a:pt x="19304" y="163702"/>
                  </a:lnTo>
                  <a:lnTo>
                    <a:pt x="18542" y="159003"/>
                  </a:lnTo>
                  <a:lnTo>
                    <a:pt x="18161" y="153796"/>
                  </a:lnTo>
                  <a:lnTo>
                    <a:pt x="18161" y="148081"/>
                  </a:lnTo>
                  <a:lnTo>
                    <a:pt x="18161" y="140334"/>
                  </a:lnTo>
                  <a:lnTo>
                    <a:pt x="18795" y="134238"/>
                  </a:lnTo>
                  <a:lnTo>
                    <a:pt x="20065" y="129793"/>
                  </a:lnTo>
                  <a:lnTo>
                    <a:pt x="21208" y="125349"/>
                  </a:lnTo>
                  <a:lnTo>
                    <a:pt x="23621" y="121284"/>
                  </a:lnTo>
                  <a:lnTo>
                    <a:pt x="59435" y="99520"/>
                  </a:lnTo>
                  <a:lnTo>
                    <a:pt x="103822" y="86510"/>
                  </a:lnTo>
                  <a:lnTo>
                    <a:pt x="145708" y="81260"/>
                  </a:lnTo>
                  <a:lnTo>
                    <a:pt x="156590" y="81025"/>
                  </a:lnTo>
                  <a:close/>
                </a:path>
                <a:path w="2861310" h="455930">
                  <a:moveTo>
                    <a:pt x="1745615" y="0"/>
                  </a:moveTo>
                  <a:lnTo>
                    <a:pt x="1754758" y="0"/>
                  </a:lnTo>
                  <a:lnTo>
                    <a:pt x="1762379" y="253"/>
                  </a:lnTo>
                  <a:lnTo>
                    <a:pt x="1768474" y="888"/>
                  </a:lnTo>
                  <a:lnTo>
                    <a:pt x="1774570" y="1524"/>
                  </a:lnTo>
                  <a:lnTo>
                    <a:pt x="1790192" y="8889"/>
                  </a:lnTo>
                  <a:lnTo>
                    <a:pt x="1791716" y="10921"/>
                  </a:lnTo>
                  <a:lnTo>
                    <a:pt x="1792478" y="13080"/>
                  </a:lnTo>
                  <a:lnTo>
                    <a:pt x="1792478" y="15620"/>
                  </a:lnTo>
                  <a:lnTo>
                    <a:pt x="1792478" y="89662"/>
                  </a:lnTo>
                  <a:lnTo>
                    <a:pt x="1864614" y="89662"/>
                  </a:lnTo>
                  <a:lnTo>
                    <a:pt x="1867154" y="89662"/>
                  </a:lnTo>
                  <a:lnTo>
                    <a:pt x="1869312" y="90296"/>
                  </a:lnTo>
                  <a:lnTo>
                    <a:pt x="1871218" y="91439"/>
                  </a:lnTo>
                  <a:lnTo>
                    <a:pt x="1872995" y="92709"/>
                  </a:lnTo>
                  <a:lnTo>
                    <a:pt x="1874520" y="94741"/>
                  </a:lnTo>
                  <a:lnTo>
                    <a:pt x="1875790" y="97662"/>
                  </a:lnTo>
                  <a:lnTo>
                    <a:pt x="1877059" y="100456"/>
                  </a:lnTo>
                  <a:lnTo>
                    <a:pt x="1877948" y="104393"/>
                  </a:lnTo>
                  <a:lnTo>
                    <a:pt x="1878583" y="109346"/>
                  </a:lnTo>
                  <a:lnTo>
                    <a:pt x="1879219" y="114300"/>
                  </a:lnTo>
                  <a:lnTo>
                    <a:pt x="1879599" y="120395"/>
                  </a:lnTo>
                  <a:lnTo>
                    <a:pt x="1879599" y="127507"/>
                  </a:lnTo>
                  <a:lnTo>
                    <a:pt x="1869694" y="165480"/>
                  </a:lnTo>
                  <a:lnTo>
                    <a:pt x="1864995" y="165480"/>
                  </a:lnTo>
                  <a:lnTo>
                    <a:pt x="1792478" y="165480"/>
                  </a:lnTo>
                  <a:lnTo>
                    <a:pt x="1792478" y="321437"/>
                  </a:lnTo>
                  <a:lnTo>
                    <a:pt x="1793003" y="334129"/>
                  </a:lnTo>
                  <a:lnTo>
                    <a:pt x="1812909" y="372379"/>
                  </a:lnTo>
                  <a:lnTo>
                    <a:pt x="1831594" y="375792"/>
                  </a:lnTo>
                  <a:lnTo>
                    <a:pt x="1836546" y="375792"/>
                  </a:lnTo>
                  <a:lnTo>
                    <a:pt x="1840992" y="375284"/>
                  </a:lnTo>
                  <a:lnTo>
                    <a:pt x="1844929" y="374395"/>
                  </a:lnTo>
                  <a:lnTo>
                    <a:pt x="1848866" y="373506"/>
                  </a:lnTo>
                  <a:lnTo>
                    <a:pt x="1863344" y="368426"/>
                  </a:lnTo>
                  <a:lnTo>
                    <a:pt x="1865503" y="367664"/>
                  </a:lnTo>
                  <a:lnTo>
                    <a:pt x="1867408" y="367156"/>
                  </a:lnTo>
                  <a:lnTo>
                    <a:pt x="1869058" y="367156"/>
                  </a:lnTo>
                  <a:lnTo>
                    <a:pt x="1870583" y="367156"/>
                  </a:lnTo>
                  <a:lnTo>
                    <a:pt x="1878583" y="384301"/>
                  </a:lnTo>
                  <a:lnTo>
                    <a:pt x="1879219" y="388746"/>
                  </a:lnTo>
                  <a:lnTo>
                    <a:pt x="1879599" y="394462"/>
                  </a:lnTo>
                  <a:lnTo>
                    <a:pt x="1879599" y="401446"/>
                  </a:lnTo>
                  <a:lnTo>
                    <a:pt x="1879599" y="412368"/>
                  </a:lnTo>
                  <a:lnTo>
                    <a:pt x="1878837" y="420750"/>
                  </a:lnTo>
                  <a:lnTo>
                    <a:pt x="1877441" y="426465"/>
                  </a:lnTo>
                  <a:lnTo>
                    <a:pt x="1876170" y="432307"/>
                  </a:lnTo>
                  <a:lnTo>
                    <a:pt x="1874393" y="436499"/>
                  </a:lnTo>
                  <a:lnTo>
                    <a:pt x="1872107" y="438784"/>
                  </a:lnTo>
                  <a:lnTo>
                    <a:pt x="1869820" y="441197"/>
                  </a:lnTo>
                  <a:lnTo>
                    <a:pt x="1866519" y="443229"/>
                  </a:lnTo>
                  <a:lnTo>
                    <a:pt x="1862201" y="445134"/>
                  </a:lnTo>
                  <a:lnTo>
                    <a:pt x="1857883" y="447039"/>
                  </a:lnTo>
                  <a:lnTo>
                    <a:pt x="1814321" y="454278"/>
                  </a:lnTo>
                  <a:lnTo>
                    <a:pt x="1807336" y="454278"/>
                  </a:lnTo>
                  <a:lnTo>
                    <a:pt x="1758949" y="447166"/>
                  </a:lnTo>
                  <a:lnTo>
                    <a:pt x="1725168" y="425450"/>
                  </a:lnTo>
                  <a:lnTo>
                    <a:pt x="1705356" y="388365"/>
                  </a:lnTo>
                  <a:lnTo>
                    <a:pt x="1699515" y="350271"/>
                  </a:lnTo>
                  <a:lnTo>
                    <a:pt x="1699133" y="335533"/>
                  </a:lnTo>
                  <a:lnTo>
                    <a:pt x="1699133" y="165480"/>
                  </a:lnTo>
                  <a:lnTo>
                    <a:pt x="1659255" y="165480"/>
                  </a:lnTo>
                  <a:lnTo>
                    <a:pt x="1654556" y="165480"/>
                  </a:lnTo>
                  <a:lnTo>
                    <a:pt x="1650999" y="162559"/>
                  </a:lnTo>
                  <a:lnTo>
                    <a:pt x="1644777" y="127507"/>
                  </a:lnTo>
                  <a:lnTo>
                    <a:pt x="1644777" y="120395"/>
                  </a:lnTo>
                  <a:lnTo>
                    <a:pt x="1648459" y="97662"/>
                  </a:lnTo>
                  <a:lnTo>
                    <a:pt x="1649730" y="94741"/>
                  </a:lnTo>
                  <a:lnTo>
                    <a:pt x="1651254" y="92709"/>
                  </a:lnTo>
                  <a:lnTo>
                    <a:pt x="1653158" y="91439"/>
                  </a:lnTo>
                  <a:lnTo>
                    <a:pt x="1654936" y="90296"/>
                  </a:lnTo>
                  <a:lnTo>
                    <a:pt x="1657222" y="89662"/>
                  </a:lnTo>
                  <a:lnTo>
                    <a:pt x="1659635" y="89662"/>
                  </a:lnTo>
                  <a:lnTo>
                    <a:pt x="1699133" y="89662"/>
                  </a:lnTo>
                  <a:lnTo>
                    <a:pt x="1699133" y="15620"/>
                  </a:lnTo>
                  <a:lnTo>
                    <a:pt x="1699133" y="13080"/>
                  </a:lnTo>
                  <a:lnTo>
                    <a:pt x="1699768" y="10921"/>
                  </a:lnTo>
                  <a:lnTo>
                    <a:pt x="1701165" y="8889"/>
                  </a:lnTo>
                  <a:lnTo>
                    <a:pt x="1702434" y="6857"/>
                  </a:lnTo>
                  <a:lnTo>
                    <a:pt x="1704974" y="5206"/>
                  </a:lnTo>
                  <a:lnTo>
                    <a:pt x="1708531" y="3809"/>
                  </a:lnTo>
                  <a:lnTo>
                    <a:pt x="1712214" y="2539"/>
                  </a:lnTo>
                  <a:lnTo>
                    <a:pt x="1717040" y="1524"/>
                  </a:lnTo>
                  <a:lnTo>
                    <a:pt x="1723135" y="888"/>
                  </a:lnTo>
                  <a:lnTo>
                    <a:pt x="1729105" y="253"/>
                  </a:lnTo>
                  <a:lnTo>
                    <a:pt x="1736724" y="0"/>
                  </a:lnTo>
                  <a:lnTo>
                    <a:pt x="1745615" y="0"/>
                  </a:lnTo>
                  <a:close/>
                </a:path>
                <a:path w="2861310" h="455930">
                  <a:moveTo>
                    <a:pt x="706246" y="0"/>
                  </a:moveTo>
                  <a:lnTo>
                    <a:pt x="715391" y="0"/>
                  </a:lnTo>
                  <a:lnTo>
                    <a:pt x="723010" y="253"/>
                  </a:lnTo>
                  <a:lnTo>
                    <a:pt x="729107" y="888"/>
                  </a:lnTo>
                  <a:lnTo>
                    <a:pt x="735203" y="1524"/>
                  </a:lnTo>
                  <a:lnTo>
                    <a:pt x="750823" y="8889"/>
                  </a:lnTo>
                  <a:lnTo>
                    <a:pt x="752347" y="10921"/>
                  </a:lnTo>
                  <a:lnTo>
                    <a:pt x="753109" y="13080"/>
                  </a:lnTo>
                  <a:lnTo>
                    <a:pt x="753109" y="15620"/>
                  </a:lnTo>
                  <a:lnTo>
                    <a:pt x="753109" y="89662"/>
                  </a:lnTo>
                  <a:lnTo>
                    <a:pt x="825245" y="89662"/>
                  </a:lnTo>
                  <a:lnTo>
                    <a:pt x="827785" y="89662"/>
                  </a:lnTo>
                  <a:lnTo>
                    <a:pt x="829944" y="90296"/>
                  </a:lnTo>
                  <a:lnTo>
                    <a:pt x="831849" y="91439"/>
                  </a:lnTo>
                  <a:lnTo>
                    <a:pt x="833628" y="92709"/>
                  </a:lnTo>
                  <a:lnTo>
                    <a:pt x="835152" y="94741"/>
                  </a:lnTo>
                  <a:lnTo>
                    <a:pt x="836421" y="97662"/>
                  </a:lnTo>
                  <a:lnTo>
                    <a:pt x="837692" y="100456"/>
                  </a:lnTo>
                  <a:lnTo>
                    <a:pt x="838581" y="104393"/>
                  </a:lnTo>
                  <a:lnTo>
                    <a:pt x="839216" y="109346"/>
                  </a:lnTo>
                  <a:lnTo>
                    <a:pt x="839851" y="114300"/>
                  </a:lnTo>
                  <a:lnTo>
                    <a:pt x="840232" y="120395"/>
                  </a:lnTo>
                  <a:lnTo>
                    <a:pt x="840232" y="127507"/>
                  </a:lnTo>
                  <a:lnTo>
                    <a:pt x="830326" y="165480"/>
                  </a:lnTo>
                  <a:lnTo>
                    <a:pt x="825627" y="165480"/>
                  </a:lnTo>
                  <a:lnTo>
                    <a:pt x="753109" y="165480"/>
                  </a:lnTo>
                  <a:lnTo>
                    <a:pt x="753109" y="321437"/>
                  </a:lnTo>
                  <a:lnTo>
                    <a:pt x="753635" y="334129"/>
                  </a:lnTo>
                  <a:lnTo>
                    <a:pt x="773541" y="372379"/>
                  </a:lnTo>
                  <a:lnTo>
                    <a:pt x="792226" y="375792"/>
                  </a:lnTo>
                  <a:lnTo>
                    <a:pt x="797179" y="375792"/>
                  </a:lnTo>
                  <a:lnTo>
                    <a:pt x="801623" y="375284"/>
                  </a:lnTo>
                  <a:lnTo>
                    <a:pt x="805560" y="374395"/>
                  </a:lnTo>
                  <a:lnTo>
                    <a:pt x="809497" y="373506"/>
                  </a:lnTo>
                  <a:lnTo>
                    <a:pt x="823976" y="368426"/>
                  </a:lnTo>
                  <a:lnTo>
                    <a:pt x="826134" y="367664"/>
                  </a:lnTo>
                  <a:lnTo>
                    <a:pt x="828040" y="367156"/>
                  </a:lnTo>
                  <a:lnTo>
                    <a:pt x="829691" y="367156"/>
                  </a:lnTo>
                  <a:lnTo>
                    <a:pt x="831215" y="367156"/>
                  </a:lnTo>
                  <a:lnTo>
                    <a:pt x="839216" y="384301"/>
                  </a:lnTo>
                  <a:lnTo>
                    <a:pt x="839851" y="388746"/>
                  </a:lnTo>
                  <a:lnTo>
                    <a:pt x="840232" y="394462"/>
                  </a:lnTo>
                  <a:lnTo>
                    <a:pt x="840232" y="401446"/>
                  </a:lnTo>
                  <a:lnTo>
                    <a:pt x="840232" y="412368"/>
                  </a:lnTo>
                  <a:lnTo>
                    <a:pt x="839469" y="420750"/>
                  </a:lnTo>
                  <a:lnTo>
                    <a:pt x="838072" y="426465"/>
                  </a:lnTo>
                  <a:lnTo>
                    <a:pt x="836803" y="432307"/>
                  </a:lnTo>
                  <a:lnTo>
                    <a:pt x="835024" y="436499"/>
                  </a:lnTo>
                  <a:lnTo>
                    <a:pt x="832739" y="438784"/>
                  </a:lnTo>
                  <a:lnTo>
                    <a:pt x="830453" y="441197"/>
                  </a:lnTo>
                  <a:lnTo>
                    <a:pt x="827151" y="443229"/>
                  </a:lnTo>
                  <a:lnTo>
                    <a:pt x="822832" y="445134"/>
                  </a:lnTo>
                  <a:lnTo>
                    <a:pt x="818515" y="447039"/>
                  </a:lnTo>
                  <a:lnTo>
                    <a:pt x="774954" y="454278"/>
                  </a:lnTo>
                  <a:lnTo>
                    <a:pt x="767969" y="454278"/>
                  </a:lnTo>
                  <a:lnTo>
                    <a:pt x="719582" y="447166"/>
                  </a:lnTo>
                  <a:lnTo>
                    <a:pt x="685799" y="425450"/>
                  </a:lnTo>
                  <a:lnTo>
                    <a:pt x="665987" y="388365"/>
                  </a:lnTo>
                  <a:lnTo>
                    <a:pt x="660147" y="350271"/>
                  </a:lnTo>
                  <a:lnTo>
                    <a:pt x="659765" y="335533"/>
                  </a:lnTo>
                  <a:lnTo>
                    <a:pt x="659765" y="165480"/>
                  </a:lnTo>
                  <a:lnTo>
                    <a:pt x="619886" y="165480"/>
                  </a:lnTo>
                  <a:lnTo>
                    <a:pt x="615187" y="165480"/>
                  </a:lnTo>
                  <a:lnTo>
                    <a:pt x="611632" y="162559"/>
                  </a:lnTo>
                  <a:lnTo>
                    <a:pt x="605408" y="127507"/>
                  </a:lnTo>
                  <a:lnTo>
                    <a:pt x="605408" y="120395"/>
                  </a:lnTo>
                  <a:lnTo>
                    <a:pt x="609092" y="97662"/>
                  </a:lnTo>
                  <a:lnTo>
                    <a:pt x="610361" y="94741"/>
                  </a:lnTo>
                  <a:lnTo>
                    <a:pt x="611885" y="92709"/>
                  </a:lnTo>
                  <a:lnTo>
                    <a:pt x="613791" y="91439"/>
                  </a:lnTo>
                  <a:lnTo>
                    <a:pt x="615569" y="90296"/>
                  </a:lnTo>
                  <a:lnTo>
                    <a:pt x="617855" y="89662"/>
                  </a:lnTo>
                  <a:lnTo>
                    <a:pt x="620268" y="89662"/>
                  </a:lnTo>
                  <a:lnTo>
                    <a:pt x="659765" y="89662"/>
                  </a:lnTo>
                  <a:lnTo>
                    <a:pt x="659765" y="15620"/>
                  </a:lnTo>
                  <a:lnTo>
                    <a:pt x="659765" y="13080"/>
                  </a:lnTo>
                  <a:lnTo>
                    <a:pt x="660399" y="10921"/>
                  </a:lnTo>
                  <a:lnTo>
                    <a:pt x="661796" y="8889"/>
                  </a:lnTo>
                  <a:lnTo>
                    <a:pt x="663067" y="6857"/>
                  </a:lnTo>
                  <a:lnTo>
                    <a:pt x="665607" y="5206"/>
                  </a:lnTo>
                  <a:lnTo>
                    <a:pt x="669162" y="3809"/>
                  </a:lnTo>
                  <a:lnTo>
                    <a:pt x="672845" y="2539"/>
                  </a:lnTo>
                  <a:lnTo>
                    <a:pt x="677671" y="1524"/>
                  </a:lnTo>
                  <a:lnTo>
                    <a:pt x="683768" y="888"/>
                  </a:lnTo>
                  <a:lnTo>
                    <a:pt x="689736" y="253"/>
                  </a:lnTo>
                  <a:lnTo>
                    <a:pt x="697357" y="0"/>
                  </a:lnTo>
                  <a:lnTo>
                    <a:pt x="706246" y="0"/>
                  </a:lnTo>
                  <a:close/>
                </a:path>
                <a:path w="2861310" h="455930">
                  <a:moveTo>
                    <a:pt x="451739" y="0"/>
                  </a:moveTo>
                  <a:lnTo>
                    <a:pt x="460882" y="0"/>
                  </a:lnTo>
                  <a:lnTo>
                    <a:pt x="468503" y="253"/>
                  </a:lnTo>
                  <a:lnTo>
                    <a:pt x="474598" y="888"/>
                  </a:lnTo>
                  <a:lnTo>
                    <a:pt x="480694" y="1524"/>
                  </a:lnTo>
                  <a:lnTo>
                    <a:pt x="496316" y="8889"/>
                  </a:lnTo>
                  <a:lnTo>
                    <a:pt x="497840" y="10921"/>
                  </a:lnTo>
                  <a:lnTo>
                    <a:pt x="498602" y="13080"/>
                  </a:lnTo>
                  <a:lnTo>
                    <a:pt x="498602" y="15620"/>
                  </a:lnTo>
                  <a:lnTo>
                    <a:pt x="498602" y="89662"/>
                  </a:lnTo>
                  <a:lnTo>
                    <a:pt x="570737" y="89662"/>
                  </a:lnTo>
                  <a:lnTo>
                    <a:pt x="573278" y="89662"/>
                  </a:lnTo>
                  <a:lnTo>
                    <a:pt x="575436" y="90296"/>
                  </a:lnTo>
                  <a:lnTo>
                    <a:pt x="577342" y="91439"/>
                  </a:lnTo>
                  <a:lnTo>
                    <a:pt x="579119" y="92709"/>
                  </a:lnTo>
                  <a:lnTo>
                    <a:pt x="580644" y="94741"/>
                  </a:lnTo>
                  <a:lnTo>
                    <a:pt x="581914" y="97662"/>
                  </a:lnTo>
                  <a:lnTo>
                    <a:pt x="583183" y="100456"/>
                  </a:lnTo>
                  <a:lnTo>
                    <a:pt x="584072" y="104393"/>
                  </a:lnTo>
                  <a:lnTo>
                    <a:pt x="584707" y="109346"/>
                  </a:lnTo>
                  <a:lnTo>
                    <a:pt x="585343" y="114300"/>
                  </a:lnTo>
                  <a:lnTo>
                    <a:pt x="585723" y="120395"/>
                  </a:lnTo>
                  <a:lnTo>
                    <a:pt x="585723" y="127507"/>
                  </a:lnTo>
                  <a:lnTo>
                    <a:pt x="575818" y="165480"/>
                  </a:lnTo>
                  <a:lnTo>
                    <a:pt x="571119" y="165480"/>
                  </a:lnTo>
                  <a:lnTo>
                    <a:pt x="498602" y="165480"/>
                  </a:lnTo>
                  <a:lnTo>
                    <a:pt x="498602" y="321437"/>
                  </a:lnTo>
                  <a:lnTo>
                    <a:pt x="499127" y="334129"/>
                  </a:lnTo>
                  <a:lnTo>
                    <a:pt x="519033" y="372379"/>
                  </a:lnTo>
                  <a:lnTo>
                    <a:pt x="537718" y="375792"/>
                  </a:lnTo>
                  <a:lnTo>
                    <a:pt x="542670" y="375792"/>
                  </a:lnTo>
                  <a:lnTo>
                    <a:pt x="547116" y="375284"/>
                  </a:lnTo>
                  <a:lnTo>
                    <a:pt x="551053" y="374395"/>
                  </a:lnTo>
                  <a:lnTo>
                    <a:pt x="554990" y="373506"/>
                  </a:lnTo>
                  <a:lnTo>
                    <a:pt x="569468" y="368426"/>
                  </a:lnTo>
                  <a:lnTo>
                    <a:pt x="571627" y="367664"/>
                  </a:lnTo>
                  <a:lnTo>
                    <a:pt x="573532" y="367156"/>
                  </a:lnTo>
                  <a:lnTo>
                    <a:pt x="575182" y="367156"/>
                  </a:lnTo>
                  <a:lnTo>
                    <a:pt x="576707" y="367156"/>
                  </a:lnTo>
                  <a:lnTo>
                    <a:pt x="584707" y="384301"/>
                  </a:lnTo>
                  <a:lnTo>
                    <a:pt x="585343" y="388746"/>
                  </a:lnTo>
                  <a:lnTo>
                    <a:pt x="585723" y="394462"/>
                  </a:lnTo>
                  <a:lnTo>
                    <a:pt x="585723" y="401446"/>
                  </a:lnTo>
                  <a:lnTo>
                    <a:pt x="585723" y="412368"/>
                  </a:lnTo>
                  <a:lnTo>
                    <a:pt x="584961" y="420750"/>
                  </a:lnTo>
                  <a:lnTo>
                    <a:pt x="583565" y="426465"/>
                  </a:lnTo>
                  <a:lnTo>
                    <a:pt x="582294" y="432307"/>
                  </a:lnTo>
                  <a:lnTo>
                    <a:pt x="580517" y="436499"/>
                  </a:lnTo>
                  <a:lnTo>
                    <a:pt x="578231" y="438784"/>
                  </a:lnTo>
                  <a:lnTo>
                    <a:pt x="575944" y="441197"/>
                  </a:lnTo>
                  <a:lnTo>
                    <a:pt x="572643" y="443229"/>
                  </a:lnTo>
                  <a:lnTo>
                    <a:pt x="568324" y="445134"/>
                  </a:lnTo>
                  <a:lnTo>
                    <a:pt x="564007" y="447039"/>
                  </a:lnTo>
                  <a:lnTo>
                    <a:pt x="520445" y="454278"/>
                  </a:lnTo>
                  <a:lnTo>
                    <a:pt x="513460" y="454278"/>
                  </a:lnTo>
                  <a:lnTo>
                    <a:pt x="465073" y="447166"/>
                  </a:lnTo>
                  <a:lnTo>
                    <a:pt x="431292" y="425450"/>
                  </a:lnTo>
                  <a:lnTo>
                    <a:pt x="411480" y="388365"/>
                  </a:lnTo>
                  <a:lnTo>
                    <a:pt x="405639" y="350271"/>
                  </a:lnTo>
                  <a:lnTo>
                    <a:pt x="405256" y="335533"/>
                  </a:lnTo>
                  <a:lnTo>
                    <a:pt x="405256" y="165480"/>
                  </a:lnTo>
                  <a:lnTo>
                    <a:pt x="365379" y="165480"/>
                  </a:lnTo>
                  <a:lnTo>
                    <a:pt x="360680" y="165480"/>
                  </a:lnTo>
                  <a:lnTo>
                    <a:pt x="357123" y="162559"/>
                  </a:lnTo>
                  <a:lnTo>
                    <a:pt x="350901" y="127507"/>
                  </a:lnTo>
                  <a:lnTo>
                    <a:pt x="350901" y="120395"/>
                  </a:lnTo>
                  <a:lnTo>
                    <a:pt x="351155" y="114300"/>
                  </a:lnTo>
                  <a:lnTo>
                    <a:pt x="351790" y="109346"/>
                  </a:lnTo>
                  <a:lnTo>
                    <a:pt x="352424" y="104393"/>
                  </a:lnTo>
                  <a:lnTo>
                    <a:pt x="353314" y="100456"/>
                  </a:lnTo>
                  <a:lnTo>
                    <a:pt x="354583" y="97662"/>
                  </a:lnTo>
                  <a:lnTo>
                    <a:pt x="355854" y="94741"/>
                  </a:lnTo>
                  <a:lnTo>
                    <a:pt x="357378" y="92709"/>
                  </a:lnTo>
                  <a:lnTo>
                    <a:pt x="359282" y="91439"/>
                  </a:lnTo>
                  <a:lnTo>
                    <a:pt x="361060" y="90296"/>
                  </a:lnTo>
                  <a:lnTo>
                    <a:pt x="363346" y="89662"/>
                  </a:lnTo>
                  <a:lnTo>
                    <a:pt x="365759" y="89662"/>
                  </a:lnTo>
                  <a:lnTo>
                    <a:pt x="405256" y="89662"/>
                  </a:lnTo>
                  <a:lnTo>
                    <a:pt x="405256" y="15620"/>
                  </a:lnTo>
                  <a:lnTo>
                    <a:pt x="405256" y="13080"/>
                  </a:lnTo>
                  <a:lnTo>
                    <a:pt x="405892" y="10921"/>
                  </a:lnTo>
                  <a:lnTo>
                    <a:pt x="407289" y="8889"/>
                  </a:lnTo>
                  <a:lnTo>
                    <a:pt x="408558" y="6857"/>
                  </a:lnTo>
                  <a:lnTo>
                    <a:pt x="411098" y="5206"/>
                  </a:lnTo>
                  <a:lnTo>
                    <a:pt x="414655" y="3809"/>
                  </a:lnTo>
                  <a:lnTo>
                    <a:pt x="418337" y="2539"/>
                  </a:lnTo>
                  <a:lnTo>
                    <a:pt x="423164" y="1524"/>
                  </a:lnTo>
                  <a:lnTo>
                    <a:pt x="429259" y="888"/>
                  </a:lnTo>
                  <a:lnTo>
                    <a:pt x="435229" y="253"/>
                  </a:lnTo>
                  <a:lnTo>
                    <a:pt x="442848" y="0"/>
                  </a:lnTo>
                  <a:lnTo>
                    <a:pt x="451739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8079" y="2498979"/>
              <a:ext cx="118618" cy="10883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9304" y="1609141"/>
            <a:ext cx="227965" cy="302260"/>
            <a:chOff x="939304" y="440690"/>
            <a:chExt cx="227965" cy="302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4638" y="446024"/>
              <a:ext cx="58928" cy="2914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44638" y="446024"/>
              <a:ext cx="59055" cy="291465"/>
            </a:xfrm>
            <a:custGeom>
              <a:avLst/>
              <a:gdLst/>
              <a:ahLst/>
              <a:cxnLst/>
              <a:rect l="l" t="t" r="r" b="b"/>
              <a:pathLst>
                <a:path w="59055" h="291465">
                  <a:moveTo>
                    <a:pt x="29463" y="0"/>
                  </a:moveTo>
                  <a:lnTo>
                    <a:pt x="35267" y="0"/>
                  </a:lnTo>
                  <a:lnTo>
                    <a:pt x="40030" y="126"/>
                  </a:lnTo>
                  <a:lnTo>
                    <a:pt x="43751" y="635"/>
                  </a:lnTo>
                  <a:lnTo>
                    <a:pt x="47472" y="1015"/>
                  </a:lnTo>
                  <a:lnTo>
                    <a:pt x="50444" y="1650"/>
                  </a:lnTo>
                  <a:lnTo>
                    <a:pt x="52679" y="2412"/>
                  </a:lnTo>
                  <a:lnTo>
                    <a:pt x="54914" y="3175"/>
                  </a:lnTo>
                  <a:lnTo>
                    <a:pt x="56515" y="4063"/>
                  </a:lnTo>
                  <a:lnTo>
                    <a:pt x="57480" y="5334"/>
                  </a:lnTo>
                  <a:lnTo>
                    <a:pt x="58445" y="6476"/>
                  </a:lnTo>
                  <a:lnTo>
                    <a:pt x="58928" y="7874"/>
                  </a:lnTo>
                  <a:lnTo>
                    <a:pt x="58928" y="9271"/>
                  </a:lnTo>
                  <a:lnTo>
                    <a:pt x="58928" y="282066"/>
                  </a:lnTo>
                  <a:lnTo>
                    <a:pt x="58928" y="283590"/>
                  </a:lnTo>
                  <a:lnTo>
                    <a:pt x="58445" y="284988"/>
                  </a:lnTo>
                  <a:lnTo>
                    <a:pt x="57480" y="286130"/>
                  </a:lnTo>
                  <a:lnTo>
                    <a:pt x="56515" y="287274"/>
                  </a:lnTo>
                  <a:lnTo>
                    <a:pt x="54914" y="288289"/>
                  </a:lnTo>
                  <a:lnTo>
                    <a:pt x="52679" y="289051"/>
                  </a:lnTo>
                  <a:lnTo>
                    <a:pt x="50444" y="289813"/>
                  </a:lnTo>
                  <a:lnTo>
                    <a:pt x="47472" y="290322"/>
                  </a:lnTo>
                  <a:lnTo>
                    <a:pt x="43751" y="290829"/>
                  </a:lnTo>
                  <a:lnTo>
                    <a:pt x="40030" y="291211"/>
                  </a:lnTo>
                  <a:lnTo>
                    <a:pt x="35267" y="291464"/>
                  </a:lnTo>
                  <a:lnTo>
                    <a:pt x="29463" y="291464"/>
                  </a:lnTo>
                  <a:lnTo>
                    <a:pt x="23812" y="291464"/>
                  </a:lnTo>
                  <a:lnTo>
                    <a:pt x="6248" y="289051"/>
                  </a:lnTo>
                  <a:lnTo>
                    <a:pt x="4013" y="288289"/>
                  </a:lnTo>
                  <a:lnTo>
                    <a:pt x="2412" y="287274"/>
                  </a:lnTo>
                  <a:lnTo>
                    <a:pt x="1447" y="286130"/>
                  </a:lnTo>
                  <a:lnTo>
                    <a:pt x="482" y="284988"/>
                  </a:lnTo>
                  <a:lnTo>
                    <a:pt x="0" y="283590"/>
                  </a:lnTo>
                  <a:lnTo>
                    <a:pt x="0" y="282066"/>
                  </a:lnTo>
                  <a:lnTo>
                    <a:pt x="0" y="9271"/>
                  </a:lnTo>
                  <a:lnTo>
                    <a:pt x="0" y="7874"/>
                  </a:lnTo>
                  <a:lnTo>
                    <a:pt x="482" y="6476"/>
                  </a:lnTo>
                  <a:lnTo>
                    <a:pt x="1447" y="5334"/>
                  </a:lnTo>
                  <a:lnTo>
                    <a:pt x="2412" y="4063"/>
                  </a:lnTo>
                  <a:lnTo>
                    <a:pt x="4051" y="3175"/>
                  </a:lnTo>
                  <a:lnTo>
                    <a:pt x="6362" y="2412"/>
                  </a:lnTo>
                  <a:lnTo>
                    <a:pt x="8661" y="1650"/>
                  </a:lnTo>
                  <a:lnTo>
                    <a:pt x="11684" y="1015"/>
                  </a:lnTo>
                  <a:lnTo>
                    <a:pt x="15405" y="635"/>
                  </a:lnTo>
                  <a:lnTo>
                    <a:pt x="19126" y="126"/>
                  </a:lnTo>
                  <a:lnTo>
                    <a:pt x="23812" y="0"/>
                  </a:lnTo>
                  <a:lnTo>
                    <a:pt x="294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8245" y="601091"/>
              <a:ext cx="113639" cy="459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48245" y="601091"/>
              <a:ext cx="113664" cy="46355"/>
            </a:xfrm>
            <a:custGeom>
              <a:avLst/>
              <a:gdLst/>
              <a:ahLst/>
              <a:cxnLst/>
              <a:rect l="l" t="t" r="r" b="b"/>
              <a:pathLst>
                <a:path w="113665" h="46354">
                  <a:moveTo>
                    <a:pt x="10502" y="0"/>
                  </a:moveTo>
                  <a:lnTo>
                    <a:pt x="103365" y="0"/>
                  </a:lnTo>
                  <a:lnTo>
                    <a:pt x="105156" y="0"/>
                  </a:lnTo>
                  <a:lnTo>
                    <a:pt x="106679" y="381"/>
                  </a:lnTo>
                  <a:lnTo>
                    <a:pt x="107937" y="1143"/>
                  </a:lnTo>
                  <a:lnTo>
                    <a:pt x="109207" y="1905"/>
                  </a:lnTo>
                  <a:lnTo>
                    <a:pt x="110286" y="3175"/>
                  </a:lnTo>
                  <a:lnTo>
                    <a:pt x="111175" y="4953"/>
                  </a:lnTo>
                  <a:lnTo>
                    <a:pt x="112077" y="6731"/>
                  </a:lnTo>
                  <a:lnTo>
                    <a:pt x="112699" y="9144"/>
                  </a:lnTo>
                  <a:lnTo>
                    <a:pt x="113080" y="12064"/>
                  </a:lnTo>
                  <a:lnTo>
                    <a:pt x="113449" y="15112"/>
                  </a:lnTo>
                  <a:lnTo>
                    <a:pt x="113639" y="18669"/>
                  </a:lnTo>
                  <a:lnTo>
                    <a:pt x="113639" y="22733"/>
                  </a:lnTo>
                  <a:lnTo>
                    <a:pt x="113639" y="31369"/>
                  </a:lnTo>
                  <a:lnTo>
                    <a:pt x="112814" y="37464"/>
                  </a:lnTo>
                  <a:lnTo>
                    <a:pt x="111175" y="40894"/>
                  </a:lnTo>
                  <a:lnTo>
                    <a:pt x="109537" y="44323"/>
                  </a:lnTo>
                  <a:lnTo>
                    <a:pt x="106934" y="45974"/>
                  </a:lnTo>
                  <a:lnTo>
                    <a:pt x="103365" y="45974"/>
                  </a:lnTo>
                  <a:lnTo>
                    <a:pt x="10502" y="45974"/>
                  </a:lnTo>
                  <a:lnTo>
                    <a:pt x="6781" y="45974"/>
                  </a:lnTo>
                  <a:lnTo>
                    <a:pt x="4102" y="44323"/>
                  </a:lnTo>
                  <a:lnTo>
                    <a:pt x="2463" y="40767"/>
                  </a:lnTo>
                  <a:lnTo>
                    <a:pt x="825" y="37211"/>
                  </a:lnTo>
                  <a:lnTo>
                    <a:pt x="0" y="31242"/>
                  </a:lnTo>
                  <a:lnTo>
                    <a:pt x="0" y="22733"/>
                  </a:lnTo>
                  <a:lnTo>
                    <a:pt x="0" y="14478"/>
                  </a:lnTo>
                  <a:lnTo>
                    <a:pt x="825" y="8636"/>
                  </a:lnTo>
                  <a:lnTo>
                    <a:pt x="2463" y="5207"/>
                  </a:lnTo>
                  <a:lnTo>
                    <a:pt x="4102" y="1778"/>
                  </a:lnTo>
                  <a:lnTo>
                    <a:pt x="6781" y="0"/>
                  </a:lnTo>
                  <a:lnTo>
                    <a:pt x="10502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303527" y="1585899"/>
            <a:ext cx="2653030" cy="329565"/>
            <a:chOff x="1303527" y="417448"/>
            <a:chExt cx="2653030" cy="3295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8861" y="422782"/>
              <a:ext cx="2642108" cy="3185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43910" y="558926"/>
              <a:ext cx="97916" cy="1402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03527" y="417448"/>
              <a:ext cx="1844928" cy="32918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292094" y="426084"/>
              <a:ext cx="659130" cy="315595"/>
            </a:xfrm>
            <a:custGeom>
              <a:avLst/>
              <a:gdLst/>
              <a:ahLst/>
              <a:cxnLst/>
              <a:rect l="l" t="t" r="r" b="b"/>
              <a:pathLst>
                <a:path w="659129" h="315595">
                  <a:moveTo>
                    <a:pt x="394842" y="21209"/>
                  </a:moveTo>
                  <a:lnTo>
                    <a:pt x="539114" y="21209"/>
                  </a:lnTo>
                  <a:lnTo>
                    <a:pt x="540384" y="21209"/>
                  </a:lnTo>
                  <a:lnTo>
                    <a:pt x="541654" y="21589"/>
                  </a:lnTo>
                  <a:lnTo>
                    <a:pt x="542670" y="22351"/>
                  </a:lnTo>
                  <a:lnTo>
                    <a:pt x="543686" y="23113"/>
                  </a:lnTo>
                  <a:lnTo>
                    <a:pt x="544576" y="24384"/>
                  </a:lnTo>
                  <a:lnTo>
                    <a:pt x="545338" y="26288"/>
                  </a:lnTo>
                  <a:lnTo>
                    <a:pt x="546100" y="28066"/>
                  </a:lnTo>
                  <a:lnTo>
                    <a:pt x="546607" y="30479"/>
                  </a:lnTo>
                  <a:lnTo>
                    <a:pt x="546988" y="33400"/>
                  </a:lnTo>
                  <a:lnTo>
                    <a:pt x="547369" y="36322"/>
                  </a:lnTo>
                  <a:lnTo>
                    <a:pt x="547623" y="40004"/>
                  </a:lnTo>
                  <a:lnTo>
                    <a:pt x="547623" y="44450"/>
                  </a:lnTo>
                  <a:lnTo>
                    <a:pt x="547623" y="48640"/>
                  </a:lnTo>
                  <a:lnTo>
                    <a:pt x="547369" y="52197"/>
                  </a:lnTo>
                  <a:lnTo>
                    <a:pt x="546988" y="54990"/>
                  </a:lnTo>
                  <a:lnTo>
                    <a:pt x="546607" y="57912"/>
                  </a:lnTo>
                  <a:lnTo>
                    <a:pt x="546100" y="60325"/>
                  </a:lnTo>
                  <a:lnTo>
                    <a:pt x="545338" y="62102"/>
                  </a:lnTo>
                  <a:lnTo>
                    <a:pt x="544576" y="63880"/>
                  </a:lnTo>
                  <a:lnTo>
                    <a:pt x="543686" y="65150"/>
                  </a:lnTo>
                  <a:lnTo>
                    <a:pt x="542670" y="65912"/>
                  </a:lnTo>
                  <a:lnTo>
                    <a:pt x="541654" y="66801"/>
                  </a:lnTo>
                  <a:lnTo>
                    <a:pt x="540384" y="67182"/>
                  </a:lnTo>
                  <a:lnTo>
                    <a:pt x="539114" y="67182"/>
                  </a:lnTo>
                  <a:lnTo>
                    <a:pt x="435990" y="67182"/>
                  </a:lnTo>
                  <a:lnTo>
                    <a:pt x="435990" y="137794"/>
                  </a:lnTo>
                  <a:lnTo>
                    <a:pt x="523239" y="137794"/>
                  </a:lnTo>
                  <a:lnTo>
                    <a:pt x="524509" y="137794"/>
                  </a:lnTo>
                  <a:lnTo>
                    <a:pt x="531876" y="156082"/>
                  </a:lnTo>
                  <a:lnTo>
                    <a:pt x="531876" y="160274"/>
                  </a:lnTo>
                  <a:lnTo>
                    <a:pt x="531876" y="164591"/>
                  </a:lnTo>
                  <a:lnTo>
                    <a:pt x="529716" y="177800"/>
                  </a:lnTo>
                  <a:lnTo>
                    <a:pt x="528954" y="179577"/>
                  </a:lnTo>
                  <a:lnTo>
                    <a:pt x="528065" y="180720"/>
                  </a:lnTo>
                  <a:lnTo>
                    <a:pt x="526922" y="181482"/>
                  </a:lnTo>
                  <a:lnTo>
                    <a:pt x="525779" y="182244"/>
                  </a:lnTo>
                  <a:lnTo>
                    <a:pt x="524509" y="182625"/>
                  </a:lnTo>
                  <a:lnTo>
                    <a:pt x="523239" y="182625"/>
                  </a:lnTo>
                  <a:lnTo>
                    <a:pt x="435990" y="182625"/>
                  </a:lnTo>
                  <a:lnTo>
                    <a:pt x="435990" y="264160"/>
                  </a:lnTo>
                  <a:lnTo>
                    <a:pt x="540003" y="264160"/>
                  </a:lnTo>
                  <a:lnTo>
                    <a:pt x="541273" y="264160"/>
                  </a:lnTo>
                  <a:lnTo>
                    <a:pt x="546480" y="269239"/>
                  </a:lnTo>
                  <a:lnTo>
                    <a:pt x="547242" y="271017"/>
                  </a:lnTo>
                  <a:lnTo>
                    <a:pt x="547751" y="273430"/>
                  </a:lnTo>
                  <a:lnTo>
                    <a:pt x="548131" y="276225"/>
                  </a:lnTo>
                  <a:lnTo>
                    <a:pt x="548513" y="279145"/>
                  </a:lnTo>
                  <a:lnTo>
                    <a:pt x="548639" y="282828"/>
                  </a:lnTo>
                  <a:lnTo>
                    <a:pt x="548639" y="287147"/>
                  </a:lnTo>
                  <a:lnTo>
                    <a:pt x="548639" y="291464"/>
                  </a:lnTo>
                  <a:lnTo>
                    <a:pt x="548513" y="295020"/>
                  </a:lnTo>
                  <a:lnTo>
                    <a:pt x="548131" y="297941"/>
                  </a:lnTo>
                  <a:lnTo>
                    <a:pt x="547751" y="300863"/>
                  </a:lnTo>
                  <a:lnTo>
                    <a:pt x="547242" y="303149"/>
                  </a:lnTo>
                  <a:lnTo>
                    <a:pt x="546480" y="304926"/>
                  </a:lnTo>
                  <a:lnTo>
                    <a:pt x="545718" y="306704"/>
                  </a:lnTo>
                  <a:lnTo>
                    <a:pt x="544829" y="308101"/>
                  </a:lnTo>
                  <a:lnTo>
                    <a:pt x="543686" y="308863"/>
                  </a:lnTo>
                  <a:lnTo>
                    <a:pt x="542543" y="309625"/>
                  </a:lnTo>
                  <a:lnTo>
                    <a:pt x="541273" y="310134"/>
                  </a:lnTo>
                  <a:lnTo>
                    <a:pt x="540003" y="310134"/>
                  </a:lnTo>
                  <a:lnTo>
                    <a:pt x="394842" y="310134"/>
                  </a:lnTo>
                  <a:lnTo>
                    <a:pt x="390016" y="310134"/>
                  </a:lnTo>
                  <a:lnTo>
                    <a:pt x="385825" y="308610"/>
                  </a:lnTo>
                  <a:lnTo>
                    <a:pt x="382523" y="305688"/>
                  </a:lnTo>
                  <a:lnTo>
                    <a:pt x="379094" y="302894"/>
                  </a:lnTo>
                  <a:lnTo>
                    <a:pt x="377443" y="298068"/>
                  </a:lnTo>
                  <a:lnTo>
                    <a:pt x="377443" y="291591"/>
                  </a:lnTo>
                  <a:lnTo>
                    <a:pt x="377443" y="39750"/>
                  </a:lnTo>
                  <a:lnTo>
                    <a:pt x="377443" y="33147"/>
                  </a:lnTo>
                  <a:lnTo>
                    <a:pt x="379094" y="28448"/>
                  </a:lnTo>
                  <a:lnTo>
                    <a:pt x="382523" y="25526"/>
                  </a:lnTo>
                  <a:lnTo>
                    <a:pt x="385825" y="22605"/>
                  </a:lnTo>
                  <a:lnTo>
                    <a:pt x="390016" y="21209"/>
                  </a:lnTo>
                  <a:lnTo>
                    <a:pt x="394842" y="21209"/>
                  </a:lnTo>
                  <a:close/>
                </a:path>
                <a:path w="659129" h="315595">
                  <a:moveTo>
                    <a:pt x="629411" y="19938"/>
                  </a:moveTo>
                  <a:lnTo>
                    <a:pt x="635253" y="19938"/>
                  </a:lnTo>
                  <a:lnTo>
                    <a:pt x="639952" y="20065"/>
                  </a:lnTo>
                  <a:lnTo>
                    <a:pt x="643763" y="20574"/>
                  </a:lnTo>
                  <a:lnTo>
                    <a:pt x="647445" y="20954"/>
                  </a:lnTo>
                  <a:lnTo>
                    <a:pt x="650366" y="21589"/>
                  </a:lnTo>
                  <a:lnTo>
                    <a:pt x="652652" y="22351"/>
                  </a:lnTo>
                  <a:lnTo>
                    <a:pt x="654938" y="23113"/>
                  </a:lnTo>
                  <a:lnTo>
                    <a:pt x="656463" y="24002"/>
                  </a:lnTo>
                  <a:lnTo>
                    <a:pt x="657478" y="25273"/>
                  </a:lnTo>
                  <a:lnTo>
                    <a:pt x="658367" y="26415"/>
                  </a:lnTo>
                  <a:lnTo>
                    <a:pt x="658876" y="27812"/>
                  </a:lnTo>
                  <a:lnTo>
                    <a:pt x="658876" y="29210"/>
                  </a:lnTo>
                  <a:lnTo>
                    <a:pt x="658876" y="302005"/>
                  </a:lnTo>
                  <a:lnTo>
                    <a:pt x="658876" y="303529"/>
                  </a:lnTo>
                  <a:lnTo>
                    <a:pt x="658367" y="304926"/>
                  </a:lnTo>
                  <a:lnTo>
                    <a:pt x="657478" y="306069"/>
                  </a:lnTo>
                  <a:lnTo>
                    <a:pt x="656463" y="307213"/>
                  </a:lnTo>
                  <a:lnTo>
                    <a:pt x="654938" y="308228"/>
                  </a:lnTo>
                  <a:lnTo>
                    <a:pt x="652652" y="308990"/>
                  </a:lnTo>
                  <a:lnTo>
                    <a:pt x="650366" y="309752"/>
                  </a:lnTo>
                  <a:lnTo>
                    <a:pt x="647445" y="310261"/>
                  </a:lnTo>
                  <a:lnTo>
                    <a:pt x="643763" y="310768"/>
                  </a:lnTo>
                  <a:lnTo>
                    <a:pt x="639952" y="311150"/>
                  </a:lnTo>
                  <a:lnTo>
                    <a:pt x="635253" y="311403"/>
                  </a:lnTo>
                  <a:lnTo>
                    <a:pt x="629411" y="311403"/>
                  </a:lnTo>
                  <a:lnTo>
                    <a:pt x="623823" y="311403"/>
                  </a:lnTo>
                  <a:lnTo>
                    <a:pt x="601471" y="306069"/>
                  </a:lnTo>
                  <a:lnTo>
                    <a:pt x="600455" y="304926"/>
                  </a:lnTo>
                  <a:lnTo>
                    <a:pt x="599947" y="303529"/>
                  </a:lnTo>
                  <a:lnTo>
                    <a:pt x="599947" y="302005"/>
                  </a:lnTo>
                  <a:lnTo>
                    <a:pt x="599947" y="29210"/>
                  </a:lnTo>
                  <a:lnTo>
                    <a:pt x="599947" y="27812"/>
                  </a:lnTo>
                  <a:lnTo>
                    <a:pt x="600455" y="26415"/>
                  </a:lnTo>
                  <a:lnTo>
                    <a:pt x="601471" y="25273"/>
                  </a:lnTo>
                  <a:lnTo>
                    <a:pt x="602360" y="24002"/>
                  </a:lnTo>
                  <a:lnTo>
                    <a:pt x="604011" y="23113"/>
                  </a:lnTo>
                  <a:lnTo>
                    <a:pt x="606297" y="22351"/>
                  </a:lnTo>
                  <a:lnTo>
                    <a:pt x="608583" y="21589"/>
                  </a:lnTo>
                  <a:lnTo>
                    <a:pt x="611631" y="20954"/>
                  </a:lnTo>
                  <a:lnTo>
                    <a:pt x="615314" y="20574"/>
                  </a:lnTo>
                  <a:lnTo>
                    <a:pt x="619125" y="20065"/>
                  </a:lnTo>
                  <a:lnTo>
                    <a:pt x="623823" y="19938"/>
                  </a:lnTo>
                  <a:lnTo>
                    <a:pt x="629411" y="19938"/>
                  </a:lnTo>
                  <a:close/>
                </a:path>
                <a:path w="659129" h="315595">
                  <a:moveTo>
                    <a:pt x="172338" y="0"/>
                  </a:moveTo>
                  <a:lnTo>
                    <a:pt x="177800" y="0"/>
                  </a:lnTo>
                  <a:lnTo>
                    <a:pt x="182371" y="253"/>
                  </a:lnTo>
                  <a:lnTo>
                    <a:pt x="198881" y="5587"/>
                  </a:lnTo>
                  <a:lnTo>
                    <a:pt x="199770" y="6730"/>
                  </a:lnTo>
                  <a:lnTo>
                    <a:pt x="200278" y="8127"/>
                  </a:lnTo>
                  <a:lnTo>
                    <a:pt x="200278" y="9651"/>
                  </a:lnTo>
                  <a:lnTo>
                    <a:pt x="200278" y="302513"/>
                  </a:lnTo>
                  <a:lnTo>
                    <a:pt x="200278" y="304164"/>
                  </a:lnTo>
                  <a:lnTo>
                    <a:pt x="199897" y="305562"/>
                  </a:lnTo>
                  <a:lnTo>
                    <a:pt x="199135" y="306577"/>
                  </a:lnTo>
                  <a:lnTo>
                    <a:pt x="198373" y="307720"/>
                  </a:lnTo>
                  <a:lnTo>
                    <a:pt x="197103" y="308737"/>
                  </a:lnTo>
                  <a:lnTo>
                    <a:pt x="195325" y="309372"/>
                  </a:lnTo>
                  <a:lnTo>
                    <a:pt x="193547" y="310134"/>
                  </a:lnTo>
                  <a:lnTo>
                    <a:pt x="191134" y="310641"/>
                  </a:lnTo>
                  <a:lnTo>
                    <a:pt x="188086" y="311023"/>
                  </a:lnTo>
                  <a:lnTo>
                    <a:pt x="185038" y="311276"/>
                  </a:lnTo>
                  <a:lnTo>
                    <a:pt x="181228" y="311403"/>
                  </a:lnTo>
                  <a:lnTo>
                    <a:pt x="176783" y="311403"/>
                  </a:lnTo>
                  <a:lnTo>
                    <a:pt x="172084" y="311403"/>
                  </a:lnTo>
                  <a:lnTo>
                    <a:pt x="157987" y="309372"/>
                  </a:lnTo>
                  <a:lnTo>
                    <a:pt x="156082" y="308737"/>
                  </a:lnTo>
                  <a:lnTo>
                    <a:pt x="154812" y="307720"/>
                  </a:lnTo>
                  <a:lnTo>
                    <a:pt x="153923" y="306577"/>
                  </a:lnTo>
                  <a:lnTo>
                    <a:pt x="153161" y="305562"/>
                  </a:lnTo>
                  <a:lnTo>
                    <a:pt x="152653" y="304164"/>
                  </a:lnTo>
                  <a:lnTo>
                    <a:pt x="152653" y="302513"/>
                  </a:lnTo>
                  <a:lnTo>
                    <a:pt x="152653" y="280415"/>
                  </a:lnTo>
                  <a:lnTo>
                    <a:pt x="120395" y="306069"/>
                  </a:lnTo>
                  <a:lnTo>
                    <a:pt x="83057" y="315213"/>
                  </a:lnTo>
                  <a:lnTo>
                    <a:pt x="72080" y="314666"/>
                  </a:lnTo>
                  <a:lnTo>
                    <a:pt x="30273" y="296037"/>
                  </a:lnTo>
                  <a:lnTo>
                    <a:pt x="7046" y="257339"/>
                  </a:lnTo>
                  <a:lnTo>
                    <a:pt x="283" y="216521"/>
                  </a:lnTo>
                  <a:lnTo>
                    <a:pt x="0" y="205612"/>
                  </a:lnTo>
                  <a:lnTo>
                    <a:pt x="357" y="192686"/>
                  </a:lnTo>
                  <a:lnTo>
                    <a:pt x="8886" y="147669"/>
                  </a:lnTo>
                  <a:lnTo>
                    <a:pt x="28134" y="114645"/>
                  </a:lnTo>
                  <a:lnTo>
                    <a:pt x="67087" y="92678"/>
                  </a:lnTo>
                  <a:lnTo>
                    <a:pt x="87121" y="90677"/>
                  </a:lnTo>
                  <a:lnTo>
                    <a:pt x="95293" y="91104"/>
                  </a:lnTo>
                  <a:lnTo>
                    <a:pt x="130984" y="105870"/>
                  </a:lnTo>
                  <a:lnTo>
                    <a:pt x="144398" y="117475"/>
                  </a:lnTo>
                  <a:lnTo>
                    <a:pt x="144398" y="9651"/>
                  </a:lnTo>
                  <a:lnTo>
                    <a:pt x="144398" y="8127"/>
                  </a:lnTo>
                  <a:lnTo>
                    <a:pt x="144906" y="6730"/>
                  </a:lnTo>
                  <a:lnTo>
                    <a:pt x="145668" y="5587"/>
                  </a:lnTo>
                  <a:lnTo>
                    <a:pt x="146430" y="4444"/>
                  </a:lnTo>
                  <a:lnTo>
                    <a:pt x="166877" y="0"/>
                  </a:lnTo>
                  <a:lnTo>
                    <a:pt x="172338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0567" y="418337"/>
              <a:ext cx="99695" cy="140335"/>
            </a:xfrm>
            <a:prstGeom prst="rect">
              <a:avLst/>
            </a:prstGeom>
          </p:spPr>
        </p:pic>
      </p:grpSp>
      <p:sp>
        <p:nvSpPr>
          <p:cNvPr id="13" name="object 13"/>
          <p:cNvSpPr/>
          <p:nvPr/>
        </p:nvSpPr>
        <p:spPr>
          <a:xfrm>
            <a:off x="395541" y="2311451"/>
            <a:ext cx="8209280" cy="2677795"/>
          </a:xfrm>
          <a:custGeom>
            <a:avLst/>
            <a:gdLst/>
            <a:ahLst/>
            <a:cxnLst/>
            <a:rect l="l" t="t" r="r" b="b"/>
            <a:pathLst>
              <a:path w="8209280" h="2677795">
                <a:moveTo>
                  <a:pt x="0" y="2677667"/>
                </a:moveTo>
                <a:lnTo>
                  <a:pt x="8208899" y="2677667"/>
                </a:lnTo>
                <a:lnTo>
                  <a:pt x="8208899" y="0"/>
                </a:lnTo>
                <a:lnTo>
                  <a:pt x="0" y="0"/>
                </a:lnTo>
                <a:lnTo>
                  <a:pt x="0" y="2677667"/>
                </a:lnTo>
                <a:close/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4370" y="2375535"/>
            <a:ext cx="8052434" cy="3491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«</a:t>
            </a:r>
            <a:r>
              <a:rPr sz="2800" spc="2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Réaction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nocive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et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non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voulue</a:t>
            </a:r>
            <a:r>
              <a:rPr sz="2800" spc="2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à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</a:t>
            </a:r>
            <a:r>
              <a:rPr sz="2800" spc="2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médicament,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se </a:t>
            </a:r>
            <a:r>
              <a:rPr sz="2800" dirty="0">
                <a:latin typeface="Calibri"/>
                <a:cs typeface="Calibri"/>
              </a:rPr>
              <a:t>produisant</a:t>
            </a:r>
            <a:r>
              <a:rPr sz="2800" spc="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à</a:t>
            </a:r>
            <a:r>
              <a:rPr sz="2800" spc="75" dirty="0">
                <a:latin typeface="Calibri"/>
                <a:cs typeface="Calibri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des</a:t>
            </a:r>
            <a:r>
              <a:rPr sz="2800" b="1" spc="80" dirty="0">
                <a:solidFill>
                  <a:srgbClr val="FF0000"/>
                </a:solidFill>
                <a:latin typeface="Calibri"/>
                <a:cs typeface="Calibri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posologies</a:t>
            </a:r>
            <a:r>
              <a:rPr sz="2800" b="1" spc="70" dirty="0">
                <a:solidFill>
                  <a:srgbClr val="FF0000"/>
                </a:solidFill>
                <a:latin typeface="Calibri"/>
                <a:cs typeface="Calibri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normalement</a:t>
            </a:r>
            <a:r>
              <a:rPr sz="2800" b="1" spc="80" dirty="0">
                <a:solidFill>
                  <a:srgbClr val="FF0000"/>
                </a:solidFill>
                <a:latin typeface="Calibri"/>
                <a:cs typeface="Calibri"/>
              </a:rPr>
              <a:t> 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utilisées </a:t>
            </a:r>
            <a:r>
              <a:rPr sz="2800" dirty="0">
                <a:latin typeface="Calibri"/>
                <a:cs typeface="Calibri"/>
              </a:rPr>
              <a:t>chez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l’homme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pour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prophylaxie,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diagnostic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ou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le </a:t>
            </a:r>
            <a:r>
              <a:rPr sz="2800" dirty="0">
                <a:latin typeface="Calibri"/>
                <a:cs typeface="Calibri"/>
              </a:rPr>
              <a:t>traitement</a:t>
            </a:r>
            <a:r>
              <a:rPr sz="2800" spc="4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d’une</a:t>
            </a:r>
            <a:r>
              <a:rPr sz="2800" spc="4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maladie</a:t>
            </a:r>
            <a:r>
              <a:rPr sz="2800" spc="4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ou</a:t>
            </a:r>
            <a:r>
              <a:rPr sz="2800" spc="4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pour</a:t>
            </a:r>
            <a:r>
              <a:rPr sz="2800" spc="4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459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restauration,</a:t>
            </a:r>
            <a:r>
              <a:rPr sz="2800" spc="4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la </a:t>
            </a:r>
            <a:r>
              <a:rPr sz="2800" dirty="0">
                <a:latin typeface="Calibri"/>
                <a:cs typeface="Calibri"/>
              </a:rPr>
              <a:t>correction</a:t>
            </a:r>
            <a:r>
              <a:rPr sz="2800" spc="420" dirty="0">
                <a:latin typeface="Calibri"/>
                <a:cs typeface="Calibri"/>
              </a:rPr>
              <a:t>   </a:t>
            </a:r>
            <a:r>
              <a:rPr sz="2800" dirty="0">
                <a:latin typeface="Calibri"/>
                <a:cs typeface="Calibri"/>
              </a:rPr>
              <a:t>ou</a:t>
            </a:r>
            <a:r>
              <a:rPr sz="2800" spc="415" dirty="0">
                <a:latin typeface="Calibri"/>
                <a:cs typeface="Calibri"/>
              </a:rPr>
              <a:t>  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425" dirty="0">
                <a:latin typeface="Calibri"/>
                <a:cs typeface="Calibri"/>
              </a:rPr>
              <a:t>   </a:t>
            </a:r>
            <a:r>
              <a:rPr sz="2800" dirty="0">
                <a:latin typeface="Calibri"/>
                <a:cs typeface="Calibri"/>
              </a:rPr>
              <a:t>modification</a:t>
            </a:r>
            <a:r>
              <a:rPr sz="2800" spc="420" dirty="0">
                <a:latin typeface="Calibri"/>
                <a:cs typeface="Calibri"/>
              </a:rPr>
              <a:t>   </a:t>
            </a:r>
            <a:r>
              <a:rPr sz="2800" dirty="0">
                <a:latin typeface="Calibri"/>
                <a:cs typeface="Calibri"/>
              </a:rPr>
              <a:t>d’une</a:t>
            </a:r>
            <a:r>
              <a:rPr sz="2800" spc="425" dirty="0">
                <a:latin typeface="Calibri"/>
                <a:cs typeface="Calibri"/>
              </a:rPr>
              <a:t>   </a:t>
            </a:r>
            <a:r>
              <a:rPr sz="2800" spc="-10" dirty="0">
                <a:latin typeface="Calibri"/>
                <a:cs typeface="Calibri"/>
              </a:rPr>
              <a:t>fonction physiologique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»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50">
              <a:latin typeface="Calibri"/>
              <a:cs typeface="Calibri"/>
            </a:endParaRPr>
          </a:p>
          <a:p>
            <a:pPr marR="753745" algn="r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OMS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1972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339" y="1534795"/>
            <a:ext cx="7159625" cy="440880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2400" b="1" dirty="0">
                <a:latin typeface="Calibri"/>
                <a:cs typeface="Calibri"/>
              </a:rPr>
              <a:t>C’est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également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Toute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réaction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résultant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d’un:</a:t>
            </a:r>
            <a:endParaRPr sz="2400">
              <a:latin typeface="Calibri"/>
              <a:cs typeface="Calibri"/>
            </a:endParaRPr>
          </a:p>
          <a:p>
            <a:pPr marL="219710" indent="-207645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220345" algn="l"/>
              </a:tabLst>
            </a:pPr>
            <a:r>
              <a:rPr sz="2400" spc="-10" dirty="0">
                <a:latin typeface="Calibri"/>
                <a:cs typeface="Calibri"/>
              </a:rPr>
              <a:t>Mésusage</a:t>
            </a:r>
            <a:endParaRPr sz="2400">
              <a:latin typeface="Calibri"/>
              <a:cs typeface="Calibri"/>
            </a:endParaRPr>
          </a:p>
          <a:p>
            <a:pPr marL="219710" indent="-207645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220345" algn="l"/>
              </a:tabLst>
            </a:pPr>
            <a:r>
              <a:rPr sz="2400" dirty="0">
                <a:latin typeface="Calibri"/>
                <a:cs typeface="Calibri"/>
              </a:rPr>
              <a:t>Usage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abusif</a:t>
            </a:r>
            <a:endParaRPr sz="2400">
              <a:latin typeface="Calibri"/>
              <a:cs typeface="Calibri"/>
            </a:endParaRPr>
          </a:p>
          <a:p>
            <a:pPr marL="152400" indent="-140335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153035" algn="l"/>
              </a:tabLst>
            </a:pPr>
            <a:r>
              <a:rPr sz="2400" dirty="0">
                <a:latin typeface="Calibri"/>
                <a:cs typeface="Calibri"/>
              </a:rPr>
              <a:t>Syndrome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sevrage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/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Pharmaco-dépendance</a:t>
            </a:r>
            <a:endParaRPr sz="2400">
              <a:latin typeface="Calibri"/>
              <a:cs typeface="Calibri"/>
            </a:endParaRPr>
          </a:p>
          <a:p>
            <a:pPr marL="219710" indent="-207645">
              <a:lnSpc>
                <a:spcPct val="100000"/>
              </a:lnSpc>
              <a:spcBef>
                <a:spcPts val="1445"/>
              </a:spcBef>
              <a:buFont typeface="Wingdings"/>
              <a:buChar char=""/>
              <a:tabLst>
                <a:tab pos="220345" algn="l"/>
              </a:tabLst>
            </a:pPr>
            <a:r>
              <a:rPr sz="2400" dirty="0">
                <a:latin typeface="Calibri"/>
                <a:cs typeface="Calibri"/>
              </a:rPr>
              <a:t>Erreur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médicamenteuse</a:t>
            </a:r>
            <a:endParaRPr sz="2400">
              <a:latin typeface="Calibri"/>
              <a:cs typeface="Calibri"/>
            </a:endParaRPr>
          </a:p>
          <a:p>
            <a:pPr marL="219710" indent="-207645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220345" algn="l"/>
              </a:tabLst>
            </a:pPr>
            <a:r>
              <a:rPr sz="2400" dirty="0">
                <a:latin typeface="Calibri"/>
                <a:cs typeface="Calibri"/>
              </a:rPr>
              <a:t>Inefficacité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thérapeutique</a:t>
            </a:r>
            <a:endParaRPr sz="2400">
              <a:latin typeface="Calibri"/>
              <a:cs typeface="Calibri"/>
            </a:endParaRPr>
          </a:p>
          <a:p>
            <a:pPr marL="219710" indent="-207645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220345" algn="l"/>
              </a:tabLst>
            </a:pPr>
            <a:r>
              <a:rPr sz="2400" dirty="0">
                <a:latin typeface="Calibri"/>
                <a:cs typeface="Calibri"/>
              </a:rPr>
              <a:t>Produit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défectueux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mauvaise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qualité</a:t>
            </a:r>
            <a:endParaRPr sz="24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90"/>
              </a:spcBef>
            </a:pPr>
            <a:r>
              <a:rPr sz="2400" b="1" dirty="0">
                <a:latin typeface="Calibri"/>
                <a:cs typeface="Calibri"/>
              </a:rPr>
              <a:t>OMS</a:t>
            </a:r>
            <a:r>
              <a:rPr sz="2400" b="1" spc="-20" dirty="0">
                <a:latin typeface="Calibri"/>
                <a:cs typeface="Calibri"/>
              </a:rPr>
              <a:t> 2000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39304" y="749428"/>
            <a:ext cx="227965" cy="302260"/>
            <a:chOff x="939304" y="440690"/>
            <a:chExt cx="227965" cy="3022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4638" y="446024"/>
              <a:ext cx="58928" cy="2914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44638" y="446024"/>
              <a:ext cx="59055" cy="291465"/>
            </a:xfrm>
            <a:custGeom>
              <a:avLst/>
              <a:gdLst/>
              <a:ahLst/>
              <a:cxnLst/>
              <a:rect l="l" t="t" r="r" b="b"/>
              <a:pathLst>
                <a:path w="59055" h="291465">
                  <a:moveTo>
                    <a:pt x="29463" y="0"/>
                  </a:moveTo>
                  <a:lnTo>
                    <a:pt x="35267" y="0"/>
                  </a:lnTo>
                  <a:lnTo>
                    <a:pt x="40030" y="126"/>
                  </a:lnTo>
                  <a:lnTo>
                    <a:pt x="43751" y="635"/>
                  </a:lnTo>
                  <a:lnTo>
                    <a:pt x="47472" y="1015"/>
                  </a:lnTo>
                  <a:lnTo>
                    <a:pt x="50444" y="1650"/>
                  </a:lnTo>
                  <a:lnTo>
                    <a:pt x="52679" y="2412"/>
                  </a:lnTo>
                  <a:lnTo>
                    <a:pt x="54914" y="3175"/>
                  </a:lnTo>
                  <a:lnTo>
                    <a:pt x="56515" y="4063"/>
                  </a:lnTo>
                  <a:lnTo>
                    <a:pt x="57480" y="5334"/>
                  </a:lnTo>
                  <a:lnTo>
                    <a:pt x="58445" y="6476"/>
                  </a:lnTo>
                  <a:lnTo>
                    <a:pt x="58928" y="7874"/>
                  </a:lnTo>
                  <a:lnTo>
                    <a:pt x="58928" y="9271"/>
                  </a:lnTo>
                  <a:lnTo>
                    <a:pt x="58928" y="282066"/>
                  </a:lnTo>
                  <a:lnTo>
                    <a:pt x="58928" y="283590"/>
                  </a:lnTo>
                  <a:lnTo>
                    <a:pt x="58445" y="284988"/>
                  </a:lnTo>
                  <a:lnTo>
                    <a:pt x="57480" y="286130"/>
                  </a:lnTo>
                  <a:lnTo>
                    <a:pt x="56515" y="287274"/>
                  </a:lnTo>
                  <a:lnTo>
                    <a:pt x="54914" y="288289"/>
                  </a:lnTo>
                  <a:lnTo>
                    <a:pt x="52679" y="289051"/>
                  </a:lnTo>
                  <a:lnTo>
                    <a:pt x="50444" y="289813"/>
                  </a:lnTo>
                  <a:lnTo>
                    <a:pt x="47472" y="290322"/>
                  </a:lnTo>
                  <a:lnTo>
                    <a:pt x="43751" y="290829"/>
                  </a:lnTo>
                  <a:lnTo>
                    <a:pt x="40030" y="291211"/>
                  </a:lnTo>
                  <a:lnTo>
                    <a:pt x="35267" y="291464"/>
                  </a:lnTo>
                  <a:lnTo>
                    <a:pt x="29463" y="291464"/>
                  </a:lnTo>
                  <a:lnTo>
                    <a:pt x="23812" y="291464"/>
                  </a:lnTo>
                  <a:lnTo>
                    <a:pt x="6248" y="289051"/>
                  </a:lnTo>
                  <a:lnTo>
                    <a:pt x="4013" y="288289"/>
                  </a:lnTo>
                  <a:lnTo>
                    <a:pt x="2412" y="287274"/>
                  </a:lnTo>
                  <a:lnTo>
                    <a:pt x="1447" y="286130"/>
                  </a:lnTo>
                  <a:lnTo>
                    <a:pt x="482" y="284988"/>
                  </a:lnTo>
                  <a:lnTo>
                    <a:pt x="0" y="283590"/>
                  </a:lnTo>
                  <a:lnTo>
                    <a:pt x="0" y="282066"/>
                  </a:lnTo>
                  <a:lnTo>
                    <a:pt x="0" y="9271"/>
                  </a:lnTo>
                  <a:lnTo>
                    <a:pt x="0" y="7874"/>
                  </a:lnTo>
                  <a:lnTo>
                    <a:pt x="482" y="6476"/>
                  </a:lnTo>
                  <a:lnTo>
                    <a:pt x="1447" y="5334"/>
                  </a:lnTo>
                  <a:lnTo>
                    <a:pt x="2412" y="4063"/>
                  </a:lnTo>
                  <a:lnTo>
                    <a:pt x="4051" y="3175"/>
                  </a:lnTo>
                  <a:lnTo>
                    <a:pt x="6362" y="2412"/>
                  </a:lnTo>
                  <a:lnTo>
                    <a:pt x="8661" y="1650"/>
                  </a:lnTo>
                  <a:lnTo>
                    <a:pt x="11684" y="1015"/>
                  </a:lnTo>
                  <a:lnTo>
                    <a:pt x="15405" y="635"/>
                  </a:lnTo>
                  <a:lnTo>
                    <a:pt x="19126" y="126"/>
                  </a:lnTo>
                  <a:lnTo>
                    <a:pt x="23812" y="0"/>
                  </a:lnTo>
                  <a:lnTo>
                    <a:pt x="294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8245" y="601091"/>
              <a:ext cx="113639" cy="459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48245" y="601091"/>
              <a:ext cx="113664" cy="46355"/>
            </a:xfrm>
            <a:custGeom>
              <a:avLst/>
              <a:gdLst/>
              <a:ahLst/>
              <a:cxnLst/>
              <a:rect l="l" t="t" r="r" b="b"/>
              <a:pathLst>
                <a:path w="113665" h="46354">
                  <a:moveTo>
                    <a:pt x="10502" y="0"/>
                  </a:moveTo>
                  <a:lnTo>
                    <a:pt x="103365" y="0"/>
                  </a:lnTo>
                  <a:lnTo>
                    <a:pt x="105156" y="0"/>
                  </a:lnTo>
                  <a:lnTo>
                    <a:pt x="106679" y="381"/>
                  </a:lnTo>
                  <a:lnTo>
                    <a:pt x="107937" y="1143"/>
                  </a:lnTo>
                  <a:lnTo>
                    <a:pt x="109207" y="1905"/>
                  </a:lnTo>
                  <a:lnTo>
                    <a:pt x="110286" y="3175"/>
                  </a:lnTo>
                  <a:lnTo>
                    <a:pt x="111175" y="4953"/>
                  </a:lnTo>
                  <a:lnTo>
                    <a:pt x="112077" y="6731"/>
                  </a:lnTo>
                  <a:lnTo>
                    <a:pt x="112699" y="9144"/>
                  </a:lnTo>
                  <a:lnTo>
                    <a:pt x="113080" y="12064"/>
                  </a:lnTo>
                  <a:lnTo>
                    <a:pt x="113449" y="15112"/>
                  </a:lnTo>
                  <a:lnTo>
                    <a:pt x="113639" y="18669"/>
                  </a:lnTo>
                  <a:lnTo>
                    <a:pt x="113639" y="22733"/>
                  </a:lnTo>
                  <a:lnTo>
                    <a:pt x="113639" y="31369"/>
                  </a:lnTo>
                  <a:lnTo>
                    <a:pt x="112814" y="37464"/>
                  </a:lnTo>
                  <a:lnTo>
                    <a:pt x="111175" y="40894"/>
                  </a:lnTo>
                  <a:lnTo>
                    <a:pt x="109537" y="44323"/>
                  </a:lnTo>
                  <a:lnTo>
                    <a:pt x="106934" y="45974"/>
                  </a:lnTo>
                  <a:lnTo>
                    <a:pt x="103365" y="45974"/>
                  </a:lnTo>
                  <a:lnTo>
                    <a:pt x="10502" y="45974"/>
                  </a:lnTo>
                  <a:lnTo>
                    <a:pt x="6781" y="45974"/>
                  </a:lnTo>
                  <a:lnTo>
                    <a:pt x="4102" y="44323"/>
                  </a:lnTo>
                  <a:lnTo>
                    <a:pt x="2463" y="40767"/>
                  </a:lnTo>
                  <a:lnTo>
                    <a:pt x="825" y="37211"/>
                  </a:lnTo>
                  <a:lnTo>
                    <a:pt x="0" y="31242"/>
                  </a:lnTo>
                  <a:lnTo>
                    <a:pt x="0" y="22733"/>
                  </a:lnTo>
                  <a:lnTo>
                    <a:pt x="0" y="14478"/>
                  </a:lnTo>
                  <a:lnTo>
                    <a:pt x="825" y="8636"/>
                  </a:lnTo>
                  <a:lnTo>
                    <a:pt x="2463" y="5207"/>
                  </a:lnTo>
                  <a:lnTo>
                    <a:pt x="4102" y="1778"/>
                  </a:lnTo>
                  <a:lnTo>
                    <a:pt x="6781" y="0"/>
                  </a:lnTo>
                  <a:lnTo>
                    <a:pt x="10502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03527" y="726186"/>
            <a:ext cx="2653030" cy="329565"/>
            <a:chOff x="1303527" y="417448"/>
            <a:chExt cx="2653030" cy="32956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8861" y="422782"/>
              <a:ext cx="2642108" cy="3185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43910" y="558926"/>
              <a:ext cx="97916" cy="14020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03527" y="417448"/>
              <a:ext cx="1844928" cy="32918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292094" y="426084"/>
              <a:ext cx="659130" cy="315595"/>
            </a:xfrm>
            <a:custGeom>
              <a:avLst/>
              <a:gdLst/>
              <a:ahLst/>
              <a:cxnLst/>
              <a:rect l="l" t="t" r="r" b="b"/>
              <a:pathLst>
                <a:path w="659129" h="315595">
                  <a:moveTo>
                    <a:pt x="394842" y="21209"/>
                  </a:moveTo>
                  <a:lnTo>
                    <a:pt x="539114" y="21209"/>
                  </a:lnTo>
                  <a:lnTo>
                    <a:pt x="540384" y="21209"/>
                  </a:lnTo>
                  <a:lnTo>
                    <a:pt x="541654" y="21589"/>
                  </a:lnTo>
                  <a:lnTo>
                    <a:pt x="542670" y="22351"/>
                  </a:lnTo>
                  <a:lnTo>
                    <a:pt x="543686" y="23113"/>
                  </a:lnTo>
                  <a:lnTo>
                    <a:pt x="544576" y="24384"/>
                  </a:lnTo>
                  <a:lnTo>
                    <a:pt x="545338" y="26288"/>
                  </a:lnTo>
                  <a:lnTo>
                    <a:pt x="546100" y="28066"/>
                  </a:lnTo>
                  <a:lnTo>
                    <a:pt x="546607" y="30479"/>
                  </a:lnTo>
                  <a:lnTo>
                    <a:pt x="546988" y="33400"/>
                  </a:lnTo>
                  <a:lnTo>
                    <a:pt x="547369" y="36322"/>
                  </a:lnTo>
                  <a:lnTo>
                    <a:pt x="547623" y="40004"/>
                  </a:lnTo>
                  <a:lnTo>
                    <a:pt x="547623" y="44450"/>
                  </a:lnTo>
                  <a:lnTo>
                    <a:pt x="547623" y="48640"/>
                  </a:lnTo>
                  <a:lnTo>
                    <a:pt x="547369" y="52197"/>
                  </a:lnTo>
                  <a:lnTo>
                    <a:pt x="546988" y="54990"/>
                  </a:lnTo>
                  <a:lnTo>
                    <a:pt x="546607" y="57912"/>
                  </a:lnTo>
                  <a:lnTo>
                    <a:pt x="546100" y="60325"/>
                  </a:lnTo>
                  <a:lnTo>
                    <a:pt x="545338" y="62102"/>
                  </a:lnTo>
                  <a:lnTo>
                    <a:pt x="544576" y="63880"/>
                  </a:lnTo>
                  <a:lnTo>
                    <a:pt x="543686" y="65150"/>
                  </a:lnTo>
                  <a:lnTo>
                    <a:pt x="542670" y="65912"/>
                  </a:lnTo>
                  <a:lnTo>
                    <a:pt x="541654" y="66801"/>
                  </a:lnTo>
                  <a:lnTo>
                    <a:pt x="540384" y="67182"/>
                  </a:lnTo>
                  <a:lnTo>
                    <a:pt x="539114" y="67182"/>
                  </a:lnTo>
                  <a:lnTo>
                    <a:pt x="435990" y="67182"/>
                  </a:lnTo>
                  <a:lnTo>
                    <a:pt x="435990" y="137794"/>
                  </a:lnTo>
                  <a:lnTo>
                    <a:pt x="523239" y="137794"/>
                  </a:lnTo>
                  <a:lnTo>
                    <a:pt x="524509" y="137794"/>
                  </a:lnTo>
                  <a:lnTo>
                    <a:pt x="531876" y="156082"/>
                  </a:lnTo>
                  <a:lnTo>
                    <a:pt x="531876" y="160274"/>
                  </a:lnTo>
                  <a:lnTo>
                    <a:pt x="531876" y="164591"/>
                  </a:lnTo>
                  <a:lnTo>
                    <a:pt x="529716" y="177800"/>
                  </a:lnTo>
                  <a:lnTo>
                    <a:pt x="528954" y="179577"/>
                  </a:lnTo>
                  <a:lnTo>
                    <a:pt x="528065" y="180720"/>
                  </a:lnTo>
                  <a:lnTo>
                    <a:pt x="526922" y="181482"/>
                  </a:lnTo>
                  <a:lnTo>
                    <a:pt x="525779" y="182244"/>
                  </a:lnTo>
                  <a:lnTo>
                    <a:pt x="524509" y="182625"/>
                  </a:lnTo>
                  <a:lnTo>
                    <a:pt x="523239" y="182625"/>
                  </a:lnTo>
                  <a:lnTo>
                    <a:pt x="435990" y="182625"/>
                  </a:lnTo>
                  <a:lnTo>
                    <a:pt x="435990" y="264160"/>
                  </a:lnTo>
                  <a:lnTo>
                    <a:pt x="540003" y="264160"/>
                  </a:lnTo>
                  <a:lnTo>
                    <a:pt x="541273" y="264160"/>
                  </a:lnTo>
                  <a:lnTo>
                    <a:pt x="546480" y="269239"/>
                  </a:lnTo>
                  <a:lnTo>
                    <a:pt x="547242" y="271017"/>
                  </a:lnTo>
                  <a:lnTo>
                    <a:pt x="547751" y="273430"/>
                  </a:lnTo>
                  <a:lnTo>
                    <a:pt x="548131" y="276225"/>
                  </a:lnTo>
                  <a:lnTo>
                    <a:pt x="548513" y="279145"/>
                  </a:lnTo>
                  <a:lnTo>
                    <a:pt x="548639" y="282828"/>
                  </a:lnTo>
                  <a:lnTo>
                    <a:pt x="548639" y="287147"/>
                  </a:lnTo>
                  <a:lnTo>
                    <a:pt x="548639" y="291464"/>
                  </a:lnTo>
                  <a:lnTo>
                    <a:pt x="548513" y="295020"/>
                  </a:lnTo>
                  <a:lnTo>
                    <a:pt x="548131" y="297941"/>
                  </a:lnTo>
                  <a:lnTo>
                    <a:pt x="547751" y="300863"/>
                  </a:lnTo>
                  <a:lnTo>
                    <a:pt x="547242" y="303149"/>
                  </a:lnTo>
                  <a:lnTo>
                    <a:pt x="546480" y="304926"/>
                  </a:lnTo>
                  <a:lnTo>
                    <a:pt x="545718" y="306704"/>
                  </a:lnTo>
                  <a:lnTo>
                    <a:pt x="544829" y="308101"/>
                  </a:lnTo>
                  <a:lnTo>
                    <a:pt x="543686" y="308863"/>
                  </a:lnTo>
                  <a:lnTo>
                    <a:pt x="542543" y="309625"/>
                  </a:lnTo>
                  <a:lnTo>
                    <a:pt x="541273" y="310134"/>
                  </a:lnTo>
                  <a:lnTo>
                    <a:pt x="540003" y="310134"/>
                  </a:lnTo>
                  <a:lnTo>
                    <a:pt x="394842" y="310134"/>
                  </a:lnTo>
                  <a:lnTo>
                    <a:pt x="390016" y="310134"/>
                  </a:lnTo>
                  <a:lnTo>
                    <a:pt x="385825" y="308610"/>
                  </a:lnTo>
                  <a:lnTo>
                    <a:pt x="382523" y="305688"/>
                  </a:lnTo>
                  <a:lnTo>
                    <a:pt x="379094" y="302894"/>
                  </a:lnTo>
                  <a:lnTo>
                    <a:pt x="377443" y="298068"/>
                  </a:lnTo>
                  <a:lnTo>
                    <a:pt x="377443" y="291591"/>
                  </a:lnTo>
                  <a:lnTo>
                    <a:pt x="377443" y="39750"/>
                  </a:lnTo>
                  <a:lnTo>
                    <a:pt x="377443" y="33147"/>
                  </a:lnTo>
                  <a:lnTo>
                    <a:pt x="379094" y="28448"/>
                  </a:lnTo>
                  <a:lnTo>
                    <a:pt x="382523" y="25526"/>
                  </a:lnTo>
                  <a:lnTo>
                    <a:pt x="385825" y="22605"/>
                  </a:lnTo>
                  <a:lnTo>
                    <a:pt x="390016" y="21209"/>
                  </a:lnTo>
                  <a:lnTo>
                    <a:pt x="394842" y="21209"/>
                  </a:lnTo>
                  <a:close/>
                </a:path>
                <a:path w="659129" h="315595">
                  <a:moveTo>
                    <a:pt x="629411" y="19938"/>
                  </a:moveTo>
                  <a:lnTo>
                    <a:pt x="635253" y="19938"/>
                  </a:lnTo>
                  <a:lnTo>
                    <a:pt x="639952" y="20065"/>
                  </a:lnTo>
                  <a:lnTo>
                    <a:pt x="643763" y="20574"/>
                  </a:lnTo>
                  <a:lnTo>
                    <a:pt x="647445" y="20954"/>
                  </a:lnTo>
                  <a:lnTo>
                    <a:pt x="650366" y="21589"/>
                  </a:lnTo>
                  <a:lnTo>
                    <a:pt x="652652" y="22351"/>
                  </a:lnTo>
                  <a:lnTo>
                    <a:pt x="654938" y="23113"/>
                  </a:lnTo>
                  <a:lnTo>
                    <a:pt x="656463" y="24002"/>
                  </a:lnTo>
                  <a:lnTo>
                    <a:pt x="657478" y="25273"/>
                  </a:lnTo>
                  <a:lnTo>
                    <a:pt x="658367" y="26415"/>
                  </a:lnTo>
                  <a:lnTo>
                    <a:pt x="658876" y="27812"/>
                  </a:lnTo>
                  <a:lnTo>
                    <a:pt x="658876" y="29210"/>
                  </a:lnTo>
                  <a:lnTo>
                    <a:pt x="658876" y="302005"/>
                  </a:lnTo>
                  <a:lnTo>
                    <a:pt x="658876" y="303529"/>
                  </a:lnTo>
                  <a:lnTo>
                    <a:pt x="658367" y="304926"/>
                  </a:lnTo>
                  <a:lnTo>
                    <a:pt x="657478" y="306069"/>
                  </a:lnTo>
                  <a:lnTo>
                    <a:pt x="656463" y="307213"/>
                  </a:lnTo>
                  <a:lnTo>
                    <a:pt x="654938" y="308228"/>
                  </a:lnTo>
                  <a:lnTo>
                    <a:pt x="652652" y="308990"/>
                  </a:lnTo>
                  <a:lnTo>
                    <a:pt x="650366" y="309752"/>
                  </a:lnTo>
                  <a:lnTo>
                    <a:pt x="647445" y="310261"/>
                  </a:lnTo>
                  <a:lnTo>
                    <a:pt x="643763" y="310768"/>
                  </a:lnTo>
                  <a:lnTo>
                    <a:pt x="639952" y="311150"/>
                  </a:lnTo>
                  <a:lnTo>
                    <a:pt x="635253" y="311403"/>
                  </a:lnTo>
                  <a:lnTo>
                    <a:pt x="629411" y="311403"/>
                  </a:lnTo>
                  <a:lnTo>
                    <a:pt x="623823" y="311403"/>
                  </a:lnTo>
                  <a:lnTo>
                    <a:pt x="601471" y="306069"/>
                  </a:lnTo>
                  <a:lnTo>
                    <a:pt x="600455" y="304926"/>
                  </a:lnTo>
                  <a:lnTo>
                    <a:pt x="599947" y="303529"/>
                  </a:lnTo>
                  <a:lnTo>
                    <a:pt x="599947" y="302005"/>
                  </a:lnTo>
                  <a:lnTo>
                    <a:pt x="599947" y="29210"/>
                  </a:lnTo>
                  <a:lnTo>
                    <a:pt x="599947" y="27812"/>
                  </a:lnTo>
                  <a:lnTo>
                    <a:pt x="600455" y="26415"/>
                  </a:lnTo>
                  <a:lnTo>
                    <a:pt x="601471" y="25273"/>
                  </a:lnTo>
                  <a:lnTo>
                    <a:pt x="602360" y="24002"/>
                  </a:lnTo>
                  <a:lnTo>
                    <a:pt x="604011" y="23113"/>
                  </a:lnTo>
                  <a:lnTo>
                    <a:pt x="606297" y="22351"/>
                  </a:lnTo>
                  <a:lnTo>
                    <a:pt x="608583" y="21589"/>
                  </a:lnTo>
                  <a:lnTo>
                    <a:pt x="611631" y="20954"/>
                  </a:lnTo>
                  <a:lnTo>
                    <a:pt x="615314" y="20574"/>
                  </a:lnTo>
                  <a:lnTo>
                    <a:pt x="619125" y="20065"/>
                  </a:lnTo>
                  <a:lnTo>
                    <a:pt x="623823" y="19938"/>
                  </a:lnTo>
                  <a:lnTo>
                    <a:pt x="629411" y="19938"/>
                  </a:lnTo>
                  <a:close/>
                </a:path>
                <a:path w="659129" h="315595">
                  <a:moveTo>
                    <a:pt x="172338" y="0"/>
                  </a:moveTo>
                  <a:lnTo>
                    <a:pt x="177800" y="0"/>
                  </a:lnTo>
                  <a:lnTo>
                    <a:pt x="182371" y="253"/>
                  </a:lnTo>
                  <a:lnTo>
                    <a:pt x="198881" y="5587"/>
                  </a:lnTo>
                  <a:lnTo>
                    <a:pt x="199770" y="6730"/>
                  </a:lnTo>
                  <a:lnTo>
                    <a:pt x="200278" y="8127"/>
                  </a:lnTo>
                  <a:lnTo>
                    <a:pt x="200278" y="9651"/>
                  </a:lnTo>
                  <a:lnTo>
                    <a:pt x="200278" y="302513"/>
                  </a:lnTo>
                  <a:lnTo>
                    <a:pt x="200278" y="304164"/>
                  </a:lnTo>
                  <a:lnTo>
                    <a:pt x="199897" y="305562"/>
                  </a:lnTo>
                  <a:lnTo>
                    <a:pt x="199135" y="306577"/>
                  </a:lnTo>
                  <a:lnTo>
                    <a:pt x="198373" y="307720"/>
                  </a:lnTo>
                  <a:lnTo>
                    <a:pt x="197103" y="308737"/>
                  </a:lnTo>
                  <a:lnTo>
                    <a:pt x="195325" y="309372"/>
                  </a:lnTo>
                  <a:lnTo>
                    <a:pt x="193547" y="310134"/>
                  </a:lnTo>
                  <a:lnTo>
                    <a:pt x="191134" y="310641"/>
                  </a:lnTo>
                  <a:lnTo>
                    <a:pt x="188086" y="311023"/>
                  </a:lnTo>
                  <a:lnTo>
                    <a:pt x="185038" y="311276"/>
                  </a:lnTo>
                  <a:lnTo>
                    <a:pt x="181228" y="311403"/>
                  </a:lnTo>
                  <a:lnTo>
                    <a:pt x="176783" y="311403"/>
                  </a:lnTo>
                  <a:lnTo>
                    <a:pt x="172084" y="311403"/>
                  </a:lnTo>
                  <a:lnTo>
                    <a:pt x="157987" y="309372"/>
                  </a:lnTo>
                  <a:lnTo>
                    <a:pt x="156082" y="308737"/>
                  </a:lnTo>
                  <a:lnTo>
                    <a:pt x="154812" y="307720"/>
                  </a:lnTo>
                  <a:lnTo>
                    <a:pt x="153923" y="306577"/>
                  </a:lnTo>
                  <a:lnTo>
                    <a:pt x="153161" y="305562"/>
                  </a:lnTo>
                  <a:lnTo>
                    <a:pt x="152653" y="304164"/>
                  </a:lnTo>
                  <a:lnTo>
                    <a:pt x="152653" y="302513"/>
                  </a:lnTo>
                  <a:lnTo>
                    <a:pt x="152653" y="280415"/>
                  </a:lnTo>
                  <a:lnTo>
                    <a:pt x="120395" y="306069"/>
                  </a:lnTo>
                  <a:lnTo>
                    <a:pt x="83057" y="315213"/>
                  </a:lnTo>
                  <a:lnTo>
                    <a:pt x="72080" y="314666"/>
                  </a:lnTo>
                  <a:lnTo>
                    <a:pt x="30273" y="296037"/>
                  </a:lnTo>
                  <a:lnTo>
                    <a:pt x="7046" y="257339"/>
                  </a:lnTo>
                  <a:lnTo>
                    <a:pt x="283" y="216521"/>
                  </a:lnTo>
                  <a:lnTo>
                    <a:pt x="0" y="205612"/>
                  </a:lnTo>
                  <a:lnTo>
                    <a:pt x="357" y="192686"/>
                  </a:lnTo>
                  <a:lnTo>
                    <a:pt x="8886" y="147669"/>
                  </a:lnTo>
                  <a:lnTo>
                    <a:pt x="28134" y="114645"/>
                  </a:lnTo>
                  <a:lnTo>
                    <a:pt x="67087" y="92678"/>
                  </a:lnTo>
                  <a:lnTo>
                    <a:pt x="87121" y="90677"/>
                  </a:lnTo>
                  <a:lnTo>
                    <a:pt x="95293" y="91104"/>
                  </a:lnTo>
                  <a:lnTo>
                    <a:pt x="130984" y="105870"/>
                  </a:lnTo>
                  <a:lnTo>
                    <a:pt x="144398" y="117475"/>
                  </a:lnTo>
                  <a:lnTo>
                    <a:pt x="144398" y="9651"/>
                  </a:lnTo>
                  <a:lnTo>
                    <a:pt x="144398" y="8127"/>
                  </a:lnTo>
                  <a:lnTo>
                    <a:pt x="144906" y="6730"/>
                  </a:lnTo>
                  <a:lnTo>
                    <a:pt x="145668" y="5587"/>
                  </a:lnTo>
                  <a:lnTo>
                    <a:pt x="146430" y="4444"/>
                  </a:lnTo>
                  <a:lnTo>
                    <a:pt x="166877" y="0"/>
                  </a:lnTo>
                  <a:lnTo>
                    <a:pt x="172338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0567" y="418337"/>
              <a:ext cx="99695" cy="14033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82" y="1052741"/>
            <a:ext cx="7886700" cy="559117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39304" y="440690"/>
            <a:ext cx="227965" cy="302260"/>
            <a:chOff x="939304" y="440690"/>
            <a:chExt cx="227965" cy="3022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4638" y="446024"/>
              <a:ext cx="58928" cy="2914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44638" y="446024"/>
              <a:ext cx="59055" cy="291465"/>
            </a:xfrm>
            <a:custGeom>
              <a:avLst/>
              <a:gdLst/>
              <a:ahLst/>
              <a:cxnLst/>
              <a:rect l="l" t="t" r="r" b="b"/>
              <a:pathLst>
                <a:path w="59055" h="291465">
                  <a:moveTo>
                    <a:pt x="29463" y="0"/>
                  </a:moveTo>
                  <a:lnTo>
                    <a:pt x="35267" y="0"/>
                  </a:lnTo>
                  <a:lnTo>
                    <a:pt x="40030" y="126"/>
                  </a:lnTo>
                  <a:lnTo>
                    <a:pt x="43751" y="635"/>
                  </a:lnTo>
                  <a:lnTo>
                    <a:pt x="47472" y="1015"/>
                  </a:lnTo>
                  <a:lnTo>
                    <a:pt x="50444" y="1650"/>
                  </a:lnTo>
                  <a:lnTo>
                    <a:pt x="52679" y="2412"/>
                  </a:lnTo>
                  <a:lnTo>
                    <a:pt x="54914" y="3175"/>
                  </a:lnTo>
                  <a:lnTo>
                    <a:pt x="56515" y="4063"/>
                  </a:lnTo>
                  <a:lnTo>
                    <a:pt x="57480" y="5334"/>
                  </a:lnTo>
                  <a:lnTo>
                    <a:pt x="58445" y="6476"/>
                  </a:lnTo>
                  <a:lnTo>
                    <a:pt x="58928" y="7874"/>
                  </a:lnTo>
                  <a:lnTo>
                    <a:pt x="58928" y="9271"/>
                  </a:lnTo>
                  <a:lnTo>
                    <a:pt x="58928" y="282066"/>
                  </a:lnTo>
                  <a:lnTo>
                    <a:pt x="58928" y="283590"/>
                  </a:lnTo>
                  <a:lnTo>
                    <a:pt x="58445" y="284988"/>
                  </a:lnTo>
                  <a:lnTo>
                    <a:pt x="57480" y="286130"/>
                  </a:lnTo>
                  <a:lnTo>
                    <a:pt x="56515" y="287274"/>
                  </a:lnTo>
                  <a:lnTo>
                    <a:pt x="54914" y="288289"/>
                  </a:lnTo>
                  <a:lnTo>
                    <a:pt x="52679" y="289051"/>
                  </a:lnTo>
                  <a:lnTo>
                    <a:pt x="50444" y="289813"/>
                  </a:lnTo>
                  <a:lnTo>
                    <a:pt x="47472" y="290322"/>
                  </a:lnTo>
                  <a:lnTo>
                    <a:pt x="43751" y="290829"/>
                  </a:lnTo>
                  <a:lnTo>
                    <a:pt x="40030" y="291211"/>
                  </a:lnTo>
                  <a:lnTo>
                    <a:pt x="35267" y="291464"/>
                  </a:lnTo>
                  <a:lnTo>
                    <a:pt x="29463" y="291464"/>
                  </a:lnTo>
                  <a:lnTo>
                    <a:pt x="23812" y="291464"/>
                  </a:lnTo>
                  <a:lnTo>
                    <a:pt x="6248" y="289051"/>
                  </a:lnTo>
                  <a:lnTo>
                    <a:pt x="4013" y="288289"/>
                  </a:lnTo>
                  <a:lnTo>
                    <a:pt x="2412" y="287274"/>
                  </a:lnTo>
                  <a:lnTo>
                    <a:pt x="1447" y="286130"/>
                  </a:lnTo>
                  <a:lnTo>
                    <a:pt x="482" y="284988"/>
                  </a:lnTo>
                  <a:lnTo>
                    <a:pt x="0" y="283590"/>
                  </a:lnTo>
                  <a:lnTo>
                    <a:pt x="0" y="282066"/>
                  </a:lnTo>
                  <a:lnTo>
                    <a:pt x="0" y="9271"/>
                  </a:lnTo>
                  <a:lnTo>
                    <a:pt x="0" y="7874"/>
                  </a:lnTo>
                  <a:lnTo>
                    <a:pt x="482" y="6476"/>
                  </a:lnTo>
                  <a:lnTo>
                    <a:pt x="1447" y="5334"/>
                  </a:lnTo>
                  <a:lnTo>
                    <a:pt x="2412" y="4063"/>
                  </a:lnTo>
                  <a:lnTo>
                    <a:pt x="4051" y="3175"/>
                  </a:lnTo>
                  <a:lnTo>
                    <a:pt x="6362" y="2412"/>
                  </a:lnTo>
                  <a:lnTo>
                    <a:pt x="8661" y="1650"/>
                  </a:lnTo>
                  <a:lnTo>
                    <a:pt x="11684" y="1015"/>
                  </a:lnTo>
                  <a:lnTo>
                    <a:pt x="15405" y="635"/>
                  </a:lnTo>
                  <a:lnTo>
                    <a:pt x="19126" y="126"/>
                  </a:lnTo>
                  <a:lnTo>
                    <a:pt x="23812" y="0"/>
                  </a:lnTo>
                  <a:lnTo>
                    <a:pt x="294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8245" y="601091"/>
              <a:ext cx="113639" cy="459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48245" y="601091"/>
              <a:ext cx="113664" cy="46355"/>
            </a:xfrm>
            <a:custGeom>
              <a:avLst/>
              <a:gdLst/>
              <a:ahLst/>
              <a:cxnLst/>
              <a:rect l="l" t="t" r="r" b="b"/>
              <a:pathLst>
                <a:path w="113665" h="46354">
                  <a:moveTo>
                    <a:pt x="10502" y="0"/>
                  </a:moveTo>
                  <a:lnTo>
                    <a:pt x="103365" y="0"/>
                  </a:lnTo>
                  <a:lnTo>
                    <a:pt x="105156" y="0"/>
                  </a:lnTo>
                  <a:lnTo>
                    <a:pt x="106679" y="381"/>
                  </a:lnTo>
                  <a:lnTo>
                    <a:pt x="107937" y="1143"/>
                  </a:lnTo>
                  <a:lnTo>
                    <a:pt x="109207" y="1905"/>
                  </a:lnTo>
                  <a:lnTo>
                    <a:pt x="110286" y="3175"/>
                  </a:lnTo>
                  <a:lnTo>
                    <a:pt x="111175" y="4953"/>
                  </a:lnTo>
                  <a:lnTo>
                    <a:pt x="112077" y="6731"/>
                  </a:lnTo>
                  <a:lnTo>
                    <a:pt x="112699" y="9144"/>
                  </a:lnTo>
                  <a:lnTo>
                    <a:pt x="113080" y="12064"/>
                  </a:lnTo>
                  <a:lnTo>
                    <a:pt x="113449" y="15112"/>
                  </a:lnTo>
                  <a:lnTo>
                    <a:pt x="113639" y="18669"/>
                  </a:lnTo>
                  <a:lnTo>
                    <a:pt x="113639" y="22733"/>
                  </a:lnTo>
                  <a:lnTo>
                    <a:pt x="113639" y="31369"/>
                  </a:lnTo>
                  <a:lnTo>
                    <a:pt x="112814" y="37464"/>
                  </a:lnTo>
                  <a:lnTo>
                    <a:pt x="111175" y="40894"/>
                  </a:lnTo>
                  <a:lnTo>
                    <a:pt x="109537" y="44323"/>
                  </a:lnTo>
                  <a:lnTo>
                    <a:pt x="106934" y="45974"/>
                  </a:lnTo>
                  <a:lnTo>
                    <a:pt x="103365" y="45974"/>
                  </a:lnTo>
                  <a:lnTo>
                    <a:pt x="10502" y="45974"/>
                  </a:lnTo>
                  <a:lnTo>
                    <a:pt x="6781" y="45974"/>
                  </a:lnTo>
                  <a:lnTo>
                    <a:pt x="4102" y="44323"/>
                  </a:lnTo>
                  <a:lnTo>
                    <a:pt x="2463" y="40767"/>
                  </a:lnTo>
                  <a:lnTo>
                    <a:pt x="825" y="37211"/>
                  </a:lnTo>
                  <a:lnTo>
                    <a:pt x="0" y="31242"/>
                  </a:lnTo>
                  <a:lnTo>
                    <a:pt x="0" y="22733"/>
                  </a:lnTo>
                  <a:lnTo>
                    <a:pt x="0" y="14478"/>
                  </a:lnTo>
                  <a:lnTo>
                    <a:pt x="825" y="8636"/>
                  </a:lnTo>
                  <a:lnTo>
                    <a:pt x="2463" y="5207"/>
                  </a:lnTo>
                  <a:lnTo>
                    <a:pt x="4102" y="1778"/>
                  </a:lnTo>
                  <a:lnTo>
                    <a:pt x="6781" y="0"/>
                  </a:lnTo>
                  <a:lnTo>
                    <a:pt x="10502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03527" y="417448"/>
            <a:ext cx="2653030" cy="329565"/>
            <a:chOff x="1303527" y="417448"/>
            <a:chExt cx="2653030" cy="32956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8861" y="422782"/>
              <a:ext cx="2642108" cy="3185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43910" y="558926"/>
              <a:ext cx="97916" cy="14020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3527" y="417448"/>
              <a:ext cx="1844928" cy="32918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292094" y="426084"/>
              <a:ext cx="659130" cy="315595"/>
            </a:xfrm>
            <a:custGeom>
              <a:avLst/>
              <a:gdLst/>
              <a:ahLst/>
              <a:cxnLst/>
              <a:rect l="l" t="t" r="r" b="b"/>
              <a:pathLst>
                <a:path w="659129" h="315595">
                  <a:moveTo>
                    <a:pt x="394842" y="21209"/>
                  </a:moveTo>
                  <a:lnTo>
                    <a:pt x="539114" y="21209"/>
                  </a:lnTo>
                  <a:lnTo>
                    <a:pt x="540384" y="21209"/>
                  </a:lnTo>
                  <a:lnTo>
                    <a:pt x="541654" y="21589"/>
                  </a:lnTo>
                  <a:lnTo>
                    <a:pt x="542670" y="22351"/>
                  </a:lnTo>
                  <a:lnTo>
                    <a:pt x="543686" y="23113"/>
                  </a:lnTo>
                  <a:lnTo>
                    <a:pt x="544576" y="24384"/>
                  </a:lnTo>
                  <a:lnTo>
                    <a:pt x="545338" y="26288"/>
                  </a:lnTo>
                  <a:lnTo>
                    <a:pt x="546100" y="28066"/>
                  </a:lnTo>
                  <a:lnTo>
                    <a:pt x="546607" y="30479"/>
                  </a:lnTo>
                  <a:lnTo>
                    <a:pt x="546988" y="33400"/>
                  </a:lnTo>
                  <a:lnTo>
                    <a:pt x="547369" y="36322"/>
                  </a:lnTo>
                  <a:lnTo>
                    <a:pt x="547623" y="40004"/>
                  </a:lnTo>
                  <a:lnTo>
                    <a:pt x="547623" y="44450"/>
                  </a:lnTo>
                  <a:lnTo>
                    <a:pt x="547623" y="48640"/>
                  </a:lnTo>
                  <a:lnTo>
                    <a:pt x="547369" y="52197"/>
                  </a:lnTo>
                  <a:lnTo>
                    <a:pt x="546988" y="54990"/>
                  </a:lnTo>
                  <a:lnTo>
                    <a:pt x="546607" y="57912"/>
                  </a:lnTo>
                  <a:lnTo>
                    <a:pt x="546100" y="60325"/>
                  </a:lnTo>
                  <a:lnTo>
                    <a:pt x="545338" y="62102"/>
                  </a:lnTo>
                  <a:lnTo>
                    <a:pt x="544576" y="63880"/>
                  </a:lnTo>
                  <a:lnTo>
                    <a:pt x="543686" y="65150"/>
                  </a:lnTo>
                  <a:lnTo>
                    <a:pt x="542670" y="65912"/>
                  </a:lnTo>
                  <a:lnTo>
                    <a:pt x="541654" y="66801"/>
                  </a:lnTo>
                  <a:lnTo>
                    <a:pt x="540384" y="67182"/>
                  </a:lnTo>
                  <a:lnTo>
                    <a:pt x="539114" y="67182"/>
                  </a:lnTo>
                  <a:lnTo>
                    <a:pt x="435990" y="67182"/>
                  </a:lnTo>
                  <a:lnTo>
                    <a:pt x="435990" y="137794"/>
                  </a:lnTo>
                  <a:lnTo>
                    <a:pt x="523239" y="137794"/>
                  </a:lnTo>
                  <a:lnTo>
                    <a:pt x="524509" y="137794"/>
                  </a:lnTo>
                  <a:lnTo>
                    <a:pt x="531876" y="156082"/>
                  </a:lnTo>
                  <a:lnTo>
                    <a:pt x="531876" y="160274"/>
                  </a:lnTo>
                  <a:lnTo>
                    <a:pt x="531876" y="164591"/>
                  </a:lnTo>
                  <a:lnTo>
                    <a:pt x="529716" y="177800"/>
                  </a:lnTo>
                  <a:lnTo>
                    <a:pt x="528954" y="179577"/>
                  </a:lnTo>
                  <a:lnTo>
                    <a:pt x="528065" y="180720"/>
                  </a:lnTo>
                  <a:lnTo>
                    <a:pt x="526922" y="181482"/>
                  </a:lnTo>
                  <a:lnTo>
                    <a:pt x="525779" y="182244"/>
                  </a:lnTo>
                  <a:lnTo>
                    <a:pt x="524509" y="182625"/>
                  </a:lnTo>
                  <a:lnTo>
                    <a:pt x="523239" y="182625"/>
                  </a:lnTo>
                  <a:lnTo>
                    <a:pt x="435990" y="182625"/>
                  </a:lnTo>
                  <a:lnTo>
                    <a:pt x="435990" y="264160"/>
                  </a:lnTo>
                  <a:lnTo>
                    <a:pt x="540003" y="264160"/>
                  </a:lnTo>
                  <a:lnTo>
                    <a:pt x="541273" y="264160"/>
                  </a:lnTo>
                  <a:lnTo>
                    <a:pt x="546480" y="269239"/>
                  </a:lnTo>
                  <a:lnTo>
                    <a:pt x="547242" y="271017"/>
                  </a:lnTo>
                  <a:lnTo>
                    <a:pt x="547751" y="273430"/>
                  </a:lnTo>
                  <a:lnTo>
                    <a:pt x="548131" y="276225"/>
                  </a:lnTo>
                  <a:lnTo>
                    <a:pt x="548513" y="279145"/>
                  </a:lnTo>
                  <a:lnTo>
                    <a:pt x="548639" y="282828"/>
                  </a:lnTo>
                  <a:lnTo>
                    <a:pt x="548639" y="287147"/>
                  </a:lnTo>
                  <a:lnTo>
                    <a:pt x="548639" y="291464"/>
                  </a:lnTo>
                  <a:lnTo>
                    <a:pt x="548513" y="295020"/>
                  </a:lnTo>
                  <a:lnTo>
                    <a:pt x="548131" y="297941"/>
                  </a:lnTo>
                  <a:lnTo>
                    <a:pt x="547751" y="300863"/>
                  </a:lnTo>
                  <a:lnTo>
                    <a:pt x="547242" y="303149"/>
                  </a:lnTo>
                  <a:lnTo>
                    <a:pt x="546480" y="304926"/>
                  </a:lnTo>
                  <a:lnTo>
                    <a:pt x="545718" y="306704"/>
                  </a:lnTo>
                  <a:lnTo>
                    <a:pt x="544829" y="308101"/>
                  </a:lnTo>
                  <a:lnTo>
                    <a:pt x="543686" y="308863"/>
                  </a:lnTo>
                  <a:lnTo>
                    <a:pt x="542543" y="309625"/>
                  </a:lnTo>
                  <a:lnTo>
                    <a:pt x="541273" y="310134"/>
                  </a:lnTo>
                  <a:lnTo>
                    <a:pt x="540003" y="310134"/>
                  </a:lnTo>
                  <a:lnTo>
                    <a:pt x="394842" y="310134"/>
                  </a:lnTo>
                  <a:lnTo>
                    <a:pt x="390016" y="310134"/>
                  </a:lnTo>
                  <a:lnTo>
                    <a:pt x="385825" y="308610"/>
                  </a:lnTo>
                  <a:lnTo>
                    <a:pt x="382523" y="305688"/>
                  </a:lnTo>
                  <a:lnTo>
                    <a:pt x="379094" y="302894"/>
                  </a:lnTo>
                  <a:lnTo>
                    <a:pt x="377443" y="298068"/>
                  </a:lnTo>
                  <a:lnTo>
                    <a:pt x="377443" y="291591"/>
                  </a:lnTo>
                  <a:lnTo>
                    <a:pt x="377443" y="39750"/>
                  </a:lnTo>
                  <a:lnTo>
                    <a:pt x="377443" y="33147"/>
                  </a:lnTo>
                  <a:lnTo>
                    <a:pt x="379094" y="28448"/>
                  </a:lnTo>
                  <a:lnTo>
                    <a:pt x="382523" y="25526"/>
                  </a:lnTo>
                  <a:lnTo>
                    <a:pt x="385825" y="22605"/>
                  </a:lnTo>
                  <a:lnTo>
                    <a:pt x="390016" y="21209"/>
                  </a:lnTo>
                  <a:lnTo>
                    <a:pt x="394842" y="21209"/>
                  </a:lnTo>
                  <a:close/>
                </a:path>
                <a:path w="659129" h="315595">
                  <a:moveTo>
                    <a:pt x="629411" y="19938"/>
                  </a:moveTo>
                  <a:lnTo>
                    <a:pt x="635253" y="19938"/>
                  </a:lnTo>
                  <a:lnTo>
                    <a:pt x="639952" y="20065"/>
                  </a:lnTo>
                  <a:lnTo>
                    <a:pt x="643763" y="20574"/>
                  </a:lnTo>
                  <a:lnTo>
                    <a:pt x="647445" y="20954"/>
                  </a:lnTo>
                  <a:lnTo>
                    <a:pt x="650366" y="21589"/>
                  </a:lnTo>
                  <a:lnTo>
                    <a:pt x="652652" y="22351"/>
                  </a:lnTo>
                  <a:lnTo>
                    <a:pt x="654938" y="23113"/>
                  </a:lnTo>
                  <a:lnTo>
                    <a:pt x="656463" y="24002"/>
                  </a:lnTo>
                  <a:lnTo>
                    <a:pt x="657478" y="25273"/>
                  </a:lnTo>
                  <a:lnTo>
                    <a:pt x="658367" y="26415"/>
                  </a:lnTo>
                  <a:lnTo>
                    <a:pt x="658876" y="27812"/>
                  </a:lnTo>
                  <a:lnTo>
                    <a:pt x="658876" y="29210"/>
                  </a:lnTo>
                  <a:lnTo>
                    <a:pt x="658876" y="302005"/>
                  </a:lnTo>
                  <a:lnTo>
                    <a:pt x="658876" y="303529"/>
                  </a:lnTo>
                  <a:lnTo>
                    <a:pt x="658367" y="304926"/>
                  </a:lnTo>
                  <a:lnTo>
                    <a:pt x="657478" y="306069"/>
                  </a:lnTo>
                  <a:lnTo>
                    <a:pt x="656463" y="307213"/>
                  </a:lnTo>
                  <a:lnTo>
                    <a:pt x="654938" y="308228"/>
                  </a:lnTo>
                  <a:lnTo>
                    <a:pt x="652652" y="308990"/>
                  </a:lnTo>
                  <a:lnTo>
                    <a:pt x="650366" y="309752"/>
                  </a:lnTo>
                  <a:lnTo>
                    <a:pt x="647445" y="310261"/>
                  </a:lnTo>
                  <a:lnTo>
                    <a:pt x="643763" y="310768"/>
                  </a:lnTo>
                  <a:lnTo>
                    <a:pt x="639952" y="311150"/>
                  </a:lnTo>
                  <a:lnTo>
                    <a:pt x="635253" y="311403"/>
                  </a:lnTo>
                  <a:lnTo>
                    <a:pt x="629411" y="311403"/>
                  </a:lnTo>
                  <a:lnTo>
                    <a:pt x="623823" y="311403"/>
                  </a:lnTo>
                  <a:lnTo>
                    <a:pt x="601471" y="306069"/>
                  </a:lnTo>
                  <a:lnTo>
                    <a:pt x="600455" y="304926"/>
                  </a:lnTo>
                  <a:lnTo>
                    <a:pt x="599947" y="303529"/>
                  </a:lnTo>
                  <a:lnTo>
                    <a:pt x="599947" y="302005"/>
                  </a:lnTo>
                  <a:lnTo>
                    <a:pt x="599947" y="29210"/>
                  </a:lnTo>
                  <a:lnTo>
                    <a:pt x="599947" y="27812"/>
                  </a:lnTo>
                  <a:lnTo>
                    <a:pt x="600455" y="26415"/>
                  </a:lnTo>
                  <a:lnTo>
                    <a:pt x="601471" y="25273"/>
                  </a:lnTo>
                  <a:lnTo>
                    <a:pt x="602360" y="24002"/>
                  </a:lnTo>
                  <a:lnTo>
                    <a:pt x="604011" y="23113"/>
                  </a:lnTo>
                  <a:lnTo>
                    <a:pt x="606297" y="22351"/>
                  </a:lnTo>
                  <a:lnTo>
                    <a:pt x="608583" y="21589"/>
                  </a:lnTo>
                  <a:lnTo>
                    <a:pt x="611631" y="20954"/>
                  </a:lnTo>
                  <a:lnTo>
                    <a:pt x="615314" y="20574"/>
                  </a:lnTo>
                  <a:lnTo>
                    <a:pt x="619125" y="20065"/>
                  </a:lnTo>
                  <a:lnTo>
                    <a:pt x="623823" y="19938"/>
                  </a:lnTo>
                  <a:lnTo>
                    <a:pt x="629411" y="19938"/>
                  </a:lnTo>
                  <a:close/>
                </a:path>
                <a:path w="659129" h="315595">
                  <a:moveTo>
                    <a:pt x="172338" y="0"/>
                  </a:moveTo>
                  <a:lnTo>
                    <a:pt x="177800" y="0"/>
                  </a:lnTo>
                  <a:lnTo>
                    <a:pt x="182371" y="253"/>
                  </a:lnTo>
                  <a:lnTo>
                    <a:pt x="198881" y="5587"/>
                  </a:lnTo>
                  <a:lnTo>
                    <a:pt x="199770" y="6730"/>
                  </a:lnTo>
                  <a:lnTo>
                    <a:pt x="200278" y="8127"/>
                  </a:lnTo>
                  <a:lnTo>
                    <a:pt x="200278" y="9651"/>
                  </a:lnTo>
                  <a:lnTo>
                    <a:pt x="200278" y="302513"/>
                  </a:lnTo>
                  <a:lnTo>
                    <a:pt x="200278" y="304164"/>
                  </a:lnTo>
                  <a:lnTo>
                    <a:pt x="199897" y="305562"/>
                  </a:lnTo>
                  <a:lnTo>
                    <a:pt x="199135" y="306577"/>
                  </a:lnTo>
                  <a:lnTo>
                    <a:pt x="198373" y="307720"/>
                  </a:lnTo>
                  <a:lnTo>
                    <a:pt x="197103" y="308737"/>
                  </a:lnTo>
                  <a:lnTo>
                    <a:pt x="195325" y="309372"/>
                  </a:lnTo>
                  <a:lnTo>
                    <a:pt x="193547" y="310134"/>
                  </a:lnTo>
                  <a:lnTo>
                    <a:pt x="191134" y="310641"/>
                  </a:lnTo>
                  <a:lnTo>
                    <a:pt x="188086" y="311023"/>
                  </a:lnTo>
                  <a:lnTo>
                    <a:pt x="185038" y="311276"/>
                  </a:lnTo>
                  <a:lnTo>
                    <a:pt x="181228" y="311403"/>
                  </a:lnTo>
                  <a:lnTo>
                    <a:pt x="176783" y="311403"/>
                  </a:lnTo>
                  <a:lnTo>
                    <a:pt x="172084" y="311403"/>
                  </a:lnTo>
                  <a:lnTo>
                    <a:pt x="157987" y="309372"/>
                  </a:lnTo>
                  <a:lnTo>
                    <a:pt x="156082" y="308737"/>
                  </a:lnTo>
                  <a:lnTo>
                    <a:pt x="154812" y="307720"/>
                  </a:lnTo>
                  <a:lnTo>
                    <a:pt x="153923" y="306577"/>
                  </a:lnTo>
                  <a:lnTo>
                    <a:pt x="153161" y="305562"/>
                  </a:lnTo>
                  <a:lnTo>
                    <a:pt x="152653" y="304164"/>
                  </a:lnTo>
                  <a:lnTo>
                    <a:pt x="152653" y="302513"/>
                  </a:lnTo>
                  <a:lnTo>
                    <a:pt x="152653" y="280415"/>
                  </a:lnTo>
                  <a:lnTo>
                    <a:pt x="120395" y="306069"/>
                  </a:lnTo>
                  <a:lnTo>
                    <a:pt x="83057" y="315213"/>
                  </a:lnTo>
                  <a:lnTo>
                    <a:pt x="72080" y="314666"/>
                  </a:lnTo>
                  <a:lnTo>
                    <a:pt x="30273" y="296037"/>
                  </a:lnTo>
                  <a:lnTo>
                    <a:pt x="7046" y="257339"/>
                  </a:lnTo>
                  <a:lnTo>
                    <a:pt x="283" y="216521"/>
                  </a:lnTo>
                  <a:lnTo>
                    <a:pt x="0" y="205612"/>
                  </a:lnTo>
                  <a:lnTo>
                    <a:pt x="357" y="192686"/>
                  </a:lnTo>
                  <a:lnTo>
                    <a:pt x="8886" y="147669"/>
                  </a:lnTo>
                  <a:lnTo>
                    <a:pt x="28134" y="114645"/>
                  </a:lnTo>
                  <a:lnTo>
                    <a:pt x="67087" y="92678"/>
                  </a:lnTo>
                  <a:lnTo>
                    <a:pt x="87121" y="90677"/>
                  </a:lnTo>
                  <a:lnTo>
                    <a:pt x="95293" y="91104"/>
                  </a:lnTo>
                  <a:lnTo>
                    <a:pt x="130984" y="105870"/>
                  </a:lnTo>
                  <a:lnTo>
                    <a:pt x="144398" y="117475"/>
                  </a:lnTo>
                  <a:lnTo>
                    <a:pt x="144398" y="9651"/>
                  </a:lnTo>
                  <a:lnTo>
                    <a:pt x="144398" y="8127"/>
                  </a:lnTo>
                  <a:lnTo>
                    <a:pt x="144906" y="6730"/>
                  </a:lnTo>
                  <a:lnTo>
                    <a:pt x="145668" y="5587"/>
                  </a:lnTo>
                  <a:lnTo>
                    <a:pt x="146430" y="4444"/>
                  </a:lnTo>
                  <a:lnTo>
                    <a:pt x="166877" y="0"/>
                  </a:lnTo>
                  <a:lnTo>
                    <a:pt x="172338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20567" y="418337"/>
              <a:ext cx="99695" cy="14033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758105"/>
              </p:ext>
            </p:extLst>
          </p:nvPr>
        </p:nvGraphicFramePr>
        <p:xfrm>
          <a:off x="1295400" y="1816224"/>
          <a:ext cx="6326187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re 4"/>
          <p:cNvSpPr txBox="1">
            <a:spLocks/>
          </p:cNvSpPr>
          <p:nvPr/>
        </p:nvSpPr>
        <p:spPr bwMode="auto">
          <a:xfrm>
            <a:off x="1304925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fr-FR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Un effet indésirable peut se manifester par : 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23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46044F-23A8-422F-A244-AE70D44717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946044F-23A8-422F-A244-AE70D44717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4F5C4E-269C-4A32-8F28-E054BF4DA5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B4F5C4E-269C-4A32-8F28-E054BF4DA5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8B2DFE-CECD-4D71-BCE3-B0D1DA81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868B2DFE-CECD-4D71-BCE3-B0D1DA81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3235BD-EAEF-4292-A6B9-495D059AB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BE3235BD-EAEF-4292-A6B9-495D059AB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9EB0E6-789E-4DD2-B2B3-E668285552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6F9EB0E6-789E-4DD2-B2B3-E668285552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02CCA9-9846-45D6-9A34-6AFF9A6AF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E002CCA9-9846-45D6-9A34-6AFF9A6AF1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847725" y="274638"/>
            <a:ext cx="6316662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CAUSES DES EI</a:t>
            </a:r>
          </a:p>
        </p:txBody>
      </p:sp>
      <p:graphicFrame>
        <p:nvGraphicFramePr>
          <p:cNvPr id="3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413375"/>
              </p:ext>
            </p:extLst>
          </p:nvPr>
        </p:nvGraphicFramePr>
        <p:xfrm>
          <a:off x="838200" y="1600200"/>
          <a:ext cx="6326187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764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53463" y="548766"/>
            <a:ext cx="232410" cy="367665"/>
            <a:chOff x="1553463" y="548766"/>
            <a:chExt cx="232410" cy="367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8797" y="554100"/>
              <a:ext cx="221488" cy="35674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58797" y="554100"/>
              <a:ext cx="221615" cy="356870"/>
            </a:xfrm>
            <a:custGeom>
              <a:avLst/>
              <a:gdLst/>
              <a:ahLst/>
              <a:cxnLst/>
              <a:rect l="l" t="t" r="r" b="b"/>
              <a:pathLst>
                <a:path w="221614" h="356869">
                  <a:moveTo>
                    <a:pt x="185420" y="0"/>
                  </a:moveTo>
                  <a:lnTo>
                    <a:pt x="192532" y="0"/>
                  </a:lnTo>
                  <a:lnTo>
                    <a:pt x="198247" y="253"/>
                  </a:lnTo>
                  <a:lnTo>
                    <a:pt x="202819" y="888"/>
                  </a:lnTo>
                  <a:lnTo>
                    <a:pt x="207390" y="1397"/>
                  </a:lnTo>
                  <a:lnTo>
                    <a:pt x="211074" y="2159"/>
                  </a:lnTo>
                  <a:lnTo>
                    <a:pt x="213740" y="3048"/>
                  </a:lnTo>
                  <a:lnTo>
                    <a:pt x="216534" y="3937"/>
                  </a:lnTo>
                  <a:lnTo>
                    <a:pt x="218440" y="5079"/>
                  </a:lnTo>
                  <a:lnTo>
                    <a:pt x="219709" y="6603"/>
                  </a:lnTo>
                  <a:lnTo>
                    <a:pt x="220853" y="8000"/>
                  </a:lnTo>
                  <a:lnTo>
                    <a:pt x="221488" y="9651"/>
                  </a:lnTo>
                  <a:lnTo>
                    <a:pt x="221488" y="11557"/>
                  </a:lnTo>
                  <a:lnTo>
                    <a:pt x="221488" y="345186"/>
                  </a:lnTo>
                  <a:lnTo>
                    <a:pt x="221488" y="347090"/>
                  </a:lnTo>
                  <a:lnTo>
                    <a:pt x="220853" y="348741"/>
                  </a:lnTo>
                  <a:lnTo>
                    <a:pt x="219709" y="350138"/>
                  </a:lnTo>
                  <a:lnTo>
                    <a:pt x="218440" y="351536"/>
                  </a:lnTo>
                  <a:lnTo>
                    <a:pt x="216534" y="352806"/>
                  </a:lnTo>
                  <a:lnTo>
                    <a:pt x="213740" y="353695"/>
                  </a:lnTo>
                  <a:lnTo>
                    <a:pt x="211074" y="354584"/>
                  </a:lnTo>
                  <a:lnTo>
                    <a:pt x="207390" y="355346"/>
                  </a:lnTo>
                  <a:lnTo>
                    <a:pt x="202819" y="355853"/>
                  </a:lnTo>
                  <a:lnTo>
                    <a:pt x="198247" y="356362"/>
                  </a:lnTo>
                  <a:lnTo>
                    <a:pt x="192532" y="356743"/>
                  </a:lnTo>
                  <a:lnTo>
                    <a:pt x="185420" y="356743"/>
                  </a:lnTo>
                  <a:lnTo>
                    <a:pt x="178434" y="356743"/>
                  </a:lnTo>
                  <a:lnTo>
                    <a:pt x="149352" y="347090"/>
                  </a:lnTo>
                  <a:lnTo>
                    <a:pt x="149352" y="345186"/>
                  </a:lnTo>
                  <a:lnTo>
                    <a:pt x="149352" y="11557"/>
                  </a:lnTo>
                  <a:lnTo>
                    <a:pt x="149352" y="9651"/>
                  </a:lnTo>
                  <a:lnTo>
                    <a:pt x="149987" y="8000"/>
                  </a:lnTo>
                  <a:lnTo>
                    <a:pt x="151129" y="6603"/>
                  </a:lnTo>
                  <a:lnTo>
                    <a:pt x="152272" y="5079"/>
                  </a:lnTo>
                  <a:lnTo>
                    <a:pt x="154304" y="3937"/>
                  </a:lnTo>
                  <a:lnTo>
                    <a:pt x="157099" y="3048"/>
                  </a:lnTo>
                  <a:lnTo>
                    <a:pt x="159893" y="2159"/>
                  </a:lnTo>
                  <a:lnTo>
                    <a:pt x="163576" y="1397"/>
                  </a:lnTo>
                  <a:lnTo>
                    <a:pt x="168147" y="888"/>
                  </a:lnTo>
                  <a:lnTo>
                    <a:pt x="172720" y="253"/>
                  </a:lnTo>
                  <a:lnTo>
                    <a:pt x="178434" y="0"/>
                  </a:lnTo>
                  <a:lnTo>
                    <a:pt x="185420" y="0"/>
                  </a:lnTo>
                  <a:close/>
                </a:path>
                <a:path w="221614" h="356869">
                  <a:moveTo>
                    <a:pt x="36068" y="0"/>
                  </a:moveTo>
                  <a:lnTo>
                    <a:pt x="43180" y="0"/>
                  </a:lnTo>
                  <a:lnTo>
                    <a:pt x="48895" y="253"/>
                  </a:lnTo>
                  <a:lnTo>
                    <a:pt x="53467" y="888"/>
                  </a:lnTo>
                  <a:lnTo>
                    <a:pt x="58039" y="1397"/>
                  </a:lnTo>
                  <a:lnTo>
                    <a:pt x="61721" y="2159"/>
                  </a:lnTo>
                  <a:lnTo>
                    <a:pt x="64389" y="3048"/>
                  </a:lnTo>
                  <a:lnTo>
                    <a:pt x="67183" y="3937"/>
                  </a:lnTo>
                  <a:lnTo>
                    <a:pt x="69088" y="5079"/>
                  </a:lnTo>
                  <a:lnTo>
                    <a:pt x="70358" y="6603"/>
                  </a:lnTo>
                  <a:lnTo>
                    <a:pt x="71501" y="8000"/>
                  </a:lnTo>
                  <a:lnTo>
                    <a:pt x="72135" y="9651"/>
                  </a:lnTo>
                  <a:lnTo>
                    <a:pt x="72135" y="11557"/>
                  </a:lnTo>
                  <a:lnTo>
                    <a:pt x="72135" y="345186"/>
                  </a:lnTo>
                  <a:lnTo>
                    <a:pt x="72135" y="347090"/>
                  </a:lnTo>
                  <a:lnTo>
                    <a:pt x="71501" y="348741"/>
                  </a:lnTo>
                  <a:lnTo>
                    <a:pt x="70358" y="350138"/>
                  </a:lnTo>
                  <a:lnTo>
                    <a:pt x="69088" y="351536"/>
                  </a:lnTo>
                  <a:lnTo>
                    <a:pt x="67183" y="352806"/>
                  </a:lnTo>
                  <a:lnTo>
                    <a:pt x="64389" y="353695"/>
                  </a:lnTo>
                  <a:lnTo>
                    <a:pt x="61721" y="354584"/>
                  </a:lnTo>
                  <a:lnTo>
                    <a:pt x="58039" y="355346"/>
                  </a:lnTo>
                  <a:lnTo>
                    <a:pt x="53467" y="355853"/>
                  </a:lnTo>
                  <a:lnTo>
                    <a:pt x="48895" y="356362"/>
                  </a:lnTo>
                  <a:lnTo>
                    <a:pt x="43180" y="356743"/>
                  </a:lnTo>
                  <a:lnTo>
                    <a:pt x="36068" y="356743"/>
                  </a:lnTo>
                  <a:lnTo>
                    <a:pt x="29083" y="356743"/>
                  </a:lnTo>
                  <a:lnTo>
                    <a:pt x="0" y="347090"/>
                  </a:lnTo>
                  <a:lnTo>
                    <a:pt x="0" y="345186"/>
                  </a:lnTo>
                  <a:lnTo>
                    <a:pt x="0" y="11557"/>
                  </a:lnTo>
                  <a:lnTo>
                    <a:pt x="0" y="9651"/>
                  </a:lnTo>
                  <a:lnTo>
                    <a:pt x="635" y="8000"/>
                  </a:lnTo>
                  <a:lnTo>
                    <a:pt x="1778" y="6603"/>
                  </a:lnTo>
                  <a:lnTo>
                    <a:pt x="2921" y="5079"/>
                  </a:lnTo>
                  <a:lnTo>
                    <a:pt x="4953" y="3937"/>
                  </a:lnTo>
                  <a:lnTo>
                    <a:pt x="7746" y="3048"/>
                  </a:lnTo>
                  <a:lnTo>
                    <a:pt x="10540" y="2159"/>
                  </a:lnTo>
                  <a:lnTo>
                    <a:pt x="14224" y="1397"/>
                  </a:lnTo>
                  <a:lnTo>
                    <a:pt x="18796" y="888"/>
                  </a:lnTo>
                  <a:lnTo>
                    <a:pt x="23368" y="253"/>
                  </a:lnTo>
                  <a:lnTo>
                    <a:pt x="29083" y="0"/>
                  </a:lnTo>
                  <a:lnTo>
                    <a:pt x="36068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829816" y="738631"/>
            <a:ext cx="149860" cy="67310"/>
            <a:chOff x="1829816" y="738631"/>
            <a:chExt cx="149860" cy="6731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5150" y="743965"/>
              <a:ext cx="138937" cy="5626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29816" y="738631"/>
              <a:ext cx="149605" cy="66929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2133980" y="521462"/>
            <a:ext cx="2995295" cy="399415"/>
            <a:chOff x="2133980" y="521462"/>
            <a:chExt cx="2995295" cy="39941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9314" y="526796"/>
              <a:ext cx="2984119" cy="3886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31693" y="791083"/>
              <a:ext cx="98678" cy="8102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890770" y="640715"/>
              <a:ext cx="233045" cy="270510"/>
            </a:xfrm>
            <a:custGeom>
              <a:avLst/>
              <a:gdLst/>
              <a:ahLst/>
              <a:cxnLst/>
              <a:rect l="l" t="t" r="r" b="b"/>
              <a:pathLst>
                <a:path w="233045" h="270509">
                  <a:moveTo>
                    <a:pt x="143382" y="0"/>
                  </a:moveTo>
                  <a:lnTo>
                    <a:pt x="185292" y="8127"/>
                  </a:lnTo>
                  <a:lnTo>
                    <a:pt x="217731" y="37762"/>
                  </a:lnTo>
                  <a:lnTo>
                    <a:pt x="231505" y="84137"/>
                  </a:lnTo>
                  <a:lnTo>
                    <a:pt x="232663" y="108712"/>
                  </a:lnTo>
                  <a:lnTo>
                    <a:pt x="232663" y="259207"/>
                  </a:lnTo>
                  <a:lnTo>
                    <a:pt x="232663" y="260985"/>
                  </a:lnTo>
                  <a:lnTo>
                    <a:pt x="225551" y="267335"/>
                  </a:lnTo>
                  <a:lnTo>
                    <a:pt x="223012" y="268224"/>
                  </a:lnTo>
                  <a:lnTo>
                    <a:pt x="219455" y="268986"/>
                  </a:lnTo>
                  <a:lnTo>
                    <a:pt x="215010" y="269367"/>
                  </a:lnTo>
                  <a:lnTo>
                    <a:pt x="210565" y="269875"/>
                  </a:lnTo>
                  <a:lnTo>
                    <a:pt x="205104" y="270129"/>
                  </a:lnTo>
                  <a:lnTo>
                    <a:pt x="198500" y="270129"/>
                  </a:lnTo>
                  <a:lnTo>
                    <a:pt x="191769" y="270129"/>
                  </a:lnTo>
                  <a:lnTo>
                    <a:pt x="186181" y="269875"/>
                  </a:lnTo>
                  <a:lnTo>
                    <a:pt x="181737" y="269367"/>
                  </a:lnTo>
                  <a:lnTo>
                    <a:pt x="177291" y="268986"/>
                  </a:lnTo>
                  <a:lnTo>
                    <a:pt x="173735" y="268224"/>
                  </a:lnTo>
                  <a:lnTo>
                    <a:pt x="171195" y="267335"/>
                  </a:lnTo>
                  <a:lnTo>
                    <a:pt x="168655" y="266446"/>
                  </a:lnTo>
                  <a:lnTo>
                    <a:pt x="166750" y="265302"/>
                  </a:lnTo>
                  <a:lnTo>
                    <a:pt x="165734" y="263906"/>
                  </a:lnTo>
                  <a:lnTo>
                    <a:pt x="164591" y="262509"/>
                  </a:lnTo>
                  <a:lnTo>
                    <a:pt x="164083" y="260985"/>
                  </a:lnTo>
                  <a:lnTo>
                    <a:pt x="164083" y="259207"/>
                  </a:lnTo>
                  <a:lnTo>
                    <a:pt x="164083" y="120142"/>
                  </a:lnTo>
                  <a:lnTo>
                    <a:pt x="157225" y="79756"/>
                  </a:lnTo>
                  <a:lnTo>
                    <a:pt x="153924" y="74930"/>
                  </a:lnTo>
                  <a:lnTo>
                    <a:pt x="150749" y="70104"/>
                  </a:lnTo>
                  <a:lnTo>
                    <a:pt x="146430" y="66421"/>
                  </a:lnTo>
                  <a:lnTo>
                    <a:pt x="141224" y="63754"/>
                  </a:lnTo>
                  <a:lnTo>
                    <a:pt x="136143" y="61087"/>
                  </a:lnTo>
                  <a:lnTo>
                    <a:pt x="130047" y="59817"/>
                  </a:lnTo>
                  <a:lnTo>
                    <a:pt x="123062" y="59817"/>
                  </a:lnTo>
                  <a:lnTo>
                    <a:pt x="82962" y="81057"/>
                  </a:lnTo>
                  <a:lnTo>
                    <a:pt x="68706" y="97155"/>
                  </a:lnTo>
                  <a:lnTo>
                    <a:pt x="68706" y="259207"/>
                  </a:lnTo>
                  <a:lnTo>
                    <a:pt x="68706" y="260985"/>
                  </a:lnTo>
                  <a:lnTo>
                    <a:pt x="51053" y="269367"/>
                  </a:lnTo>
                  <a:lnTo>
                    <a:pt x="46608" y="269875"/>
                  </a:lnTo>
                  <a:lnTo>
                    <a:pt x="41147" y="270129"/>
                  </a:lnTo>
                  <a:lnTo>
                    <a:pt x="34416" y="270129"/>
                  </a:lnTo>
                  <a:lnTo>
                    <a:pt x="27558" y="270129"/>
                  </a:lnTo>
                  <a:lnTo>
                    <a:pt x="22097" y="269875"/>
                  </a:lnTo>
                  <a:lnTo>
                    <a:pt x="17652" y="269367"/>
                  </a:lnTo>
                  <a:lnTo>
                    <a:pt x="13334" y="268986"/>
                  </a:lnTo>
                  <a:lnTo>
                    <a:pt x="9778" y="268224"/>
                  </a:lnTo>
                  <a:lnTo>
                    <a:pt x="7238" y="267335"/>
                  </a:lnTo>
                  <a:lnTo>
                    <a:pt x="4571" y="266446"/>
                  </a:lnTo>
                  <a:lnTo>
                    <a:pt x="2666" y="265302"/>
                  </a:lnTo>
                  <a:lnTo>
                    <a:pt x="1524" y="263906"/>
                  </a:lnTo>
                  <a:lnTo>
                    <a:pt x="507" y="262509"/>
                  </a:lnTo>
                  <a:lnTo>
                    <a:pt x="0" y="260985"/>
                  </a:lnTo>
                  <a:lnTo>
                    <a:pt x="0" y="259207"/>
                  </a:lnTo>
                  <a:lnTo>
                    <a:pt x="0" y="15494"/>
                  </a:lnTo>
                  <a:lnTo>
                    <a:pt x="0" y="13715"/>
                  </a:lnTo>
                  <a:lnTo>
                    <a:pt x="380" y="12192"/>
                  </a:lnTo>
                  <a:lnTo>
                    <a:pt x="15366" y="5334"/>
                  </a:lnTo>
                  <a:lnTo>
                    <a:pt x="19050" y="4825"/>
                  </a:lnTo>
                  <a:lnTo>
                    <a:pt x="23749" y="4572"/>
                  </a:lnTo>
                  <a:lnTo>
                    <a:pt x="29463" y="4572"/>
                  </a:lnTo>
                  <a:lnTo>
                    <a:pt x="35305" y="4572"/>
                  </a:lnTo>
                  <a:lnTo>
                    <a:pt x="40131" y="4825"/>
                  </a:lnTo>
                  <a:lnTo>
                    <a:pt x="43941" y="5334"/>
                  </a:lnTo>
                  <a:lnTo>
                    <a:pt x="47751" y="5714"/>
                  </a:lnTo>
                  <a:lnTo>
                    <a:pt x="57276" y="10795"/>
                  </a:lnTo>
                  <a:lnTo>
                    <a:pt x="58165" y="12192"/>
                  </a:lnTo>
                  <a:lnTo>
                    <a:pt x="58674" y="13715"/>
                  </a:lnTo>
                  <a:lnTo>
                    <a:pt x="58674" y="15494"/>
                  </a:lnTo>
                  <a:lnTo>
                    <a:pt x="58674" y="43687"/>
                  </a:lnTo>
                  <a:lnTo>
                    <a:pt x="89392" y="17041"/>
                  </a:lnTo>
                  <a:lnTo>
                    <a:pt x="132147" y="688"/>
                  </a:lnTo>
                  <a:lnTo>
                    <a:pt x="143382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40989" y="521462"/>
              <a:ext cx="2001139" cy="3992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39314" y="528955"/>
              <a:ext cx="653415" cy="386715"/>
            </a:xfrm>
            <a:custGeom>
              <a:avLst/>
              <a:gdLst/>
              <a:ahLst/>
              <a:cxnLst/>
              <a:rect l="l" t="t" r="r" b="b"/>
              <a:pathLst>
                <a:path w="653414" h="386715">
                  <a:moveTo>
                    <a:pt x="545592" y="111760"/>
                  </a:moveTo>
                  <a:lnTo>
                    <a:pt x="583900" y="114921"/>
                  </a:lnTo>
                  <a:lnTo>
                    <a:pt x="620992" y="129117"/>
                  </a:lnTo>
                  <a:lnTo>
                    <a:pt x="647192" y="164465"/>
                  </a:lnTo>
                  <a:lnTo>
                    <a:pt x="653161" y="207899"/>
                  </a:lnTo>
                  <a:lnTo>
                    <a:pt x="653161" y="371729"/>
                  </a:lnTo>
                  <a:lnTo>
                    <a:pt x="653161" y="374269"/>
                  </a:lnTo>
                  <a:lnTo>
                    <a:pt x="652272" y="376300"/>
                  </a:lnTo>
                  <a:lnTo>
                    <a:pt x="650367" y="377698"/>
                  </a:lnTo>
                  <a:lnTo>
                    <a:pt x="648589" y="379222"/>
                  </a:lnTo>
                  <a:lnTo>
                    <a:pt x="645668" y="380238"/>
                  </a:lnTo>
                  <a:lnTo>
                    <a:pt x="641858" y="380873"/>
                  </a:lnTo>
                  <a:lnTo>
                    <a:pt x="637921" y="381508"/>
                  </a:lnTo>
                  <a:lnTo>
                    <a:pt x="632079" y="381889"/>
                  </a:lnTo>
                  <a:lnTo>
                    <a:pt x="624459" y="381889"/>
                  </a:lnTo>
                  <a:lnTo>
                    <a:pt x="616331" y="381889"/>
                  </a:lnTo>
                  <a:lnTo>
                    <a:pt x="598678" y="377698"/>
                  </a:lnTo>
                  <a:lnTo>
                    <a:pt x="597154" y="376300"/>
                  </a:lnTo>
                  <a:lnTo>
                    <a:pt x="596392" y="374269"/>
                  </a:lnTo>
                  <a:lnTo>
                    <a:pt x="596392" y="371729"/>
                  </a:lnTo>
                  <a:lnTo>
                    <a:pt x="596392" y="352298"/>
                  </a:lnTo>
                  <a:lnTo>
                    <a:pt x="562102" y="377444"/>
                  </a:lnTo>
                  <a:lnTo>
                    <a:pt x="519303" y="386461"/>
                  </a:lnTo>
                  <a:lnTo>
                    <a:pt x="509799" y="386149"/>
                  </a:lnTo>
                  <a:lnTo>
                    <a:pt x="468503" y="375126"/>
                  </a:lnTo>
                  <a:lnTo>
                    <a:pt x="440725" y="348803"/>
                  </a:lnTo>
                  <a:lnTo>
                    <a:pt x="430530" y="307340"/>
                  </a:lnTo>
                  <a:lnTo>
                    <a:pt x="431053" y="297027"/>
                  </a:lnTo>
                  <a:lnTo>
                    <a:pt x="449310" y="255968"/>
                  </a:lnTo>
                  <a:lnTo>
                    <a:pt x="482266" y="235410"/>
                  </a:lnTo>
                  <a:lnTo>
                    <a:pt x="531399" y="225520"/>
                  </a:lnTo>
                  <a:lnTo>
                    <a:pt x="561975" y="224282"/>
                  </a:lnTo>
                  <a:lnTo>
                    <a:pt x="585724" y="224282"/>
                  </a:lnTo>
                  <a:lnTo>
                    <a:pt x="585724" y="209550"/>
                  </a:lnTo>
                  <a:lnTo>
                    <a:pt x="585724" y="201930"/>
                  </a:lnTo>
                  <a:lnTo>
                    <a:pt x="584962" y="195199"/>
                  </a:lnTo>
                  <a:lnTo>
                    <a:pt x="583311" y="189484"/>
                  </a:lnTo>
                  <a:lnTo>
                    <a:pt x="581787" y="183769"/>
                  </a:lnTo>
                  <a:lnTo>
                    <a:pt x="579247" y="178943"/>
                  </a:lnTo>
                  <a:lnTo>
                    <a:pt x="575691" y="175133"/>
                  </a:lnTo>
                  <a:lnTo>
                    <a:pt x="572135" y="171323"/>
                  </a:lnTo>
                  <a:lnTo>
                    <a:pt x="567436" y="168402"/>
                  </a:lnTo>
                  <a:lnTo>
                    <a:pt x="561467" y="166624"/>
                  </a:lnTo>
                  <a:lnTo>
                    <a:pt x="555625" y="164846"/>
                  </a:lnTo>
                  <a:lnTo>
                    <a:pt x="548259" y="163957"/>
                  </a:lnTo>
                  <a:lnTo>
                    <a:pt x="539496" y="163957"/>
                  </a:lnTo>
                  <a:lnTo>
                    <a:pt x="499745" y="170307"/>
                  </a:lnTo>
                  <a:lnTo>
                    <a:pt x="467614" y="184658"/>
                  </a:lnTo>
                  <a:lnTo>
                    <a:pt x="462915" y="187198"/>
                  </a:lnTo>
                  <a:lnTo>
                    <a:pt x="459105" y="188468"/>
                  </a:lnTo>
                  <a:lnTo>
                    <a:pt x="456184" y="188468"/>
                  </a:lnTo>
                  <a:lnTo>
                    <a:pt x="454279" y="188468"/>
                  </a:lnTo>
                  <a:lnTo>
                    <a:pt x="452501" y="187833"/>
                  </a:lnTo>
                  <a:lnTo>
                    <a:pt x="450977" y="186562"/>
                  </a:lnTo>
                  <a:lnTo>
                    <a:pt x="449326" y="185293"/>
                  </a:lnTo>
                  <a:lnTo>
                    <a:pt x="444754" y="172339"/>
                  </a:lnTo>
                  <a:lnTo>
                    <a:pt x="444246" y="168910"/>
                  </a:lnTo>
                  <a:lnTo>
                    <a:pt x="443992" y="165100"/>
                  </a:lnTo>
                  <a:lnTo>
                    <a:pt x="443992" y="160909"/>
                  </a:lnTo>
                  <a:lnTo>
                    <a:pt x="443992" y="155321"/>
                  </a:lnTo>
                  <a:lnTo>
                    <a:pt x="450469" y="138684"/>
                  </a:lnTo>
                  <a:lnTo>
                    <a:pt x="453009" y="136017"/>
                  </a:lnTo>
                  <a:lnTo>
                    <a:pt x="457454" y="133096"/>
                  </a:lnTo>
                  <a:lnTo>
                    <a:pt x="463931" y="129921"/>
                  </a:lnTo>
                  <a:lnTo>
                    <a:pt x="470281" y="126746"/>
                  </a:lnTo>
                  <a:lnTo>
                    <a:pt x="506821" y="115708"/>
                  </a:lnTo>
                  <a:lnTo>
                    <a:pt x="537565" y="111924"/>
                  </a:lnTo>
                  <a:lnTo>
                    <a:pt x="545592" y="111760"/>
                  </a:lnTo>
                  <a:close/>
                </a:path>
                <a:path w="653414" h="386715">
                  <a:moveTo>
                    <a:pt x="163830" y="21082"/>
                  </a:moveTo>
                  <a:lnTo>
                    <a:pt x="205311" y="26352"/>
                  </a:lnTo>
                  <a:lnTo>
                    <a:pt x="238379" y="39116"/>
                  </a:lnTo>
                  <a:lnTo>
                    <a:pt x="244602" y="42545"/>
                  </a:lnTo>
                  <a:lnTo>
                    <a:pt x="248920" y="45466"/>
                  </a:lnTo>
                  <a:lnTo>
                    <a:pt x="251333" y="48006"/>
                  </a:lnTo>
                  <a:lnTo>
                    <a:pt x="253746" y="50419"/>
                  </a:lnTo>
                  <a:lnTo>
                    <a:pt x="255524" y="52450"/>
                  </a:lnTo>
                  <a:lnTo>
                    <a:pt x="256412" y="54102"/>
                  </a:lnTo>
                  <a:lnTo>
                    <a:pt x="257302" y="55753"/>
                  </a:lnTo>
                  <a:lnTo>
                    <a:pt x="258064" y="57912"/>
                  </a:lnTo>
                  <a:lnTo>
                    <a:pt x="258572" y="60452"/>
                  </a:lnTo>
                  <a:lnTo>
                    <a:pt x="259080" y="62992"/>
                  </a:lnTo>
                  <a:lnTo>
                    <a:pt x="259461" y="65912"/>
                  </a:lnTo>
                  <a:lnTo>
                    <a:pt x="259842" y="69469"/>
                  </a:lnTo>
                  <a:lnTo>
                    <a:pt x="260096" y="72898"/>
                  </a:lnTo>
                  <a:lnTo>
                    <a:pt x="260223" y="77216"/>
                  </a:lnTo>
                  <a:lnTo>
                    <a:pt x="260223" y="82296"/>
                  </a:lnTo>
                  <a:lnTo>
                    <a:pt x="260223" y="87757"/>
                  </a:lnTo>
                  <a:lnTo>
                    <a:pt x="257683" y="105410"/>
                  </a:lnTo>
                  <a:lnTo>
                    <a:pt x="256794" y="107823"/>
                  </a:lnTo>
                  <a:lnTo>
                    <a:pt x="255778" y="109600"/>
                  </a:lnTo>
                  <a:lnTo>
                    <a:pt x="254508" y="110617"/>
                  </a:lnTo>
                  <a:lnTo>
                    <a:pt x="253237" y="111760"/>
                  </a:lnTo>
                  <a:lnTo>
                    <a:pt x="251714" y="112268"/>
                  </a:lnTo>
                  <a:lnTo>
                    <a:pt x="250062" y="112268"/>
                  </a:lnTo>
                  <a:lnTo>
                    <a:pt x="247396" y="112268"/>
                  </a:lnTo>
                  <a:lnTo>
                    <a:pt x="243967" y="110744"/>
                  </a:lnTo>
                  <a:lnTo>
                    <a:pt x="239776" y="107569"/>
                  </a:lnTo>
                  <a:lnTo>
                    <a:pt x="235585" y="104267"/>
                  </a:lnTo>
                  <a:lnTo>
                    <a:pt x="230124" y="100837"/>
                  </a:lnTo>
                  <a:lnTo>
                    <a:pt x="192504" y="84139"/>
                  </a:lnTo>
                  <a:lnTo>
                    <a:pt x="166751" y="81407"/>
                  </a:lnTo>
                  <a:lnTo>
                    <a:pt x="156539" y="81952"/>
                  </a:lnTo>
                  <a:lnTo>
                    <a:pt x="113950" y="100488"/>
                  </a:lnTo>
                  <a:lnTo>
                    <a:pt x="90900" y="132254"/>
                  </a:lnTo>
                  <a:lnTo>
                    <a:pt x="78993" y="177387"/>
                  </a:lnTo>
                  <a:lnTo>
                    <a:pt x="77470" y="204343"/>
                  </a:lnTo>
                  <a:lnTo>
                    <a:pt x="77874" y="219366"/>
                  </a:lnTo>
                  <a:lnTo>
                    <a:pt x="83947" y="258318"/>
                  </a:lnTo>
                  <a:lnTo>
                    <a:pt x="102235" y="295783"/>
                  </a:lnTo>
                  <a:lnTo>
                    <a:pt x="139580" y="320921"/>
                  </a:lnTo>
                  <a:lnTo>
                    <a:pt x="168656" y="324993"/>
                  </a:lnTo>
                  <a:lnTo>
                    <a:pt x="177942" y="324727"/>
                  </a:lnTo>
                  <a:lnTo>
                    <a:pt x="220412" y="313207"/>
                  </a:lnTo>
                  <a:lnTo>
                    <a:pt x="242062" y="300736"/>
                  </a:lnTo>
                  <a:lnTo>
                    <a:pt x="246380" y="297815"/>
                  </a:lnTo>
                  <a:lnTo>
                    <a:pt x="249682" y="296418"/>
                  </a:lnTo>
                  <a:lnTo>
                    <a:pt x="251968" y="296418"/>
                  </a:lnTo>
                  <a:lnTo>
                    <a:pt x="253873" y="296418"/>
                  </a:lnTo>
                  <a:lnTo>
                    <a:pt x="259080" y="301879"/>
                  </a:lnTo>
                  <a:lnTo>
                    <a:pt x="259842" y="304038"/>
                  </a:lnTo>
                  <a:lnTo>
                    <a:pt x="260350" y="307086"/>
                  </a:lnTo>
                  <a:lnTo>
                    <a:pt x="260731" y="311023"/>
                  </a:lnTo>
                  <a:lnTo>
                    <a:pt x="261112" y="314833"/>
                  </a:lnTo>
                  <a:lnTo>
                    <a:pt x="261239" y="320167"/>
                  </a:lnTo>
                  <a:lnTo>
                    <a:pt x="261239" y="326644"/>
                  </a:lnTo>
                  <a:lnTo>
                    <a:pt x="261239" y="331216"/>
                  </a:lnTo>
                  <a:lnTo>
                    <a:pt x="257429" y="352298"/>
                  </a:lnTo>
                  <a:lnTo>
                    <a:pt x="256540" y="353949"/>
                  </a:lnTo>
                  <a:lnTo>
                    <a:pt x="255143" y="355854"/>
                  </a:lnTo>
                  <a:lnTo>
                    <a:pt x="253111" y="357886"/>
                  </a:lnTo>
                  <a:lnTo>
                    <a:pt x="251079" y="360045"/>
                  </a:lnTo>
                  <a:lnTo>
                    <a:pt x="214044" y="377582"/>
                  </a:lnTo>
                  <a:lnTo>
                    <a:pt x="175418" y="385190"/>
                  </a:lnTo>
                  <a:lnTo>
                    <a:pt x="157480" y="385953"/>
                  </a:lnTo>
                  <a:lnTo>
                    <a:pt x="139811" y="385242"/>
                  </a:lnTo>
                  <a:lnTo>
                    <a:pt x="91948" y="374777"/>
                  </a:lnTo>
                  <a:lnTo>
                    <a:pt x="53050" y="351702"/>
                  </a:lnTo>
                  <a:lnTo>
                    <a:pt x="24177" y="316261"/>
                  </a:lnTo>
                  <a:lnTo>
                    <a:pt x="6107" y="268392"/>
                  </a:lnTo>
                  <a:lnTo>
                    <a:pt x="670" y="229582"/>
                  </a:lnTo>
                  <a:lnTo>
                    <a:pt x="0" y="208153"/>
                  </a:lnTo>
                  <a:lnTo>
                    <a:pt x="740" y="186221"/>
                  </a:lnTo>
                  <a:lnTo>
                    <a:pt x="6697" y="146216"/>
                  </a:lnTo>
                  <a:lnTo>
                    <a:pt x="26336" y="95948"/>
                  </a:lnTo>
                  <a:lnTo>
                    <a:pt x="56901" y="58279"/>
                  </a:lnTo>
                  <a:lnTo>
                    <a:pt x="97282" y="33400"/>
                  </a:lnTo>
                  <a:lnTo>
                    <a:pt x="146038" y="21845"/>
                  </a:lnTo>
                  <a:lnTo>
                    <a:pt x="163830" y="21082"/>
                  </a:lnTo>
                  <a:close/>
                </a:path>
                <a:path w="653414" h="386715">
                  <a:moveTo>
                    <a:pt x="342900" y="0"/>
                  </a:moveTo>
                  <a:lnTo>
                    <a:pt x="349631" y="0"/>
                  </a:lnTo>
                  <a:lnTo>
                    <a:pt x="355092" y="381"/>
                  </a:lnTo>
                  <a:lnTo>
                    <a:pt x="377190" y="10033"/>
                  </a:lnTo>
                  <a:lnTo>
                    <a:pt x="377190" y="11811"/>
                  </a:lnTo>
                  <a:lnTo>
                    <a:pt x="377190" y="370967"/>
                  </a:lnTo>
                  <a:lnTo>
                    <a:pt x="377190" y="372745"/>
                  </a:lnTo>
                  <a:lnTo>
                    <a:pt x="376682" y="374269"/>
                  </a:lnTo>
                  <a:lnTo>
                    <a:pt x="359537" y="381127"/>
                  </a:lnTo>
                  <a:lnTo>
                    <a:pt x="355092" y="381635"/>
                  </a:lnTo>
                  <a:lnTo>
                    <a:pt x="349631" y="381889"/>
                  </a:lnTo>
                  <a:lnTo>
                    <a:pt x="342900" y="381889"/>
                  </a:lnTo>
                  <a:lnTo>
                    <a:pt x="336042" y="381889"/>
                  </a:lnTo>
                  <a:lnTo>
                    <a:pt x="330581" y="381635"/>
                  </a:lnTo>
                  <a:lnTo>
                    <a:pt x="326136" y="381127"/>
                  </a:lnTo>
                  <a:lnTo>
                    <a:pt x="321818" y="380746"/>
                  </a:lnTo>
                  <a:lnTo>
                    <a:pt x="318262" y="379984"/>
                  </a:lnTo>
                  <a:lnTo>
                    <a:pt x="315722" y="379095"/>
                  </a:lnTo>
                  <a:lnTo>
                    <a:pt x="313055" y="378206"/>
                  </a:lnTo>
                  <a:lnTo>
                    <a:pt x="311150" y="377063"/>
                  </a:lnTo>
                  <a:lnTo>
                    <a:pt x="310007" y="375666"/>
                  </a:lnTo>
                  <a:lnTo>
                    <a:pt x="308991" y="374269"/>
                  </a:lnTo>
                  <a:lnTo>
                    <a:pt x="308483" y="372745"/>
                  </a:lnTo>
                  <a:lnTo>
                    <a:pt x="308483" y="370967"/>
                  </a:lnTo>
                  <a:lnTo>
                    <a:pt x="308483" y="11811"/>
                  </a:lnTo>
                  <a:lnTo>
                    <a:pt x="308483" y="10033"/>
                  </a:lnTo>
                  <a:lnTo>
                    <a:pt x="308991" y="8382"/>
                  </a:lnTo>
                  <a:lnTo>
                    <a:pt x="310007" y="6858"/>
                  </a:lnTo>
                  <a:lnTo>
                    <a:pt x="311150" y="5461"/>
                  </a:lnTo>
                  <a:lnTo>
                    <a:pt x="313055" y="4191"/>
                  </a:lnTo>
                  <a:lnTo>
                    <a:pt x="315722" y="3175"/>
                  </a:lnTo>
                  <a:lnTo>
                    <a:pt x="318262" y="2159"/>
                  </a:lnTo>
                  <a:lnTo>
                    <a:pt x="321818" y="1397"/>
                  </a:lnTo>
                  <a:lnTo>
                    <a:pt x="326136" y="889"/>
                  </a:lnTo>
                  <a:lnTo>
                    <a:pt x="330581" y="381"/>
                  </a:lnTo>
                  <a:lnTo>
                    <a:pt x="336042" y="0"/>
                  </a:lnTo>
                  <a:lnTo>
                    <a:pt x="342900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619630" y="2492882"/>
            <a:ext cx="2376805" cy="432434"/>
          </a:xfrm>
          <a:custGeom>
            <a:avLst/>
            <a:gdLst/>
            <a:ahLst/>
            <a:cxnLst/>
            <a:rect l="l" t="t" r="r" b="b"/>
            <a:pathLst>
              <a:path w="2376804" h="432435">
                <a:moveTo>
                  <a:pt x="0" y="72008"/>
                </a:move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8" y="0"/>
                </a:lnTo>
                <a:lnTo>
                  <a:pt x="2304288" y="0"/>
                </a:lnTo>
                <a:lnTo>
                  <a:pt x="2332309" y="5661"/>
                </a:lnTo>
                <a:lnTo>
                  <a:pt x="2355199" y="21097"/>
                </a:lnTo>
                <a:lnTo>
                  <a:pt x="2370635" y="43987"/>
                </a:lnTo>
                <a:lnTo>
                  <a:pt x="2376297" y="72008"/>
                </a:lnTo>
                <a:lnTo>
                  <a:pt x="2376297" y="360044"/>
                </a:lnTo>
                <a:lnTo>
                  <a:pt x="2370635" y="388066"/>
                </a:lnTo>
                <a:lnTo>
                  <a:pt x="2355199" y="410956"/>
                </a:lnTo>
                <a:lnTo>
                  <a:pt x="2332309" y="426392"/>
                </a:lnTo>
                <a:lnTo>
                  <a:pt x="2304288" y="432053"/>
                </a:lnTo>
                <a:lnTo>
                  <a:pt x="72008" y="432053"/>
                </a:lnTo>
                <a:lnTo>
                  <a:pt x="43987" y="426392"/>
                </a:lnTo>
                <a:lnTo>
                  <a:pt x="21097" y="410956"/>
                </a:lnTo>
                <a:lnTo>
                  <a:pt x="5661" y="388066"/>
                </a:lnTo>
                <a:lnTo>
                  <a:pt x="0" y="360044"/>
                </a:lnTo>
                <a:lnTo>
                  <a:pt x="0" y="72008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63089" y="2460751"/>
            <a:ext cx="18891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La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fréquence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67711" y="3284982"/>
            <a:ext cx="2448560" cy="432434"/>
          </a:xfrm>
          <a:custGeom>
            <a:avLst/>
            <a:gdLst/>
            <a:ahLst/>
            <a:cxnLst/>
            <a:rect l="l" t="t" r="r" b="b"/>
            <a:pathLst>
              <a:path w="2448560" h="432435">
                <a:moveTo>
                  <a:pt x="0" y="72008"/>
                </a:move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8" y="0"/>
                </a:lnTo>
                <a:lnTo>
                  <a:pt x="2376297" y="0"/>
                </a:lnTo>
                <a:lnTo>
                  <a:pt x="2404318" y="5661"/>
                </a:lnTo>
                <a:lnTo>
                  <a:pt x="2427208" y="21097"/>
                </a:lnTo>
                <a:lnTo>
                  <a:pt x="2442644" y="43987"/>
                </a:lnTo>
                <a:lnTo>
                  <a:pt x="2448305" y="72008"/>
                </a:lnTo>
                <a:lnTo>
                  <a:pt x="2448305" y="360044"/>
                </a:lnTo>
                <a:lnTo>
                  <a:pt x="2442644" y="388066"/>
                </a:lnTo>
                <a:lnTo>
                  <a:pt x="2427208" y="410956"/>
                </a:lnTo>
                <a:lnTo>
                  <a:pt x="2404318" y="426392"/>
                </a:lnTo>
                <a:lnTo>
                  <a:pt x="2376297" y="432053"/>
                </a:lnTo>
                <a:lnTo>
                  <a:pt x="72008" y="432053"/>
                </a:lnTo>
                <a:lnTo>
                  <a:pt x="43987" y="426392"/>
                </a:lnTo>
                <a:lnTo>
                  <a:pt x="21097" y="410956"/>
                </a:lnTo>
                <a:lnTo>
                  <a:pt x="5661" y="388066"/>
                </a:lnTo>
                <a:lnTo>
                  <a:pt x="0" y="360044"/>
                </a:lnTo>
                <a:lnTo>
                  <a:pt x="0" y="72008"/>
                </a:lnTo>
                <a:close/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449195" y="3252978"/>
            <a:ext cx="20847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La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prévisibilité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259636" y="1700783"/>
            <a:ext cx="2448560" cy="432434"/>
          </a:xfrm>
          <a:custGeom>
            <a:avLst/>
            <a:gdLst/>
            <a:ahLst/>
            <a:cxnLst/>
            <a:rect l="l" t="t" r="r" b="b"/>
            <a:pathLst>
              <a:path w="2448560" h="432435">
                <a:moveTo>
                  <a:pt x="0" y="72008"/>
                </a:moveTo>
                <a:lnTo>
                  <a:pt x="5653" y="43987"/>
                </a:lnTo>
                <a:lnTo>
                  <a:pt x="21072" y="21097"/>
                </a:lnTo>
                <a:lnTo>
                  <a:pt x="43944" y="5661"/>
                </a:lnTo>
                <a:lnTo>
                  <a:pt x="71958" y="0"/>
                </a:lnTo>
                <a:lnTo>
                  <a:pt x="2376246" y="0"/>
                </a:lnTo>
                <a:lnTo>
                  <a:pt x="2404267" y="5661"/>
                </a:lnTo>
                <a:lnTo>
                  <a:pt x="2427157" y="21097"/>
                </a:lnTo>
                <a:lnTo>
                  <a:pt x="2442593" y="43987"/>
                </a:lnTo>
                <a:lnTo>
                  <a:pt x="2448255" y="72008"/>
                </a:lnTo>
                <a:lnTo>
                  <a:pt x="2448255" y="360044"/>
                </a:lnTo>
                <a:lnTo>
                  <a:pt x="2442593" y="388066"/>
                </a:lnTo>
                <a:lnTo>
                  <a:pt x="2427157" y="410956"/>
                </a:lnTo>
                <a:lnTo>
                  <a:pt x="2404267" y="426392"/>
                </a:lnTo>
                <a:lnTo>
                  <a:pt x="2376246" y="432053"/>
                </a:lnTo>
                <a:lnTo>
                  <a:pt x="71958" y="432053"/>
                </a:lnTo>
                <a:lnTo>
                  <a:pt x="43944" y="426392"/>
                </a:lnTo>
                <a:lnTo>
                  <a:pt x="21072" y="410956"/>
                </a:lnTo>
                <a:lnTo>
                  <a:pt x="5653" y="388066"/>
                </a:lnTo>
                <a:lnTo>
                  <a:pt x="0" y="360044"/>
                </a:lnTo>
                <a:lnTo>
                  <a:pt x="0" y="72008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780794" y="1668272"/>
            <a:ext cx="14046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i="0" dirty="0">
                <a:solidFill>
                  <a:srgbClr val="000000"/>
                </a:solidFill>
                <a:latin typeface="Calibri"/>
                <a:cs typeface="Calibri"/>
              </a:rPr>
              <a:t>La</a:t>
            </a:r>
            <a:r>
              <a:rPr sz="2800" b="0" i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0" i="0" spc="-10" dirty="0">
                <a:solidFill>
                  <a:srgbClr val="000000"/>
                </a:solidFill>
                <a:latin typeface="Calibri"/>
                <a:cs typeface="Calibri"/>
              </a:rPr>
              <a:t>gravité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59810" y="4149090"/>
            <a:ext cx="2448560" cy="432434"/>
          </a:xfrm>
          <a:custGeom>
            <a:avLst/>
            <a:gdLst/>
            <a:ahLst/>
            <a:cxnLst/>
            <a:rect l="l" t="t" r="r" b="b"/>
            <a:pathLst>
              <a:path w="2448560" h="432435">
                <a:moveTo>
                  <a:pt x="0" y="72009"/>
                </a:move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8" y="0"/>
                </a:lnTo>
                <a:lnTo>
                  <a:pt x="2376297" y="0"/>
                </a:lnTo>
                <a:lnTo>
                  <a:pt x="2404318" y="5661"/>
                </a:lnTo>
                <a:lnTo>
                  <a:pt x="2427208" y="21097"/>
                </a:lnTo>
                <a:lnTo>
                  <a:pt x="2442644" y="43987"/>
                </a:lnTo>
                <a:lnTo>
                  <a:pt x="2448305" y="72009"/>
                </a:lnTo>
                <a:lnTo>
                  <a:pt x="2448305" y="360045"/>
                </a:lnTo>
                <a:lnTo>
                  <a:pt x="2442644" y="388066"/>
                </a:lnTo>
                <a:lnTo>
                  <a:pt x="2427208" y="410956"/>
                </a:lnTo>
                <a:lnTo>
                  <a:pt x="2404318" y="426392"/>
                </a:lnTo>
                <a:lnTo>
                  <a:pt x="2376297" y="432054"/>
                </a:lnTo>
                <a:lnTo>
                  <a:pt x="72008" y="432054"/>
                </a:lnTo>
                <a:lnTo>
                  <a:pt x="43987" y="426392"/>
                </a:lnTo>
                <a:lnTo>
                  <a:pt x="21097" y="410956"/>
                </a:lnTo>
                <a:lnTo>
                  <a:pt x="5661" y="388066"/>
                </a:lnTo>
                <a:lnTo>
                  <a:pt x="0" y="360045"/>
                </a:lnTo>
                <a:lnTo>
                  <a:pt x="0" y="72009"/>
                </a:lnTo>
                <a:close/>
              </a:path>
            </a:pathLst>
          </a:custGeom>
          <a:ln w="25400">
            <a:solidFill>
              <a:srgbClr val="F795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245866" y="4117035"/>
            <a:ext cx="20764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Le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mécanisme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26846" y="1688083"/>
            <a:ext cx="529590" cy="385445"/>
            <a:chOff x="526846" y="1688083"/>
            <a:chExt cx="529590" cy="385445"/>
          </a:xfrm>
        </p:grpSpPr>
        <p:sp>
          <p:nvSpPr>
            <p:cNvPr id="23" name="object 23"/>
            <p:cNvSpPr/>
            <p:nvPr/>
          </p:nvSpPr>
          <p:spPr>
            <a:xfrm>
              <a:off x="539546" y="1700783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90" h="360044">
                  <a:moveTo>
                    <a:pt x="252031" y="0"/>
                  </a:moveTo>
                  <a:lnTo>
                    <a:pt x="194243" y="4757"/>
                  </a:lnTo>
                  <a:lnTo>
                    <a:pt x="141194" y="18307"/>
                  </a:lnTo>
                  <a:lnTo>
                    <a:pt x="94399" y="39568"/>
                  </a:lnTo>
                  <a:lnTo>
                    <a:pt x="55368" y="67458"/>
                  </a:lnTo>
                  <a:lnTo>
                    <a:pt x="25616" y="100896"/>
                  </a:lnTo>
                  <a:lnTo>
                    <a:pt x="6656" y="138799"/>
                  </a:lnTo>
                  <a:lnTo>
                    <a:pt x="0" y="180086"/>
                  </a:lnTo>
                  <a:lnTo>
                    <a:pt x="6656" y="221365"/>
                  </a:lnTo>
                  <a:lnTo>
                    <a:pt x="25616" y="259250"/>
                  </a:lnTo>
                  <a:lnTo>
                    <a:pt x="55368" y="292663"/>
                  </a:lnTo>
                  <a:lnTo>
                    <a:pt x="94399" y="320526"/>
                  </a:lnTo>
                  <a:lnTo>
                    <a:pt x="141194" y="341762"/>
                  </a:lnTo>
                  <a:lnTo>
                    <a:pt x="194243" y="355294"/>
                  </a:lnTo>
                  <a:lnTo>
                    <a:pt x="252031" y="360044"/>
                  </a:lnTo>
                  <a:lnTo>
                    <a:pt x="309819" y="355294"/>
                  </a:lnTo>
                  <a:lnTo>
                    <a:pt x="362868" y="341762"/>
                  </a:lnTo>
                  <a:lnTo>
                    <a:pt x="409663" y="320526"/>
                  </a:lnTo>
                  <a:lnTo>
                    <a:pt x="448694" y="292663"/>
                  </a:lnTo>
                  <a:lnTo>
                    <a:pt x="478446" y="259250"/>
                  </a:lnTo>
                  <a:lnTo>
                    <a:pt x="497406" y="221365"/>
                  </a:lnTo>
                  <a:lnTo>
                    <a:pt x="504063" y="180086"/>
                  </a:lnTo>
                  <a:lnTo>
                    <a:pt x="497406" y="138799"/>
                  </a:lnTo>
                  <a:lnTo>
                    <a:pt x="478446" y="100896"/>
                  </a:lnTo>
                  <a:lnTo>
                    <a:pt x="448694" y="67458"/>
                  </a:lnTo>
                  <a:lnTo>
                    <a:pt x="409663" y="39568"/>
                  </a:lnTo>
                  <a:lnTo>
                    <a:pt x="362868" y="18307"/>
                  </a:lnTo>
                  <a:lnTo>
                    <a:pt x="309819" y="4757"/>
                  </a:lnTo>
                  <a:lnTo>
                    <a:pt x="25203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9546" y="1700783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90" h="360044">
                  <a:moveTo>
                    <a:pt x="0" y="180086"/>
                  </a:moveTo>
                  <a:lnTo>
                    <a:pt x="6656" y="138799"/>
                  </a:lnTo>
                  <a:lnTo>
                    <a:pt x="25616" y="100896"/>
                  </a:lnTo>
                  <a:lnTo>
                    <a:pt x="55368" y="67458"/>
                  </a:lnTo>
                  <a:lnTo>
                    <a:pt x="94399" y="39568"/>
                  </a:lnTo>
                  <a:lnTo>
                    <a:pt x="141194" y="18307"/>
                  </a:lnTo>
                  <a:lnTo>
                    <a:pt x="194243" y="4757"/>
                  </a:lnTo>
                  <a:lnTo>
                    <a:pt x="252031" y="0"/>
                  </a:lnTo>
                  <a:lnTo>
                    <a:pt x="309819" y="4757"/>
                  </a:lnTo>
                  <a:lnTo>
                    <a:pt x="362868" y="18307"/>
                  </a:lnTo>
                  <a:lnTo>
                    <a:pt x="409663" y="39568"/>
                  </a:lnTo>
                  <a:lnTo>
                    <a:pt x="448694" y="67458"/>
                  </a:lnTo>
                  <a:lnTo>
                    <a:pt x="478446" y="100896"/>
                  </a:lnTo>
                  <a:lnTo>
                    <a:pt x="497406" y="138799"/>
                  </a:lnTo>
                  <a:lnTo>
                    <a:pt x="504063" y="180086"/>
                  </a:lnTo>
                  <a:lnTo>
                    <a:pt x="497406" y="221365"/>
                  </a:lnTo>
                  <a:lnTo>
                    <a:pt x="478446" y="259250"/>
                  </a:lnTo>
                  <a:lnTo>
                    <a:pt x="448694" y="292663"/>
                  </a:lnTo>
                  <a:lnTo>
                    <a:pt x="409663" y="320526"/>
                  </a:lnTo>
                  <a:lnTo>
                    <a:pt x="362868" y="341762"/>
                  </a:lnTo>
                  <a:lnTo>
                    <a:pt x="309819" y="355294"/>
                  </a:lnTo>
                  <a:lnTo>
                    <a:pt x="252031" y="360044"/>
                  </a:lnTo>
                  <a:lnTo>
                    <a:pt x="194243" y="355294"/>
                  </a:lnTo>
                  <a:lnTo>
                    <a:pt x="141194" y="341762"/>
                  </a:lnTo>
                  <a:lnTo>
                    <a:pt x="94399" y="320526"/>
                  </a:lnTo>
                  <a:lnTo>
                    <a:pt x="55368" y="292663"/>
                  </a:lnTo>
                  <a:lnTo>
                    <a:pt x="25616" y="259250"/>
                  </a:lnTo>
                  <a:lnTo>
                    <a:pt x="6656" y="221365"/>
                  </a:lnTo>
                  <a:lnTo>
                    <a:pt x="0" y="18008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21258" y="1716151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58900" y="2480182"/>
            <a:ext cx="529590" cy="385445"/>
            <a:chOff x="958900" y="2480182"/>
            <a:chExt cx="529590" cy="385445"/>
          </a:xfrm>
        </p:grpSpPr>
        <p:sp>
          <p:nvSpPr>
            <p:cNvPr id="27" name="object 27"/>
            <p:cNvSpPr/>
            <p:nvPr/>
          </p:nvSpPr>
          <p:spPr>
            <a:xfrm>
              <a:off x="971600" y="2492882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90" h="360044">
                  <a:moveTo>
                    <a:pt x="252031" y="0"/>
                  </a:moveTo>
                  <a:lnTo>
                    <a:pt x="194243" y="4757"/>
                  </a:lnTo>
                  <a:lnTo>
                    <a:pt x="141194" y="18307"/>
                  </a:lnTo>
                  <a:lnTo>
                    <a:pt x="94399" y="39568"/>
                  </a:lnTo>
                  <a:lnTo>
                    <a:pt x="55368" y="67458"/>
                  </a:lnTo>
                  <a:lnTo>
                    <a:pt x="25616" y="100896"/>
                  </a:lnTo>
                  <a:lnTo>
                    <a:pt x="6656" y="138799"/>
                  </a:lnTo>
                  <a:lnTo>
                    <a:pt x="0" y="180086"/>
                  </a:lnTo>
                  <a:lnTo>
                    <a:pt x="6656" y="221325"/>
                  </a:lnTo>
                  <a:lnTo>
                    <a:pt x="25616" y="259194"/>
                  </a:lnTo>
                  <a:lnTo>
                    <a:pt x="55368" y="292609"/>
                  </a:lnTo>
                  <a:lnTo>
                    <a:pt x="94399" y="320486"/>
                  </a:lnTo>
                  <a:lnTo>
                    <a:pt x="141194" y="341740"/>
                  </a:lnTo>
                  <a:lnTo>
                    <a:pt x="194243" y="355288"/>
                  </a:lnTo>
                  <a:lnTo>
                    <a:pt x="252031" y="360044"/>
                  </a:lnTo>
                  <a:lnTo>
                    <a:pt x="309820" y="355288"/>
                  </a:lnTo>
                  <a:lnTo>
                    <a:pt x="362863" y="341740"/>
                  </a:lnTo>
                  <a:lnTo>
                    <a:pt x="409649" y="320486"/>
                  </a:lnTo>
                  <a:lnTo>
                    <a:pt x="448667" y="292609"/>
                  </a:lnTo>
                  <a:lnTo>
                    <a:pt x="478407" y="259194"/>
                  </a:lnTo>
                  <a:lnTo>
                    <a:pt x="497359" y="221325"/>
                  </a:lnTo>
                  <a:lnTo>
                    <a:pt x="504012" y="180086"/>
                  </a:lnTo>
                  <a:lnTo>
                    <a:pt x="497359" y="138799"/>
                  </a:lnTo>
                  <a:lnTo>
                    <a:pt x="478407" y="100896"/>
                  </a:lnTo>
                  <a:lnTo>
                    <a:pt x="448667" y="67458"/>
                  </a:lnTo>
                  <a:lnTo>
                    <a:pt x="409649" y="39568"/>
                  </a:lnTo>
                  <a:lnTo>
                    <a:pt x="362863" y="18307"/>
                  </a:lnTo>
                  <a:lnTo>
                    <a:pt x="309820" y="4757"/>
                  </a:lnTo>
                  <a:lnTo>
                    <a:pt x="25203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71600" y="2492882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90" h="360044">
                  <a:moveTo>
                    <a:pt x="0" y="180086"/>
                  </a:moveTo>
                  <a:lnTo>
                    <a:pt x="6656" y="138799"/>
                  </a:lnTo>
                  <a:lnTo>
                    <a:pt x="25616" y="100896"/>
                  </a:lnTo>
                  <a:lnTo>
                    <a:pt x="55368" y="67458"/>
                  </a:lnTo>
                  <a:lnTo>
                    <a:pt x="94399" y="39568"/>
                  </a:lnTo>
                  <a:lnTo>
                    <a:pt x="141194" y="18307"/>
                  </a:lnTo>
                  <a:lnTo>
                    <a:pt x="194243" y="4757"/>
                  </a:lnTo>
                  <a:lnTo>
                    <a:pt x="252031" y="0"/>
                  </a:lnTo>
                  <a:lnTo>
                    <a:pt x="309820" y="4757"/>
                  </a:lnTo>
                  <a:lnTo>
                    <a:pt x="362863" y="18307"/>
                  </a:lnTo>
                  <a:lnTo>
                    <a:pt x="409649" y="39568"/>
                  </a:lnTo>
                  <a:lnTo>
                    <a:pt x="448667" y="67458"/>
                  </a:lnTo>
                  <a:lnTo>
                    <a:pt x="478407" y="100896"/>
                  </a:lnTo>
                  <a:lnTo>
                    <a:pt x="497359" y="138799"/>
                  </a:lnTo>
                  <a:lnTo>
                    <a:pt x="504012" y="180086"/>
                  </a:lnTo>
                  <a:lnTo>
                    <a:pt x="497359" y="221325"/>
                  </a:lnTo>
                  <a:lnTo>
                    <a:pt x="478407" y="259194"/>
                  </a:lnTo>
                  <a:lnTo>
                    <a:pt x="448667" y="292609"/>
                  </a:lnTo>
                  <a:lnTo>
                    <a:pt x="409649" y="320486"/>
                  </a:lnTo>
                  <a:lnTo>
                    <a:pt x="362863" y="341740"/>
                  </a:lnTo>
                  <a:lnTo>
                    <a:pt x="309820" y="355288"/>
                  </a:lnTo>
                  <a:lnTo>
                    <a:pt x="252031" y="360044"/>
                  </a:lnTo>
                  <a:lnTo>
                    <a:pt x="194243" y="355288"/>
                  </a:lnTo>
                  <a:lnTo>
                    <a:pt x="141194" y="341740"/>
                  </a:lnTo>
                  <a:lnTo>
                    <a:pt x="94399" y="320486"/>
                  </a:lnTo>
                  <a:lnTo>
                    <a:pt x="55368" y="292609"/>
                  </a:lnTo>
                  <a:lnTo>
                    <a:pt x="25616" y="259194"/>
                  </a:lnTo>
                  <a:lnTo>
                    <a:pt x="6656" y="221325"/>
                  </a:lnTo>
                  <a:lnTo>
                    <a:pt x="0" y="18008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153464" y="2508326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606930" y="3344290"/>
            <a:ext cx="529590" cy="385445"/>
            <a:chOff x="1606930" y="3344290"/>
            <a:chExt cx="529590" cy="385445"/>
          </a:xfrm>
        </p:grpSpPr>
        <p:sp>
          <p:nvSpPr>
            <p:cNvPr id="31" name="object 31"/>
            <p:cNvSpPr/>
            <p:nvPr/>
          </p:nvSpPr>
          <p:spPr>
            <a:xfrm>
              <a:off x="1619630" y="3356990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89" h="360045">
                  <a:moveTo>
                    <a:pt x="252094" y="0"/>
                  </a:moveTo>
                  <a:lnTo>
                    <a:pt x="194303" y="4756"/>
                  </a:lnTo>
                  <a:lnTo>
                    <a:pt x="141245" y="18304"/>
                  </a:lnTo>
                  <a:lnTo>
                    <a:pt x="94437" y="39558"/>
                  </a:lnTo>
                  <a:lnTo>
                    <a:pt x="55393" y="67435"/>
                  </a:lnTo>
                  <a:lnTo>
                    <a:pt x="25629" y="100850"/>
                  </a:lnTo>
                  <a:lnTo>
                    <a:pt x="6659" y="138719"/>
                  </a:lnTo>
                  <a:lnTo>
                    <a:pt x="0" y="179959"/>
                  </a:lnTo>
                  <a:lnTo>
                    <a:pt x="6659" y="221245"/>
                  </a:lnTo>
                  <a:lnTo>
                    <a:pt x="25629" y="259148"/>
                  </a:lnTo>
                  <a:lnTo>
                    <a:pt x="55393" y="292586"/>
                  </a:lnTo>
                  <a:lnTo>
                    <a:pt x="94437" y="320476"/>
                  </a:lnTo>
                  <a:lnTo>
                    <a:pt x="141245" y="341737"/>
                  </a:lnTo>
                  <a:lnTo>
                    <a:pt x="194303" y="355287"/>
                  </a:lnTo>
                  <a:lnTo>
                    <a:pt x="252094" y="360045"/>
                  </a:lnTo>
                  <a:lnTo>
                    <a:pt x="309879" y="355287"/>
                  </a:lnTo>
                  <a:lnTo>
                    <a:pt x="362918" y="341737"/>
                  </a:lnTo>
                  <a:lnTo>
                    <a:pt x="409702" y="320476"/>
                  </a:lnTo>
                  <a:lnTo>
                    <a:pt x="448719" y="292586"/>
                  </a:lnTo>
                  <a:lnTo>
                    <a:pt x="478458" y="259148"/>
                  </a:lnTo>
                  <a:lnTo>
                    <a:pt x="497410" y="221245"/>
                  </a:lnTo>
                  <a:lnTo>
                    <a:pt x="504063" y="179959"/>
                  </a:lnTo>
                  <a:lnTo>
                    <a:pt x="497410" y="138719"/>
                  </a:lnTo>
                  <a:lnTo>
                    <a:pt x="478458" y="100850"/>
                  </a:lnTo>
                  <a:lnTo>
                    <a:pt x="448719" y="67435"/>
                  </a:lnTo>
                  <a:lnTo>
                    <a:pt x="409702" y="39558"/>
                  </a:lnTo>
                  <a:lnTo>
                    <a:pt x="362918" y="18304"/>
                  </a:lnTo>
                  <a:lnTo>
                    <a:pt x="309879" y="4756"/>
                  </a:lnTo>
                  <a:lnTo>
                    <a:pt x="25209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19630" y="3356990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89" h="360045">
                  <a:moveTo>
                    <a:pt x="0" y="179959"/>
                  </a:moveTo>
                  <a:lnTo>
                    <a:pt x="6659" y="138719"/>
                  </a:lnTo>
                  <a:lnTo>
                    <a:pt x="25629" y="100850"/>
                  </a:lnTo>
                  <a:lnTo>
                    <a:pt x="55393" y="67435"/>
                  </a:lnTo>
                  <a:lnTo>
                    <a:pt x="94437" y="39558"/>
                  </a:lnTo>
                  <a:lnTo>
                    <a:pt x="141245" y="18304"/>
                  </a:lnTo>
                  <a:lnTo>
                    <a:pt x="194303" y="4756"/>
                  </a:lnTo>
                  <a:lnTo>
                    <a:pt x="252094" y="0"/>
                  </a:lnTo>
                  <a:lnTo>
                    <a:pt x="309879" y="4756"/>
                  </a:lnTo>
                  <a:lnTo>
                    <a:pt x="362918" y="18304"/>
                  </a:lnTo>
                  <a:lnTo>
                    <a:pt x="409702" y="39558"/>
                  </a:lnTo>
                  <a:lnTo>
                    <a:pt x="448719" y="67435"/>
                  </a:lnTo>
                  <a:lnTo>
                    <a:pt x="478458" y="100850"/>
                  </a:lnTo>
                  <a:lnTo>
                    <a:pt x="497410" y="138719"/>
                  </a:lnTo>
                  <a:lnTo>
                    <a:pt x="504063" y="179959"/>
                  </a:lnTo>
                  <a:lnTo>
                    <a:pt x="497410" y="221245"/>
                  </a:lnTo>
                  <a:lnTo>
                    <a:pt x="478458" y="259148"/>
                  </a:lnTo>
                  <a:lnTo>
                    <a:pt x="448719" y="292586"/>
                  </a:lnTo>
                  <a:lnTo>
                    <a:pt x="409702" y="320476"/>
                  </a:lnTo>
                  <a:lnTo>
                    <a:pt x="362918" y="341737"/>
                  </a:lnTo>
                  <a:lnTo>
                    <a:pt x="309879" y="355287"/>
                  </a:lnTo>
                  <a:lnTo>
                    <a:pt x="252094" y="360045"/>
                  </a:lnTo>
                  <a:lnTo>
                    <a:pt x="194303" y="355287"/>
                  </a:lnTo>
                  <a:lnTo>
                    <a:pt x="141245" y="341737"/>
                  </a:lnTo>
                  <a:lnTo>
                    <a:pt x="94437" y="320476"/>
                  </a:lnTo>
                  <a:lnTo>
                    <a:pt x="55393" y="292586"/>
                  </a:lnTo>
                  <a:lnTo>
                    <a:pt x="25629" y="259148"/>
                  </a:lnTo>
                  <a:lnTo>
                    <a:pt x="6659" y="221245"/>
                  </a:lnTo>
                  <a:lnTo>
                    <a:pt x="0" y="17995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801495" y="3372739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327020" y="4136390"/>
            <a:ext cx="529590" cy="385445"/>
            <a:chOff x="2327020" y="4136390"/>
            <a:chExt cx="529590" cy="385445"/>
          </a:xfrm>
        </p:grpSpPr>
        <p:sp>
          <p:nvSpPr>
            <p:cNvPr id="35" name="object 35"/>
            <p:cNvSpPr/>
            <p:nvPr/>
          </p:nvSpPr>
          <p:spPr>
            <a:xfrm>
              <a:off x="2339720" y="4149090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89" h="360045">
                  <a:moveTo>
                    <a:pt x="252095" y="0"/>
                  </a:moveTo>
                  <a:lnTo>
                    <a:pt x="194303" y="4756"/>
                  </a:lnTo>
                  <a:lnTo>
                    <a:pt x="141245" y="18304"/>
                  </a:lnTo>
                  <a:lnTo>
                    <a:pt x="94437" y="39558"/>
                  </a:lnTo>
                  <a:lnTo>
                    <a:pt x="55393" y="67435"/>
                  </a:lnTo>
                  <a:lnTo>
                    <a:pt x="25629" y="100850"/>
                  </a:lnTo>
                  <a:lnTo>
                    <a:pt x="6659" y="138719"/>
                  </a:lnTo>
                  <a:lnTo>
                    <a:pt x="0" y="179959"/>
                  </a:lnTo>
                  <a:lnTo>
                    <a:pt x="6659" y="221245"/>
                  </a:lnTo>
                  <a:lnTo>
                    <a:pt x="25629" y="259148"/>
                  </a:lnTo>
                  <a:lnTo>
                    <a:pt x="55393" y="292586"/>
                  </a:lnTo>
                  <a:lnTo>
                    <a:pt x="94437" y="320476"/>
                  </a:lnTo>
                  <a:lnTo>
                    <a:pt x="141245" y="341737"/>
                  </a:lnTo>
                  <a:lnTo>
                    <a:pt x="194303" y="355287"/>
                  </a:lnTo>
                  <a:lnTo>
                    <a:pt x="252095" y="360045"/>
                  </a:lnTo>
                  <a:lnTo>
                    <a:pt x="309879" y="355287"/>
                  </a:lnTo>
                  <a:lnTo>
                    <a:pt x="362918" y="341737"/>
                  </a:lnTo>
                  <a:lnTo>
                    <a:pt x="409702" y="320476"/>
                  </a:lnTo>
                  <a:lnTo>
                    <a:pt x="448719" y="292586"/>
                  </a:lnTo>
                  <a:lnTo>
                    <a:pt x="478458" y="259148"/>
                  </a:lnTo>
                  <a:lnTo>
                    <a:pt x="497410" y="221245"/>
                  </a:lnTo>
                  <a:lnTo>
                    <a:pt x="504063" y="179959"/>
                  </a:lnTo>
                  <a:lnTo>
                    <a:pt x="497410" y="138719"/>
                  </a:lnTo>
                  <a:lnTo>
                    <a:pt x="478458" y="100850"/>
                  </a:lnTo>
                  <a:lnTo>
                    <a:pt x="448719" y="67435"/>
                  </a:lnTo>
                  <a:lnTo>
                    <a:pt x="409702" y="39558"/>
                  </a:lnTo>
                  <a:lnTo>
                    <a:pt x="362918" y="18304"/>
                  </a:lnTo>
                  <a:lnTo>
                    <a:pt x="309879" y="4756"/>
                  </a:lnTo>
                  <a:lnTo>
                    <a:pt x="25209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39720" y="4149090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89" h="360045">
                  <a:moveTo>
                    <a:pt x="0" y="179959"/>
                  </a:moveTo>
                  <a:lnTo>
                    <a:pt x="6659" y="138719"/>
                  </a:lnTo>
                  <a:lnTo>
                    <a:pt x="25629" y="100850"/>
                  </a:lnTo>
                  <a:lnTo>
                    <a:pt x="55393" y="67435"/>
                  </a:lnTo>
                  <a:lnTo>
                    <a:pt x="94437" y="39558"/>
                  </a:lnTo>
                  <a:lnTo>
                    <a:pt x="141245" y="18304"/>
                  </a:lnTo>
                  <a:lnTo>
                    <a:pt x="194303" y="4756"/>
                  </a:lnTo>
                  <a:lnTo>
                    <a:pt x="252095" y="0"/>
                  </a:lnTo>
                  <a:lnTo>
                    <a:pt x="309879" y="4756"/>
                  </a:lnTo>
                  <a:lnTo>
                    <a:pt x="362918" y="18304"/>
                  </a:lnTo>
                  <a:lnTo>
                    <a:pt x="409702" y="39558"/>
                  </a:lnTo>
                  <a:lnTo>
                    <a:pt x="448719" y="67435"/>
                  </a:lnTo>
                  <a:lnTo>
                    <a:pt x="478458" y="100850"/>
                  </a:lnTo>
                  <a:lnTo>
                    <a:pt x="497410" y="138719"/>
                  </a:lnTo>
                  <a:lnTo>
                    <a:pt x="504063" y="179959"/>
                  </a:lnTo>
                  <a:lnTo>
                    <a:pt x="497410" y="221245"/>
                  </a:lnTo>
                  <a:lnTo>
                    <a:pt x="478458" y="259148"/>
                  </a:lnTo>
                  <a:lnTo>
                    <a:pt x="448719" y="292586"/>
                  </a:lnTo>
                  <a:lnTo>
                    <a:pt x="409702" y="320476"/>
                  </a:lnTo>
                  <a:lnTo>
                    <a:pt x="362918" y="341737"/>
                  </a:lnTo>
                  <a:lnTo>
                    <a:pt x="309879" y="355287"/>
                  </a:lnTo>
                  <a:lnTo>
                    <a:pt x="252095" y="360045"/>
                  </a:lnTo>
                  <a:lnTo>
                    <a:pt x="194303" y="355287"/>
                  </a:lnTo>
                  <a:lnTo>
                    <a:pt x="141245" y="341737"/>
                  </a:lnTo>
                  <a:lnTo>
                    <a:pt x="94437" y="320476"/>
                  </a:lnTo>
                  <a:lnTo>
                    <a:pt x="55393" y="292586"/>
                  </a:lnTo>
                  <a:lnTo>
                    <a:pt x="25629" y="259148"/>
                  </a:lnTo>
                  <a:lnTo>
                    <a:pt x="6659" y="221245"/>
                  </a:lnTo>
                  <a:lnTo>
                    <a:pt x="0" y="17995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521711" y="4164838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8" name="object 20"/>
          <p:cNvSpPr/>
          <p:nvPr/>
        </p:nvSpPr>
        <p:spPr>
          <a:xfrm>
            <a:off x="3799840" y="4901566"/>
            <a:ext cx="2448560" cy="432434"/>
          </a:xfrm>
          <a:custGeom>
            <a:avLst/>
            <a:gdLst/>
            <a:ahLst/>
            <a:cxnLst/>
            <a:rect l="l" t="t" r="r" b="b"/>
            <a:pathLst>
              <a:path w="2448560" h="432435">
                <a:moveTo>
                  <a:pt x="0" y="72009"/>
                </a:move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8" y="0"/>
                </a:lnTo>
                <a:lnTo>
                  <a:pt x="2376297" y="0"/>
                </a:lnTo>
                <a:lnTo>
                  <a:pt x="2404318" y="5661"/>
                </a:lnTo>
                <a:lnTo>
                  <a:pt x="2427208" y="21097"/>
                </a:lnTo>
                <a:lnTo>
                  <a:pt x="2442644" y="43987"/>
                </a:lnTo>
                <a:lnTo>
                  <a:pt x="2448305" y="72009"/>
                </a:lnTo>
                <a:lnTo>
                  <a:pt x="2448305" y="360045"/>
                </a:lnTo>
                <a:lnTo>
                  <a:pt x="2442644" y="388066"/>
                </a:lnTo>
                <a:lnTo>
                  <a:pt x="2427208" y="410956"/>
                </a:lnTo>
                <a:lnTo>
                  <a:pt x="2404318" y="426392"/>
                </a:lnTo>
                <a:lnTo>
                  <a:pt x="2376297" y="432054"/>
                </a:lnTo>
                <a:lnTo>
                  <a:pt x="72008" y="432054"/>
                </a:lnTo>
                <a:lnTo>
                  <a:pt x="43987" y="426392"/>
                </a:lnTo>
                <a:lnTo>
                  <a:pt x="21097" y="410956"/>
                </a:lnTo>
                <a:lnTo>
                  <a:pt x="5661" y="388066"/>
                </a:lnTo>
                <a:lnTo>
                  <a:pt x="0" y="360045"/>
                </a:lnTo>
                <a:lnTo>
                  <a:pt x="0" y="72009"/>
                </a:lnTo>
                <a:close/>
              </a:path>
            </a:pathLst>
          </a:custGeom>
          <a:ln w="25400">
            <a:solidFill>
              <a:srgbClr val="F79546"/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fr-FR" sz="2800" dirty="0" smtClean="0"/>
              <a:t>Nature </a:t>
            </a:r>
            <a:endParaRPr sz="2800" dirty="0"/>
          </a:p>
        </p:txBody>
      </p:sp>
      <p:grpSp>
        <p:nvGrpSpPr>
          <p:cNvPr id="39" name="object 34"/>
          <p:cNvGrpSpPr/>
          <p:nvPr/>
        </p:nvGrpSpPr>
        <p:grpSpPr>
          <a:xfrm>
            <a:off x="2975610" y="4953000"/>
            <a:ext cx="529590" cy="385445"/>
            <a:chOff x="2327020" y="4136390"/>
            <a:chExt cx="529590" cy="385445"/>
          </a:xfrm>
        </p:grpSpPr>
        <p:sp>
          <p:nvSpPr>
            <p:cNvPr id="40" name="object 35"/>
            <p:cNvSpPr/>
            <p:nvPr/>
          </p:nvSpPr>
          <p:spPr>
            <a:xfrm>
              <a:off x="2339720" y="4149090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89" h="360045">
                  <a:moveTo>
                    <a:pt x="252095" y="0"/>
                  </a:moveTo>
                  <a:lnTo>
                    <a:pt x="194303" y="4756"/>
                  </a:lnTo>
                  <a:lnTo>
                    <a:pt x="141245" y="18304"/>
                  </a:lnTo>
                  <a:lnTo>
                    <a:pt x="94437" y="39558"/>
                  </a:lnTo>
                  <a:lnTo>
                    <a:pt x="55393" y="67435"/>
                  </a:lnTo>
                  <a:lnTo>
                    <a:pt x="25629" y="100850"/>
                  </a:lnTo>
                  <a:lnTo>
                    <a:pt x="6659" y="138719"/>
                  </a:lnTo>
                  <a:lnTo>
                    <a:pt x="0" y="179959"/>
                  </a:lnTo>
                  <a:lnTo>
                    <a:pt x="6659" y="221245"/>
                  </a:lnTo>
                  <a:lnTo>
                    <a:pt x="25629" y="259148"/>
                  </a:lnTo>
                  <a:lnTo>
                    <a:pt x="55393" y="292586"/>
                  </a:lnTo>
                  <a:lnTo>
                    <a:pt x="94437" y="320476"/>
                  </a:lnTo>
                  <a:lnTo>
                    <a:pt x="141245" y="341737"/>
                  </a:lnTo>
                  <a:lnTo>
                    <a:pt x="194303" y="355287"/>
                  </a:lnTo>
                  <a:lnTo>
                    <a:pt x="252095" y="360045"/>
                  </a:lnTo>
                  <a:lnTo>
                    <a:pt x="309879" y="355287"/>
                  </a:lnTo>
                  <a:lnTo>
                    <a:pt x="362918" y="341737"/>
                  </a:lnTo>
                  <a:lnTo>
                    <a:pt x="409702" y="320476"/>
                  </a:lnTo>
                  <a:lnTo>
                    <a:pt x="448719" y="292586"/>
                  </a:lnTo>
                  <a:lnTo>
                    <a:pt x="478458" y="259148"/>
                  </a:lnTo>
                  <a:lnTo>
                    <a:pt x="497410" y="221245"/>
                  </a:lnTo>
                  <a:lnTo>
                    <a:pt x="504063" y="179959"/>
                  </a:lnTo>
                  <a:lnTo>
                    <a:pt x="497410" y="138719"/>
                  </a:lnTo>
                  <a:lnTo>
                    <a:pt x="478458" y="100850"/>
                  </a:lnTo>
                  <a:lnTo>
                    <a:pt x="448719" y="67435"/>
                  </a:lnTo>
                  <a:lnTo>
                    <a:pt x="409702" y="39558"/>
                  </a:lnTo>
                  <a:lnTo>
                    <a:pt x="362918" y="18304"/>
                  </a:lnTo>
                  <a:lnTo>
                    <a:pt x="309879" y="4756"/>
                  </a:lnTo>
                  <a:lnTo>
                    <a:pt x="25209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6"/>
            <p:cNvSpPr/>
            <p:nvPr/>
          </p:nvSpPr>
          <p:spPr>
            <a:xfrm>
              <a:off x="2339720" y="4149090"/>
              <a:ext cx="504190" cy="360045"/>
            </a:xfrm>
            <a:custGeom>
              <a:avLst/>
              <a:gdLst/>
              <a:ahLst/>
              <a:cxnLst/>
              <a:rect l="l" t="t" r="r" b="b"/>
              <a:pathLst>
                <a:path w="504189" h="360045">
                  <a:moveTo>
                    <a:pt x="0" y="179959"/>
                  </a:moveTo>
                  <a:lnTo>
                    <a:pt x="6659" y="138719"/>
                  </a:lnTo>
                  <a:lnTo>
                    <a:pt x="25629" y="100850"/>
                  </a:lnTo>
                  <a:lnTo>
                    <a:pt x="55393" y="67435"/>
                  </a:lnTo>
                  <a:lnTo>
                    <a:pt x="94437" y="39558"/>
                  </a:lnTo>
                  <a:lnTo>
                    <a:pt x="141245" y="18304"/>
                  </a:lnTo>
                  <a:lnTo>
                    <a:pt x="194303" y="4756"/>
                  </a:lnTo>
                  <a:lnTo>
                    <a:pt x="252095" y="0"/>
                  </a:lnTo>
                  <a:lnTo>
                    <a:pt x="309879" y="4756"/>
                  </a:lnTo>
                  <a:lnTo>
                    <a:pt x="362918" y="18304"/>
                  </a:lnTo>
                  <a:lnTo>
                    <a:pt x="409702" y="39558"/>
                  </a:lnTo>
                  <a:lnTo>
                    <a:pt x="448719" y="67435"/>
                  </a:lnTo>
                  <a:lnTo>
                    <a:pt x="478458" y="100850"/>
                  </a:lnTo>
                  <a:lnTo>
                    <a:pt x="497410" y="138719"/>
                  </a:lnTo>
                  <a:lnTo>
                    <a:pt x="504063" y="179959"/>
                  </a:lnTo>
                  <a:lnTo>
                    <a:pt x="497410" y="221245"/>
                  </a:lnTo>
                  <a:lnTo>
                    <a:pt x="478458" y="259148"/>
                  </a:lnTo>
                  <a:lnTo>
                    <a:pt x="448719" y="292586"/>
                  </a:lnTo>
                  <a:lnTo>
                    <a:pt x="409702" y="320476"/>
                  </a:lnTo>
                  <a:lnTo>
                    <a:pt x="362918" y="341737"/>
                  </a:lnTo>
                  <a:lnTo>
                    <a:pt x="309879" y="355287"/>
                  </a:lnTo>
                  <a:lnTo>
                    <a:pt x="252095" y="360045"/>
                  </a:lnTo>
                  <a:lnTo>
                    <a:pt x="194303" y="355287"/>
                  </a:lnTo>
                  <a:lnTo>
                    <a:pt x="141245" y="341737"/>
                  </a:lnTo>
                  <a:lnTo>
                    <a:pt x="94437" y="320476"/>
                  </a:lnTo>
                  <a:lnTo>
                    <a:pt x="55393" y="292586"/>
                  </a:lnTo>
                  <a:lnTo>
                    <a:pt x="25629" y="259148"/>
                  </a:lnTo>
                  <a:lnTo>
                    <a:pt x="6659" y="221245"/>
                  </a:lnTo>
                  <a:lnTo>
                    <a:pt x="0" y="17995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fr-FR" sz="2000" dirty="0" smtClean="0">
                  <a:solidFill>
                    <a:schemeClr val="bg1"/>
                  </a:solidFill>
                </a:rPr>
                <a:t>5</a:t>
              </a:r>
              <a:endParaRPr sz="20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806</Words>
  <Application>Microsoft Office PowerPoint</Application>
  <PresentationFormat>On-screen Show (4:3)</PresentationFormat>
  <Paragraphs>207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Cambria Math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 gravité</vt:lpstr>
      <vt:lpstr>PowerPoint Presentation</vt:lpstr>
      <vt:lpstr>Taux de fréquence</vt:lpstr>
      <vt:lpstr>PowerPoint Presentation</vt:lpstr>
      <vt:lpstr>PowerPoint Presentation</vt:lpstr>
      <vt:lpstr>PowerPoint Presentation</vt:lpstr>
      <vt:lpstr>PowerPoint Presentation</vt:lpstr>
      <vt:lpstr>Absorption</vt:lpstr>
      <vt:lpstr>PowerPoint Presentation</vt:lpstr>
      <vt:lpstr>PowerPoint Presentation</vt:lpstr>
      <vt:lpstr>PowerPoint Presentation</vt:lpstr>
      <vt:lpstr>Réaction idiosyncrasique</vt:lpstr>
      <vt:lpstr>PowerPoint Presentation</vt:lpstr>
      <vt:lpstr>PowerPoint Presentation</vt:lpstr>
      <vt:lpstr>Mécanismes immuno-allergiques</vt:lpstr>
      <vt:lpstr>PowerPoint Presentation</vt:lpstr>
      <vt:lpstr>PowerPoint Presentation</vt:lpstr>
      <vt:lpstr>PowerPoint Presentation</vt:lpstr>
      <vt:lpstr>Associations médicamenteuses</vt:lpstr>
      <vt:lpstr>Population pédiatrique</vt:lpstr>
      <vt:lpstr>Grossesse et périnatalité</vt:lpstr>
      <vt:lpstr>Facteurs pathologiques</vt:lpstr>
      <vt:lpstr>PowerPoint Presentation</vt:lpstr>
      <vt:lpstr>Conclusion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ACER</dc:creator>
  <cp:lastModifiedBy>Microsoft account</cp:lastModifiedBy>
  <cp:revision>10</cp:revision>
  <dcterms:created xsi:type="dcterms:W3CDTF">2023-02-27T18:33:40Z</dcterms:created>
  <dcterms:modified xsi:type="dcterms:W3CDTF">2024-04-07T10:02:28Z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2023-02-27T00:00:00Z</vt:filetime>
  </property>
  <property fmtid="{D5CDD505-2E9C-101B-9397-08002B2CF9AE}" pid="5" name="Producer">
    <vt:lpwstr>Microsoft® Office PowerPoint® 2007</vt:lpwstr>
  </property>
</Properties>
</file>