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647E-4001-43B3-A519-4FA042B682F5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9153-7730-4E8F-B177-1C6DBAC62F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4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1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Rédaction d’un </a:t>
            </a:r>
            <a:r>
              <a:rPr lang="fr-FR" i="1" dirty="0" smtClean="0">
                <a:solidFill>
                  <a:srgbClr val="FF0000"/>
                </a:solidFill>
                <a:latin typeface="Book Antiqua" pitchFamily="18" charset="0"/>
              </a:rPr>
              <a:t>curriculum vitae </a:t>
            </a: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et d’une lettre de motivation</a:t>
            </a:r>
            <a:endParaRPr lang="fr-FR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319738"/>
            <a:ext cx="6400800" cy="1252534"/>
          </a:xfrm>
        </p:spPr>
        <p:txBody>
          <a:bodyPr/>
          <a:lstStyle/>
          <a:p>
            <a:r>
              <a:rPr lang="fr-FR" dirty="0" smtClean="0">
                <a:latin typeface="Book Antiqua" pitchFamily="18" charset="0"/>
              </a:rPr>
              <a:t>Dr LEBSIR Dalila </a:t>
            </a:r>
          </a:p>
          <a:p>
            <a:r>
              <a:rPr lang="fr-FR" dirty="0" smtClean="0">
                <a:latin typeface="Book Antiqua" pitchFamily="18" charset="0"/>
              </a:rPr>
              <a:t>2019/2020</a:t>
            </a:r>
            <a:endParaRPr lang="fr-FR" dirty="0">
              <a:latin typeface="Book Antiqua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4282" y="285728"/>
            <a:ext cx="85725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Master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I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34" y="1428736"/>
            <a:ext cx="8358246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UET1: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Communication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/>
              <a:t>Préparation d’un CV : Vue générale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25" y="1275805"/>
            <a:ext cx="803437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différentes parties </a:t>
            </a:r>
            <a:r>
              <a:rPr lang="fr-FR" dirty="0" smtClean="0"/>
              <a:t>du 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456134"/>
            <a:ext cx="89249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rgbClr val="92D050"/>
                </a:solidFill>
              </a:rPr>
              <a:t>2. Le titre </a:t>
            </a:r>
            <a:endParaRPr lang="fr-FR" dirty="0" smtClean="0">
              <a:solidFill>
                <a:srgbClr val="92D05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/>
              <a:t>Écrivez quelques mots qui décrivent brièvement les points clés de votre candidature.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Il </a:t>
            </a:r>
            <a:r>
              <a:rPr lang="fr-FR" dirty="0"/>
              <a:t>est conseillé d'y inscrire votre poste, soit dans un cadre soit avec une police d'écriture adaptée</a:t>
            </a:r>
          </a:p>
        </p:txBody>
      </p:sp>
    </p:spTree>
    <p:extLst>
      <p:ext uri="{BB962C8B-B14F-4D97-AF65-F5344CB8AC3E}">
        <p14:creationId xmlns:p14="http://schemas.microsoft.com/office/powerpoint/2010/main" val="19688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68760"/>
            <a:ext cx="8229600" cy="39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92D050"/>
                </a:solidFill>
              </a:rPr>
              <a:t>4. La </a:t>
            </a:r>
            <a:r>
              <a:rPr lang="fr-FR" dirty="0" smtClean="0">
                <a:solidFill>
                  <a:srgbClr val="92D050"/>
                </a:solidFill>
              </a:rPr>
              <a:t>photo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Vous </a:t>
            </a:r>
            <a:r>
              <a:rPr lang="fr-FR" dirty="0"/>
              <a:t>n’êtes en aucun cas obligé de faire figurer votre photo sur un CV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Ne </a:t>
            </a:r>
            <a:r>
              <a:rPr lang="fr-FR" dirty="0"/>
              <a:t>joignez une photo que lorsqu'elle vous est demandée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Choisir </a:t>
            </a:r>
            <a:r>
              <a:rPr lang="fr-FR" dirty="0"/>
              <a:t>une photo d’identité neutre </a:t>
            </a:r>
            <a:endParaRPr lang="fr-FR" dirty="0" smtClean="0"/>
          </a:p>
          <a:p>
            <a:pPr marL="0" indent="0">
              <a:buNone/>
            </a:pPr>
            <a:r>
              <a:rPr lang="fr-FR" dirty="0">
                <a:solidFill>
                  <a:srgbClr val="92D050"/>
                </a:solidFill>
              </a:rPr>
              <a:t>5. Le corps du CV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Délimitez </a:t>
            </a:r>
            <a:r>
              <a:rPr lang="fr-FR" dirty="0"/>
              <a:t>bien les principales rubriques de votre CV</a:t>
            </a:r>
          </a:p>
        </p:txBody>
      </p:sp>
    </p:spTree>
    <p:extLst>
      <p:ext uri="{BB962C8B-B14F-4D97-AF65-F5344CB8AC3E}">
        <p14:creationId xmlns:p14="http://schemas.microsoft.com/office/powerpoint/2010/main" val="23183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08720"/>
            <a:ext cx="7840662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15" y="1600200"/>
            <a:ext cx="76145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8229600" cy="44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98" y="1600200"/>
            <a:ext cx="728960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340768"/>
            <a:ext cx="57245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Objectif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Donner </a:t>
            </a:r>
            <a:r>
              <a:rPr lang="fr-FR" dirty="0"/>
              <a:t>des conseils et guider les étudiants et les jeunes en recherche d’emploi pour augmenter leurs chances de décrocher un </a:t>
            </a:r>
            <a:r>
              <a:rPr lang="fr-FR" dirty="0" smtClean="0"/>
              <a:t>objectif (</a:t>
            </a:r>
            <a:r>
              <a:rPr lang="fr-FR" dirty="0" smtClean="0"/>
              <a:t>stage, inscription, </a:t>
            </a:r>
            <a:r>
              <a:rPr lang="fr-FR" dirty="0" smtClean="0"/>
              <a:t>emploi…)</a:t>
            </a:r>
            <a:endParaRPr lang="fr-F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Comment </a:t>
            </a:r>
            <a:r>
              <a:rPr lang="fr-FR" dirty="0"/>
              <a:t>écrire un CV et le faire vivre tout au long du processus de recherche 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Comment </a:t>
            </a:r>
            <a:r>
              <a:rPr lang="fr-FR" dirty="0"/>
              <a:t>rédiger une lettre de motivation 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Comment </a:t>
            </a:r>
            <a:r>
              <a:rPr lang="fr-FR" dirty="0"/>
              <a:t>postuler à une offre ou envoyer une candidature </a:t>
            </a:r>
            <a:r>
              <a:rPr lang="fr-FR" dirty="0" smtClean="0"/>
              <a:t>spontanée</a:t>
            </a:r>
            <a:endParaRPr lang="fr-FR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013" y="82618263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1. Page de garde :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faire figurer les informations suivantes : lieu des études, année universitaire, année d’étude (Spécialité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4013" y="82778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choisie), titre du mémoire, vos nom et prénom, ceux du directeur du mémoire (ainsi que son titre).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60648"/>
            <a:ext cx="83384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487" y="1600200"/>
            <a:ext cx="54330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Pourquoi </a:t>
            </a:r>
            <a:r>
              <a:rPr lang="fr-FR" b="1" dirty="0"/>
              <a:t>cibler?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00"/>
          <a:stretch/>
        </p:blipFill>
        <p:spPr>
          <a:xfrm>
            <a:off x="642393" y="1096030"/>
            <a:ext cx="7458000" cy="21432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243"/>
          <a:stretch/>
        </p:blipFill>
        <p:spPr>
          <a:xfrm>
            <a:off x="755576" y="3284984"/>
            <a:ext cx="7982744" cy="34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Comment </a:t>
            </a:r>
            <a:r>
              <a:rPr lang="fr-FR" b="1" dirty="0"/>
              <a:t>cibler?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1484784"/>
            <a:ext cx="6838950" cy="8096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234952"/>
            <a:ext cx="6800850" cy="76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337" y="3071812"/>
            <a:ext cx="6791325" cy="7143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3828653"/>
            <a:ext cx="6781800" cy="752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25" y="4653136"/>
            <a:ext cx="6762750" cy="685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37" y="5733256"/>
            <a:ext cx="6943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lettre de motivation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75" y="1858169"/>
            <a:ext cx="58864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340768"/>
            <a:ext cx="55626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Il </a:t>
            </a:r>
            <a:r>
              <a:rPr lang="fr-FR" b="1" dirty="0"/>
              <a:t>faut bien commencer…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999768"/>
            <a:ext cx="7200799" cy="56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Une </a:t>
            </a:r>
            <a:r>
              <a:rPr lang="fr-FR" b="1" dirty="0"/>
              <a:t>accroche percutante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7010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Un </a:t>
            </a:r>
            <a:r>
              <a:rPr lang="fr-FR" b="1" dirty="0"/>
              <a:t>contenu structuré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Adaptée </a:t>
            </a:r>
            <a:r>
              <a:rPr lang="fr-FR" b="1" dirty="0"/>
              <a:t>à chaque candidature </a:t>
            </a: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852936"/>
            <a:ext cx="72961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présentation soignée au millimètre près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44" y="1556792"/>
            <a:ext cx="74697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préparer son Curriculum Vitae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641" y="1600200"/>
            <a:ext cx="61287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de lettre de motivation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772816"/>
            <a:ext cx="33177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615281"/>
            <a:ext cx="6743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7" y="1796256"/>
            <a:ext cx="74009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grandes règles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Jouer </a:t>
            </a:r>
            <a:r>
              <a:rPr lang="fr-FR" dirty="0"/>
              <a:t>la carte de la vérité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Il </a:t>
            </a:r>
            <a:r>
              <a:rPr lang="fr-FR" dirty="0"/>
              <a:t>faut être et rester soi-même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La </a:t>
            </a:r>
            <a:r>
              <a:rPr lang="fr-FR" dirty="0"/>
              <a:t>règle « CV = sincérité » ne doit pas être transgressée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Jamais </a:t>
            </a:r>
            <a:r>
              <a:rPr lang="fr-FR" dirty="0"/>
              <a:t>de négation dans un CV ! 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Toujours </a:t>
            </a:r>
            <a:r>
              <a:rPr lang="fr-FR" dirty="0"/>
              <a:t>demander à un ami ou à un tiers neutre, de relire votre CV avant de l'envoyer </a:t>
            </a:r>
          </a:p>
        </p:txBody>
      </p:sp>
    </p:spTree>
    <p:extLst>
      <p:ext uri="{BB962C8B-B14F-4D97-AF65-F5344CB8AC3E}">
        <p14:creationId xmlns:p14="http://schemas.microsoft.com/office/powerpoint/2010/main" val="19888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/>
              <a:t>CV doit être (fond et forme):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482" y="1600200"/>
            <a:ext cx="6361035" cy="4525963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920081"/>
            <a:ext cx="70199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408" y="1600200"/>
            <a:ext cx="59431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Cela </a:t>
            </a:r>
            <a:r>
              <a:rPr lang="fr-FR" dirty="0"/>
              <a:t>dépend de votre parcours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2304126" cy="4525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4555"/>
          <a:stretch/>
        </p:blipFill>
        <p:spPr>
          <a:xfrm>
            <a:off x="2987824" y="1772816"/>
            <a:ext cx="2495550" cy="45365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59" y="1772816"/>
            <a:ext cx="23717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28"/>
          <a:stretch/>
        </p:blipFill>
        <p:spPr>
          <a:xfrm>
            <a:off x="248374" y="0"/>
            <a:ext cx="8653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5" y="1901031"/>
            <a:ext cx="52006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306</Words>
  <Application>Microsoft Office PowerPoint</Application>
  <PresentationFormat>Affichage à l'écran (4:3)</PresentationFormat>
  <Paragraphs>42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Book Antiqua</vt:lpstr>
      <vt:lpstr>Calibri</vt:lpstr>
      <vt:lpstr>Times</vt:lpstr>
      <vt:lpstr>Wingdings</vt:lpstr>
      <vt:lpstr>Thème Office</vt:lpstr>
      <vt:lpstr>Rédaction d’un curriculum vitae et d’une lettre de motivation</vt:lpstr>
      <vt:lpstr>Objectif</vt:lpstr>
      <vt:lpstr>Bien préparer son Curriculum Vitae</vt:lpstr>
      <vt:lpstr>Les grandes règles</vt:lpstr>
      <vt:lpstr>Le CV doit être (fond et forme):</vt:lpstr>
      <vt:lpstr>Présentation PowerPoint</vt:lpstr>
      <vt:lpstr>Cela dépend de votre parcours</vt:lpstr>
      <vt:lpstr>Présentation PowerPoint</vt:lpstr>
      <vt:lpstr>Présentation PowerPoint</vt:lpstr>
      <vt:lpstr>Préparation d’un CV : Vue générale </vt:lpstr>
      <vt:lpstr>Les différentes parties du CV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cibler? </vt:lpstr>
      <vt:lpstr>Comment cibler? </vt:lpstr>
      <vt:lpstr>La lettre de motivation </vt:lpstr>
      <vt:lpstr>Présentation PowerPoint</vt:lpstr>
      <vt:lpstr>Il faut bien commencer… </vt:lpstr>
      <vt:lpstr>Une accroche percutante </vt:lpstr>
      <vt:lpstr>Un contenu structuré </vt:lpstr>
      <vt:lpstr>Une présentation soignée au millimètre près</vt:lpstr>
      <vt:lpstr>Modèle de lettre de motivation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Microorganismes responsables des toxi-infections alimentaires</dc:title>
  <dc:creator>SAMSUNG</dc:creator>
  <cp:lastModifiedBy>HP</cp:lastModifiedBy>
  <cp:revision>959</cp:revision>
  <dcterms:created xsi:type="dcterms:W3CDTF">2019-02-17T14:28:27Z</dcterms:created>
  <dcterms:modified xsi:type="dcterms:W3CDTF">2019-12-03T20:18:57Z</dcterms:modified>
</cp:coreProperties>
</file>